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90" r:id="rId2"/>
    <p:sldMasterId id="2147483704" r:id="rId3"/>
    <p:sldMasterId id="2147483720" r:id="rId4"/>
  </p:sldMasterIdLst>
  <p:notesMasterIdLst>
    <p:notesMasterId r:id="rId41"/>
  </p:notesMasterIdLst>
  <p:sldIdLst>
    <p:sldId id="11088630" r:id="rId5"/>
    <p:sldId id="256" r:id="rId6"/>
    <p:sldId id="258" r:id="rId7"/>
    <p:sldId id="261" r:id="rId8"/>
    <p:sldId id="257" r:id="rId9"/>
    <p:sldId id="313" r:id="rId10"/>
    <p:sldId id="314" r:id="rId11"/>
    <p:sldId id="318" r:id="rId12"/>
    <p:sldId id="315" r:id="rId13"/>
    <p:sldId id="316" r:id="rId14"/>
    <p:sldId id="317" r:id="rId15"/>
    <p:sldId id="319" r:id="rId16"/>
    <p:sldId id="320" r:id="rId17"/>
    <p:sldId id="321" r:id="rId18"/>
    <p:sldId id="322" r:id="rId19"/>
    <p:sldId id="323" r:id="rId20"/>
    <p:sldId id="11088632" r:id="rId21"/>
    <p:sldId id="11088541" r:id="rId22"/>
    <p:sldId id="11088620" r:id="rId23"/>
    <p:sldId id="308" r:id="rId24"/>
    <p:sldId id="428" r:id="rId25"/>
    <p:sldId id="429" r:id="rId26"/>
    <p:sldId id="430" r:id="rId27"/>
    <p:sldId id="439" r:id="rId28"/>
    <p:sldId id="11088623" r:id="rId29"/>
    <p:sldId id="414" r:id="rId30"/>
    <p:sldId id="11088624" r:id="rId31"/>
    <p:sldId id="678" r:id="rId32"/>
    <p:sldId id="415" r:id="rId33"/>
    <p:sldId id="11088625" r:id="rId34"/>
    <p:sldId id="405" r:id="rId35"/>
    <p:sldId id="11088626" r:id="rId36"/>
    <p:sldId id="681" r:id="rId37"/>
    <p:sldId id="11088629" r:id="rId38"/>
    <p:sldId id="286" r:id="rId39"/>
    <p:sldId id="274" r:id="rId40"/>
  </p:sldIdLst>
  <p:sldSz cx="9144000" cy="5143500" type="screen16x9"/>
  <p:notesSz cx="6858000" cy="9144000"/>
  <p:embeddedFontLst>
    <p:embeddedFont>
      <p:font typeface="等线" panose="02010600030101010101" pitchFamily="2" charset="-122"/>
      <p:regular r:id="rId42"/>
    </p:embeddedFont>
    <p:embeddedFont>
      <p:font typeface="微软雅黑" panose="020B0503020204020204" pitchFamily="34" charset="-122"/>
      <p:regular r:id="rId43"/>
      <p:bold r:id="rId44"/>
    </p:embeddedFont>
    <p:embeddedFont>
      <p:font typeface="Albert Sans"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ambria" panose="02040503050406030204" pitchFamily="18" charset="0"/>
      <p:regular r:id="rId55"/>
      <p:bold r:id="rId56"/>
      <p:italic r:id="rId57"/>
      <p:boldItalic r:id="rId58"/>
    </p:embeddedFont>
    <p:embeddedFont>
      <p:font typeface="IBM Plex Sans" panose="020B0503050203000203" pitchFamily="34" charset="0"/>
      <p:regular r:id="rId59"/>
      <p:bold r:id="rId60"/>
      <p:italic r:id="rId61"/>
      <p:boldItalic r:id="rId62"/>
    </p:embeddedFont>
    <p:embeddedFont>
      <p:font typeface="PT Serif" panose="020A0603040505020204" pitchFamily="18" charset="0"/>
      <p:regular r:id="rId63"/>
      <p:bold r:id="rId64"/>
      <p:italic r:id="rId65"/>
      <p:boldItalic r:id="rId66"/>
    </p:embeddedFont>
    <p:embeddedFont>
      <p:font typeface="Roboto Condensed Light" panose="02000000000000000000" pitchFamily="2" charset="0"/>
      <p:regular r:id="rId67"/>
      <p: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BB32B4-0A95-48D3-BDD2-AC9B2EFB58FB}">
  <a:tblStyle styleId="{C4BB32B4-0A95-48D3-BDD2-AC9B2EFB58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89" autoAdjust="0"/>
    <p:restoredTop sz="94660"/>
  </p:normalViewPr>
  <p:slideViewPr>
    <p:cSldViewPr snapToGrid="0">
      <p:cViewPr varScale="1">
        <p:scale>
          <a:sx n="94" d="100"/>
          <a:sy n="94" d="100"/>
        </p:scale>
        <p:origin x="80" y="124"/>
      </p:cViewPr>
      <p:guideLst>
        <p:guide orient="horz" pos="1620"/>
        <p:guide pos="2832"/>
      </p:guideLst>
    </p:cSldViewPr>
  </p:slideViewPr>
  <p:notesTextViewPr>
    <p:cViewPr>
      <p:scale>
        <a:sx n="1" d="1"/>
        <a:sy n="1" d="1"/>
      </p:scale>
      <p:origin x="0" y="0"/>
    </p:cViewPr>
  </p:notesTextViewPr>
  <p:sorterViewPr>
    <p:cViewPr>
      <p:scale>
        <a:sx n="74" d="100"/>
        <a:sy n="7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0.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01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0739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3824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508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391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484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5778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316702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9002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248771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5"/>
        <p:cNvGrpSpPr/>
        <p:nvPr/>
      </p:nvGrpSpPr>
      <p:grpSpPr>
        <a:xfrm>
          <a:off x="0" y="0"/>
          <a:ext cx="0" cy="0"/>
          <a:chOff x="0" y="0"/>
          <a:chExt cx="0" cy="0"/>
        </a:xfrm>
      </p:grpSpPr>
      <p:sp>
        <p:nvSpPr>
          <p:cNvPr id="5276" name="Google Shape;5276;g13c2bc466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7" name="Google Shape;5277;g13c2bc466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57326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938211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593999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879486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895289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317849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406057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766733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724830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13821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9"/>
        <p:cNvGrpSpPr/>
        <p:nvPr/>
      </p:nvGrpSpPr>
      <p:grpSpPr>
        <a:xfrm>
          <a:off x="0" y="0"/>
          <a:ext cx="0" cy="0"/>
          <a:chOff x="0" y="0"/>
          <a:chExt cx="0" cy="0"/>
        </a:xfrm>
      </p:grpSpPr>
      <p:sp>
        <p:nvSpPr>
          <p:cNvPr id="5540" name="Google Shape;554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1" name="Google Shape;554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26189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081498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571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89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0"/>
        <p:cNvGrpSpPr/>
        <p:nvPr/>
      </p:nvGrpSpPr>
      <p:grpSpPr>
        <a:xfrm>
          <a:off x="0" y="0"/>
          <a:ext cx="0" cy="0"/>
          <a:chOff x="0" y="0"/>
          <a:chExt cx="0" cy="0"/>
        </a:xfrm>
      </p:grpSpPr>
      <p:sp>
        <p:nvSpPr>
          <p:cNvPr id="5531" name="Google Shape;553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2" name="Google Shape;553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006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9872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25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4"/>
        <p:cNvGrpSpPr/>
        <p:nvPr/>
      </p:nvGrpSpPr>
      <p:grpSpPr>
        <a:xfrm>
          <a:off x="0" y="0"/>
          <a:ext cx="0" cy="0"/>
          <a:chOff x="0" y="0"/>
          <a:chExt cx="0" cy="0"/>
        </a:xfrm>
      </p:grpSpPr>
      <p:sp>
        <p:nvSpPr>
          <p:cNvPr id="5825" name="Google Shape;5825;g15cadbcec2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6" name="Google Shape;5826;g15cadbcec2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1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5275" y="2060184"/>
            <a:ext cx="9231934" cy="2293237"/>
          </a:xfrm>
          <a:custGeom>
            <a:avLst/>
            <a:gdLst/>
            <a:ahLst/>
            <a:cxnLst/>
            <a:rect l="l" t="t" r="r" b="b"/>
            <a:pathLst>
              <a:path w="118324" h="29392" extrusionOk="0">
                <a:moveTo>
                  <a:pt x="4462" y="0"/>
                </a:moveTo>
                <a:lnTo>
                  <a:pt x="4059" y="25"/>
                </a:lnTo>
                <a:lnTo>
                  <a:pt x="3656" y="76"/>
                </a:lnTo>
                <a:lnTo>
                  <a:pt x="3278" y="151"/>
                </a:lnTo>
                <a:lnTo>
                  <a:pt x="2874" y="277"/>
                </a:lnTo>
                <a:lnTo>
                  <a:pt x="2496" y="429"/>
                </a:lnTo>
                <a:lnTo>
                  <a:pt x="2143" y="580"/>
                </a:lnTo>
                <a:lnTo>
                  <a:pt x="1790" y="782"/>
                </a:lnTo>
                <a:lnTo>
                  <a:pt x="1438" y="1008"/>
                </a:lnTo>
                <a:lnTo>
                  <a:pt x="1110" y="1286"/>
                </a:lnTo>
                <a:lnTo>
                  <a:pt x="807" y="1563"/>
                </a:lnTo>
                <a:lnTo>
                  <a:pt x="1" y="29392"/>
                </a:lnTo>
                <a:lnTo>
                  <a:pt x="117870" y="29392"/>
                </a:lnTo>
                <a:lnTo>
                  <a:pt x="117971" y="23166"/>
                </a:lnTo>
                <a:lnTo>
                  <a:pt x="118072" y="14872"/>
                </a:lnTo>
                <a:lnTo>
                  <a:pt x="118223" y="7487"/>
                </a:lnTo>
                <a:lnTo>
                  <a:pt x="118273" y="5042"/>
                </a:lnTo>
                <a:lnTo>
                  <a:pt x="118299" y="4311"/>
                </a:lnTo>
                <a:lnTo>
                  <a:pt x="118324" y="3933"/>
                </a:lnTo>
                <a:lnTo>
                  <a:pt x="118021" y="3857"/>
                </a:lnTo>
                <a:lnTo>
                  <a:pt x="117694" y="3806"/>
                </a:lnTo>
                <a:lnTo>
                  <a:pt x="117366" y="3806"/>
                </a:lnTo>
                <a:lnTo>
                  <a:pt x="117038" y="3857"/>
                </a:lnTo>
                <a:lnTo>
                  <a:pt x="116711" y="3933"/>
                </a:lnTo>
                <a:lnTo>
                  <a:pt x="116408" y="4033"/>
                </a:lnTo>
                <a:lnTo>
                  <a:pt x="116080" y="4159"/>
                </a:lnTo>
                <a:lnTo>
                  <a:pt x="115803" y="4336"/>
                </a:lnTo>
                <a:lnTo>
                  <a:pt x="115501" y="4537"/>
                </a:lnTo>
                <a:lnTo>
                  <a:pt x="115249" y="4739"/>
                </a:lnTo>
                <a:lnTo>
                  <a:pt x="114996" y="4991"/>
                </a:lnTo>
                <a:lnTo>
                  <a:pt x="114770" y="5243"/>
                </a:lnTo>
                <a:lnTo>
                  <a:pt x="114568" y="5546"/>
                </a:lnTo>
                <a:lnTo>
                  <a:pt x="114391" y="5848"/>
                </a:lnTo>
                <a:lnTo>
                  <a:pt x="114240" y="6176"/>
                </a:lnTo>
                <a:lnTo>
                  <a:pt x="114139" y="6504"/>
                </a:lnTo>
                <a:lnTo>
                  <a:pt x="114013" y="6378"/>
                </a:lnTo>
                <a:lnTo>
                  <a:pt x="113887" y="6252"/>
                </a:lnTo>
                <a:lnTo>
                  <a:pt x="113635" y="6050"/>
                </a:lnTo>
                <a:lnTo>
                  <a:pt x="113333" y="5899"/>
                </a:lnTo>
                <a:lnTo>
                  <a:pt x="113005" y="5798"/>
                </a:lnTo>
                <a:lnTo>
                  <a:pt x="112677" y="5747"/>
                </a:lnTo>
                <a:lnTo>
                  <a:pt x="112350" y="5747"/>
                </a:lnTo>
                <a:lnTo>
                  <a:pt x="112022" y="5823"/>
                </a:lnTo>
                <a:lnTo>
                  <a:pt x="111871" y="5873"/>
                </a:lnTo>
                <a:lnTo>
                  <a:pt x="111694" y="5949"/>
                </a:lnTo>
                <a:lnTo>
                  <a:pt x="111543" y="6025"/>
                </a:lnTo>
                <a:lnTo>
                  <a:pt x="111417" y="6151"/>
                </a:lnTo>
                <a:lnTo>
                  <a:pt x="111291" y="6252"/>
                </a:lnTo>
                <a:lnTo>
                  <a:pt x="111165" y="6378"/>
                </a:lnTo>
                <a:lnTo>
                  <a:pt x="110938" y="6680"/>
                </a:lnTo>
                <a:lnTo>
                  <a:pt x="110762" y="7008"/>
                </a:lnTo>
                <a:lnTo>
                  <a:pt x="110636" y="7361"/>
                </a:lnTo>
                <a:lnTo>
                  <a:pt x="110560" y="7739"/>
                </a:lnTo>
                <a:lnTo>
                  <a:pt x="110535" y="8117"/>
                </a:lnTo>
                <a:lnTo>
                  <a:pt x="110560" y="8470"/>
                </a:lnTo>
                <a:lnTo>
                  <a:pt x="110207" y="8167"/>
                </a:lnTo>
                <a:lnTo>
                  <a:pt x="109829" y="7890"/>
                </a:lnTo>
                <a:lnTo>
                  <a:pt x="109451" y="7638"/>
                </a:lnTo>
                <a:lnTo>
                  <a:pt x="109022" y="7436"/>
                </a:lnTo>
                <a:lnTo>
                  <a:pt x="108594" y="7285"/>
                </a:lnTo>
                <a:lnTo>
                  <a:pt x="108165" y="7134"/>
                </a:lnTo>
                <a:lnTo>
                  <a:pt x="107712" y="7058"/>
                </a:lnTo>
                <a:lnTo>
                  <a:pt x="107258" y="6983"/>
                </a:lnTo>
                <a:lnTo>
                  <a:pt x="106779" y="6957"/>
                </a:lnTo>
                <a:lnTo>
                  <a:pt x="106325" y="6957"/>
                </a:lnTo>
                <a:lnTo>
                  <a:pt x="105846" y="6983"/>
                </a:lnTo>
                <a:lnTo>
                  <a:pt x="105367" y="7033"/>
                </a:lnTo>
                <a:lnTo>
                  <a:pt x="104914" y="7134"/>
                </a:lnTo>
                <a:lnTo>
                  <a:pt x="104435" y="7260"/>
                </a:lnTo>
                <a:lnTo>
                  <a:pt x="103981" y="7411"/>
                </a:lnTo>
                <a:lnTo>
                  <a:pt x="103552" y="7588"/>
                </a:lnTo>
                <a:lnTo>
                  <a:pt x="103124" y="7789"/>
                </a:lnTo>
                <a:lnTo>
                  <a:pt x="102695" y="8016"/>
                </a:lnTo>
                <a:lnTo>
                  <a:pt x="102292" y="8243"/>
                </a:lnTo>
                <a:lnTo>
                  <a:pt x="101914" y="8520"/>
                </a:lnTo>
                <a:lnTo>
                  <a:pt x="101536" y="8798"/>
                </a:lnTo>
                <a:lnTo>
                  <a:pt x="101183" y="9100"/>
                </a:lnTo>
                <a:lnTo>
                  <a:pt x="100830" y="9428"/>
                </a:lnTo>
                <a:lnTo>
                  <a:pt x="100477" y="9755"/>
                </a:lnTo>
                <a:lnTo>
                  <a:pt x="100149" y="10108"/>
                </a:lnTo>
                <a:lnTo>
                  <a:pt x="99822" y="10486"/>
                </a:lnTo>
                <a:lnTo>
                  <a:pt x="99217" y="11243"/>
                </a:lnTo>
                <a:lnTo>
                  <a:pt x="98612" y="12024"/>
                </a:lnTo>
                <a:lnTo>
                  <a:pt x="98032" y="12831"/>
                </a:lnTo>
                <a:lnTo>
                  <a:pt x="97629" y="12528"/>
                </a:lnTo>
                <a:lnTo>
                  <a:pt x="97200" y="12226"/>
                </a:lnTo>
                <a:lnTo>
                  <a:pt x="96746" y="11974"/>
                </a:lnTo>
                <a:lnTo>
                  <a:pt x="96267" y="11722"/>
                </a:lnTo>
                <a:lnTo>
                  <a:pt x="95814" y="11520"/>
                </a:lnTo>
                <a:lnTo>
                  <a:pt x="95310" y="11343"/>
                </a:lnTo>
                <a:lnTo>
                  <a:pt x="94831" y="11192"/>
                </a:lnTo>
                <a:lnTo>
                  <a:pt x="94326" y="11041"/>
                </a:lnTo>
                <a:lnTo>
                  <a:pt x="93822" y="10965"/>
                </a:lnTo>
                <a:lnTo>
                  <a:pt x="93293" y="10890"/>
                </a:lnTo>
                <a:lnTo>
                  <a:pt x="92789" y="10839"/>
                </a:lnTo>
                <a:lnTo>
                  <a:pt x="91730" y="10839"/>
                </a:lnTo>
                <a:lnTo>
                  <a:pt x="91226" y="10890"/>
                </a:lnTo>
                <a:lnTo>
                  <a:pt x="90697" y="10965"/>
                </a:lnTo>
                <a:lnTo>
                  <a:pt x="90192" y="11091"/>
                </a:lnTo>
                <a:lnTo>
                  <a:pt x="89663" y="11217"/>
                </a:lnTo>
                <a:lnTo>
                  <a:pt x="89159" y="11394"/>
                </a:lnTo>
                <a:lnTo>
                  <a:pt x="88655" y="11596"/>
                </a:lnTo>
                <a:lnTo>
                  <a:pt x="88176" y="11822"/>
                </a:lnTo>
                <a:lnTo>
                  <a:pt x="87697" y="12074"/>
                </a:lnTo>
                <a:lnTo>
                  <a:pt x="87218" y="12352"/>
                </a:lnTo>
                <a:lnTo>
                  <a:pt x="86764" y="12654"/>
                </a:lnTo>
                <a:lnTo>
                  <a:pt x="86311" y="12982"/>
                </a:lnTo>
                <a:lnTo>
                  <a:pt x="85882" y="13335"/>
                </a:lnTo>
                <a:lnTo>
                  <a:pt x="85479" y="13713"/>
                </a:lnTo>
                <a:lnTo>
                  <a:pt x="85075" y="14116"/>
                </a:lnTo>
                <a:lnTo>
                  <a:pt x="84697" y="14520"/>
                </a:lnTo>
                <a:lnTo>
                  <a:pt x="84344" y="14948"/>
                </a:lnTo>
                <a:lnTo>
                  <a:pt x="84017" y="15402"/>
                </a:lnTo>
                <a:lnTo>
                  <a:pt x="83714" y="15881"/>
                </a:lnTo>
                <a:lnTo>
                  <a:pt x="83437" y="16360"/>
                </a:lnTo>
                <a:lnTo>
                  <a:pt x="82983" y="16082"/>
                </a:lnTo>
                <a:lnTo>
                  <a:pt x="82555" y="15805"/>
                </a:lnTo>
                <a:lnTo>
                  <a:pt x="82076" y="15553"/>
                </a:lnTo>
                <a:lnTo>
                  <a:pt x="81622" y="15326"/>
                </a:lnTo>
                <a:lnTo>
                  <a:pt x="81118" y="15125"/>
                </a:lnTo>
                <a:lnTo>
                  <a:pt x="80639" y="14973"/>
                </a:lnTo>
                <a:lnTo>
                  <a:pt x="80135" y="14822"/>
                </a:lnTo>
                <a:lnTo>
                  <a:pt x="79631" y="14696"/>
                </a:lnTo>
                <a:lnTo>
                  <a:pt x="79126" y="14595"/>
                </a:lnTo>
                <a:lnTo>
                  <a:pt x="78597" y="14520"/>
                </a:lnTo>
                <a:lnTo>
                  <a:pt x="78093" y="14469"/>
                </a:lnTo>
                <a:lnTo>
                  <a:pt x="77034" y="14469"/>
                </a:lnTo>
                <a:lnTo>
                  <a:pt x="76530" y="14494"/>
                </a:lnTo>
                <a:lnTo>
                  <a:pt x="76001" y="14570"/>
                </a:lnTo>
                <a:lnTo>
                  <a:pt x="75471" y="14646"/>
                </a:lnTo>
                <a:lnTo>
                  <a:pt x="74967" y="14772"/>
                </a:lnTo>
                <a:lnTo>
                  <a:pt x="74463" y="14898"/>
                </a:lnTo>
                <a:lnTo>
                  <a:pt x="73959" y="15074"/>
                </a:lnTo>
                <a:lnTo>
                  <a:pt x="73455" y="15276"/>
                </a:lnTo>
                <a:lnTo>
                  <a:pt x="72951" y="15477"/>
                </a:lnTo>
                <a:lnTo>
                  <a:pt x="72472" y="15729"/>
                </a:lnTo>
                <a:lnTo>
                  <a:pt x="71993" y="15982"/>
                </a:lnTo>
                <a:lnTo>
                  <a:pt x="71539" y="16259"/>
                </a:lnTo>
                <a:lnTo>
                  <a:pt x="71085" y="16587"/>
                </a:lnTo>
                <a:lnTo>
                  <a:pt x="70657" y="16914"/>
                </a:lnTo>
                <a:lnTo>
                  <a:pt x="70228" y="17267"/>
                </a:lnTo>
                <a:lnTo>
                  <a:pt x="69825" y="17620"/>
                </a:lnTo>
                <a:lnTo>
                  <a:pt x="69422" y="18023"/>
                </a:lnTo>
                <a:lnTo>
                  <a:pt x="69044" y="18427"/>
                </a:lnTo>
                <a:lnTo>
                  <a:pt x="68691" y="18855"/>
                </a:lnTo>
                <a:lnTo>
                  <a:pt x="68363" y="19309"/>
                </a:lnTo>
                <a:lnTo>
                  <a:pt x="67960" y="18729"/>
                </a:lnTo>
                <a:lnTo>
                  <a:pt x="67733" y="18452"/>
                </a:lnTo>
                <a:lnTo>
                  <a:pt x="67506" y="18175"/>
                </a:lnTo>
                <a:lnTo>
                  <a:pt x="67254" y="17948"/>
                </a:lnTo>
                <a:lnTo>
                  <a:pt x="67002" y="17721"/>
                </a:lnTo>
                <a:lnTo>
                  <a:pt x="66724" y="17544"/>
                </a:lnTo>
                <a:lnTo>
                  <a:pt x="66422" y="17418"/>
                </a:lnTo>
                <a:lnTo>
                  <a:pt x="66271" y="17368"/>
                </a:lnTo>
                <a:lnTo>
                  <a:pt x="66094" y="17343"/>
                </a:lnTo>
                <a:lnTo>
                  <a:pt x="65918" y="17318"/>
                </a:lnTo>
                <a:lnTo>
                  <a:pt x="65741" y="17318"/>
                </a:lnTo>
                <a:lnTo>
                  <a:pt x="65540" y="17343"/>
                </a:lnTo>
                <a:lnTo>
                  <a:pt x="65363" y="17393"/>
                </a:lnTo>
                <a:lnTo>
                  <a:pt x="65187" y="17444"/>
                </a:lnTo>
                <a:lnTo>
                  <a:pt x="65036" y="17519"/>
                </a:lnTo>
                <a:lnTo>
                  <a:pt x="64859" y="17620"/>
                </a:lnTo>
                <a:lnTo>
                  <a:pt x="64708" y="17721"/>
                </a:lnTo>
                <a:lnTo>
                  <a:pt x="64557" y="17822"/>
                </a:lnTo>
                <a:lnTo>
                  <a:pt x="64431" y="17948"/>
                </a:lnTo>
                <a:lnTo>
                  <a:pt x="64330" y="18099"/>
                </a:lnTo>
                <a:lnTo>
                  <a:pt x="64254" y="18250"/>
                </a:lnTo>
                <a:lnTo>
                  <a:pt x="64179" y="18401"/>
                </a:lnTo>
                <a:lnTo>
                  <a:pt x="64128" y="18578"/>
                </a:lnTo>
                <a:lnTo>
                  <a:pt x="63977" y="18074"/>
                </a:lnTo>
                <a:lnTo>
                  <a:pt x="63775" y="17620"/>
                </a:lnTo>
                <a:lnTo>
                  <a:pt x="63523" y="17166"/>
                </a:lnTo>
                <a:lnTo>
                  <a:pt x="63246" y="16738"/>
                </a:lnTo>
                <a:lnTo>
                  <a:pt x="62943" y="16360"/>
                </a:lnTo>
                <a:lnTo>
                  <a:pt x="62590" y="16007"/>
                </a:lnTo>
                <a:lnTo>
                  <a:pt x="62212" y="15679"/>
                </a:lnTo>
                <a:lnTo>
                  <a:pt x="61809" y="15377"/>
                </a:lnTo>
                <a:lnTo>
                  <a:pt x="61380" y="15099"/>
                </a:lnTo>
                <a:lnTo>
                  <a:pt x="60952" y="14872"/>
                </a:lnTo>
                <a:lnTo>
                  <a:pt x="60473" y="14671"/>
                </a:lnTo>
                <a:lnTo>
                  <a:pt x="59994" y="14494"/>
                </a:lnTo>
                <a:lnTo>
                  <a:pt x="59515" y="14368"/>
                </a:lnTo>
                <a:lnTo>
                  <a:pt x="59011" y="14267"/>
                </a:lnTo>
                <a:lnTo>
                  <a:pt x="58532" y="14192"/>
                </a:lnTo>
                <a:lnTo>
                  <a:pt x="58028" y="14141"/>
                </a:lnTo>
                <a:lnTo>
                  <a:pt x="57524" y="14141"/>
                </a:lnTo>
                <a:lnTo>
                  <a:pt x="57020" y="14192"/>
                </a:lnTo>
                <a:lnTo>
                  <a:pt x="56541" y="14242"/>
                </a:lnTo>
                <a:lnTo>
                  <a:pt x="56037" y="14318"/>
                </a:lnTo>
                <a:lnTo>
                  <a:pt x="55558" y="14419"/>
                </a:lnTo>
                <a:lnTo>
                  <a:pt x="55079" y="14545"/>
                </a:lnTo>
                <a:lnTo>
                  <a:pt x="54575" y="14696"/>
                </a:lnTo>
                <a:lnTo>
                  <a:pt x="54096" y="14872"/>
                </a:lnTo>
                <a:lnTo>
                  <a:pt x="53138" y="15225"/>
                </a:lnTo>
                <a:lnTo>
                  <a:pt x="52180" y="15629"/>
                </a:lnTo>
                <a:lnTo>
                  <a:pt x="50314" y="16511"/>
                </a:lnTo>
                <a:lnTo>
                  <a:pt x="50214" y="16234"/>
                </a:lnTo>
                <a:lnTo>
                  <a:pt x="50088" y="15982"/>
                </a:lnTo>
                <a:lnTo>
                  <a:pt x="49936" y="15755"/>
                </a:lnTo>
                <a:lnTo>
                  <a:pt x="49760" y="15553"/>
                </a:lnTo>
                <a:lnTo>
                  <a:pt x="49558" y="15377"/>
                </a:lnTo>
                <a:lnTo>
                  <a:pt x="49331" y="15225"/>
                </a:lnTo>
                <a:lnTo>
                  <a:pt x="49079" y="15099"/>
                </a:lnTo>
                <a:lnTo>
                  <a:pt x="48827" y="14998"/>
                </a:lnTo>
                <a:lnTo>
                  <a:pt x="48575" y="14948"/>
                </a:lnTo>
                <a:lnTo>
                  <a:pt x="48298" y="14898"/>
                </a:lnTo>
                <a:lnTo>
                  <a:pt x="48021" y="14898"/>
                </a:lnTo>
                <a:lnTo>
                  <a:pt x="47743" y="14923"/>
                </a:lnTo>
                <a:lnTo>
                  <a:pt x="47466" y="14973"/>
                </a:lnTo>
                <a:lnTo>
                  <a:pt x="47214" y="15049"/>
                </a:lnTo>
                <a:lnTo>
                  <a:pt x="46962" y="15175"/>
                </a:lnTo>
                <a:lnTo>
                  <a:pt x="46710" y="15326"/>
                </a:lnTo>
                <a:lnTo>
                  <a:pt x="46458" y="14772"/>
                </a:lnTo>
                <a:lnTo>
                  <a:pt x="46180" y="14267"/>
                </a:lnTo>
                <a:lnTo>
                  <a:pt x="45828" y="13789"/>
                </a:lnTo>
                <a:lnTo>
                  <a:pt x="45449" y="13360"/>
                </a:lnTo>
                <a:lnTo>
                  <a:pt x="45046" y="12957"/>
                </a:lnTo>
                <a:lnTo>
                  <a:pt x="44592" y="12604"/>
                </a:lnTo>
                <a:lnTo>
                  <a:pt x="44139" y="12301"/>
                </a:lnTo>
                <a:lnTo>
                  <a:pt x="43635" y="12024"/>
                </a:lnTo>
                <a:lnTo>
                  <a:pt x="43105" y="11772"/>
                </a:lnTo>
                <a:lnTo>
                  <a:pt x="42576" y="11596"/>
                </a:lnTo>
                <a:lnTo>
                  <a:pt x="41996" y="11444"/>
                </a:lnTo>
                <a:lnTo>
                  <a:pt x="41442" y="11343"/>
                </a:lnTo>
                <a:lnTo>
                  <a:pt x="40862" y="11293"/>
                </a:lnTo>
                <a:lnTo>
                  <a:pt x="40282" y="11268"/>
                </a:lnTo>
                <a:lnTo>
                  <a:pt x="39727" y="11293"/>
                </a:lnTo>
                <a:lnTo>
                  <a:pt x="39148" y="11394"/>
                </a:lnTo>
                <a:lnTo>
                  <a:pt x="38568" y="11520"/>
                </a:lnTo>
                <a:lnTo>
                  <a:pt x="38013" y="11671"/>
                </a:lnTo>
                <a:lnTo>
                  <a:pt x="37459" y="11848"/>
                </a:lnTo>
                <a:lnTo>
                  <a:pt x="36904" y="12074"/>
                </a:lnTo>
                <a:lnTo>
                  <a:pt x="36375" y="12327"/>
                </a:lnTo>
                <a:lnTo>
                  <a:pt x="35845" y="12604"/>
                </a:lnTo>
                <a:lnTo>
                  <a:pt x="35341" y="12906"/>
                </a:lnTo>
                <a:lnTo>
                  <a:pt x="34837" y="13234"/>
                </a:lnTo>
                <a:lnTo>
                  <a:pt x="34333" y="13612"/>
                </a:lnTo>
                <a:lnTo>
                  <a:pt x="33879" y="13990"/>
                </a:lnTo>
                <a:lnTo>
                  <a:pt x="33426" y="14394"/>
                </a:lnTo>
                <a:lnTo>
                  <a:pt x="32997" y="14822"/>
                </a:lnTo>
                <a:lnTo>
                  <a:pt x="32569" y="15276"/>
                </a:lnTo>
                <a:lnTo>
                  <a:pt x="32190" y="15755"/>
                </a:lnTo>
                <a:lnTo>
                  <a:pt x="31812" y="16234"/>
                </a:lnTo>
                <a:lnTo>
                  <a:pt x="31485" y="16763"/>
                </a:lnTo>
                <a:lnTo>
                  <a:pt x="31485" y="15931"/>
                </a:lnTo>
                <a:lnTo>
                  <a:pt x="31459" y="15125"/>
                </a:lnTo>
                <a:lnTo>
                  <a:pt x="31359" y="14318"/>
                </a:lnTo>
                <a:lnTo>
                  <a:pt x="31182" y="13511"/>
                </a:lnTo>
                <a:lnTo>
                  <a:pt x="30980" y="12730"/>
                </a:lnTo>
                <a:lnTo>
                  <a:pt x="30728" y="11974"/>
                </a:lnTo>
                <a:lnTo>
                  <a:pt x="30426" y="11243"/>
                </a:lnTo>
                <a:lnTo>
                  <a:pt x="30073" y="10512"/>
                </a:lnTo>
                <a:lnTo>
                  <a:pt x="29695" y="9831"/>
                </a:lnTo>
                <a:lnTo>
                  <a:pt x="29241" y="9176"/>
                </a:lnTo>
                <a:lnTo>
                  <a:pt x="28762" y="8545"/>
                </a:lnTo>
                <a:lnTo>
                  <a:pt x="28258" y="7966"/>
                </a:lnTo>
                <a:lnTo>
                  <a:pt x="27704" y="7436"/>
                </a:lnTo>
                <a:lnTo>
                  <a:pt x="27124" y="6932"/>
                </a:lnTo>
                <a:lnTo>
                  <a:pt x="26796" y="6705"/>
                </a:lnTo>
                <a:lnTo>
                  <a:pt x="26494" y="6504"/>
                </a:lnTo>
                <a:lnTo>
                  <a:pt x="26166" y="6302"/>
                </a:lnTo>
                <a:lnTo>
                  <a:pt x="25838" y="6100"/>
                </a:lnTo>
                <a:lnTo>
                  <a:pt x="25511" y="5924"/>
                </a:lnTo>
                <a:lnTo>
                  <a:pt x="25158" y="5773"/>
                </a:lnTo>
                <a:lnTo>
                  <a:pt x="24805" y="5621"/>
                </a:lnTo>
                <a:lnTo>
                  <a:pt x="24452" y="5495"/>
                </a:lnTo>
                <a:lnTo>
                  <a:pt x="24099" y="5395"/>
                </a:lnTo>
                <a:lnTo>
                  <a:pt x="23746" y="5294"/>
                </a:lnTo>
                <a:lnTo>
                  <a:pt x="23015" y="5142"/>
                </a:lnTo>
                <a:lnTo>
                  <a:pt x="22284" y="5042"/>
                </a:lnTo>
                <a:lnTo>
                  <a:pt x="21553" y="4991"/>
                </a:lnTo>
                <a:lnTo>
                  <a:pt x="20797" y="5016"/>
                </a:lnTo>
                <a:lnTo>
                  <a:pt x="20066" y="5092"/>
                </a:lnTo>
                <a:lnTo>
                  <a:pt x="19310" y="5218"/>
                </a:lnTo>
                <a:lnTo>
                  <a:pt x="18578" y="5395"/>
                </a:lnTo>
                <a:lnTo>
                  <a:pt x="17847" y="5647"/>
                </a:lnTo>
                <a:lnTo>
                  <a:pt x="17142" y="5924"/>
                </a:lnTo>
                <a:lnTo>
                  <a:pt x="16461" y="6277"/>
                </a:lnTo>
                <a:lnTo>
                  <a:pt x="15780" y="6655"/>
                </a:lnTo>
                <a:lnTo>
                  <a:pt x="15125" y="7083"/>
                </a:lnTo>
                <a:lnTo>
                  <a:pt x="14495" y="7588"/>
                </a:lnTo>
                <a:lnTo>
                  <a:pt x="14444" y="7361"/>
                </a:lnTo>
                <a:lnTo>
                  <a:pt x="14419" y="7159"/>
                </a:lnTo>
                <a:lnTo>
                  <a:pt x="14268" y="6756"/>
                </a:lnTo>
                <a:lnTo>
                  <a:pt x="14092" y="6378"/>
                </a:lnTo>
                <a:lnTo>
                  <a:pt x="13865" y="6050"/>
                </a:lnTo>
                <a:lnTo>
                  <a:pt x="13587" y="5722"/>
                </a:lnTo>
                <a:lnTo>
                  <a:pt x="13285" y="5470"/>
                </a:lnTo>
                <a:lnTo>
                  <a:pt x="13109" y="5369"/>
                </a:lnTo>
                <a:lnTo>
                  <a:pt x="12932" y="5268"/>
                </a:lnTo>
                <a:lnTo>
                  <a:pt x="12756" y="5168"/>
                </a:lnTo>
                <a:lnTo>
                  <a:pt x="12579" y="5092"/>
                </a:lnTo>
                <a:lnTo>
                  <a:pt x="12377" y="5042"/>
                </a:lnTo>
                <a:lnTo>
                  <a:pt x="12176" y="5016"/>
                </a:lnTo>
                <a:lnTo>
                  <a:pt x="11999" y="4991"/>
                </a:lnTo>
                <a:lnTo>
                  <a:pt x="11596" y="4991"/>
                </a:lnTo>
                <a:lnTo>
                  <a:pt x="11394" y="5016"/>
                </a:lnTo>
                <a:lnTo>
                  <a:pt x="11016" y="5117"/>
                </a:lnTo>
                <a:lnTo>
                  <a:pt x="10638" y="5268"/>
                </a:lnTo>
                <a:lnTo>
                  <a:pt x="10285" y="5495"/>
                </a:lnTo>
                <a:lnTo>
                  <a:pt x="9958" y="5747"/>
                </a:lnTo>
                <a:lnTo>
                  <a:pt x="9655" y="6025"/>
                </a:lnTo>
                <a:lnTo>
                  <a:pt x="9655" y="5596"/>
                </a:lnTo>
                <a:lnTo>
                  <a:pt x="9655" y="5193"/>
                </a:lnTo>
                <a:lnTo>
                  <a:pt x="9605" y="4764"/>
                </a:lnTo>
                <a:lnTo>
                  <a:pt x="9554" y="4336"/>
                </a:lnTo>
                <a:lnTo>
                  <a:pt x="9453" y="3933"/>
                </a:lnTo>
                <a:lnTo>
                  <a:pt x="9327" y="3529"/>
                </a:lnTo>
                <a:lnTo>
                  <a:pt x="9176" y="3151"/>
                </a:lnTo>
                <a:lnTo>
                  <a:pt x="8975" y="2773"/>
                </a:lnTo>
                <a:lnTo>
                  <a:pt x="8773" y="2420"/>
                </a:lnTo>
                <a:lnTo>
                  <a:pt x="8546" y="2067"/>
                </a:lnTo>
                <a:lnTo>
                  <a:pt x="8294" y="1739"/>
                </a:lnTo>
                <a:lnTo>
                  <a:pt x="8042" y="1437"/>
                </a:lnTo>
                <a:lnTo>
                  <a:pt x="7739" y="1160"/>
                </a:lnTo>
                <a:lnTo>
                  <a:pt x="7437" y="908"/>
                </a:lnTo>
                <a:lnTo>
                  <a:pt x="7109" y="681"/>
                </a:lnTo>
                <a:lnTo>
                  <a:pt x="6756" y="504"/>
                </a:lnTo>
                <a:lnTo>
                  <a:pt x="6403" y="328"/>
                </a:lnTo>
                <a:lnTo>
                  <a:pt x="6025" y="202"/>
                </a:lnTo>
                <a:lnTo>
                  <a:pt x="5647" y="101"/>
                </a:lnTo>
                <a:lnTo>
                  <a:pt x="5244" y="25"/>
                </a:lnTo>
                <a:lnTo>
                  <a:pt x="486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134102" y="3424955"/>
            <a:ext cx="9642303" cy="1707838"/>
            <a:chOff x="-60750" y="2891575"/>
            <a:chExt cx="9568625" cy="1707838"/>
          </a:xfrm>
        </p:grpSpPr>
        <p:sp>
          <p:nvSpPr>
            <p:cNvPr id="11" name="Google Shape;11;p2"/>
            <p:cNvSpPr/>
            <p:nvPr/>
          </p:nvSpPr>
          <p:spPr>
            <a:xfrm>
              <a:off x="-60750" y="2935475"/>
              <a:ext cx="4995021" cy="1663938"/>
            </a:xfrm>
            <a:custGeom>
              <a:avLst/>
              <a:gdLst/>
              <a:ahLst/>
              <a:cxnLst/>
              <a:rect l="l" t="t" r="r" b="b"/>
              <a:pathLst>
                <a:path w="87215" h="29053" extrusionOk="0">
                  <a:moveTo>
                    <a:pt x="25509" y="14178"/>
                  </a:moveTo>
                  <a:lnTo>
                    <a:pt x="25584" y="14423"/>
                  </a:lnTo>
                  <a:lnTo>
                    <a:pt x="25678" y="14687"/>
                  </a:lnTo>
                  <a:lnTo>
                    <a:pt x="25358" y="14441"/>
                  </a:lnTo>
                  <a:lnTo>
                    <a:pt x="25018" y="14196"/>
                  </a:lnTo>
                  <a:lnTo>
                    <a:pt x="25509" y="14178"/>
                  </a:lnTo>
                  <a:close/>
                  <a:moveTo>
                    <a:pt x="40723" y="0"/>
                  </a:moveTo>
                  <a:lnTo>
                    <a:pt x="40233" y="19"/>
                  </a:lnTo>
                  <a:lnTo>
                    <a:pt x="39761" y="76"/>
                  </a:lnTo>
                  <a:lnTo>
                    <a:pt x="39309" y="170"/>
                  </a:lnTo>
                  <a:lnTo>
                    <a:pt x="38875" y="283"/>
                  </a:lnTo>
                  <a:lnTo>
                    <a:pt x="38442" y="434"/>
                  </a:lnTo>
                  <a:lnTo>
                    <a:pt x="38046" y="622"/>
                  </a:lnTo>
                  <a:lnTo>
                    <a:pt x="37669" y="830"/>
                  </a:lnTo>
                  <a:lnTo>
                    <a:pt x="37329" y="1056"/>
                  </a:lnTo>
                  <a:lnTo>
                    <a:pt x="36933" y="962"/>
                  </a:lnTo>
                  <a:lnTo>
                    <a:pt x="36537" y="905"/>
                  </a:lnTo>
                  <a:lnTo>
                    <a:pt x="36104" y="849"/>
                  </a:lnTo>
                  <a:lnTo>
                    <a:pt x="35274" y="849"/>
                  </a:lnTo>
                  <a:lnTo>
                    <a:pt x="34878" y="886"/>
                  </a:lnTo>
                  <a:lnTo>
                    <a:pt x="34501" y="962"/>
                  </a:lnTo>
                  <a:lnTo>
                    <a:pt x="34124" y="1037"/>
                  </a:lnTo>
                  <a:lnTo>
                    <a:pt x="33747" y="1150"/>
                  </a:lnTo>
                  <a:lnTo>
                    <a:pt x="33408" y="1282"/>
                  </a:lnTo>
                  <a:lnTo>
                    <a:pt x="33069" y="1433"/>
                  </a:lnTo>
                  <a:lnTo>
                    <a:pt x="32748" y="1603"/>
                  </a:lnTo>
                  <a:lnTo>
                    <a:pt x="32465" y="1622"/>
                  </a:lnTo>
                  <a:lnTo>
                    <a:pt x="32164" y="1659"/>
                  </a:lnTo>
                  <a:lnTo>
                    <a:pt x="31881" y="1716"/>
                  </a:lnTo>
                  <a:lnTo>
                    <a:pt x="31598" y="1791"/>
                  </a:lnTo>
                  <a:lnTo>
                    <a:pt x="31353" y="1697"/>
                  </a:lnTo>
                  <a:lnTo>
                    <a:pt x="31089" y="1622"/>
                  </a:lnTo>
                  <a:lnTo>
                    <a:pt x="30825" y="1546"/>
                  </a:lnTo>
                  <a:lnTo>
                    <a:pt x="30561" y="1490"/>
                  </a:lnTo>
                  <a:lnTo>
                    <a:pt x="30297" y="1452"/>
                  </a:lnTo>
                  <a:lnTo>
                    <a:pt x="30014" y="1414"/>
                  </a:lnTo>
                  <a:lnTo>
                    <a:pt x="29713" y="1395"/>
                  </a:lnTo>
                  <a:lnTo>
                    <a:pt x="29430" y="1395"/>
                  </a:lnTo>
                  <a:lnTo>
                    <a:pt x="28996" y="1414"/>
                  </a:lnTo>
                  <a:lnTo>
                    <a:pt x="28582" y="1452"/>
                  </a:lnTo>
                  <a:lnTo>
                    <a:pt x="28167" y="1527"/>
                  </a:lnTo>
                  <a:lnTo>
                    <a:pt x="27771" y="1622"/>
                  </a:lnTo>
                  <a:lnTo>
                    <a:pt x="27450" y="1584"/>
                  </a:lnTo>
                  <a:lnTo>
                    <a:pt x="27111" y="1584"/>
                  </a:lnTo>
                  <a:lnTo>
                    <a:pt x="26677" y="1603"/>
                  </a:lnTo>
                  <a:lnTo>
                    <a:pt x="26244" y="1640"/>
                  </a:lnTo>
                  <a:lnTo>
                    <a:pt x="25829" y="1716"/>
                  </a:lnTo>
                  <a:lnTo>
                    <a:pt x="25414" y="1829"/>
                  </a:lnTo>
                  <a:lnTo>
                    <a:pt x="25150" y="1810"/>
                  </a:lnTo>
                  <a:lnTo>
                    <a:pt x="24886" y="1791"/>
                  </a:lnTo>
                  <a:lnTo>
                    <a:pt x="24434" y="1810"/>
                  </a:lnTo>
                  <a:lnTo>
                    <a:pt x="24000" y="1867"/>
                  </a:lnTo>
                  <a:lnTo>
                    <a:pt x="23586" y="1923"/>
                  </a:lnTo>
                  <a:lnTo>
                    <a:pt x="23171" y="2036"/>
                  </a:lnTo>
                  <a:lnTo>
                    <a:pt x="22794" y="2168"/>
                  </a:lnTo>
                  <a:lnTo>
                    <a:pt x="22417" y="2319"/>
                  </a:lnTo>
                  <a:lnTo>
                    <a:pt x="22058" y="2489"/>
                  </a:lnTo>
                  <a:lnTo>
                    <a:pt x="21719" y="2696"/>
                  </a:lnTo>
                  <a:lnTo>
                    <a:pt x="21380" y="2470"/>
                  </a:lnTo>
                  <a:lnTo>
                    <a:pt x="21022" y="2281"/>
                  </a:lnTo>
                  <a:lnTo>
                    <a:pt x="20644" y="2131"/>
                  </a:lnTo>
                  <a:lnTo>
                    <a:pt x="20230" y="1980"/>
                  </a:lnTo>
                  <a:lnTo>
                    <a:pt x="19815" y="1867"/>
                  </a:lnTo>
                  <a:lnTo>
                    <a:pt x="19381" y="1791"/>
                  </a:lnTo>
                  <a:lnTo>
                    <a:pt x="18929" y="1753"/>
                  </a:lnTo>
                  <a:lnTo>
                    <a:pt x="18458" y="1735"/>
                  </a:lnTo>
                  <a:lnTo>
                    <a:pt x="18156" y="1735"/>
                  </a:lnTo>
                  <a:lnTo>
                    <a:pt x="17835" y="1753"/>
                  </a:lnTo>
                  <a:lnTo>
                    <a:pt x="17534" y="1791"/>
                  </a:lnTo>
                  <a:lnTo>
                    <a:pt x="17232" y="1848"/>
                  </a:lnTo>
                  <a:lnTo>
                    <a:pt x="16949" y="1923"/>
                  </a:lnTo>
                  <a:lnTo>
                    <a:pt x="16667" y="1999"/>
                  </a:lnTo>
                  <a:lnTo>
                    <a:pt x="16384" y="2093"/>
                  </a:lnTo>
                  <a:lnTo>
                    <a:pt x="16120" y="2187"/>
                  </a:lnTo>
                  <a:lnTo>
                    <a:pt x="15856" y="2319"/>
                  </a:lnTo>
                  <a:lnTo>
                    <a:pt x="15611" y="2432"/>
                  </a:lnTo>
                  <a:lnTo>
                    <a:pt x="15366" y="2583"/>
                  </a:lnTo>
                  <a:lnTo>
                    <a:pt x="15139" y="2734"/>
                  </a:lnTo>
                  <a:lnTo>
                    <a:pt x="14932" y="2904"/>
                  </a:lnTo>
                  <a:lnTo>
                    <a:pt x="14725" y="3073"/>
                  </a:lnTo>
                  <a:lnTo>
                    <a:pt x="14536" y="3243"/>
                  </a:lnTo>
                  <a:lnTo>
                    <a:pt x="14366" y="3431"/>
                  </a:lnTo>
                  <a:lnTo>
                    <a:pt x="13895" y="3394"/>
                  </a:lnTo>
                  <a:lnTo>
                    <a:pt x="13443" y="3375"/>
                  </a:lnTo>
                  <a:lnTo>
                    <a:pt x="13122" y="3375"/>
                  </a:lnTo>
                  <a:lnTo>
                    <a:pt x="12802" y="3394"/>
                  </a:lnTo>
                  <a:lnTo>
                    <a:pt x="12500" y="3431"/>
                  </a:lnTo>
                  <a:lnTo>
                    <a:pt x="12198" y="3488"/>
                  </a:lnTo>
                  <a:lnTo>
                    <a:pt x="11916" y="3563"/>
                  </a:lnTo>
                  <a:lnTo>
                    <a:pt x="11633" y="3639"/>
                  </a:lnTo>
                  <a:lnTo>
                    <a:pt x="11350" y="3733"/>
                  </a:lnTo>
                  <a:lnTo>
                    <a:pt x="11086" y="3827"/>
                  </a:lnTo>
                  <a:lnTo>
                    <a:pt x="10822" y="3940"/>
                  </a:lnTo>
                  <a:lnTo>
                    <a:pt x="10577" y="4072"/>
                  </a:lnTo>
                  <a:lnTo>
                    <a:pt x="10351" y="4223"/>
                  </a:lnTo>
                  <a:lnTo>
                    <a:pt x="10125" y="4374"/>
                  </a:lnTo>
                  <a:lnTo>
                    <a:pt x="9898" y="4525"/>
                  </a:lnTo>
                  <a:lnTo>
                    <a:pt x="9710" y="4695"/>
                  </a:lnTo>
                  <a:lnTo>
                    <a:pt x="9502" y="4883"/>
                  </a:lnTo>
                  <a:lnTo>
                    <a:pt x="9333" y="5072"/>
                  </a:lnTo>
                  <a:lnTo>
                    <a:pt x="9050" y="5015"/>
                  </a:lnTo>
                  <a:lnTo>
                    <a:pt x="8748" y="4977"/>
                  </a:lnTo>
                  <a:lnTo>
                    <a:pt x="8447" y="4958"/>
                  </a:lnTo>
                  <a:lnTo>
                    <a:pt x="8145" y="4958"/>
                  </a:lnTo>
                  <a:lnTo>
                    <a:pt x="7749" y="4977"/>
                  </a:lnTo>
                  <a:lnTo>
                    <a:pt x="7372" y="4996"/>
                  </a:lnTo>
                  <a:lnTo>
                    <a:pt x="6976" y="5072"/>
                  </a:lnTo>
                  <a:lnTo>
                    <a:pt x="6618" y="5147"/>
                  </a:lnTo>
                  <a:lnTo>
                    <a:pt x="6260" y="5241"/>
                  </a:lnTo>
                  <a:lnTo>
                    <a:pt x="5920" y="5373"/>
                  </a:lnTo>
                  <a:lnTo>
                    <a:pt x="5581" y="5524"/>
                  </a:lnTo>
                  <a:lnTo>
                    <a:pt x="5279" y="5675"/>
                  </a:lnTo>
                  <a:lnTo>
                    <a:pt x="4978" y="5863"/>
                  </a:lnTo>
                  <a:lnTo>
                    <a:pt x="4695" y="6052"/>
                  </a:lnTo>
                  <a:lnTo>
                    <a:pt x="4431" y="6259"/>
                  </a:lnTo>
                  <a:lnTo>
                    <a:pt x="4205" y="6504"/>
                  </a:lnTo>
                  <a:lnTo>
                    <a:pt x="3979" y="6731"/>
                  </a:lnTo>
                  <a:lnTo>
                    <a:pt x="3790" y="6995"/>
                  </a:lnTo>
                  <a:lnTo>
                    <a:pt x="3620" y="7259"/>
                  </a:lnTo>
                  <a:lnTo>
                    <a:pt x="3470" y="7541"/>
                  </a:lnTo>
                  <a:lnTo>
                    <a:pt x="3187" y="7654"/>
                  </a:lnTo>
                  <a:lnTo>
                    <a:pt x="2904" y="7805"/>
                  </a:lnTo>
                  <a:lnTo>
                    <a:pt x="2640" y="7956"/>
                  </a:lnTo>
                  <a:lnTo>
                    <a:pt x="2395" y="8126"/>
                  </a:lnTo>
                  <a:lnTo>
                    <a:pt x="2150" y="8314"/>
                  </a:lnTo>
                  <a:lnTo>
                    <a:pt x="1924" y="8503"/>
                  </a:lnTo>
                  <a:lnTo>
                    <a:pt x="1735" y="8710"/>
                  </a:lnTo>
                  <a:lnTo>
                    <a:pt x="1547" y="8918"/>
                  </a:lnTo>
                  <a:lnTo>
                    <a:pt x="1547" y="16195"/>
                  </a:lnTo>
                  <a:lnTo>
                    <a:pt x="1188" y="16647"/>
                  </a:lnTo>
                  <a:lnTo>
                    <a:pt x="887" y="17119"/>
                  </a:lnTo>
                  <a:lnTo>
                    <a:pt x="623" y="17609"/>
                  </a:lnTo>
                  <a:lnTo>
                    <a:pt x="510" y="17854"/>
                  </a:lnTo>
                  <a:lnTo>
                    <a:pt x="396" y="18099"/>
                  </a:lnTo>
                  <a:lnTo>
                    <a:pt x="321" y="18344"/>
                  </a:lnTo>
                  <a:lnTo>
                    <a:pt x="227" y="18608"/>
                  </a:lnTo>
                  <a:lnTo>
                    <a:pt x="170" y="18872"/>
                  </a:lnTo>
                  <a:lnTo>
                    <a:pt x="114" y="19117"/>
                  </a:lnTo>
                  <a:lnTo>
                    <a:pt x="57" y="19381"/>
                  </a:lnTo>
                  <a:lnTo>
                    <a:pt x="38" y="19645"/>
                  </a:lnTo>
                  <a:lnTo>
                    <a:pt x="19" y="19909"/>
                  </a:lnTo>
                  <a:lnTo>
                    <a:pt x="1" y="20173"/>
                  </a:lnTo>
                  <a:lnTo>
                    <a:pt x="19" y="20644"/>
                  </a:lnTo>
                  <a:lnTo>
                    <a:pt x="76" y="21078"/>
                  </a:lnTo>
                  <a:lnTo>
                    <a:pt x="170" y="21530"/>
                  </a:lnTo>
                  <a:lnTo>
                    <a:pt x="302" y="21964"/>
                  </a:lnTo>
                  <a:lnTo>
                    <a:pt x="453" y="22397"/>
                  </a:lnTo>
                  <a:lnTo>
                    <a:pt x="660" y="22812"/>
                  </a:lnTo>
                  <a:lnTo>
                    <a:pt x="887" y="23227"/>
                  </a:lnTo>
                  <a:lnTo>
                    <a:pt x="1132" y="23623"/>
                  </a:lnTo>
                  <a:lnTo>
                    <a:pt x="1433" y="24019"/>
                  </a:lnTo>
                  <a:lnTo>
                    <a:pt x="1735" y="24396"/>
                  </a:lnTo>
                  <a:lnTo>
                    <a:pt x="2093" y="24773"/>
                  </a:lnTo>
                  <a:lnTo>
                    <a:pt x="2470" y="25131"/>
                  </a:lnTo>
                  <a:lnTo>
                    <a:pt x="2866" y="25489"/>
                  </a:lnTo>
                  <a:lnTo>
                    <a:pt x="3300" y="25810"/>
                  </a:lnTo>
                  <a:lnTo>
                    <a:pt x="3752" y="26130"/>
                  </a:lnTo>
                  <a:lnTo>
                    <a:pt x="4224" y="26451"/>
                  </a:lnTo>
                  <a:lnTo>
                    <a:pt x="4714" y="26734"/>
                  </a:lnTo>
                  <a:lnTo>
                    <a:pt x="5242" y="27016"/>
                  </a:lnTo>
                  <a:lnTo>
                    <a:pt x="5788" y="27280"/>
                  </a:lnTo>
                  <a:lnTo>
                    <a:pt x="6354" y="27525"/>
                  </a:lnTo>
                  <a:lnTo>
                    <a:pt x="6938" y="27752"/>
                  </a:lnTo>
                  <a:lnTo>
                    <a:pt x="7542" y="27978"/>
                  </a:lnTo>
                  <a:lnTo>
                    <a:pt x="8164" y="28166"/>
                  </a:lnTo>
                  <a:lnTo>
                    <a:pt x="8805" y="28355"/>
                  </a:lnTo>
                  <a:lnTo>
                    <a:pt x="9446" y="28506"/>
                  </a:lnTo>
                  <a:lnTo>
                    <a:pt x="10125" y="28638"/>
                  </a:lnTo>
                  <a:lnTo>
                    <a:pt x="10803" y="28770"/>
                  </a:lnTo>
                  <a:lnTo>
                    <a:pt x="11501" y="28864"/>
                  </a:lnTo>
                  <a:lnTo>
                    <a:pt x="12198" y="28939"/>
                  </a:lnTo>
                  <a:lnTo>
                    <a:pt x="12934" y="28996"/>
                  </a:lnTo>
                  <a:lnTo>
                    <a:pt x="13650" y="29034"/>
                  </a:lnTo>
                  <a:lnTo>
                    <a:pt x="14404" y="29052"/>
                  </a:lnTo>
                  <a:lnTo>
                    <a:pt x="15290" y="29034"/>
                  </a:lnTo>
                  <a:lnTo>
                    <a:pt x="16176" y="28977"/>
                  </a:lnTo>
                  <a:lnTo>
                    <a:pt x="17044" y="28902"/>
                  </a:lnTo>
                  <a:lnTo>
                    <a:pt x="17873" y="28789"/>
                  </a:lnTo>
                  <a:lnTo>
                    <a:pt x="18703" y="28638"/>
                  </a:lnTo>
                  <a:lnTo>
                    <a:pt x="19513" y="28468"/>
                  </a:lnTo>
                  <a:lnTo>
                    <a:pt x="20305" y="28261"/>
                  </a:lnTo>
                  <a:lnTo>
                    <a:pt x="21059" y="28034"/>
                  </a:lnTo>
                  <a:lnTo>
                    <a:pt x="21795" y="27789"/>
                  </a:lnTo>
                  <a:lnTo>
                    <a:pt x="22492" y="27507"/>
                  </a:lnTo>
                  <a:lnTo>
                    <a:pt x="23171" y="27205"/>
                  </a:lnTo>
                  <a:lnTo>
                    <a:pt x="23812" y="26884"/>
                  </a:lnTo>
                  <a:lnTo>
                    <a:pt x="24434" y="26526"/>
                  </a:lnTo>
                  <a:lnTo>
                    <a:pt x="25018" y="26168"/>
                  </a:lnTo>
                  <a:lnTo>
                    <a:pt x="25565" y="25772"/>
                  </a:lnTo>
                  <a:lnTo>
                    <a:pt x="26074" y="25357"/>
                  </a:lnTo>
                  <a:lnTo>
                    <a:pt x="26074" y="25565"/>
                  </a:lnTo>
                  <a:lnTo>
                    <a:pt x="26357" y="25734"/>
                  </a:lnTo>
                  <a:lnTo>
                    <a:pt x="26659" y="25885"/>
                  </a:lnTo>
                  <a:lnTo>
                    <a:pt x="26979" y="25998"/>
                  </a:lnTo>
                  <a:lnTo>
                    <a:pt x="27300" y="26111"/>
                  </a:lnTo>
                  <a:lnTo>
                    <a:pt x="27639" y="26187"/>
                  </a:lnTo>
                  <a:lnTo>
                    <a:pt x="27978" y="26243"/>
                  </a:lnTo>
                  <a:lnTo>
                    <a:pt x="28336" y="26281"/>
                  </a:lnTo>
                  <a:lnTo>
                    <a:pt x="28695" y="26300"/>
                  </a:lnTo>
                  <a:lnTo>
                    <a:pt x="29128" y="26281"/>
                  </a:lnTo>
                  <a:lnTo>
                    <a:pt x="29543" y="26225"/>
                  </a:lnTo>
                  <a:lnTo>
                    <a:pt x="29958" y="26130"/>
                  </a:lnTo>
                  <a:lnTo>
                    <a:pt x="30354" y="26017"/>
                  </a:lnTo>
                  <a:lnTo>
                    <a:pt x="30731" y="25866"/>
                  </a:lnTo>
                  <a:lnTo>
                    <a:pt x="31108" y="25697"/>
                  </a:lnTo>
                  <a:lnTo>
                    <a:pt x="31447" y="25470"/>
                  </a:lnTo>
                  <a:lnTo>
                    <a:pt x="31787" y="25244"/>
                  </a:lnTo>
                  <a:lnTo>
                    <a:pt x="32069" y="25414"/>
                  </a:lnTo>
                  <a:lnTo>
                    <a:pt x="32371" y="25546"/>
                  </a:lnTo>
                  <a:lnTo>
                    <a:pt x="32691" y="25678"/>
                  </a:lnTo>
                  <a:lnTo>
                    <a:pt x="33012" y="25772"/>
                  </a:lnTo>
                  <a:lnTo>
                    <a:pt x="33351" y="25866"/>
                  </a:lnTo>
                  <a:lnTo>
                    <a:pt x="33691" y="25923"/>
                  </a:lnTo>
                  <a:lnTo>
                    <a:pt x="34030" y="25961"/>
                  </a:lnTo>
                  <a:lnTo>
                    <a:pt x="34445" y="25961"/>
                  </a:lnTo>
                  <a:lnTo>
                    <a:pt x="34841" y="26093"/>
                  </a:lnTo>
                  <a:lnTo>
                    <a:pt x="35255" y="26187"/>
                  </a:lnTo>
                  <a:lnTo>
                    <a:pt x="35689" y="26225"/>
                  </a:lnTo>
                  <a:lnTo>
                    <a:pt x="36123" y="26243"/>
                  </a:lnTo>
                  <a:lnTo>
                    <a:pt x="36462" y="26243"/>
                  </a:lnTo>
                  <a:lnTo>
                    <a:pt x="36783" y="26206"/>
                  </a:lnTo>
                  <a:lnTo>
                    <a:pt x="37103" y="26149"/>
                  </a:lnTo>
                  <a:lnTo>
                    <a:pt x="37424" y="26074"/>
                  </a:lnTo>
                  <a:lnTo>
                    <a:pt x="37725" y="25998"/>
                  </a:lnTo>
                  <a:lnTo>
                    <a:pt x="38027" y="25885"/>
                  </a:lnTo>
                  <a:lnTo>
                    <a:pt x="38310" y="25753"/>
                  </a:lnTo>
                  <a:lnTo>
                    <a:pt x="38592" y="25602"/>
                  </a:lnTo>
                  <a:lnTo>
                    <a:pt x="39083" y="25602"/>
                  </a:lnTo>
                  <a:lnTo>
                    <a:pt x="39460" y="25546"/>
                  </a:lnTo>
                  <a:lnTo>
                    <a:pt x="39818" y="25489"/>
                  </a:lnTo>
                  <a:lnTo>
                    <a:pt x="40195" y="25376"/>
                  </a:lnTo>
                  <a:lnTo>
                    <a:pt x="40534" y="25263"/>
                  </a:lnTo>
                  <a:lnTo>
                    <a:pt x="40874" y="25112"/>
                  </a:lnTo>
                  <a:lnTo>
                    <a:pt x="41194" y="24943"/>
                  </a:lnTo>
                  <a:lnTo>
                    <a:pt x="41496" y="24754"/>
                  </a:lnTo>
                  <a:lnTo>
                    <a:pt x="41741" y="24773"/>
                  </a:lnTo>
                  <a:lnTo>
                    <a:pt x="42099" y="24754"/>
                  </a:lnTo>
                  <a:lnTo>
                    <a:pt x="42438" y="24716"/>
                  </a:lnTo>
                  <a:lnTo>
                    <a:pt x="42778" y="24660"/>
                  </a:lnTo>
                  <a:lnTo>
                    <a:pt x="43098" y="24584"/>
                  </a:lnTo>
                  <a:lnTo>
                    <a:pt x="43419" y="24490"/>
                  </a:lnTo>
                  <a:lnTo>
                    <a:pt x="43739" y="24358"/>
                  </a:lnTo>
                  <a:lnTo>
                    <a:pt x="44041" y="24226"/>
                  </a:lnTo>
                  <a:lnTo>
                    <a:pt x="44324" y="24056"/>
                  </a:lnTo>
                  <a:lnTo>
                    <a:pt x="44607" y="23887"/>
                  </a:lnTo>
                  <a:lnTo>
                    <a:pt x="44870" y="23698"/>
                  </a:lnTo>
                  <a:lnTo>
                    <a:pt x="45116" y="23491"/>
                  </a:lnTo>
                  <a:lnTo>
                    <a:pt x="45342" y="23265"/>
                  </a:lnTo>
                  <a:lnTo>
                    <a:pt x="45568" y="23020"/>
                  </a:lnTo>
                  <a:lnTo>
                    <a:pt x="45775" y="22756"/>
                  </a:lnTo>
                  <a:lnTo>
                    <a:pt x="45964" y="22492"/>
                  </a:lnTo>
                  <a:lnTo>
                    <a:pt x="46134" y="22209"/>
                  </a:lnTo>
                  <a:lnTo>
                    <a:pt x="46360" y="22096"/>
                  </a:lnTo>
                  <a:lnTo>
                    <a:pt x="46586" y="21964"/>
                  </a:lnTo>
                  <a:lnTo>
                    <a:pt x="46812" y="21832"/>
                  </a:lnTo>
                  <a:lnTo>
                    <a:pt x="47020" y="21681"/>
                  </a:lnTo>
                  <a:lnTo>
                    <a:pt x="47302" y="21813"/>
                  </a:lnTo>
                  <a:lnTo>
                    <a:pt x="47585" y="21945"/>
                  </a:lnTo>
                  <a:lnTo>
                    <a:pt x="47887" y="22058"/>
                  </a:lnTo>
                  <a:lnTo>
                    <a:pt x="48189" y="22152"/>
                  </a:lnTo>
                  <a:lnTo>
                    <a:pt x="48490" y="22209"/>
                  </a:lnTo>
                  <a:lnTo>
                    <a:pt x="48811" y="22265"/>
                  </a:lnTo>
                  <a:lnTo>
                    <a:pt x="49150" y="22303"/>
                  </a:lnTo>
                  <a:lnTo>
                    <a:pt x="49772" y="22303"/>
                  </a:lnTo>
                  <a:lnTo>
                    <a:pt x="50055" y="22284"/>
                  </a:lnTo>
                  <a:lnTo>
                    <a:pt x="50187" y="22850"/>
                  </a:lnTo>
                  <a:lnTo>
                    <a:pt x="50375" y="23397"/>
                  </a:lnTo>
                  <a:lnTo>
                    <a:pt x="50583" y="23925"/>
                  </a:lnTo>
                  <a:lnTo>
                    <a:pt x="50828" y="24415"/>
                  </a:lnTo>
                  <a:lnTo>
                    <a:pt x="51111" y="24886"/>
                  </a:lnTo>
                  <a:lnTo>
                    <a:pt x="51412" y="25338"/>
                  </a:lnTo>
                  <a:lnTo>
                    <a:pt x="51752" y="25734"/>
                  </a:lnTo>
                  <a:lnTo>
                    <a:pt x="52110" y="26111"/>
                  </a:lnTo>
                  <a:lnTo>
                    <a:pt x="52487" y="26451"/>
                  </a:lnTo>
                  <a:lnTo>
                    <a:pt x="52902" y="26752"/>
                  </a:lnTo>
                  <a:lnTo>
                    <a:pt x="53109" y="26903"/>
                  </a:lnTo>
                  <a:lnTo>
                    <a:pt x="53317" y="27016"/>
                  </a:lnTo>
                  <a:lnTo>
                    <a:pt x="53543" y="27129"/>
                  </a:lnTo>
                  <a:lnTo>
                    <a:pt x="53769" y="27243"/>
                  </a:lnTo>
                  <a:lnTo>
                    <a:pt x="53995" y="27337"/>
                  </a:lnTo>
                  <a:lnTo>
                    <a:pt x="54221" y="27412"/>
                  </a:lnTo>
                  <a:lnTo>
                    <a:pt x="54467" y="27488"/>
                  </a:lnTo>
                  <a:lnTo>
                    <a:pt x="54712" y="27544"/>
                  </a:lnTo>
                  <a:lnTo>
                    <a:pt x="54938" y="27582"/>
                  </a:lnTo>
                  <a:lnTo>
                    <a:pt x="55202" y="27620"/>
                  </a:lnTo>
                  <a:lnTo>
                    <a:pt x="55447" y="27639"/>
                  </a:lnTo>
                  <a:lnTo>
                    <a:pt x="55692" y="27639"/>
                  </a:lnTo>
                  <a:lnTo>
                    <a:pt x="56088" y="27620"/>
                  </a:lnTo>
                  <a:lnTo>
                    <a:pt x="56484" y="27582"/>
                  </a:lnTo>
                  <a:lnTo>
                    <a:pt x="56861" y="27507"/>
                  </a:lnTo>
                  <a:lnTo>
                    <a:pt x="57219" y="27393"/>
                  </a:lnTo>
                  <a:lnTo>
                    <a:pt x="57577" y="27261"/>
                  </a:lnTo>
                  <a:lnTo>
                    <a:pt x="57935" y="27092"/>
                  </a:lnTo>
                  <a:lnTo>
                    <a:pt x="58275" y="26903"/>
                  </a:lnTo>
                  <a:lnTo>
                    <a:pt x="58595" y="26696"/>
                  </a:lnTo>
                  <a:lnTo>
                    <a:pt x="58916" y="26451"/>
                  </a:lnTo>
                  <a:lnTo>
                    <a:pt x="59217" y="26187"/>
                  </a:lnTo>
                  <a:lnTo>
                    <a:pt x="59500" y="25904"/>
                  </a:lnTo>
                  <a:lnTo>
                    <a:pt x="59783" y="25584"/>
                  </a:lnTo>
                  <a:lnTo>
                    <a:pt x="60028" y="25263"/>
                  </a:lnTo>
                  <a:lnTo>
                    <a:pt x="60273" y="24924"/>
                  </a:lnTo>
                  <a:lnTo>
                    <a:pt x="60481" y="24547"/>
                  </a:lnTo>
                  <a:lnTo>
                    <a:pt x="60688" y="24170"/>
                  </a:lnTo>
                  <a:lnTo>
                    <a:pt x="61027" y="24452"/>
                  </a:lnTo>
                  <a:lnTo>
                    <a:pt x="61404" y="24716"/>
                  </a:lnTo>
                  <a:lnTo>
                    <a:pt x="61781" y="24924"/>
                  </a:lnTo>
                  <a:lnTo>
                    <a:pt x="62177" y="25112"/>
                  </a:lnTo>
                  <a:lnTo>
                    <a:pt x="62592" y="25263"/>
                  </a:lnTo>
                  <a:lnTo>
                    <a:pt x="63007" y="25357"/>
                  </a:lnTo>
                  <a:lnTo>
                    <a:pt x="63441" y="25433"/>
                  </a:lnTo>
                  <a:lnTo>
                    <a:pt x="63893" y="25452"/>
                  </a:lnTo>
                  <a:lnTo>
                    <a:pt x="64214" y="25433"/>
                  </a:lnTo>
                  <a:lnTo>
                    <a:pt x="64515" y="25414"/>
                  </a:lnTo>
                  <a:lnTo>
                    <a:pt x="64817" y="25357"/>
                  </a:lnTo>
                  <a:lnTo>
                    <a:pt x="65118" y="25282"/>
                  </a:lnTo>
                  <a:lnTo>
                    <a:pt x="65420" y="25188"/>
                  </a:lnTo>
                  <a:lnTo>
                    <a:pt x="65703" y="25075"/>
                  </a:lnTo>
                  <a:lnTo>
                    <a:pt x="65967" y="24943"/>
                  </a:lnTo>
                  <a:lnTo>
                    <a:pt x="66250" y="24792"/>
                  </a:lnTo>
                  <a:lnTo>
                    <a:pt x="66514" y="24622"/>
                  </a:lnTo>
                  <a:lnTo>
                    <a:pt x="66759" y="24452"/>
                  </a:lnTo>
                  <a:lnTo>
                    <a:pt x="67004" y="24245"/>
                  </a:lnTo>
                  <a:lnTo>
                    <a:pt x="67249" y="24038"/>
                  </a:lnTo>
                  <a:lnTo>
                    <a:pt x="67475" y="23811"/>
                  </a:lnTo>
                  <a:lnTo>
                    <a:pt x="67682" y="23566"/>
                  </a:lnTo>
                  <a:lnTo>
                    <a:pt x="67890" y="23302"/>
                  </a:lnTo>
                  <a:lnTo>
                    <a:pt x="68097" y="23038"/>
                  </a:lnTo>
                  <a:lnTo>
                    <a:pt x="68267" y="23208"/>
                  </a:lnTo>
                  <a:lnTo>
                    <a:pt x="68455" y="23397"/>
                  </a:lnTo>
                  <a:lnTo>
                    <a:pt x="68644" y="23547"/>
                  </a:lnTo>
                  <a:lnTo>
                    <a:pt x="68851" y="23698"/>
                  </a:lnTo>
                  <a:lnTo>
                    <a:pt x="69059" y="23849"/>
                  </a:lnTo>
                  <a:lnTo>
                    <a:pt x="69285" y="23981"/>
                  </a:lnTo>
                  <a:lnTo>
                    <a:pt x="69511" y="24113"/>
                  </a:lnTo>
                  <a:lnTo>
                    <a:pt x="69737" y="24226"/>
                  </a:lnTo>
                  <a:lnTo>
                    <a:pt x="69982" y="24320"/>
                  </a:lnTo>
                  <a:lnTo>
                    <a:pt x="70228" y="24415"/>
                  </a:lnTo>
                  <a:lnTo>
                    <a:pt x="70473" y="24490"/>
                  </a:lnTo>
                  <a:lnTo>
                    <a:pt x="70737" y="24547"/>
                  </a:lnTo>
                  <a:lnTo>
                    <a:pt x="71001" y="24603"/>
                  </a:lnTo>
                  <a:lnTo>
                    <a:pt x="71264" y="24641"/>
                  </a:lnTo>
                  <a:lnTo>
                    <a:pt x="71528" y="24660"/>
                  </a:lnTo>
                  <a:lnTo>
                    <a:pt x="72056" y="24660"/>
                  </a:lnTo>
                  <a:lnTo>
                    <a:pt x="72320" y="24641"/>
                  </a:lnTo>
                  <a:lnTo>
                    <a:pt x="72565" y="24603"/>
                  </a:lnTo>
                  <a:lnTo>
                    <a:pt x="72810" y="24566"/>
                  </a:lnTo>
                  <a:lnTo>
                    <a:pt x="73056" y="24509"/>
                  </a:lnTo>
                  <a:lnTo>
                    <a:pt x="73301" y="24434"/>
                  </a:lnTo>
                  <a:lnTo>
                    <a:pt x="73527" y="24358"/>
                  </a:lnTo>
                  <a:lnTo>
                    <a:pt x="73753" y="24283"/>
                  </a:lnTo>
                  <a:lnTo>
                    <a:pt x="73979" y="24170"/>
                  </a:lnTo>
                  <a:lnTo>
                    <a:pt x="74187" y="24075"/>
                  </a:lnTo>
                  <a:lnTo>
                    <a:pt x="74394" y="23943"/>
                  </a:lnTo>
                  <a:lnTo>
                    <a:pt x="74601" y="23811"/>
                  </a:lnTo>
                  <a:lnTo>
                    <a:pt x="74809" y="23679"/>
                  </a:lnTo>
                  <a:lnTo>
                    <a:pt x="74997" y="23529"/>
                  </a:lnTo>
                  <a:lnTo>
                    <a:pt x="75167" y="23378"/>
                  </a:lnTo>
                  <a:lnTo>
                    <a:pt x="75337" y="23208"/>
                  </a:lnTo>
                  <a:lnTo>
                    <a:pt x="75506" y="23038"/>
                  </a:lnTo>
                  <a:lnTo>
                    <a:pt x="75676" y="22869"/>
                  </a:lnTo>
                  <a:lnTo>
                    <a:pt x="75808" y="22680"/>
                  </a:lnTo>
                  <a:lnTo>
                    <a:pt x="75959" y="22492"/>
                  </a:lnTo>
                  <a:lnTo>
                    <a:pt x="76091" y="22284"/>
                  </a:lnTo>
                  <a:lnTo>
                    <a:pt x="76204" y="22077"/>
                  </a:lnTo>
                  <a:lnTo>
                    <a:pt x="76317" y="21870"/>
                  </a:lnTo>
                  <a:lnTo>
                    <a:pt x="76411" y="21643"/>
                  </a:lnTo>
                  <a:lnTo>
                    <a:pt x="76506" y="21417"/>
                  </a:lnTo>
                  <a:lnTo>
                    <a:pt x="76581" y="21191"/>
                  </a:lnTo>
                  <a:lnTo>
                    <a:pt x="76656" y="20965"/>
                  </a:lnTo>
                  <a:lnTo>
                    <a:pt x="76713" y="20720"/>
                  </a:lnTo>
                  <a:lnTo>
                    <a:pt x="76751" y="20474"/>
                  </a:lnTo>
                  <a:lnTo>
                    <a:pt x="76788" y="20229"/>
                  </a:lnTo>
                  <a:lnTo>
                    <a:pt x="76807" y="19984"/>
                  </a:lnTo>
                  <a:lnTo>
                    <a:pt x="76807" y="19739"/>
                  </a:lnTo>
                  <a:lnTo>
                    <a:pt x="76788" y="19343"/>
                  </a:lnTo>
                  <a:lnTo>
                    <a:pt x="76751" y="18966"/>
                  </a:lnTo>
                  <a:lnTo>
                    <a:pt x="76675" y="18608"/>
                  </a:lnTo>
                  <a:lnTo>
                    <a:pt x="76581" y="18250"/>
                  </a:lnTo>
                  <a:lnTo>
                    <a:pt x="76449" y="17892"/>
                  </a:lnTo>
                  <a:lnTo>
                    <a:pt x="76298" y="17552"/>
                  </a:lnTo>
                  <a:lnTo>
                    <a:pt x="76129" y="17232"/>
                  </a:lnTo>
                  <a:lnTo>
                    <a:pt x="75921" y="16930"/>
                  </a:lnTo>
                  <a:lnTo>
                    <a:pt x="76015" y="16874"/>
                  </a:lnTo>
                  <a:lnTo>
                    <a:pt x="76279" y="17024"/>
                  </a:lnTo>
                  <a:lnTo>
                    <a:pt x="76562" y="17137"/>
                  </a:lnTo>
                  <a:lnTo>
                    <a:pt x="76864" y="17251"/>
                  </a:lnTo>
                  <a:lnTo>
                    <a:pt x="77165" y="17326"/>
                  </a:lnTo>
                  <a:lnTo>
                    <a:pt x="77467" y="17401"/>
                  </a:lnTo>
                  <a:lnTo>
                    <a:pt x="77788" y="17458"/>
                  </a:lnTo>
                  <a:lnTo>
                    <a:pt x="78108" y="17477"/>
                  </a:lnTo>
                  <a:lnTo>
                    <a:pt x="78429" y="17496"/>
                  </a:lnTo>
                  <a:lnTo>
                    <a:pt x="78768" y="17477"/>
                  </a:lnTo>
                  <a:lnTo>
                    <a:pt x="79088" y="17458"/>
                  </a:lnTo>
                  <a:lnTo>
                    <a:pt x="79428" y="17684"/>
                  </a:lnTo>
                  <a:lnTo>
                    <a:pt x="79767" y="17892"/>
                  </a:lnTo>
                  <a:lnTo>
                    <a:pt x="80144" y="18080"/>
                  </a:lnTo>
                  <a:lnTo>
                    <a:pt x="80521" y="18231"/>
                  </a:lnTo>
                  <a:lnTo>
                    <a:pt x="80936" y="18363"/>
                  </a:lnTo>
                  <a:lnTo>
                    <a:pt x="81351" y="18438"/>
                  </a:lnTo>
                  <a:lnTo>
                    <a:pt x="81766" y="18495"/>
                  </a:lnTo>
                  <a:lnTo>
                    <a:pt x="82199" y="18514"/>
                  </a:lnTo>
                  <a:lnTo>
                    <a:pt x="82463" y="18514"/>
                  </a:lnTo>
                  <a:lnTo>
                    <a:pt x="82727" y="18495"/>
                  </a:lnTo>
                  <a:lnTo>
                    <a:pt x="82972" y="18457"/>
                  </a:lnTo>
                  <a:lnTo>
                    <a:pt x="83217" y="18419"/>
                  </a:lnTo>
                  <a:lnTo>
                    <a:pt x="83462" y="18363"/>
                  </a:lnTo>
                  <a:lnTo>
                    <a:pt x="83689" y="18306"/>
                  </a:lnTo>
                  <a:lnTo>
                    <a:pt x="83934" y="18212"/>
                  </a:lnTo>
                  <a:lnTo>
                    <a:pt x="84160" y="18137"/>
                  </a:lnTo>
                  <a:lnTo>
                    <a:pt x="84367" y="18042"/>
                  </a:lnTo>
                  <a:lnTo>
                    <a:pt x="84593" y="17929"/>
                  </a:lnTo>
                  <a:lnTo>
                    <a:pt x="84801" y="17797"/>
                  </a:lnTo>
                  <a:lnTo>
                    <a:pt x="85008" y="17684"/>
                  </a:lnTo>
                  <a:lnTo>
                    <a:pt x="85197" y="17533"/>
                  </a:lnTo>
                  <a:lnTo>
                    <a:pt x="85385" y="17401"/>
                  </a:lnTo>
                  <a:lnTo>
                    <a:pt x="85574" y="17232"/>
                  </a:lnTo>
                  <a:lnTo>
                    <a:pt x="85744" y="17081"/>
                  </a:lnTo>
                  <a:lnTo>
                    <a:pt x="85913" y="16911"/>
                  </a:lnTo>
                  <a:lnTo>
                    <a:pt x="86064" y="16723"/>
                  </a:lnTo>
                  <a:lnTo>
                    <a:pt x="86215" y="16534"/>
                  </a:lnTo>
                  <a:lnTo>
                    <a:pt x="86347" y="16346"/>
                  </a:lnTo>
                  <a:lnTo>
                    <a:pt x="86479" y="16138"/>
                  </a:lnTo>
                  <a:lnTo>
                    <a:pt x="86611" y="15931"/>
                  </a:lnTo>
                  <a:lnTo>
                    <a:pt x="86724" y="15723"/>
                  </a:lnTo>
                  <a:lnTo>
                    <a:pt x="86818" y="15516"/>
                  </a:lnTo>
                  <a:lnTo>
                    <a:pt x="86912" y="15290"/>
                  </a:lnTo>
                  <a:lnTo>
                    <a:pt x="86988" y="15064"/>
                  </a:lnTo>
                  <a:lnTo>
                    <a:pt x="87044" y="14819"/>
                  </a:lnTo>
                  <a:lnTo>
                    <a:pt x="87101" y="14573"/>
                  </a:lnTo>
                  <a:lnTo>
                    <a:pt x="87157" y="14347"/>
                  </a:lnTo>
                  <a:lnTo>
                    <a:pt x="87176" y="14083"/>
                  </a:lnTo>
                  <a:lnTo>
                    <a:pt x="87195" y="13838"/>
                  </a:lnTo>
                  <a:lnTo>
                    <a:pt x="87214" y="13593"/>
                  </a:lnTo>
                  <a:lnTo>
                    <a:pt x="87195" y="13291"/>
                  </a:lnTo>
                  <a:lnTo>
                    <a:pt x="87176" y="12990"/>
                  </a:lnTo>
                  <a:lnTo>
                    <a:pt x="87120" y="12688"/>
                  </a:lnTo>
                  <a:lnTo>
                    <a:pt x="87063" y="12405"/>
                  </a:lnTo>
                  <a:lnTo>
                    <a:pt x="86988" y="12141"/>
                  </a:lnTo>
                  <a:lnTo>
                    <a:pt x="86894" y="11859"/>
                  </a:lnTo>
                  <a:lnTo>
                    <a:pt x="86780" y="11595"/>
                  </a:lnTo>
                  <a:lnTo>
                    <a:pt x="86667" y="11331"/>
                  </a:lnTo>
                  <a:lnTo>
                    <a:pt x="86516" y="11086"/>
                  </a:lnTo>
                  <a:lnTo>
                    <a:pt x="86366" y="10841"/>
                  </a:lnTo>
                  <a:lnTo>
                    <a:pt x="86196" y="10614"/>
                  </a:lnTo>
                  <a:lnTo>
                    <a:pt x="86026" y="10407"/>
                  </a:lnTo>
                  <a:lnTo>
                    <a:pt x="85838" y="10181"/>
                  </a:lnTo>
                  <a:lnTo>
                    <a:pt x="85630" y="9992"/>
                  </a:lnTo>
                  <a:lnTo>
                    <a:pt x="85423" y="9804"/>
                  </a:lnTo>
                  <a:lnTo>
                    <a:pt x="85197" y="9634"/>
                  </a:lnTo>
                  <a:lnTo>
                    <a:pt x="85065" y="9257"/>
                  </a:lnTo>
                  <a:lnTo>
                    <a:pt x="84914" y="8880"/>
                  </a:lnTo>
                  <a:lnTo>
                    <a:pt x="84725" y="8522"/>
                  </a:lnTo>
                  <a:lnTo>
                    <a:pt x="84518" y="8201"/>
                  </a:lnTo>
                  <a:lnTo>
                    <a:pt x="84273" y="7881"/>
                  </a:lnTo>
                  <a:lnTo>
                    <a:pt x="84009" y="7579"/>
                  </a:lnTo>
                  <a:lnTo>
                    <a:pt x="83726" y="7315"/>
                  </a:lnTo>
                  <a:lnTo>
                    <a:pt x="83425" y="7051"/>
                  </a:lnTo>
                  <a:lnTo>
                    <a:pt x="83085" y="6825"/>
                  </a:lnTo>
                  <a:lnTo>
                    <a:pt x="82746" y="6636"/>
                  </a:lnTo>
                  <a:lnTo>
                    <a:pt x="82388" y="6448"/>
                  </a:lnTo>
                  <a:lnTo>
                    <a:pt x="82011" y="6316"/>
                  </a:lnTo>
                  <a:lnTo>
                    <a:pt x="81615" y="6203"/>
                  </a:lnTo>
                  <a:lnTo>
                    <a:pt x="81219" y="6109"/>
                  </a:lnTo>
                  <a:lnTo>
                    <a:pt x="80804" y="6052"/>
                  </a:lnTo>
                  <a:lnTo>
                    <a:pt x="80370" y="6033"/>
                  </a:lnTo>
                  <a:lnTo>
                    <a:pt x="80031" y="6052"/>
                  </a:lnTo>
                  <a:lnTo>
                    <a:pt x="79673" y="6090"/>
                  </a:lnTo>
                  <a:lnTo>
                    <a:pt x="79334" y="6146"/>
                  </a:lnTo>
                  <a:lnTo>
                    <a:pt x="79013" y="6222"/>
                  </a:lnTo>
                  <a:lnTo>
                    <a:pt x="78693" y="6335"/>
                  </a:lnTo>
                  <a:lnTo>
                    <a:pt x="78372" y="6448"/>
                  </a:lnTo>
                  <a:lnTo>
                    <a:pt x="78070" y="6599"/>
                  </a:lnTo>
                  <a:lnTo>
                    <a:pt x="77788" y="6750"/>
                  </a:lnTo>
                  <a:lnTo>
                    <a:pt x="77392" y="6636"/>
                  </a:lnTo>
                  <a:lnTo>
                    <a:pt x="76977" y="6542"/>
                  </a:lnTo>
                  <a:lnTo>
                    <a:pt x="76562" y="6486"/>
                  </a:lnTo>
                  <a:lnTo>
                    <a:pt x="76129" y="6467"/>
                  </a:lnTo>
                  <a:lnTo>
                    <a:pt x="75770" y="6486"/>
                  </a:lnTo>
                  <a:lnTo>
                    <a:pt x="75431" y="6523"/>
                  </a:lnTo>
                  <a:lnTo>
                    <a:pt x="75110" y="6580"/>
                  </a:lnTo>
                  <a:lnTo>
                    <a:pt x="74771" y="6655"/>
                  </a:lnTo>
                  <a:lnTo>
                    <a:pt x="74451" y="6750"/>
                  </a:lnTo>
                  <a:lnTo>
                    <a:pt x="74149" y="6863"/>
                  </a:lnTo>
                  <a:lnTo>
                    <a:pt x="73847" y="7013"/>
                  </a:lnTo>
                  <a:lnTo>
                    <a:pt x="73565" y="7164"/>
                  </a:lnTo>
                  <a:lnTo>
                    <a:pt x="73056" y="6957"/>
                  </a:lnTo>
                  <a:lnTo>
                    <a:pt x="72509" y="6787"/>
                  </a:lnTo>
                  <a:lnTo>
                    <a:pt x="71943" y="6636"/>
                  </a:lnTo>
                  <a:lnTo>
                    <a:pt x="71359" y="6504"/>
                  </a:lnTo>
                  <a:lnTo>
                    <a:pt x="70755" y="6410"/>
                  </a:lnTo>
                  <a:lnTo>
                    <a:pt x="70133" y="6316"/>
                  </a:lnTo>
                  <a:lnTo>
                    <a:pt x="69492" y="6278"/>
                  </a:lnTo>
                  <a:lnTo>
                    <a:pt x="68832" y="6259"/>
                  </a:lnTo>
                  <a:lnTo>
                    <a:pt x="68663" y="6090"/>
                  </a:lnTo>
                  <a:lnTo>
                    <a:pt x="68474" y="5920"/>
                  </a:lnTo>
                  <a:lnTo>
                    <a:pt x="68286" y="5769"/>
                  </a:lnTo>
                  <a:lnTo>
                    <a:pt x="68097" y="5637"/>
                  </a:lnTo>
                  <a:lnTo>
                    <a:pt x="67890" y="5505"/>
                  </a:lnTo>
                  <a:lnTo>
                    <a:pt x="67682" y="5373"/>
                  </a:lnTo>
                  <a:lnTo>
                    <a:pt x="67456" y="5260"/>
                  </a:lnTo>
                  <a:lnTo>
                    <a:pt x="67230" y="5166"/>
                  </a:lnTo>
                  <a:lnTo>
                    <a:pt x="67004" y="5072"/>
                  </a:lnTo>
                  <a:lnTo>
                    <a:pt x="66759" y="4977"/>
                  </a:lnTo>
                  <a:lnTo>
                    <a:pt x="66532" y="4921"/>
                  </a:lnTo>
                  <a:lnTo>
                    <a:pt x="66268" y="4864"/>
                  </a:lnTo>
                  <a:lnTo>
                    <a:pt x="66023" y="4808"/>
                  </a:lnTo>
                  <a:lnTo>
                    <a:pt x="65778" y="4789"/>
                  </a:lnTo>
                  <a:lnTo>
                    <a:pt x="65514" y="4770"/>
                  </a:lnTo>
                  <a:lnTo>
                    <a:pt x="65250" y="4751"/>
                  </a:lnTo>
                  <a:lnTo>
                    <a:pt x="64855" y="4770"/>
                  </a:lnTo>
                  <a:lnTo>
                    <a:pt x="64459" y="4827"/>
                  </a:lnTo>
                  <a:lnTo>
                    <a:pt x="64063" y="4902"/>
                  </a:lnTo>
                  <a:lnTo>
                    <a:pt x="63686" y="4996"/>
                  </a:lnTo>
                  <a:lnTo>
                    <a:pt x="63327" y="5128"/>
                  </a:lnTo>
                  <a:lnTo>
                    <a:pt x="62969" y="5298"/>
                  </a:lnTo>
                  <a:lnTo>
                    <a:pt x="62649" y="5486"/>
                  </a:lnTo>
                  <a:lnTo>
                    <a:pt x="62328" y="5694"/>
                  </a:lnTo>
                  <a:lnTo>
                    <a:pt x="62196" y="5430"/>
                  </a:lnTo>
                  <a:lnTo>
                    <a:pt x="62027" y="5185"/>
                  </a:lnTo>
                  <a:lnTo>
                    <a:pt x="61838" y="4940"/>
                  </a:lnTo>
                  <a:lnTo>
                    <a:pt x="61650" y="4713"/>
                  </a:lnTo>
                  <a:lnTo>
                    <a:pt x="61423" y="4506"/>
                  </a:lnTo>
                  <a:lnTo>
                    <a:pt x="61178" y="4299"/>
                  </a:lnTo>
                  <a:lnTo>
                    <a:pt x="60933" y="4129"/>
                  </a:lnTo>
                  <a:lnTo>
                    <a:pt x="60650" y="3940"/>
                  </a:lnTo>
                  <a:lnTo>
                    <a:pt x="60537" y="3639"/>
                  </a:lnTo>
                  <a:lnTo>
                    <a:pt x="60368" y="3337"/>
                  </a:lnTo>
                  <a:lnTo>
                    <a:pt x="60198" y="3054"/>
                  </a:lnTo>
                  <a:lnTo>
                    <a:pt x="59972" y="2790"/>
                  </a:lnTo>
                  <a:lnTo>
                    <a:pt x="59745" y="2526"/>
                  </a:lnTo>
                  <a:lnTo>
                    <a:pt x="59481" y="2300"/>
                  </a:lnTo>
                  <a:lnTo>
                    <a:pt x="59199" y="2074"/>
                  </a:lnTo>
                  <a:lnTo>
                    <a:pt x="58878" y="1867"/>
                  </a:lnTo>
                  <a:lnTo>
                    <a:pt x="58558" y="1697"/>
                  </a:lnTo>
                  <a:lnTo>
                    <a:pt x="58218" y="1527"/>
                  </a:lnTo>
                  <a:lnTo>
                    <a:pt x="57860" y="1376"/>
                  </a:lnTo>
                  <a:lnTo>
                    <a:pt x="57483" y="1263"/>
                  </a:lnTo>
                  <a:lnTo>
                    <a:pt x="57087" y="1169"/>
                  </a:lnTo>
                  <a:lnTo>
                    <a:pt x="56691" y="1112"/>
                  </a:lnTo>
                  <a:lnTo>
                    <a:pt x="56276" y="1056"/>
                  </a:lnTo>
                  <a:lnTo>
                    <a:pt x="55485" y="1056"/>
                  </a:lnTo>
                  <a:lnTo>
                    <a:pt x="55145" y="1094"/>
                  </a:lnTo>
                  <a:lnTo>
                    <a:pt x="54806" y="1131"/>
                  </a:lnTo>
                  <a:lnTo>
                    <a:pt x="54485" y="1207"/>
                  </a:lnTo>
                  <a:lnTo>
                    <a:pt x="54165" y="1282"/>
                  </a:lnTo>
                  <a:lnTo>
                    <a:pt x="53844" y="1376"/>
                  </a:lnTo>
                  <a:lnTo>
                    <a:pt x="53543" y="1490"/>
                  </a:lnTo>
                  <a:lnTo>
                    <a:pt x="53260" y="1622"/>
                  </a:lnTo>
                  <a:lnTo>
                    <a:pt x="52864" y="1527"/>
                  </a:lnTo>
                  <a:lnTo>
                    <a:pt x="52449" y="1452"/>
                  </a:lnTo>
                  <a:lnTo>
                    <a:pt x="52035" y="1414"/>
                  </a:lnTo>
                  <a:lnTo>
                    <a:pt x="51601" y="1395"/>
                  </a:lnTo>
                  <a:lnTo>
                    <a:pt x="51243" y="1395"/>
                  </a:lnTo>
                  <a:lnTo>
                    <a:pt x="50903" y="1433"/>
                  </a:lnTo>
                  <a:lnTo>
                    <a:pt x="50564" y="1471"/>
                  </a:lnTo>
                  <a:lnTo>
                    <a:pt x="50244" y="1546"/>
                  </a:lnTo>
                  <a:lnTo>
                    <a:pt x="49923" y="1622"/>
                  </a:lnTo>
                  <a:lnTo>
                    <a:pt x="49621" y="1716"/>
                  </a:lnTo>
                  <a:lnTo>
                    <a:pt x="49320" y="1829"/>
                  </a:lnTo>
                  <a:lnTo>
                    <a:pt x="49037" y="1961"/>
                  </a:lnTo>
                  <a:lnTo>
                    <a:pt x="48528" y="1791"/>
                  </a:lnTo>
                  <a:lnTo>
                    <a:pt x="47981" y="1659"/>
                  </a:lnTo>
                  <a:lnTo>
                    <a:pt x="47416" y="1527"/>
                  </a:lnTo>
                  <a:lnTo>
                    <a:pt x="46831" y="1414"/>
                  </a:lnTo>
                  <a:lnTo>
                    <a:pt x="46228" y="1339"/>
                  </a:lnTo>
                  <a:lnTo>
                    <a:pt x="45606" y="1282"/>
                  </a:lnTo>
                  <a:lnTo>
                    <a:pt x="44965" y="1244"/>
                  </a:lnTo>
                  <a:lnTo>
                    <a:pt x="44305" y="1226"/>
                  </a:lnTo>
                  <a:lnTo>
                    <a:pt x="43947" y="962"/>
                  </a:lnTo>
                  <a:lnTo>
                    <a:pt x="43570" y="717"/>
                  </a:lnTo>
                  <a:lnTo>
                    <a:pt x="43136" y="509"/>
                  </a:lnTo>
                  <a:lnTo>
                    <a:pt x="42702" y="340"/>
                  </a:lnTo>
                  <a:lnTo>
                    <a:pt x="42231" y="189"/>
                  </a:lnTo>
                  <a:lnTo>
                    <a:pt x="41741" y="94"/>
                  </a:lnTo>
                  <a:lnTo>
                    <a:pt x="41232" y="38"/>
                  </a:lnTo>
                  <a:lnTo>
                    <a:pt x="40723" y="0"/>
                  </a:lnTo>
                  <a:close/>
                </a:path>
              </a:pathLst>
            </a:custGeom>
            <a:solidFill>
              <a:srgbClr val="ADA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2811725" y="2891575"/>
              <a:ext cx="6696150" cy="1663938"/>
            </a:xfrm>
            <a:custGeom>
              <a:avLst/>
              <a:gdLst/>
              <a:ahLst/>
              <a:cxnLst/>
              <a:rect l="l" t="t" r="r" b="b"/>
              <a:pathLst>
                <a:path w="87215" h="29053" extrusionOk="0">
                  <a:moveTo>
                    <a:pt x="25509" y="14178"/>
                  </a:moveTo>
                  <a:lnTo>
                    <a:pt x="25584" y="14423"/>
                  </a:lnTo>
                  <a:lnTo>
                    <a:pt x="25678" y="14687"/>
                  </a:lnTo>
                  <a:lnTo>
                    <a:pt x="25358" y="14441"/>
                  </a:lnTo>
                  <a:lnTo>
                    <a:pt x="25018" y="14196"/>
                  </a:lnTo>
                  <a:lnTo>
                    <a:pt x="25509" y="14178"/>
                  </a:lnTo>
                  <a:close/>
                  <a:moveTo>
                    <a:pt x="40723" y="0"/>
                  </a:moveTo>
                  <a:lnTo>
                    <a:pt x="40233" y="19"/>
                  </a:lnTo>
                  <a:lnTo>
                    <a:pt x="39761" y="76"/>
                  </a:lnTo>
                  <a:lnTo>
                    <a:pt x="39309" y="170"/>
                  </a:lnTo>
                  <a:lnTo>
                    <a:pt x="38875" y="283"/>
                  </a:lnTo>
                  <a:lnTo>
                    <a:pt x="38442" y="434"/>
                  </a:lnTo>
                  <a:lnTo>
                    <a:pt x="38046" y="622"/>
                  </a:lnTo>
                  <a:lnTo>
                    <a:pt x="37669" y="830"/>
                  </a:lnTo>
                  <a:lnTo>
                    <a:pt x="37329" y="1056"/>
                  </a:lnTo>
                  <a:lnTo>
                    <a:pt x="36933" y="962"/>
                  </a:lnTo>
                  <a:lnTo>
                    <a:pt x="36537" y="905"/>
                  </a:lnTo>
                  <a:lnTo>
                    <a:pt x="36104" y="849"/>
                  </a:lnTo>
                  <a:lnTo>
                    <a:pt x="35274" y="849"/>
                  </a:lnTo>
                  <a:lnTo>
                    <a:pt x="34878" y="886"/>
                  </a:lnTo>
                  <a:lnTo>
                    <a:pt x="34501" y="962"/>
                  </a:lnTo>
                  <a:lnTo>
                    <a:pt x="34124" y="1037"/>
                  </a:lnTo>
                  <a:lnTo>
                    <a:pt x="33747" y="1150"/>
                  </a:lnTo>
                  <a:lnTo>
                    <a:pt x="33408" y="1282"/>
                  </a:lnTo>
                  <a:lnTo>
                    <a:pt x="33069" y="1433"/>
                  </a:lnTo>
                  <a:lnTo>
                    <a:pt x="32748" y="1603"/>
                  </a:lnTo>
                  <a:lnTo>
                    <a:pt x="32465" y="1622"/>
                  </a:lnTo>
                  <a:lnTo>
                    <a:pt x="32164" y="1659"/>
                  </a:lnTo>
                  <a:lnTo>
                    <a:pt x="31881" y="1716"/>
                  </a:lnTo>
                  <a:lnTo>
                    <a:pt x="31598" y="1791"/>
                  </a:lnTo>
                  <a:lnTo>
                    <a:pt x="31353" y="1697"/>
                  </a:lnTo>
                  <a:lnTo>
                    <a:pt x="31089" y="1622"/>
                  </a:lnTo>
                  <a:lnTo>
                    <a:pt x="30825" y="1546"/>
                  </a:lnTo>
                  <a:lnTo>
                    <a:pt x="30561" y="1490"/>
                  </a:lnTo>
                  <a:lnTo>
                    <a:pt x="30297" y="1452"/>
                  </a:lnTo>
                  <a:lnTo>
                    <a:pt x="30014" y="1414"/>
                  </a:lnTo>
                  <a:lnTo>
                    <a:pt x="29713" y="1395"/>
                  </a:lnTo>
                  <a:lnTo>
                    <a:pt x="29430" y="1395"/>
                  </a:lnTo>
                  <a:lnTo>
                    <a:pt x="28996" y="1414"/>
                  </a:lnTo>
                  <a:lnTo>
                    <a:pt x="28582" y="1452"/>
                  </a:lnTo>
                  <a:lnTo>
                    <a:pt x="28167" y="1527"/>
                  </a:lnTo>
                  <a:lnTo>
                    <a:pt x="27771" y="1622"/>
                  </a:lnTo>
                  <a:lnTo>
                    <a:pt x="27450" y="1584"/>
                  </a:lnTo>
                  <a:lnTo>
                    <a:pt x="27111" y="1584"/>
                  </a:lnTo>
                  <a:lnTo>
                    <a:pt x="26677" y="1603"/>
                  </a:lnTo>
                  <a:lnTo>
                    <a:pt x="26244" y="1640"/>
                  </a:lnTo>
                  <a:lnTo>
                    <a:pt x="25829" y="1716"/>
                  </a:lnTo>
                  <a:lnTo>
                    <a:pt x="25414" y="1829"/>
                  </a:lnTo>
                  <a:lnTo>
                    <a:pt x="25150" y="1810"/>
                  </a:lnTo>
                  <a:lnTo>
                    <a:pt x="24886" y="1791"/>
                  </a:lnTo>
                  <a:lnTo>
                    <a:pt x="24434" y="1810"/>
                  </a:lnTo>
                  <a:lnTo>
                    <a:pt x="24000" y="1867"/>
                  </a:lnTo>
                  <a:lnTo>
                    <a:pt x="23586" y="1923"/>
                  </a:lnTo>
                  <a:lnTo>
                    <a:pt x="23171" y="2036"/>
                  </a:lnTo>
                  <a:lnTo>
                    <a:pt x="22794" y="2168"/>
                  </a:lnTo>
                  <a:lnTo>
                    <a:pt x="22417" y="2319"/>
                  </a:lnTo>
                  <a:lnTo>
                    <a:pt x="22058" y="2489"/>
                  </a:lnTo>
                  <a:lnTo>
                    <a:pt x="21719" y="2696"/>
                  </a:lnTo>
                  <a:lnTo>
                    <a:pt x="21380" y="2470"/>
                  </a:lnTo>
                  <a:lnTo>
                    <a:pt x="21022" y="2281"/>
                  </a:lnTo>
                  <a:lnTo>
                    <a:pt x="20644" y="2131"/>
                  </a:lnTo>
                  <a:lnTo>
                    <a:pt x="20230" y="1980"/>
                  </a:lnTo>
                  <a:lnTo>
                    <a:pt x="19815" y="1867"/>
                  </a:lnTo>
                  <a:lnTo>
                    <a:pt x="19381" y="1791"/>
                  </a:lnTo>
                  <a:lnTo>
                    <a:pt x="18929" y="1753"/>
                  </a:lnTo>
                  <a:lnTo>
                    <a:pt x="18458" y="1735"/>
                  </a:lnTo>
                  <a:lnTo>
                    <a:pt x="18156" y="1735"/>
                  </a:lnTo>
                  <a:lnTo>
                    <a:pt x="17835" y="1753"/>
                  </a:lnTo>
                  <a:lnTo>
                    <a:pt x="17534" y="1791"/>
                  </a:lnTo>
                  <a:lnTo>
                    <a:pt x="17232" y="1848"/>
                  </a:lnTo>
                  <a:lnTo>
                    <a:pt x="16949" y="1923"/>
                  </a:lnTo>
                  <a:lnTo>
                    <a:pt x="16667" y="1999"/>
                  </a:lnTo>
                  <a:lnTo>
                    <a:pt x="16384" y="2093"/>
                  </a:lnTo>
                  <a:lnTo>
                    <a:pt x="16120" y="2187"/>
                  </a:lnTo>
                  <a:lnTo>
                    <a:pt x="15856" y="2319"/>
                  </a:lnTo>
                  <a:lnTo>
                    <a:pt x="15611" y="2432"/>
                  </a:lnTo>
                  <a:lnTo>
                    <a:pt x="15366" y="2583"/>
                  </a:lnTo>
                  <a:lnTo>
                    <a:pt x="15139" y="2734"/>
                  </a:lnTo>
                  <a:lnTo>
                    <a:pt x="14932" y="2904"/>
                  </a:lnTo>
                  <a:lnTo>
                    <a:pt x="14725" y="3073"/>
                  </a:lnTo>
                  <a:lnTo>
                    <a:pt x="14536" y="3243"/>
                  </a:lnTo>
                  <a:lnTo>
                    <a:pt x="14366" y="3431"/>
                  </a:lnTo>
                  <a:lnTo>
                    <a:pt x="13895" y="3394"/>
                  </a:lnTo>
                  <a:lnTo>
                    <a:pt x="13443" y="3375"/>
                  </a:lnTo>
                  <a:lnTo>
                    <a:pt x="13122" y="3375"/>
                  </a:lnTo>
                  <a:lnTo>
                    <a:pt x="12802" y="3394"/>
                  </a:lnTo>
                  <a:lnTo>
                    <a:pt x="12500" y="3431"/>
                  </a:lnTo>
                  <a:lnTo>
                    <a:pt x="12198" y="3488"/>
                  </a:lnTo>
                  <a:lnTo>
                    <a:pt x="11916" y="3563"/>
                  </a:lnTo>
                  <a:lnTo>
                    <a:pt x="11633" y="3639"/>
                  </a:lnTo>
                  <a:lnTo>
                    <a:pt x="11350" y="3733"/>
                  </a:lnTo>
                  <a:lnTo>
                    <a:pt x="11086" y="3827"/>
                  </a:lnTo>
                  <a:lnTo>
                    <a:pt x="10822" y="3940"/>
                  </a:lnTo>
                  <a:lnTo>
                    <a:pt x="10577" y="4072"/>
                  </a:lnTo>
                  <a:lnTo>
                    <a:pt x="10351" y="4223"/>
                  </a:lnTo>
                  <a:lnTo>
                    <a:pt x="10125" y="4374"/>
                  </a:lnTo>
                  <a:lnTo>
                    <a:pt x="9898" y="4525"/>
                  </a:lnTo>
                  <a:lnTo>
                    <a:pt x="9710" y="4695"/>
                  </a:lnTo>
                  <a:lnTo>
                    <a:pt x="9502" y="4883"/>
                  </a:lnTo>
                  <a:lnTo>
                    <a:pt x="9333" y="5072"/>
                  </a:lnTo>
                  <a:lnTo>
                    <a:pt x="9050" y="5015"/>
                  </a:lnTo>
                  <a:lnTo>
                    <a:pt x="8748" y="4977"/>
                  </a:lnTo>
                  <a:lnTo>
                    <a:pt x="8447" y="4958"/>
                  </a:lnTo>
                  <a:lnTo>
                    <a:pt x="8145" y="4958"/>
                  </a:lnTo>
                  <a:lnTo>
                    <a:pt x="7749" y="4977"/>
                  </a:lnTo>
                  <a:lnTo>
                    <a:pt x="7372" y="4996"/>
                  </a:lnTo>
                  <a:lnTo>
                    <a:pt x="6976" y="5072"/>
                  </a:lnTo>
                  <a:lnTo>
                    <a:pt x="6618" y="5147"/>
                  </a:lnTo>
                  <a:lnTo>
                    <a:pt x="6260" y="5241"/>
                  </a:lnTo>
                  <a:lnTo>
                    <a:pt x="5920" y="5373"/>
                  </a:lnTo>
                  <a:lnTo>
                    <a:pt x="5581" y="5524"/>
                  </a:lnTo>
                  <a:lnTo>
                    <a:pt x="5279" y="5675"/>
                  </a:lnTo>
                  <a:lnTo>
                    <a:pt x="4978" y="5863"/>
                  </a:lnTo>
                  <a:lnTo>
                    <a:pt x="4695" y="6052"/>
                  </a:lnTo>
                  <a:lnTo>
                    <a:pt x="4431" y="6259"/>
                  </a:lnTo>
                  <a:lnTo>
                    <a:pt x="4205" y="6504"/>
                  </a:lnTo>
                  <a:lnTo>
                    <a:pt x="3979" y="6731"/>
                  </a:lnTo>
                  <a:lnTo>
                    <a:pt x="3790" y="6995"/>
                  </a:lnTo>
                  <a:lnTo>
                    <a:pt x="3620" y="7259"/>
                  </a:lnTo>
                  <a:lnTo>
                    <a:pt x="3470" y="7541"/>
                  </a:lnTo>
                  <a:lnTo>
                    <a:pt x="3187" y="7654"/>
                  </a:lnTo>
                  <a:lnTo>
                    <a:pt x="2904" y="7805"/>
                  </a:lnTo>
                  <a:lnTo>
                    <a:pt x="2640" y="7956"/>
                  </a:lnTo>
                  <a:lnTo>
                    <a:pt x="2395" y="8126"/>
                  </a:lnTo>
                  <a:lnTo>
                    <a:pt x="2150" y="8314"/>
                  </a:lnTo>
                  <a:lnTo>
                    <a:pt x="1924" y="8503"/>
                  </a:lnTo>
                  <a:lnTo>
                    <a:pt x="1735" y="8710"/>
                  </a:lnTo>
                  <a:lnTo>
                    <a:pt x="1547" y="8918"/>
                  </a:lnTo>
                  <a:lnTo>
                    <a:pt x="1547" y="16195"/>
                  </a:lnTo>
                  <a:lnTo>
                    <a:pt x="1188" y="16647"/>
                  </a:lnTo>
                  <a:lnTo>
                    <a:pt x="887" y="17119"/>
                  </a:lnTo>
                  <a:lnTo>
                    <a:pt x="623" y="17609"/>
                  </a:lnTo>
                  <a:lnTo>
                    <a:pt x="510" y="17854"/>
                  </a:lnTo>
                  <a:lnTo>
                    <a:pt x="396" y="18099"/>
                  </a:lnTo>
                  <a:lnTo>
                    <a:pt x="321" y="18344"/>
                  </a:lnTo>
                  <a:lnTo>
                    <a:pt x="227" y="18608"/>
                  </a:lnTo>
                  <a:lnTo>
                    <a:pt x="170" y="18872"/>
                  </a:lnTo>
                  <a:lnTo>
                    <a:pt x="114" y="19117"/>
                  </a:lnTo>
                  <a:lnTo>
                    <a:pt x="57" y="19381"/>
                  </a:lnTo>
                  <a:lnTo>
                    <a:pt x="38" y="19645"/>
                  </a:lnTo>
                  <a:lnTo>
                    <a:pt x="19" y="19909"/>
                  </a:lnTo>
                  <a:lnTo>
                    <a:pt x="1" y="20173"/>
                  </a:lnTo>
                  <a:lnTo>
                    <a:pt x="19" y="20644"/>
                  </a:lnTo>
                  <a:lnTo>
                    <a:pt x="76" y="21078"/>
                  </a:lnTo>
                  <a:lnTo>
                    <a:pt x="170" y="21530"/>
                  </a:lnTo>
                  <a:lnTo>
                    <a:pt x="302" y="21964"/>
                  </a:lnTo>
                  <a:lnTo>
                    <a:pt x="453" y="22397"/>
                  </a:lnTo>
                  <a:lnTo>
                    <a:pt x="660" y="22812"/>
                  </a:lnTo>
                  <a:lnTo>
                    <a:pt x="887" y="23227"/>
                  </a:lnTo>
                  <a:lnTo>
                    <a:pt x="1132" y="23623"/>
                  </a:lnTo>
                  <a:lnTo>
                    <a:pt x="1433" y="24019"/>
                  </a:lnTo>
                  <a:lnTo>
                    <a:pt x="1735" y="24396"/>
                  </a:lnTo>
                  <a:lnTo>
                    <a:pt x="2093" y="24773"/>
                  </a:lnTo>
                  <a:lnTo>
                    <a:pt x="2470" y="25131"/>
                  </a:lnTo>
                  <a:lnTo>
                    <a:pt x="2866" y="25489"/>
                  </a:lnTo>
                  <a:lnTo>
                    <a:pt x="3300" y="25810"/>
                  </a:lnTo>
                  <a:lnTo>
                    <a:pt x="3752" y="26130"/>
                  </a:lnTo>
                  <a:lnTo>
                    <a:pt x="4224" y="26451"/>
                  </a:lnTo>
                  <a:lnTo>
                    <a:pt x="4714" y="26734"/>
                  </a:lnTo>
                  <a:lnTo>
                    <a:pt x="5242" y="27016"/>
                  </a:lnTo>
                  <a:lnTo>
                    <a:pt x="5788" y="27280"/>
                  </a:lnTo>
                  <a:lnTo>
                    <a:pt x="6354" y="27525"/>
                  </a:lnTo>
                  <a:lnTo>
                    <a:pt x="6938" y="27752"/>
                  </a:lnTo>
                  <a:lnTo>
                    <a:pt x="7542" y="27978"/>
                  </a:lnTo>
                  <a:lnTo>
                    <a:pt x="8164" y="28166"/>
                  </a:lnTo>
                  <a:lnTo>
                    <a:pt x="8805" y="28355"/>
                  </a:lnTo>
                  <a:lnTo>
                    <a:pt x="9446" y="28506"/>
                  </a:lnTo>
                  <a:lnTo>
                    <a:pt x="10125" y="28638"/>
                  </a:lnTo>
                  <a:lnTo>
                    <a:pt x="10803" y="28770"/>
                  </a:lnTo>
                  <a:lnTo>
                    <a:pt x="11501" y="28864"/>
                  </a:lnTo>
                  <a:lnTo>
                    <a:pt x="12198" y="28939"/>
                  </a:lnTo>
                  <a:lnTo>
                    <a:pt x="12934" y="28996"/>
                  </a:lnTo>
                  <a:lnTo>
                    <a:pt x="13650" y="29034"/>
                  </a:lnTo>
                  <a:lnTo>
                    <a:pt x="14404" y="29052"/>
                  </a:lnTo>
                  <a:lnTo>
                    <a:pt x="15290" y="29034"/>
                  </a:lnTo>
                  <a:lnTo>
                    <a:pt x="16176" y="28977"/>
                  </a:lnTo>
                  <a:lnTo>
                    <a:pt x="17044" y="28902"/>
                  </a:lnTo>
                  <a:lnTo>
                    <a:pt x="17873" y="28789"/>
                  </a:lnTo>
                  <a:lnTo>
                    <a:pt x="18703" y="28638"/>
                  </a:lnTo>
                  <a:lnTo>
                    <a:pt x="19513" y="28468"/>
                  </a:lnTo>
                  <a:lnTo>
                    <a:pt x="20305" y="28261"/>
                  </a:lnTo>
                  <a:lnTo>
                    <a:pt x="21059" y="28034"/>
                  </a:lnTo>
                  <a:lnTo>
                    <a:pt x="21795" y="27789"/>
                  </a:lnTo>
                  <a:lnTo>
                    <a:pt x="22492" y="27507"/>
                  </a:lnTo>
                  <a:lnTo>
                    <a:pt x="23171" y="27205"/>
                  </a:lnTo>
                  <a:lnTo>
                    <a:pt x="23812" y="26884"/>
                  </a:lnTo>
                  <a:lnTo>
                    <a:pt x="24434" y="26526"/>
                  </a:lnTo>
                  <a:lnTo>
                    <a:pt x="25018" y="26168"/>
                  </a:lnTo>
                  <a:lnTo>
                    <a:pt x="25565" y="25772"/>
                  </a:lnTo>
                  <a:lnTo>
                    <a:pt x="26074" y="25357"/>
                  </a:lnTo>
                  <a:lnTo>
                    <a:pt x="26074" y="25565"/>
                  </a:lnTo>
                  <a:lnTo>
                    <a:pt x="26357" y="25734"/>
                  </a:lnTo>
                  <a:lnTo>
                    <a:pt x="26659" y="25885"/>
                  </a:lnTo>
                  <a:lnTo>
                    <a:pt x="26979" y="25998"/>
                  </a:lnTo>
                  <a:lnTo>
                    <a:pt x="27300" y="26111"/>
                  </a:lnTo>
                  <a:lnTo>
                    <a:pt x="27639" y="26187"/>
                  </a:lnTo>
                  <a:lnTo>
                    <a:pt x="27978" y="26243"/>
                  </a:lnTo>
                  <a:lnTo>
                    <a:pt x="28336" y="26281"/>
                  </a:lnTo>
                  <a:lnTo>
                    <a:pt x="28695" y="26300"/>
                  </a:lnTo>
                  <a:lnTo>
                    <a:pt x="29128" y="26281"/>
                  </a:lnTo>
                  <a:lnTo>
                    <a:pt x="29543" y="26225"/>
                  </a:lnTo>
                  <a:lnTo>
                    <a:pt x="29958" y="26130"/>
                  </a:lnTo>
                  <a:lnTo>
                    <a:pt x="30354" y="26017"/>
                  </a:lnTo>
                  <a:lnTo>
                    <a:pt x="30731" y="25866"/>
                  </a:lnTo>
                  <a:lnTo>
                    <a:pt x="31108" y="25697"/>
                  </a:lnTo>
                  <a:lnTo>
                    <a:pt x="31447" y="25470"/>
                  </a:lnTo>
                  <a:lnTo>
                    <a:pt x="31787" y="25244"/>
                  </a:lnTo>
                  <a:lnTo>
                    <a:pt x="32069" y="25414"/>
                  </a:lnTo>
                  <a:lnTo>
                    <a:pt x="32371" y="25546"/>
                  </a:lnTo>
                  <a:lnTo>
                    <a:pt x="32691" y="25678"/>
                  </a:lnTo>
                  <a:lnTo>
                    <a:pt x="33012" y="25772"/>
                  </a:lnTo>
                  <a:lnTo>
                    <a:pt x="33351" y="25866"/>
                  </a:lnTo>
                  <a:lnTo>
                    <a:pt x="33691" y="25923"/>
                  </a:lnTo>
                  <a:lnTo>
                    <a:pt x="34030" y="25961"/>
                  </a:lnTo>
                  <a:lnTo>
                    <a:pt x="34445" y="25961"/>
                  </a:lnTo>
                  <a:lnTo>
                    <a:pt x="34841" y="26093"/>
                  </a:lnTo>
                  <a:lnTo>
                    <a:pt x="35255" y="26187"/>
                  </a:lnTo>
                  <a:lnTo>
                    <a:pt x="35689" y="26225"/>
                  </a:lnTo>
                  <a:lnTo>
                    <a:pt x="36123" y="26243"/>
                  </a:lnTo>
                  <a:lnTo>
                    <a:pt x="36462" y="26243"/>
                  </a:lnTo>
                  <a:lnTo>
                    <a:pt x="36783" y="26206"/>
                  </a:lnTo>
                  <a:lnTo>
                    <a:pt x="37103" y="26149"/>
                  </a:lnTo>
                  <a:lnTo>
                    <a:pt x="37424" y="26074"/>
                  </a:lnTo>
                  <a:lnTo>
                    <a:pt x="37725" y="25998"/>
                  </a:lnTo>
                  <a:lnTo>
                    <a:pt x="38027" y="25885"/>
                  </a:lnTo>
                  <a:lnTo>
                    <a:pt x="38310" y="25753"/>
                  </a:lnTo>
                  <a:lnTo>
                    <a:pt x="38592" y="25602"/>
                  </a:lnTo>
                  <a:lnTo>
                    <a:pt x="39083" y="25602"/>
                  </a:lnTo>
                  <a:lnTo>
                    <a:pt x="39460" y="25546"/>
                  </a:lnTo>
                  <a:lnTo>
                    <a:pt x="39818" y="25489"/>
                  </a:lnTo>
                  <a:lnTo>
                    <a:pt x="40195" y="25376"/>
                  </a:lnTo>
                  <a:lnTo>
                    <a:pt x="40534" y="25263"/>
                  </a:lnTo>
                  <a:lnTo>
                    <a:pt x="40874" y="25112"/>
                  </a:lnTo>
                  <a:lnTo>
                    <a:pt x="41194" y="24943"/>
                  </a:lnTo>
                  <a:lnTo>
                    <a:pt x="41496" y="24754"/>
                  </a:lnTo>
                  <a:lnTo>
                    <a:pt x="41741" y="24773"/>
                  </a:lnTo>
                  <a:lnTo>
                    <a:pt x="42099" y="24754"/>
                  </a:lnTo>
                  <a:lnTo>
                    <a:pt x="42438" y="24716"/>
                  </a:lnTo>
                  <a:lnTo>
                    <a:pt x="42778" y="24660"/>
                  </a:lnTo>
                  <a:lnTo>
                    <a:pt x="43098" y="24584"/>
                  </a:lnTo>
                  <a:lnTo>
                    <a:pt x="43419" y="24490"/>
                  </a:lnTo>
                  <a:lnTo>
                    <a:pt x="43739" y="24358"/>
                  </a:lnTo>
                  <a:lnTo>
                    <a:pt x="44041" y="24226"/>
                  </a:lnTo>
                  <a:lnTo>
                    <a:pt x="44324" y="24056"/>
                  </a:lnTo>
                  <a:lnTo>
                    <a:pt x="44607" y="23887"/>
                  </a:lnTo>
                  <a:lnTo>
                    <a:pt x="44870" y="23698"/>
                  </a:lnTo>
                  <a:lnTo>
                    <a:pt x="45116" y="23491"/>
                  </a:lnTo>
                  <a:lnTo>
                    <a:pt x="45342" y="23265"/>
                  </a:lnTo>
                  <a:lnTo>
                    <a:pt x="45568" y="23020"/>
                  </a:lnTo>
                  <a:lnTo>
                    <a:pt x="45775" y="22756"/>
                  </a:lnTo>
                  <a:lnTo>
                    <a:pt x="45964" y="22492"/>
                  </a:lnTo>
                  <a:lnTo>
                    <a:pt x="46134" y="22209"/>
                  </a:lnTo>
                  <a:lnTo>
                    <a:pt x="46360" y="22096"/>
                  </a:lnTo>
                  <a:lnTo>
                    <a:pt x="46586" y="21964"/>
                  </a:lnTo>
                  <a:lnTo>
                    <a:pt x="46812" y="21832"/>
                  </a:lnTo>
                  <a:lnTo>
                    <a:pt x="47020" y="21681"/>
                  </a:lnTo>
                  <a:lnTo>
                    <a:pt x="47302" y="21813"/>
                  </a:lnTo>
                  <a:lnTo>
                    <a:pt x="47585" y="21945"/>
                  </a:lnTo>
                  <a:lnTo>
                    <a:pt x="47887" y="22058"/>
                  </a:lnTo>
                  <a:lnTo>
                    <a:pt x="48189" y="22152"/>
                  </a:lnTo>
                  <a:lnTo>
                    <a:pt x="48490" y="22209"/>
                  </a:lnTo>
                  <a:lnTo>
                    <a:pt x="48811" y="22265"/>
                  </a:lnTo>
                  <a:lnTo>
                    <a:pt x="49150" y="22303"/>
                  </a:lnTo>
                  <a:lnTo>
                    <a:pt x="49772" y="22303"/>
                  </a:lnTo>
                  <a:lnTo>
                    <a:pt x="50055" y="22284"/>
                  </a:lnTo>
                  <a:lnTo>
                    <a:pt x="50187" y="22850"/>
                  </a:lnTo>
                  <a:lnTo>
                    <a:pt x="50375" y="23397"/>
                  </a:lnTo>
                  <a:lnTo>
                    <a:pt x="50583" y="23925"/>
                  </a:lnTo>
                  <a:lnTo>
                    <a:pt x="50828" y="24415"/>
                  </a:lnTo>
                  <a:lnTo>
                    <a:pt x="51111" y="24886"/>
                  </a:lnTo>
                  <a:lnTo>
                    <a:pt x="51412" y="25338"/>
                  </a:lnTo>
                  <a:lnTo>
                    <a:pt x="51752" y="25734"/>
                  </a:lnTo>
                  <a:lnTo>
                    <a:pt x="52110" y="26111"/>
                  </a:lnTo>
                  <a:lnTo>
                    <a:pt x="52487" y="26451"/>
                  </a:lnTo>
                  <a:lnTo>
                    <a:pt x="52902" y="26752"/>
                  </a:lnTo>
                  <a:lnTo>
                    <a:pt x="53109" y="26903"/>
                  </a:lnTo>
                  <a:lnTo>
                    <a:pt x="53317" y="27016"/>
                  </a:lnTo>
                  <a:lnTo>
                    <a:pt x="53543" y="27129"/>
                  </a:lnTo>
                  <a:lnTo>
                    <a:pt x="53769" y="27243"/>
                  </a:lnTo>
                  <a:lnTo>
                    <a:pt x="53995" y="27337"/>
                  </a:lnTo>
                  <a:lnTo>
                    <a:pt x="54221" y="27412"/>
                  </a:lnTo>
                  <a:lnTo>
                    <a:pt x="54467" y="27488"/>
                  </a:lnTo>
                  <a:lnTo>
                    <a:pt x="54712" y="27544"/>
                  </a:lnTo>
                  <a:lnTo>
                    <a:pt x="54938" y="27582"/>
                  </a:lnTo>
                  <a:lnTo>
                    <a:pt x="55202" y="27620"/>
                  </a:lnTo>
                  <a:lnTo>
                    <a:pt x="55447" y="27639"/>
                  </a:lnTo>
                  <a:lnTo>
                    <a:pt x="55692" y="27639"/>
                  </a:lnTo>
                  <a:lnTo>
                    <a:pt x="56088" y="27620"/>
                  </a:lnTo>
                  <a:lnTo>
                    <a:pt x="56484" y="27582"/>
                  </a:lnTo>
                  <a:lnTo>
                    <a:pt x="56861" y="27507"/>
                  </a:lnTo>
                  <a:lnTo>
                    <a:pt x="57219" y="27393"/>
                  </a:lnTo>
                  <a:lnTo>
                    <a:pt x="57577" y="27261"/>
                  </a:lnTo>
                  <a:lnTo>
                    <a:pt x="57935" y="27092"/>
                  </a:lnTo>
                  <a:lnTo>
                    <a:pt x="58275" y="26903"/>
                  </a:lnTo>
                  <a:lnTo>
                    <a:pt x="58595" y="26696"/>
                  </a:lnTo>
                  <a:lnTo>
                    <a:pt x="58916" y="26451"/>
                  </a:lnTo>
                  <a:lnTo>
                    <a:pt x="59217" y="26187"/>
                  </a:lnTo>
                  <a:lnTo>
                    <a:pt x="59500" y="25904"/>
                  </a:lnTo>
                  <a:lnTo>
                    <a:pt x="59783" y="25584"/>
                  </a:lnTo>
                  <a:lnTo>
                    <a:pt x="60028" y="25263"/>
                  </a:lnTo>
                  <a:lnTo>
                    <a:pt x="60273" y="24924"/>
                  </a:lnTo>
                  <a:lnTo>
                    <a:pt x="60481" y="24547"/>
                  </a:lnTo>
                  <a:lnTo>
                    <a:pt x="60688" y="24170"/>
                  </a:lnTo>
                  <a:lnTo>
                    <a:pt x="61027" y="24452"/>
                  </a:lnTo>
                  <a:lnTo>
                    <a:pt x="61404" y="24716"/>
                  </a:lnTo>
                  <a:lnTo>
                    <a:pt x="61781" y="24924"/>
                  </a:lnTo>
                  <a:lnTo>
                    <a:pt x="62177" y="25112"/>
                  </a:lnTo>
                  <a:lnTo>
                    <a:pt x="62592" y="25263"/>
                  </a:lnTo>
                  <a:lnTo>
                    <a:pt x="63007" y="25357"/>
                  </a:lnTo>
                  <a:lnTo>
                    <a:pt x="63441" y="25433"/>
                  </a:lnTo>
                  <a:lnTo>
                    <a:pt x="63893" y="25452"/>
                  </a:lnTo>
                  <a:lnTo>
                    <a:pt x="64214" y="25433"/>
                  </a:lnTo>
                  <a:lnTo>
                    <a:pt x="64515" y="25414"/>
                  </a:lnTo>
                  <a:lnTo>
                    <a:pt x="64817" y="25357"/>
                  </a:lnTo>
                  <a:lnTo>
                    <a:pt x="65118" y="25282"/>
                  </a:lnTo>
                  <a:lnTo>
                    <a:pt x="65420" y="25188"/>
                  </a:lnTo>
                  <a:lnTo>
                    <a:pt x="65703" y="25075"/>
                  </a:lnTo>
                  <a:lnTo>
                    <a:pt x="65967" y="24943"/>
                  </a:lnTo>
                  <a:lnTo>
                    <a:pt x="66250" y="24792"/>
                  </a:lnTo>
                  <a:lnTo>
                    <a:pt x="66514" y="24622"/>
                  </a:lnTo>
                  <a:lnTo>
                    <a:pt x="66759" y="24452"/>
                  </a:lnTo>
                  <a:lnTo>
                    <a:pt x="67004" y="24245"/>
                  </a:lnTo>
                  <a:lnTo>
                    <a:pt x="67249" y="24038"/>
                  </a:lnTo>
                  <a:lnTo>
                    <a:pt x="67475" y="23811"/>
                  </a:lnTo>
                  <a:lnTo>
                    <a:pt x="67682" y="23566"/>
                  </a:lnTo>
                  <a:lnTo>
                    <a:pt x="67890" y="23302"/>
                  </a:lnTo>
                  <a:lnTo>
                    <a:pt x="68097" y="23038"/>
                  </a:lnTo>
                  <a:lnTo>
                    <a:pt x="68267" y="23208"/>
                  </a:lnTo>
                  <a:lnTo>
                    <a:pt x="68455" y="23397"/>
                  </a:lnTo>
                  <a:lnTo>
                    <a:pt x="68644" y="23547"/>
                  </a:lnTo>
                  <a:lnTo>
                    <a:pt x="68851" y="23698"/>
                  </a:lnTo>
                  <a:lnTo>
                    <a:pt x="69059" y="23849"/>
                  </a:lnTo>
                  <a:lnTo>
                    <a:pt x="69285" y="23981"/>
                  </a:lnTo>
                  <a:lnTo>
                    <a:pt x="69511" y="24113"/>
                  </a:lnTo>
                  <a:lnTo>
                    <a:pt x="69737" y="24226"/>
                  </a:lnTo>
                  <a:lnTo>
                    <a:pt x="69982" y="24320"/>
                  </a:lnTo>
                  <a:lnTo>
                    <a:pt x="70228" y="24415"/>
                  </a:lnTo>
                  <a:lnTo>
                    <a:pt x="70473" y="24490"/>
                  </a:lnTo>
                  <a:lnTo>
                    <a:pt x="70737" y="24547"/>
                  </a:lnTo>
                  <a:lnTo>
                    <a:pt x="71001" y="24603"/>
                  </a:lnTo>
                  <a:lnTo>
                    <a:pt x="71264" y="24641"/>
                  </a:lnTo>
                  <a:lnTo>
                    <a:pt x="71528" y="24660"/>
                  </a:lnTo>
                  <a:lnTo>
                    <a:pt x="72056" y="24660"/>
                  </a:lnTo>
                  <a:lnTo>
                    <a:pt x="72320" y="24641"/>
                  </a:lnTo>
                  <a:lnTo>
                    <a:pt x="72565" y="24603"/>
                  </a:lnTo>
                  <a:lnTo>
                    <a:pt x="72810" y="24566"/>
                  </a:lnTo>
                  <a:lnTo>
                    <a:pt x="73056" y="24509"/>
                  </a:lnTo>
                  <a:lnTo>
                    <a:pt x="73301" y="24434"/>
                  </a:lnTo>
                  <a:lnTo>
                    <a:pt x="73527" y="24358"/>
                  </a:lnTo>
                  <a:lnTo>
                    <a:pt x="73753" y="24283"/>
                  </a:lnTo>
                  <a:lnTo>
                    <a:pt x="73979" y="24170"/>
                  </a:lnTo>
                  <a:lnTo>
                    <a:pt x="74187" y="24075"/>
                  </a:lnTo>
                  <a:lnTo>
                    <a:pt x="74394" y="23943"/>
                  </a:lnTo>
                  <a:lnTo>
                    <a:pt x="74601" y="23811"/>
                  </a:lnTo>
                  <a:lnTo>
                    <a:pt x="74809" y="23679"/>
                  </a:lnTo>
                  <a:lnTo>
                    <a:pt x="74997" y="23529"/>
                  </a:lnTo>
                  <a:lnTo>
                    <a:pt x="75167" y="23378"/>
                  </a:lnTo>
                  <a:lnTo>
                    <a:pt x="75337" y="23208"/>
                  </a:lnTo>
                  <a:lnTo>
                    <a:pt x="75506" y="23038"/>
                  </a:lnTo>
                  <a:lnTo>
                    <a:pt x="75676" y="22869"/>
                  </a:lnTo>
                  <a:lnTo>
                    <a:pt x="75808" y="22680"/>
                  </a:lnTo>
                  <a:lnTo>
                    <a:pt x="75959" y="22492"/>
                  </a:lnTo>
                  <a:lnTo>
                    <a:pt x="76091" y="22284"/>
                  </a:lnTo>
                  <a:lnTo>
                    <a:pt x="76204" y="22077"/>
                  </a:lnTo>
                  <a:lnTo>
                    <a:pt x="76317" y="21870"/>
                  </a:lnTo>
                  <a:lnTo>
                    <a:pt x="76411" y="21643"/>
                  </a:lnTo>
                  <a:lnTo>
                    <a:pt x="76506" y="21417"/>
                  </a:lnTo>
                  <a:lnTo>
                    <a:pt x="76581" y="21191"/>
                  </a:lnTo>
                  <a:lnTo>
                    <a:pt x="76656" y="20965"/>
                  </a:lnTo>
                  <a:lnTo>
                    <a:pt x="76713" y="20720"/>
                  </a:lnTo>
                  <a:lnTo>
                    <a:pt x="76751" y="20474"/>
                  </a:lnTo>
                  <a:lnTo>
                    <a:pt x="76788" y="20229"/>
                  </a:lnTo>
                  <a:lnTo>
                    <a:pt x="76807" y="19984"/>
                  </a:lnTo>
                  <a:lnTo>
                    <a:pt x="76807" y="19739"/>
                  </a:lnTo>
                  <a:lnTo>
                    <a:pt x="76788" y="19343"/>
                  </a:lnTo>
                  <a:lnTo>
                    <a:pt x="76751" y="18966"/>
                  </a:lnTo>
                  <a:lnTo>
                    <a:pt x="76675" y="18608"/>
                  </a:lnTo>
                  <a:lnTo>
                    <a:pt x="76581" y="18250"/>
                  </a:lnTo>
                  <a:lnTo>
                    <a:pt x="76449" y="17892"/>
                  </a:lnTo>
                  <a:lnTo>
                    <a:pt x="76298" y="17552"/>
                  </a:lnTo>
                  <a:lnTo>
                    <a:pt x="76129" y="17232"/>
                  </a:lnTo>
                  <a:lnTo>
                    <a:pt x="75921" y="16930"/>
                  </a:lnTo>
                  <a:lnTo>
                    <a:pt x="76015" y="16874"/>
                  </a:lnTo>
                  <a:lnTo>
                    <a:pt x="76279" y="17024"/>
                  </a:lnTo>
                  <a:lnTo>
                    <a:pt x="76562" y="17137"/>
                  </a:lnTo>
                  <a:lnTo>
                    <a:pt x="76864" y="17251"/>
                  </a:lnTo>
                  <a:lnTo>
                    <a:pt x="77165" y="17326"/>
                  </a:lnTo>
                  <a:lnTo>
                    <a:pt x="77467" y="17401"/>
                  </a:lnTo>
                  <a:lnTo>
                    <a:pt x="77788" y="17458"/>
                  </a:lnTo>
                  <a:lnTo>
                    <a:pt x="78108" y="17477"/>
                  </a:lnTo>
                  <a:lnTo>
                    <a:pt x="78429" y="17496"/>
                  </a:lnTo>
                  <a:lnTo>
                    <a:pt x="78768" y="17477"/>
                  </a:lnTo>
                  <a:lnTo>
                    <a:pt x="79088" y="17458"/>
                  </a:lnTo>
                  <a:lnTo>
                    <a:pt x="79428" y="17684"/>
                  </a:lnTo>
                  <a:lnTo>
                    <a:pt x="79767" y="17892"/>
                  </a:lnTo>
                  <a:lnTo>
                    <a:pt x="80144" y="18080"/>
                  </a:lnTo>
                  <a:lnTo>
                    <a:pt x="80521" y="18231"/>
                  </a:lnTo>
                  <a:lnTo>
                    <a:pt x="80936" y="18363"/>
                  </a:lnTo>
                  <a:lnTo>
                    <a:pt x="81351" y="18438"/>
                  </a:lnTo>
                  <a:lnTo>
                    <a:pt x="81766" y="18495"/>
                  </a:lnTo>
                  <a:lnTo>
                    <a:pt x="82199" y="18514"/>
                  </a:lnTo>
                  <a:lnTo>
                    <a:pt x="82463" y="18514"/>
                  </a:lnTo>
                  <a:lnTo>
                    <a:pt x="82727" y="18495"/>
                  </a:lnTo>
                  <a:lnTo>
                    <a:pt x="82972" y="18457"/>
                  </a:lnTo>
                  <a:lnTo>
                    <a:pt x="83217" y="18419"/>
                  </a:lnTo>
                  <a:lnTo>
                    <a:pt x="83462" y="18363"/>
                  </a:lnTo>
                  <a:lnTo>
                    <a:pt x="83689" y="18306"/>
                  </a:lnTo>
                  <a:lnTo>
                    <a:pt x="83934" y="18212"/>
                  </a:lnTo>
                  <a:lnTo>
                    <a:pt x="84160" y="18137"/>
                  </a:lnTo>
                  <a:lnTo>
                    <a:pt x="84367" y="18042"/>
                  </a:lnTo>
                  <a:lnTo>
                    <a:pt x="84593" y="17929"/>
                  </a:lnTo>
                  <a:lnTo>
                    <a:pt x="84801" y="17797"/>
                  </a:lnTo>
                  <a:lnTo>
                    <a:pt x="85008" y="17684"/>
                  </a:lnTo>
                  <a:lnTo>
                    <a:pt x="85197" y="17533"/>
                  </a:lnTo>
                  <a:lnTo>
                    <a:pt x="85385" y="17401"/>
                  </a:lnTo>
                  <a:lnTo>
                    <a:pt x="85574" y="17232"/>
                  </a:lnTo>
                  <a:lnTo>
                    <a:pt x="85744" y="17081"/>
                  </a:lnTo>
                  <a:lnTo>
                    <a:pt x="85913" y="16911"/>
                  </a:lnTo>
                  <a:lnTo>
                    <a:pt x="86064" y="16723"/>
                  </a:lnTo>
                  <a:lnTo>
                    <a:pt x="86215" y="16534"/>
                  </a:lnTo>
                  <a:lnTo>
                    <a:pt x="86347" y="16346"/>
                  </a:lnTo>
                  <a:lnTo>
                    <a:pt x="86479" y="16138"/>
                  </a:lnTo>
                  <a:lnTo>
                    <a:pt x="86611" y="15931"/>
                  </a:lnTo>
                  <a:lnTo>
                    <a:pt x="86724" y="15723"/>
                  </a:lnTo>
                  <a:lnTo>
                    <a:pt x="86818" y="15516"/>
                  </a:lnTo>
                  <a:lnTo>
                    <a:pt x="86912" y="15290"/>
                  </a:lnTo>
                  <a:lnTo>
                    <a:pt x="86988" y="15064"/>
                  </a:lnTo>
                  <a:lnTo>
                    <a:pt x="87044" y="14819"/>
                  </a:lnTo>
                  <a:lnTo>
                    <a:pt x="87101" y="14573"/>
                  </a:lnTo>
                  <a:lnTo>
                    <a:pt x="87157" y="14347"/>
                  </a:lnTo>
                  <a:lnTo>
                    <a:pt x="87176" y="14083"/>
                  </a:lnTo>
                  <a:lnTo>
                    <a:pt x="87195" y="13838"/>
                  </a:lnTo>
                  <a:lnTo>
                    <a:pt x="87214" y="13593"/>
                  </a:lnTo>
                  <a:lnTo>
                    <a:pt x="87195" y="13291"/>
                  </a:lnTo>
                  <a:lnTo>
                    <a:pt x="87176" y="12990"/>
                  </a:lnTo>
                  <a:lnTo>
                    <a:pt x="87120" y="12688"/>
                  </a:lnTo>
                  <a:lnTo>
                    <a:pt x="87063" y="12405"/>
                  </a:lnTo>
                  <a:lnTo>
                    <a:pt x="86988" y="12141"/>
                  </a:lnTo>
                  <a:lnTo>
                    <a:pt x="86894" y="11859"/>
                  </a:lnTo>
                  <a:lnTo>
                    <a:pt x="86780" y="11595"/>
                  </a:lnTo>
                  <a:lnTo>
                    <a:pt x="86667" y="11331"/>
                  </a:lnTo>
                  <a:lnTo>
                    <a:pt x="86516" y="11086"/>
                  </a:lnTo>
                  <a:lnTo>
                    <a:pt x="86366" y="10841"/>
                  </a:lnTo>
                  <a:lnTo>
                    <a:pt x="86196" y="10614"/>
                  </a:lnTo>
                  <a:lnTo>
                    <a:pt x="86026" y="10407"/>
                  </a:lnTo>
                  <a:lnTo>
                    <a:pt x="85838" y="10181"/>
                  </a:lnTo>
                  <a:lnTo>
                    <a:pt x="85630" y="9992"/>
                  </a:lnTo>
                  <a:lnTo>
                    <a:pt x="85423" y="9804"/>
                  </a:lnTo>
                  <a:lnTo>
                    <a:pt x="85197" y="9634"/>
                  </a:lnTo>
                  <a:lnTo>
                    <a:pt x="85065" y="9257"/>
                  </a:lnTo>
                  <a:lnTo>
                    <a:pt x="84914" y="8880"/>
                  </a:lnTo>
                  <a:lnTo>
                    <a:pt x="84725" y="8522"/>
                  </a:lnTo>
                  <a:lnTo>
                    <a:pt x="84518" y="8201"/>
                  </a:lnTo>
                  <a:lnTo>
                    <a:pt x="84273" y="7881"/>
                  </a:lnTo>
                  <a:lnTo>
                    <a:pt x="84009" y="7579"/>
                  </a:lnTo>
                  <a:lnTo>
                    <a:pt x="83726" y="7315"/>
                  </a:lnTo>
                  <a:lnTo>
                    <a:pt x="83425" y="7051"/>
                  </a:lnTo>
                  <a:lnTo>
                    <a:pt x="83085" y="6825"/>
                  </a:lnTo>
                  <a:lnTo>
                    <a:pt x="82746" y="6636"/>
                  </a:lnTo>
                  <a:lnTo>
                    <a:pt x="82388" y="6448"/>
                  </a:lnTo>
                  <a:lnTo>
                    <a:pt x="82011" y="6316"/>
                  </a:lnTo>
                  <a:lnTo>
                    <a:pt x="81615" y="6203"/>
                  </a:lnTo>
                  <a:lnTo>
                    <a:pt x="81219" y="6109"/>
                  </a:lnTo>
                  <a:lnTo>
                    <a:pt x="80804" y="6052"/>
                  </a:lnTo>
                  <a:lnTo>
                    <a:pt x="80370" y="6033"/>
                  </a:lnTo>
                  <a:lnTo>
                    <a:pt x="80031" y="6052"/>
                  </a:lnTo>
                  <a:lnTo>
                    <a:pt x="79673" y="6090"/>
                  </a:lnTo>
                  <a:lnTo>
                    <a:pt x="79334" y="6146"/>
                  </a:lnTo>
                  <a:lnTo>
                    <a:pt x="79013" y="6222"/>
                  </a:lnTo>
                  <a:lnTo>
                    <a:pt x="78693" y="6335"/>
                  </a:lnTo>
                  <a:lnTo>
                    <a:pt x="78372" y="6448"/>
                  </a:lnTo>
                  <a:lnTo>
                    <a:pt x="78070" y="6599"/>
                  </a:lnTo>
                  <a:lnTo>
                    <a:pt x="77788" y="6750"/>
                  </a:lnTo>
                  <a:lnTo>
                    <a:pt x="77392" y="6636"/>
                  </a:lnTo>
                  <a:lnTo>
                    <a:pt x="76977" y="6542"/>
                  </a:lnTo>
                  <a:lnTo>
                    <a:pt x="76562" y="6486"/>
                  </a:lnTo>
                  <a:lnTo>
                    <a:pt x="76129" y="6467"/>
                  </a:lnTo>
                  <a:lnTo>
                    <a:pt x="75770" y="6486"/>
                  </a:lnTo>
                  <a:lnTo>
                    <a:pt x="75431" y="6523"/>
                  </a:lnTo>
                  <a:lnTo>
                    <a:pt x="75110" y="6580"/>
                  </a:lnTo>
                  <a:lnTo>
                    <a:pt x="74771" y="6655"/>
                  </a:lnTo>
                  <a:lnTo>
                    <a:pt x="74451" y="6750"/>
                  </a:lnTo>
                  <a:lnTo>
                    <a:pt x="74149" y="6863"/>
                  </a:lnTo>
                  <a:lnTo>
                    <a:pt x="73847" y="7013"/>
                  </a:lnTo>
                  <a:lnTo>
                    <a:pt x="73565" y="7164"/>
                  </a:lnTo>
                  <a:lnTo>
                    <a:pt x="73056" y="6957"/>
                  </a:lnTo>
                  <a:lnTo>
                    <a:pt x="72509" y="6787"/>
                  </a:lnTo>
                  <a:lnTo>
                    <a:pt x="71943" y="6636"/>
                  </a:lnTo>
                  <a:lnTo>
                    <a:pt x="71359" y="6504"/>
                  </a:lnTo>
                  <a:lnTo>
                    <a:pt x="70755" y="6410"/>
                  </a:lnTo>
                  <a:lnTo>
                    <a:pt x="70133" y="6316"/>
                  </a:lnTo>
                  <a:lnTo>
                    <a:pt x="69492" y="6278"/>
                  </a:lnTo>
                  <a:lnTo>
                    <a:pt x="68832" y="6259"/>
                  </a:lnTo>
                  <a:lnTo>
                    <a:pt x="68663" y="6090"/>
                  </a:lnTo>
                  <a:lnTo>
                    <a:pt x="68474" y="5920"/>
                  </a:lnTo>
                  <a:lnTo>
                    <a:pt x="68286" y="5769"/>
                  </a:lnTo>
                  <a:lnTo>
                    <a:pt x="68097" y="5637"/>
                  </a:lnTo>
                  <a:lnTo>
                    <a:pt x="67890" y="5505"/>
                  </a:lnTo>
                  <a:lnTo>
                    <a:pt x="67682" y="5373"/>
                  </a:lnTo>
                  <a:lnTo>
                    <a:pt x="67456" y="5260"/>
                  </a:lnTo>
                  <a:lnTo>
                    <a:pt x="67230" y="5166"/>
                  </a:lnTo>
                  <a:lnTo>
                    <a:pt x="67004" y="5072"/>
                  </a:lnTo>
                  <a:lnTo>
                    <a:pt x="66759" y="4977"/>
                  </a:lnTo>
                  <a:lnTo>
                    <a:pt x="66532" y="4921"/>
                  </a:lnTo>
                  <a:lnTo>
                    <a:pt x="66268" y="4864"/>
                  </a:lnTo>
                  <a:lnTo>
                    <a:pt x="66023" y="4808"/>
                  </a:lnTo>
                  <a:lnTo>
                    <a:pt x="65778" y="4789"/>
                  </a:lnTo>
                  <a:lnTo>
                    <a:pt x="65514" y="4770"/>
                  </a:lnTo>
                  <a:lnTo>
                    <a:pt x="65250" y="4751"/>
                  </a:lnTo>
                  <a:lnTo>
                    <a:pt x="64855" y="4770"/>
                  </a:lnTo>
                  <a:lnTo>
                    <a:pt x="64459" y="4827"/>
                  </a:lnTo>
                  <a:lnTo>
                    <a:pt x="64063" y="4902"/>
                  </a:lnTo>
                  <a:lnTo>
                    <a:pt x="63686" y="4996"/>
                  </a:lnTo>
                  <a:lnTo>
                    <a:pt x="63327" y="5128"/>
                  </a:lnTo>
                  <a:lnTo>
                    <a:pt x="62969" y="5298"/>
                  </a:lnTo>
                  <a:lnTo>
                    <a:pt x="62649" y="5486"/>
                  </a:lnTo>
                  <a:lnTo>
                    <a:pt x="62328" y="5694"/>
                  </a:lnTo>
                  <a:lnTo>
                    <a:pt x="62196" y="5430"/>
                  </a:lnTo>
                  <a:lnTo>
                    <a:pt x="62027" y="5185"/>
                  </a:lnTo>
                  <a:lnTo>
                    <a:pt x="61838" y="4940"/>
                  </a:lnTo>
                  <a:lnTo>
                    <a:pt x="61650" y="4713"/>
                  </a:lnTo>
                  <a:lnTo>
                    <a:pt x="61423" y="4506"/>
                  </a:lnTo>
                  <a:lnTo>
                    <a:pt x="61178" y="4299"/>
                  </a:lnTo>
                  <a:lnTo>
                    <a:pt x="60933" y="4129"/>
                  </a:lnTo>
                  <a:lnTo>
                    <a:pt x="60650" y="3940"/>
                  </a:lnTo>
                  <a:lnTo>
                    <a:pt x="60537" y="3639"/>
                  </a:lnTo>
                  <a:lnTo>
                    <a:pt x="60368" y="3337"/>
                  </a:lnTo>
                  <a:lnTo>
                    <a:pt x="60198" y="3054"/>
                  </a:lnTo>
                  <a:lnTo>
                    <a:pt x="59972" y="2790"/>
                  </a:lnTo>
                  <a:lnTo>
                    <a:pt x="59745" y="2526"/>
                  </a:lnTo>
                  <a:lnTo>
                    <a:pt x="59481" y="2300"/>
                  </a:lnTo>
                  <a:lnTo>
                    <a:pt x="59199" y="2074"/>
                  </a:lnTo>
                  <a:lnTo>
                    <a:pt x="58878" y="1867"/>
                  </a:lnTo>
                  <a:lnTo>
                    <a:pt x="58558" y="1697"/>
                  </a:lnTo>
                  <a:lnTo>
                    <a:pt x="58218" y="1527"/>
                  </a:lnTo>
                  <a:lnTo>
                    <a:pt x="57860" y="1376"/>
                  </a:lnTo>
                  <a:lnTo>
                    <a:pt x="57483" y="1263"/>
                  </a:lnTo>
                  <a:lnTo>
                    <a:pt x="57087" y="1169"/>
                  </a:lnTo>
                  <a:lnTo>
                    <a:pt x="56691" y="1112"/>
                  </a:lnTo>
                  <a:lnTo>
                    <a:pt x="56276" y="1056"/>
                  </a:lnTo>
                  <a:lnTo>
                    <a:pt x="55485" y="1056"/>
                  </a:lnTo>
                  <a:lnTo>
                    <a:pt x="55145" y="1094"/>
                  </a:lnTo>
                  <a:lnTo>
                    <a:pt x="54806" y="1131"/>
                  </a:lnTo>
                  <a:lnTo>
                    <a:pt x="54485" y="1207"/>
                  </a:lnTo>
                  <a:lnTo>
                    <a:pt x="54165" y="1282"/>
                  </a:lnTo>
                  <a:lnTo>
                    <a:pt x="53844" y="1376"/>
                  </a:lnTo>
                  <a:lnTo>
                    <a:pt x="53543" y="1490"/>
                  </a:lnTo>
                  <a:lnTo>
                    <a:pt x="53260" y="1622"/>
                  </a:lnTo>
                  <a:lnTo>
                    <a:pt x="52864" y="1527"/>
                  </a:lnTo>
                  <a:lnTo>
                    <a:pt x="52449" y="1452"/>
                  </a:lnTo>
                  <a:lnTo>
                    <a:pt x="52035" y="1414"/>
                  </a:lnTo>
                  <a:lnTo>
                    <a:pt x="51601" y="1395"/>
                  </a:lnTo>
                  <a:lnTo>
                    <a:pt x="51243" y="1395"/>
                  </a:lnTo>
                  <a:lnTo>
                    <a:pt x="50903" y="1433"/>
                  </a:lnTo>
                  <a:lnTo>
                    <a:pt x="50564" y="1471"/>
                  </a:lnTo>
                  <a:lnTo>
                    <a:pt x="50244" y="1546"/>
                  </a:lnTo>
                  <a:lnTo>
                    <a:pt x="49923" y="1622"/>
                  </a:lnTo>
                  <a:lnTo>
                    <a:pt x="49621" y="1716"/>
                  </a:lnTo>
                  <a:lnTo>
                    <a:pt x="49320" y="1829"/>
                  </a:lnTo>
                  <a:lnTo>
                    <a:pt x="49037" y="1961"/>
                  </a:lnTo>
                  <a:lnTo>
                    <a:pt x="48528" y="1791"/>
                  </a:lnTo>
                  <a:lnTo>
                    <a:pt x="47981" y="1659"/>
                  </a:lnTo>
                  <a:lnTo>
                    <a:pt x="47416" y="1527"/>
                  </a:lnTo>
                  <a:lnTo>
                    <a:pt x="46831" y="1414"/>
                  </a:lnTo>
                  <a:lnTo>
                    <a:pt x="46228" y="1339"/>
                  </a:lnTo>
                  <a:lnTo>
                    <a:pt x="45606" y="1282"/>
                  </a:lnTo>
                  <a:lnTo>
                    <a:pt x="44965" y="1244"/>
                  </a:lnTo>
                  <a:lnTo>
                    <a:pt x="44305" y="1226"/>
                  </a:lnTo>
                  <a:lnTo>
                    <a:pt x="43947" y="962"/>
                  </a:lnTo>
                  <a:lnTo>
                    <a:pt x="43570" y="717"/>
                  </a:lnTo>
                  <a:lnTo>
                    <a:pt x="43136" y="509"/>
                  </a:lnTo>
                  <a:lnTo>
                    <a:pt x="42702" y="340"/>
                  </a:lnTo>
                  <a:lnTo>
                    <a:pt x="42231" y="189"/>
                  </a:lnTo>
                  <a:lnTo>
                    <a:pt x="41741" y="94"/>
                  </a:lnTo>
                  <a:lnTo>
                    <a:pt x="41232" y="38"/>
                  </a:lnTo>
                  <a:lnTo>
                    <a:pt x="40723" y="0"/>
                  </a:lnTo>
                  <a:close/>
                </a:path>
              </a:pathLst>
            </a:custGeom>
            <a:solidFill>
              <a:srgbClr val="ADA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p:nvPr/>
        </p:nvSpPr>
        <p:spPr>
          <a:xfrm>
            <a:off x="-37500" y="4685825"/>
            <a:ext cx="9231900" cy="104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rot="-557623">
            <a:off x="8245289" y="2099513"/>
            <a:ext cx="969356" cy="2291173"/>
            <a:chOff x="8175147" y="2785060"/>
            <a:chExt cx="969329" cy="2291111"/>
          </a:xfrm>
        </p:grpSpPr>
        <p:grpSp>
          <p:nvGrpSpPr>
            <p:cNvPr id="15" name="Google Shape;15;p2"/>
            <p:cNvGrpSpPr/>
            <p:nvPr/>
          </p:nvGrpSpPr>
          <p:grpSpPr>
            <a:xfrm>
              <a:off x="8175147" y="2785060"/>
              <a:ext cx="969329" cy="2291111"/>
              <a:chOff x="7870875" y="3600525"/>
              <a:chExt cx="559950" cy="1323500"/>
            </a:xfrm>
          </p:grpSpPr>
          <p:sp>
            <p:nvSpPr>
              <p:cNvPr id="16" name="Google Shape;16;p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8175147" y="2785060"/>
              <a:ext cx="969329" cy="2291111"/>
              <a:chOff x="7870875" y="3600525"/>
              <a:chExt cx="559950" cy="1323500"/>
            </a:xfrm>
          </p:grpSpPr>
          <p:sp>
            <p:nvSpPr>
              <p:cNvPr id="47" name="Google Shape;47;p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77;p2"/>
          <p:cNvGrpSpPr/>
          <p:nvPr/>
        </p:nvGrpSpPr>
        <p:grpSpPr>
          <a:xfrm rot="1047497" flipH="1">
            <a:off x="-37093" y="2271450"/>
            <a:ext cx="969293" cy="2291025"/>
            <a:chOff x="8175147" y="2785060"/>
            <a:chExt cx="969329" cy="2291111"/>
          </a:xfrm>
        </p:grpSpPr>
        <p:grpSp>
          <p:nvGrpSpPr>
            <p:cNvPr id="78" name="Google Shape;78;p2"/>
            <p:cNvGrpSpPr/>
            <p:nvPr/>
          </p:nvGrpSpPr>
          <p:grpSpPr>
            <a:xfrm>
              <a:off x="8175147" y="2785060"/>
              <a:ext cx="969329" cy="2291111"/>
              <a:chOff x="7870875" y="3600525"/>
              <a:chExt cx="559950" cy="1323500"/>
            </a:xfrm>
          </p:grpSpPr>
          <p:sp>
            <p:nvSpPr>
              <p:cNvPr id="79" name="Google Shape;79;p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2"/>
            <p:cNvGrpSpPr/>
            <p:nvPr/>
          </p:nvGrpSpPr>
          <p:grpSpPr>
            <a:xfrm>
              <a:off x="8175147" y="2785060"/>
              <a:ext cx="969329" cy="2291111"/>
              <a:chOff x="7870875" y="3600525"/>
              <a:chExt cx="559950" cy="1323500"/>
            </a:xfrm>
          </p:grpSpPr>
          <p:sp>
            <p:nvSpPr>
              <p:cNvPr id="110" name="Google Shape;110;p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 name="Google Shape;140;p2"/>
          <p:cNvGrpSpPr/>
          <p:nvPr/>
        </p:nvGrpSpPr>
        <p:grpSpPr>
          <a:xfrm>
            <a:off x="-1472439" y="-68439"/>
            <a:ext cx="4163378" cy="653217"/>
            <a:chOff x="238125" y="2297075"/>
            <a:chExt cx="7143750" cy="1120825"/>
          </a:xfrm>
        </p:grpSpPr>
        <p:sp>
          <p:nvSpPr>
            <p:cNvPr id="141" name="Google Shape;141;p2"/>
            <p:cNvSpPr/>
            <p:nvPr/>
          </p:nvSpPr>
          <p:spPr>
            <a:xfrm>
              <a:off x="238125" y="2297075"/>
              <a:ext cx="7143750" cy="1120825"/>
            </a:xfrm>
            <a:custGeom>
              <a:avLst/>
              <a:gdLst/>
              <a:ahLst/>
              <a:cxnLst/>
              <a:rect l="l" t="t" r="r" b="b"/>
              <a:pathLst>
                <a:path w="285750" h="44833" extrusionOk="0">
                  <a:moveTo>
                    <a:pt x="204667" y="2453"/>
                  </a:moveTo>
                  <a:lnTo>
                    <a:pt x="205803" y="2512"/>
                  </a:lnTo>
                  <a:lnTo>
                    <a:pt x="206910" y="2602"/>
                  </a:lnTo>
                  <a:lnTo>
                    <a:pt x="207957" y="2662"/>
                  </a:lnTo>
                  <a:lnTo>
                    <a:pt x="209662" y="2841"/>
                  </a:lnTo>
                  <a:lnTo>
                    <a:pt x="210738" y="2961"/>
                  </a:lnTo>
                  <a:lnTo>
                    <a:pt x="211037" y="2991"/>
                  </a:lnTo>
                  <a:lnTo>
                    <a:pt x="211366" y="3081"/>
                  </a:lnTo>
                  <a:lnTo>
                    <a:pt x="211666" y="3170"/>
                  </a:lnTo>
                  <a:lnTo>
                    <a:pt x="211965" y="3320"/>
                  </a:lnTo>
                  <a:lnTo>
                    <a:pt x="212174" y="3499"/>
                  </a:lnTo>
                  <a:lnTo>
                    <a:pt x="212264" y="3589"/>
                  </a:lnTo>
                  <a:lnTo>
                    <a:pt x="212353" y="3709"/>
                  </a:lnTo>
                  <a:lnTo>
                    <a:pt x="212383" y="3828"/>
                  </a:lnTo>
                  <a:lnTo>
                    <a:pt x="212413" y="3948"/>
                  </a:lnTo>
                  <a:lnTo>
                    <a:pt x="212413" y="4097"/>
                  </a:lnTo>
                  <a:lnTo>
                    <a:pt x="212383" y="4217"/>
                  </a:lnTo>
                  <a:lnTo>
                    <a:pt x="212353" y="4367"/>
                  </a:lnTo>
                  <a:lnTo>
                    <a:pt x="212264" y="4456"/>
                  </a:lnTo>
                  <a:lnTo>
                    <a:pt x="212174" y="4576"/>
                  </a:lnTo>
                  <a:lnTo>
                    <a:pt x="212084" y="4666"/>
                  </a:lnTo>
                  <a:lnTo>
                    <a:pt x="211845" y="4815"/>
                  </a:lnTo>
                  <a:lnTo>
                    <a:pt x="211576" y="4965"/>
                  </a:lnTo>
                  <a:lnTo>
                    <a:pt x="211307" y="5055"/>
                  </a:lnTo>
                  <a:lnTo>
                    <a:pt x="210948" y="5174"/>
                  </a:lnTo>
                  <a:lnTo>
                    <a:pt x="210050" y="5413"/>
                  </a:lnTo>
                  <a:lnTo>
                    <a:pt x="208884" y="5683"/>
                  </a:lnTo>
                  <a:lnTo>
                    <a:pt x="207568" y="5922"/>
                  </a:lnTo>
                  <a:lnTo>
                    <a:pt x="206103" y="6131"/>
                  </a:lnTo>
                  <a:lnTo>
                    <a:pt x="204577" y="6341"/>
                  </a:lnTo>
                  <a:lnTo>
                    <a:pt x="203052" y="6460"/>
                  </a:lnTo>
                  <a:lnTo>
                    <a:pt x="202334" y="6490"/>
                  </a:lnTo>
                  <a:lnTo>
                    <a:pt x="201616" y="6490"/>
                  </a:lnTo>
                  <a:lnTo>
                    <a:pt x="200749" y="6460"/>
                  </a:lnTo>
                  <a:lnTo>
                    <a:pt x="199941" y="6400"/>
                  </a:lnTo>
                  <a:lnTo>
                    <a:pt x="199223" y="6311"/>
                  </a:lnTo>
                  <a:lnTo>
                    <a:pt x="198894" y="6221"/>
                  </a:lnTo>
                  <a:lnTo>
                    <a:pt x="198595" y="6161"/>
                  </a:lnTo>
                  <a:lnTo>
                    <a:pt x="198326" y="6042"/>
                  </a:lnTo>
                  <a:lnTo>
                    <a:pt x="198057" y="5952"/>
                  </a:lnTo>
                  <a:lnTo>
                    <a:pt x="197848" y="5802"/>
                  </a:lnTo>
                  <a:lnTo>
                    <a:pt x="197668" y="5683"/>
                  </a:lnTo>
                  <a:lnTo>
                    <a:pt x="197489" y="5503"/>
                  </a:lnTo>
                  <a:lnTo>
                    <a:pt x="197369" y="5354"/>
                  </a:lnTo>
                  <a:lnTo>
                    <a:pt x="197309" y="5144"/>
                  </a:lnTo>
                  <a:lnTo>
                    <a:pt x="197249" y="4935"/>
                  </a:lnTo>
                  <a:lnTo>
                    <a:pt x="197249" y="4755"/>
                  </a:lnTo>
                  <a:lnTo>
                    <a:pt x="197249" y="4576"/>
                  </a:lnTo>
                  <a:lnTo>
                    <a:pt x="197279" y="4426"/>
                  </a:lnTo>
                  <a:lnTo>
                    <a:pt x="197309" y="4277"/>
                  </a:lnTo>
                  <a:lnTo>
                    <a:pt x="197399" y="4127"/>
                  </a:lnTo>
                  <a:lnTo>
                    <a:pt x="197459" y="3978"/>
                  </a:lnTo>
                  <a:lnTo>
                    <a:pt x="197668" y="3709"/>
                  </a:lnTo>
                  <a:lnTo>
                    <a:pt x="197937" y="3469"/>
                  </a:lnTo>
                  <a:lnTo>
                    <a:pt x="198266" y="3290"/>
                  </a:lnTo>
                  <a:lnTo>
                    <a:pt x="198625" y="3110"/>
                  </a:lnTo>
                  <a:lnTo>
                    <a:pt x="199044" y="2961"/>
                  </a:lnTo>
                  <a:lnTo>
                    <a:pt x="199493" y="2811"/>
                  </a:lnTo>
                  <a:lnTo>
                    <a:pt x="200001" y="2722"/>
                  </a:lnTo>
                  <a:lnTo>
                    <a:pt x="200539" y="2632"/>
                  </a:lnTo>
                  <a:lnTo>
                    <a:pt x="201078" y="2572"/>
                  </a:lnTo>
                  <a:lnTo>
                    <a:pt x="201676" y="2512"/>
                  </a:lnTo>
                  <a:lnTo>
                    <a:pt x="202274" y="2482"/>
                  </a:lnTo>
                  <a:lnTo>
                    <a:pt x="203500" y="2453"/>
                  </a:lnTo>
                  <a:close/>
                  <a:moveTo>
                    <a:pt x="168806" y="0"/>
                  </a:move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197489" y="60"/>
                  </a:lnTo>
                  <a:lnTo>
                    <a:pt x="184748" y="30"/>
                  </a:lnTo>
                  <a:lnTo>
                    <a:pt x="16880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38125" y="2297075"/>
              <a:ext cx="7143750" cy="1120825"/>
            </a:xfrm>
            <a:custGeom>
              <a:avLst/>
              <a:gdLst/>
              <a:ahLst/>
              <a:cxnLst/>
              <a:rect l="l" t="t" r="r" b="b"/>
              <a:pathLst>
                <a:path w="285750" h="44833" fill="none" extrusionOk="0">
                  <a:moveTo>
                    <a:pt x="168806" y="0"/>
                  </a:moveTo>
                  <a:lnTo>
                    <a:pt x="168806" y="0"/>
                  </a:ln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3922" y="44833"/>
                  </a:lnTo>
                  <a:lnTo>
                    <a:pt x="143922"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209063" y="150"/>
                  </a:lnTo>
                  <a:lnTo>
                    <a:pt x="197489" y="60"/>
                  </a:lnTo>
                  <a:lnTo>
                    <a:pt x="184748" y="30"/>
                  </a:lnTo>
                  <a:lnTo>
                    <a:pt x="168806" y="0"/>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169350" y="2358375"/>
              <a:ext cx="379125" cy="100975"/>
            </a:xfrm>
            <a:custGeom>
              <a:avLst/>
              <a:gdLst/>
              <a:ahLst/>
              <a:cxnLst/>
              <a:rect l="l" t="t" r="r" b="b"/>
              <a:pathLst>
                <a:path w="15165" h="4039" fill="none" extrusionOk="0">
                  <a:moveTo>
                    <a:pt x="4367" y="4038"/>
                  </a:moveTo>
                  <a:lnTo>
                    <a:pt x="4367" y="4038"/>
                  </a:lnTo>
                  <a:lnTo>
                    <a:pt x="3500" y="4008"/>
                  </a:lnTo>
                  <a:lnTo>
                    <a:pt x="2692" y="3948"/>
                  </a:lnTo>
                  <a:lnTo>
                    <a:pt x="1974" y="3859"/>
                  </a:lnTo>
                  <a:lnTo>
                    <a:pt x="1645" y="3769"/>
                  </a:lnTo>
                  <a:lnTo>
                    <a:pt x="1346" y="3709"/>
                  </a:lnTo>
                  <a:lnTo>
                    <a:pt x="1077" y="3590"/>
                  </a:lnTo>
                  <a:lnTo>
                    <a:pt x="808" y="3500"/>
                  </a:lnTo>
                  <a:lnTo>
                    <a:pt x="599" y="3350"/>
                  </a:lnTo>
                  <a:lnTo>
                    <a:pt x="419" y="3231"/>
                  </a:lnTo>
                  <a:lnTo>
                    <a:pt x="240" y="3051"/>
                  </a:lnTo>
                  <a:lnTo>
                    <a:pt x="120" y="2902"/>
                  </a:lnTo>
                  <a:lnTo>
                    <a:pt x="60" y="2692"/>
                  </a:lnTo>
                  <a:lnTo>
                    <a:pt x="0" y="2483"/>
                  </a:lnTo>
                  <a:lnTo>
                    <a:pt x="0" y="2483"/>
                  </a:lnTo>
                  <a:lnTo>
                    <a:pt x="0" y="2303"/>
                  </a:lnTo>
                  <a:lnTo>
                    <a:pt x="0" y="2124"/>
                  </a:lnTo>
                  <a:lnTo>
                    <a:pt x="30" y="1974"/>
                  </a:lnTo>
                  <a:lnTo>
                    <a:pt x="60" y="1825"/>
                  </a:lnTo>
                  <a:lnTo>
                    <a:pt x="150" y="1675"/>
                  </a:lnTo>
                  <a:lnTo>
                    <a:pt x="210" y="1526"/>
                  </a:lnTo>
                  <a:lnTo>
                    <a:pt x="419" y="1257"/>
                  </a:lnTo>
                  <a:lnTo>
                    <a:pt x="688" y="1017"/>
                  </a:lnTo>
                  <a:lnTo>
                    <a:pt x="1017" y="838"/>
                  </a:lnTo>
                  <a:lnTo>
                    <a:pt x="1376" y="658"/>
                  </a:lnTo>
                  <a:lnTo>
                    <a:pt x="1795" y="509"/>
                  </a:lnTo>
                  <a:lnTo>
                    <a:pt x="2244" y="359"/>
                  </a:lnTo>
                  <a:lnTo>
                    <a:pt x="2752" y="270"/>
                  </a:lnTo>
                  <a:lnTo>
                    <a:pt x="3290" y="180"/>
                  </a:lnTo>
                  <a:lnTo>
                    <a:pt x="3829" y="120"/>
                  </a:lnTo>
                  <a:lnTo>
                    <a:pt x="4427" y="60"/>
                  </a:lnTo>
                  <a:lnTo>
                    <a:pt x="5025" y="30"/>
                  </a:lnTo>
                  <a:lnTo>
                    <a:pt x="6251" y="1"/>
                  </a:lnTo>
                  <a:lnTo>
                    <a:pt x="6251" y="1"/>
                  </a:lnTo>
                  <a:lnTo>
                    <a:pt x="7418" y="1"/>
                  </a:lnTo>
                  <a:lnTo>
                    <a:pt x="8554" y="60"/>
                  </a:lnTo>
                  <a:lnTo>
                    <a:pt x="9661" y="150"/>
                  </a:lnTo>
                  <a:lnTo>
                    <a:pt x="10708" y="210"/>
                  </a:lnTo>
                  <a:lnTo>
                    <a:pt x="12413" y="389"/>
                  </a:lnTo>
                  <a:lnTo>
                    <a:pt x="13489" y="509"/>
                  </a:lnTo>
                  <a:lnTo>
                    <a:pt x="13489" y="509"/>
                  </a:lnTo>
                  <a:lnTo>
                    <a:pt x="13788" y="539"/>
                  </a:lnTo>
                  <a:lnTo>
                    <a:pt x="14117" y="629"/>
                  </a:lnTo>
                  <a:lnTo>
                    <a:pt x="14417" y="718"/>
                  </a:lnTo>
                  <a:lnTo>
                    <a:pt x="14716" y="868"/>
                  </a:lnTo>
                  <a:lnTo>
                    <a:pt x="14925" y="1047"/>
                  </a:lnTo>
                  <a:lnTo>
                    <a:pt x="15015" y="1137"/>
                  </a:lnTo>
                  <a:lnTo>
                    <a:pt x="15104" y="1257"/>
                  </a:lnTo>
                  <a:lnTo>
                    <a:pt x="15134" y="1376"/>
                  </a:lnTo>
                  <a:lnTo>
                    <a:pt x="15164" y="1496"/>
                  </a:lnTo>
                  <a:lnTo>
                    <a:pt x="15164" y="1645"/>
                  </a:lnTo>
                  <a:lnTo>
                    <a:pt x="15134" y="1765"/>
                  </a:lnTo>
                  <a:lnTo>
                    <a:pt x="15134" y="1765"/>
                  </a:lnTo>
                  <a:lnTo>
                    <a:pt x="15104" y="1915"/>
                  </a:lnTo>
                  <a:lnTo>
                    <a:pt x="15015" y="2004"/>
                  </a:lnTo>
                  <a:lnTo>
                    <a:pt x="14925" y="2124"/>
                  </a:lnTo>
                  <a:lnTo>
                    <a:pt x="14835" y="2214"/>
                  </a:lnTo>
                  <a:lnTo>
                    <a:pt x="14596" y="2363"/>
                  </a:lnTo>
                  <a:lnTo>
                    <a:pt x="14327" y="2513"/>
                  </a:lnTo>
                  <a:lnTo>
                    <a:pt x="14327" y="2513"/>
                  </a:lnTo>
                  <a:lnTo>
                    <a:pt x="14058" y="2603"/>
                  </a:lnTo>
                  <a:lnTo>
                    <a:pt x="13699" y="2722"/>
                  </a:lnTo>
                  <a:lnTo>
                    <a:pt x="12801" y="2961"/>
                  </a:lnTo>
                  <a:lnTo>
                    <a:pt x="11635" y="3231"/>
                  </a:lnTo>
                  <a:lnTo>
                    <a:pt x="10319" y="3470"/>
                  </a:lnTo>
                  <a:lnTo>
                    <a:pt x="8854" y="3679"/>
                  </a:lnTo>
                  <a:lnTo>
                    <a:pt x="7328" y="3889"/>
                  </a:lnTo>
                  <a:lnTo>
                    <a:pt x="5803" y="4008"/>
                  </a:lnTo>
                  <a:lnTo>
                    <a:pt x="5085" y="4038"/>
                  </a:lnTo>
                  <a:lnTo>
                    <a:pt x="4367" y="4038"/>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2"/>
          <p:cNvGrpSpPr/>
          <p:nvPr/>
        </p:nvGrpSpPr>
        <p:grpSpPr>
          <a:xfrm>
            <a:off x="6818086" y="51686"/>
            <a:ext cx="4163377" cy="653217"/>
            <a:chOff x="238125" y="2297075"/>
            <a:chExt cx="7143750" cy="1120825"/>
          </a:xfrm>
        </p:grpSpPr>
        <p:sp>
          <p:nvSpPr>
            <p:cNvPr id="145" name="Google Shape;145;p2"/>
            <p:cNvSpPr/>
            <p:nvPr/>
          </p:nvSpPr>
          <p:spPr>
            <a:xfrm>
              <a:off x="238125" y="2297075"/>
              <a:ext cx="7143750" cy="1120825"/>
            </a:xfrm>
            <a:custGeom>
              <a:avLst/>
              <a:gdLst/>
              <a:ahLst/>
              <a:cxnLst/>
              <a:rect l="l" t="t" r="r" b="b"/>
              <a:pathLst>
                <a:path w="285750" h="44833" extrusionOk="0">
                  <a:moveTo>
                    <a:pt x="204667" y="2453"/>
                  </a:moveTo>
                  <a:lnTo>
                    <a:pt x="205803" y="2512"/>
                  </a:lnTo>
                  <a:lnTo>
                    <a:pt x="206910" y="2602"/>
                  </a:lnTo>
                  <a:lnTo>
                    <a:pt x="207957" y="2662"/>
                  </a:lnTo>
                  <a:lnTo>
                    <a:pt x="209662" y="2841"/>
                  </a:lnTo>
                  <a:lnTo>
                    <a:pt x="210738" y="2961"/>
                  </a:lnTo>
                  <a:lnTo>
                    <a:pt x="211037" y="2991"/>
                  </a:lnTo>
                  <a:lnTo>
                    <a:pt x="211366" y="3081"/>
                  </a:lnTo>
                  <a:lnTo>
                    <a:pt x="211666" y="3170"/>
                  </a:lnTo>
                  <a:lnTo>
                    <a:pt x="211965" y="3320"/>
                  </a:lnTo>
                  <a:lnTo>
                    <a:pt x="212174" y="3499"/>
                  </a:lnTo>
                  <a:lnTo>
                    <a:pt x="212264" y="3589"/>
                  </a:lnTo>
                  <a:lnTo>
                    <a:pt x="212353" y="3709"/>
                  </a:lnTo>
                  <a:lnTo>
                    <a:pt x="212383" y="3828"/>
                  </a:lnTo>
                  <a:lnTo>
                    <a:pt x="212413" y="3948"/>
                  </a:lnTo>
                  <a:lnTo>
                    <a:pt x="212413" y="4097"/>
                  </a:lnTo>
                  <a:lnTo>
                    <a:pt x="212383" y="4217"/>
                  </a:lnTo>
                  <a:lnTo>
                    <a:pt x="212353" y="4367"/>
                  </a:lnTo>
                  <a:lnTo>
                    <a:pt x="212264" y="4456"/>
                  </a:lnTo>
                  <a:lnTo>
                    <a:pt x="212174" y="4576"/>
                  </a:lnTo>
                  <a:lnTo>
                    <a:pt x="212084" y="4666"/>
                  </a:lnTo>
                  <a:lnTo>
                    <a:pt x="211845" y="4815"/>
                  </a:lnTo>
                  <a:lnTo>
                    <a:pt x="211576" y="4965"/>
                  </a:lnTo>
                  <a:lnTo>
                    <a:pt x="211307" y="5055"/>
                  </a:lnTo>
                  <a:lnTo>
                    <a:pt x="210948" y="5174"/>
                  </a:lnTo>
                  <a:lnTo>
                    <a:pt x="210050" y="5413"/>
                  </a:lnTo>
                  <a:lnTo>
                    <a:pt x="208884" y="5683"/>
                  </a:lnTo>
                  <a:lnTo>
                    <a:pt x="207568" y="5922"/>
                  </a:lnTo>
                  <a:lnTo>
                    <a:pt x="206103" y="6131"/>
                  </a:lnTo>
                  <a:lnTo>
                    <a:pt x="204577" y="6341"/>
                  </a:lnTo>
                  <a:lnTo>
                    <a:pt x="203052" y="6460"/>
                  </a:lnTo>
                  <a:lnTo>
                    <a:pt x="202334" y="6490"/>
                  </a:lnTo>
                  <a:lnTo>
                    <a:pt x="201616" y="6490"/>
                  </a:lnTo>
                  <a:lnTo>
                    <a:pt x="200749" y="6460"/>
                  </a:lnTo>
                  <a:lnTo>
                    <a:pt x="199941" y="6400"/>
                  </a:lnTo>
                  <a:lnTo>
                    <a:pt x="199223" y="6311"/>
                  </a:lnTo>
                  <a:lnTo>
                    <a:pt x="198894" y="6221"/>
                  </a:lnTo>
                  <a:lnTo>
                    <a:pt x="198595" y="6161"/>
                  </a:lnTo>
                  <a:lnTo>
                    <a:pt x="198326" y="6042"/>
                  </a:lnTo>
                  <a:lnTo>
                    <a:pt x="198057" y="5952"/>
                  </a:lnTo>
                  <a:lnTo>
                    <a:pt x="197848" y="5802"/>
                  </a:lnTo>
                  <a:lnTo>
                    <a:pt x="197668" y="5683"/>
                  </a:lnTo>
                  <a:lnTo>
                    <a:pt x="197489" y="5503"/>
                  </a:lnTo>
                  <a:lnTo>
                    <a:pt x="197369" y="5354"/>
                  </a:lnTo>
                  <a:lnTo>
                    <a:pt x="197309" y="5144"/>
                  </a:lnTo>
                  <a:lnTo>
                    <a:pt x="197249" y="4935"/>
                  </a:lnTo>
                  <a:lnTo>
                    <a:pt x="197249" y="4755"/>
                  </a:lnTo>
                  <a:lnTo>
                    <a:pt x="197249" y="4576"/>
                  </a:lnTo>
                  <a:lnTo>
                    <a:pt x="197279" y="4426"/>
                  </a:lnTo>
                  <a:lnTo>
                    <a:pt x="197309" y="4277"/>
                  </a:lnTo>
                  <a:lnTo>
                    <a:pt x="197399" y="4127"/>
                  </a:lnTo>
                  <a:lnTo>
                    <a:pt x="197459" y="3978"/>
                  </a:lnTo>
                  <a:lnTo>
                    <a:pt x="197668" y="3709"/>
                  </a:lnTo>
                  <a:lnTo>
                    <a:pt x="197937" y="3469"/>
                  </a:lnTo>
                  <a:lnTo>
                    <a:pt x="198266" y="3290"/>
                  </a:lnTo>
                  <a:lnTo>
                    <a:pt x="198625" y="3110"/>
                  </a:lnTo>
                  <a:lnTo>
                    <a:pt x="199044" y="2961"/>
                  </a:lnTo>
                  <a:lnTo>
                    <a:pt x="199493" y="2811"/>
                  </a:lnTo>
                  <a:lnTo>
                    <a:pt x="200001" y="2722"/>
                  </a:lnTo>
                  <a:lnTo>
                    <a:pt x="200539" y="2632"/>
                  </a:lnTo>
                  <a:lnTo>
                    <a:pt x="201078" y="2572"/>
                  </a:lnTo>
                  <a:lnTo>
                    <a:pt x="201676" y="2512"/>
                  </a:lnTo>
                  <a:lnTo>
                    <a:pt x="202274" y="2482"/>
                  </a:lnTo>
                  <a:lnTo>
                    <a:pt x="203500" y="2453"/>
                  </a:lnTo>
                  <a:close/>
                  <a:moveTo>
                    <a:pt x="168806" y="0"/>
                  </a:move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197489" y="60"/>
                  </a:lnTo>
                  <a:lnTo>
                    <a:pt x="184748" y="30"/>
                  </a:lnTo>
                  <a:lnTo>
                    <a:pt x="16880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38125" y="2297075"/>
              <a:ext cx="7143750" cy="1120825"/>
            </a:xfrm>
            <a:custGeom>
              <a:avLst/>
              <a:gdLst/>
              <a:ahLst/>
              <a:cxnLst/>
              <a:rect l="l" t="t" r="r" b="b"/>
              <a:pathLst>
                <a:path w="285750" h="44833" fill="none" extrusionOk="0">
                  <a:moveTo>
                    <a:pt x="168806" y="0"/>
                  </a:moveTo>
                  <a:lnTo>
                    <a:pt x="168806" y="0"/>
                  </a:ln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3922" y="44833"/>
                  </a:lnTo>
                  <a:lnTo>
                    <a:pt x="143922"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209063" y="150"/>
                  </a:lnTo>
                  <a:lnTo>
                    <a:pt x="197489" y="60"/>
                  </a:lnTo>
                  <a:lnTo>
                    <a:pt x="184748" y="30"/>
                  </a:lnTo>
                  <a:lnTo>
                    <a:pt x="168806" y="0"/>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169350" y="2358375"/>
              <a:ext cx="379125" cy="100975"/>
            </a:xfrm>
            <a:custGeom>
              <a:avLst/>
              <a:gdLst/>
              <a:ahLst/>
              <a:cxnLst/>
              <a:rect l="l" t="t" r="r" b="b"/>
              <a:pathLst>
                <a:path w="15165" h="4039" fill="none" extrusionOk="0">
                  <a:moveTo>
                    <a:pt x="4367" y="4038"/>
                  </a:moveTo>
                  <a:lnTo>
                    <a:pt x="4367" y="4038"/>
                  </a:lnTo>
                  <a:lnTo>
                    <a:pt x="3500" y="4008"/>
                  </a:lnTo>
                  <a:lnTo>
                    <a:pt x="2692" y="3948"/>
                  </a:lnTo>
                  <a:lnTo>
                    <a:pt x="1974" y="3859"/>
                  </a:lnTo>
                  <a:lnTo>
                    <a:pt x="1645" y="3769"/>
                  </a:lnTo>
                  <a:lnTo>
                    <a:pt x="1346" y="3709"/>
                  </a:lnTo>
                  <a:lnTo>
                    <a:pt x="1077" y="3590"/>
                  </a:lnTo>
                  <a:lnTo>
                    <a:pt x="808" y="3500"/>
                  </a:lnTo>
                  <a:lnTo>
                    <a:pt x="599" y="3350"/>
                  </a:lnTo>
                  <a:lnTo>
                    <a:pt x="419" y="3231"/>
                  </a:lnTo>
                  <a:lnTo>
                    <a:pt x="240" y="3051"/>
                  </a:lnTo>
                  <a:lnTo>
                    <a:pt x="120" y="2902"/>
                  </a:lnTo>
                  <a:lnTo>
                    <a:pt x="60" y="2692"/>
                  </a:lnTo>
                  <a:lnTo>
                    <a:pt x="0" y="2483"/>
                  </a:lnTo>
                  <a:lnTo>
                    <a:pt x="0" y="2483"/>
                  </a:lnTo>
                  <a:lnTo>
                    <a:pt x="0" y="2303"/>
                  </a:lnTo>
                  <a:lnTo>
                    <a:pt x="0" y="2124"/>
                  </a:lnTo>
                  <a:lnTo>
                    <a:pt x="30" y="1974"/>
                  </a:lnTo>
                  <a:lnTo>
                    <a:pt x="60" y="1825"/>
                  </a:lnTo>
                  <a:lnTo>
                    <a:pt x="150" y="1675"/>
                  </a:lnTo>
                  <a:lnTo>
                    <a:pt x="210" y="1526"/>
                  </a:lnTo>
                  <a:lnTo>
                    <a:pt x="419" y="1257"/>
                  </a:lnTo>
                  <a:lnTo>
                    <a:pt x="688" y="1017"/>
                  </a:lnTo>
                  <a:lnTo>
                    <a:pt x="1017" y="838"/>
                  </a:lnTo>
                  <a:lnTo>
                    <a:pt x="1376" y="658"/>
                  </a:lnTo>
                  <a:lnTo>
                    <a:pt x="1795" y="509"/>
                  </a:lnTo>
                  <a:lnTo>
                    <a:pt x="2244" y="359"/>
                  </a:lnTo>
                  <a:lnTo>
                    <a:pt x="2752" y="270"/>
                  </a:lnTo>
                  <a:lnTo>
                    <a:pt x="3290" y="180"/>
                  </a:lnTo>
                  <a:lnTo>
                    <a:pt x="3829" y="120"/>
                  </a:lnTo>
                  <a:lnTo>
                    <a:pt x="4427" y="60"/>
                  </a:lnTo>
                  <a:lnTo>
                    <a:pt x="5025" y="30"/>
                  </a:lnTo>
                  <a:lnTo>
                    <a:pt x="6251" y="1"/>
                  </a:lnTo>
                  <a:lnTo>
                    <a:pt x="6251" y="1"/>
                  </a:lnTo>
                  <a:lnTo>
                    <a:pt x="7418" y="1"/>
                  </a:lnTo>
                  <a:lnTo>
                    <a:pt x="8554" y="60"/>
                  </a:lnTo>
                  <a:lnTo>
                    <a:pt x="9661" y="150"/>
                  </a:lnTo>
                  <a:lnTo>
                    <a:pt x="10708" y="210"/>
                  </a:lnTo>
                  <a:lnTo>
                    <a:pt x="12413" y="389"/>
                  </a:lnTo>
                  <a:lnTo>
                    <a:pt x="13489" y="509"/>
                  </a:lnTo>
                  <a:lnTo>
                    <a:pt x="13489" y="509"/>
                  </a:lnTo>
                  <a:lnTo>
                    <a:pt x="13788" y="539"/>
                  </a:lnTo>
                  <a:lnTo>
                    <a:pt x="14117" y="629"/>
                  </a:lnTo>
                  <a:lnTo>
                    <a:pt x="14417" y="718"/>
                  </a:lnTo>
                  <a:lnTo>
                    <a:pt x="14716" y="868"/>
                  </a:lnTo>
                  <a:lnTo>
                    <a:pt x="14925" y="1047"/>
                  </a:lnTo>
                  <a:lnTo>
                    <a:pt x="15015" y="1137"/>
                  </a:lnTo>
                  <a:lnTo>
                    <a:pt x="15104" y="1257"/>
                  </a:lnTo>
                  <a:lnTo>
                    <a:pt x="15134" y="1376"/>
                  </a:lnTo>
                  <a:lnTo>
                    <a:pt x="15164" y="1496"/>
                  </a:lnTo>
                  <a:lnTo>
                    <a:pt x="15164" y="1645"/>
                  </a:lnTo>
                  <a:lnTo>
                    <a:pt x="15134" y="1765"/>
                  </a:lnTo>
                  <a:lnTo>
                    <a:pt x="15134" y="1765"/>
                  </a:lnTo>
                  <a:lnTo>
                    <a:pt x="15104" y="1915"/>
                  </a:lnTo>
                  <a:lnTo>
                    <a:pt x="15015" y="2004"/>
                  </a:lnTo>
                  <a:lnTo>
                    <a:pt x="14925" y="2124"/>
                  </a:lnTo>
                  <a:lnTo>
                    <a:pt x="14835" y="2214"/>
                  </a:lnTo>
                  <a:lnTo>
                    <a:pt x="14596" y="2363"/>
                  </a:lnTo>
                  <a:lnTo>
                    <a:pt x="14327" y="2513"/>
                  </a:lnTo>
                  <a:lnTo>
                    <a:pt x="14327" y="2513"/>
                  </a:lnTo>
                  <a:lnTo>
                    <a:pt x="14058" y="2603"/>
                  </a:lnTo>
                  <a:lnTo>
                    <a:pt x="13699" y="2722"/>
                  </a:lnTo>
                  <a:lnTo>
                    <a:pt x="12801" y="2961"/>
                  </a:lnTo>
                  <a:lnTo>
                    <a:pt x="11635" y="3231"/>
                  </a:lnTo>
                  <a:lnTo>
                    <a:pt x="10319" y="3470"/>
                  </a:lnTo>
                  <a:lnTo>
                    <a:pt x="8854" y="3679"/>
                  </a:lnTo>
                  <a:lnTo>
                    <a:pt x="7328" y="3889"/>
                  </a:lnTo>
                  <a:lnTo>
                    <a:pt x="5803" y="4008"/>
                  </a:lnTo>
                  <a:lnTo>
                    <a:pt x="5085" y="4038"/>
                  </a:lnTo>
                  <a:lnTo>
                    <a:pt x="4367" y="4038"/>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2"/>
          <p:cNvSpPr txBox="1">
            <a:spLocks noGrp="1"/>
          </p:cNvSpPr>
          <p:nvPr>
            <p:ph type="ctrTitle"/>
          </p:nvPr>
        </p:nvSpPr>
        <p:spPr>
          <a:xfrm>
            <a:off x="1165800" y="529600"/>
            <a:ext cx="6812400" cy="1918200"/>
          </a:xfrm>
          <a:prstGeom prst="rect">
            <a:avLst/>
          </a:prstGeom>
          <a:noFill/>
        </p:spPr>
        <p:txBody>
          <a:bodyPr spcFirstLastPara="1" wrap="square" lIns="91425" tIns="91425" rIns="91425" bIns="91425" anchor="t" anchorCtr="0">
            <a:noAutofit/>
          </a:bodyPr>
          <a:lstStyle>
            <a:lvl1pPr lvl="0">
              <a:lnSpc>
                <a:spcPct val="85000"/>
              </a:lnSpc>
              <a:spcBef>
                <a:spcPts val="0"/>
              </a:spcBef>
              <a:spcAft>
                <a:spcPts val="0"/>
              </a:spcAft>
              <a:buSzPts val="4500"/>
              <a:buFont typeface="Loved by the King"/>
              <a:buNone/>
              <a:defRPr sz="66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49" name="Google Shape;149;p2"/>
          <p:cNvSpPr txBox="1">
            <a:spLocks noGrp="1"/>
          </p:cNvSpPr>
          <p:nvPr>
            <p:ph type="subTitle" idx="1"/>
          </p:nvPr>
        </p:nvSpPr>
        <p:spPr>
          <a:xfrm>
            <a:off x="1994250" y="2419400"/>
            <a:ext cx="5155500" cy="3657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50" name="Google Shape;150;p2"/>
          <p:cNvGrpSpPr/>
          <p:nvPr/>
        </p:nvGrpSpPr>
        <p:grpSpPr>
          <a:xfrm>
            <a:off x="2833451" y="5165686"/>
            <a:ext cx="271488" cy="144583"/>
            <a:chOff x="4479875" y="2138450"/>
            <a:chExt cx="408375" cy="217450"/>
          </a:xfrm>
        </p:grpSpPr>
        <p:sp>
          <p:nvSpPr>
            <p:cNvPr id="151" name="Google Shape;151;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2"/>
          <p:cNvGrpSpPr/>
          <p:nvPr/>
        </p:nvGrpSpPr>
        <p:grpSpPr>
          <a:xfrm>
            <a:off x="4357451" y="5104486"/>
            <a:ext cx="271488" cy="144583"/>
            <a:chOff x="4479875" y="2138450"/>
            <a:chExt cx="408375" cy="217450"/>
          </a:xfrm>
        </p:grpSpPr>
        <p:sp>
          <p:nvSpPr>
            <p:cNvPr id="157" name="Google Shape;157;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
          <p:cNvGrpSpPr/>
          <p:nvPr/>
        </p:nvGrpSpPr>
        <p:grpSpPr>
          <a:xfrm>
            <a:off x="5273101" y="5165686"/>
            <a:ext cx="271488" cy="144583"/>
            <a:chOff x="4479875" y="2138450"/>
            <a:chExt cx="408375" cy="217450"/>
          </a:xfrm>
        </p:grpSpPr>
        <p:sp>
          <p:nvSpPr>
            <p:cNvPr id="163" name="Google Shape;163;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2"/>
          <p:cNvGrpSpPr/>
          <p:nvPr/>
        </p:nvGrpSpPr>
        <p:grpSpPr>
          <a:xfrm>
            <a:off x="6113501" y="5104486"/>
            <a:ext cx="271488" cy="144583"/>
            <a:chOff x="4479875" y="2138450"/>
            <a:chExt cx="408375" cy="217450"/>
          </a:xfrm>
        </p:grpSpPr>
        <p:sp>
          <p:nvSpPr>
            <p:cNvPr id="169" name="Google Shape;169;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2"/>
          <p:cNvGrpSpPr/>
          <p:nvPr/>
        </p:nvGrpSpPr>
        <p:grpSpPr>
          <a:xfrm>
            <a:off x="6526948" y="4869842"/>
            <a:ext cx="177276" cy="94417"/>
            <a:chOff x="4479875" y="2138450"/>
            <a:chExt cx="408375" cy="217450"/>
          </a:xfrm>
        </p:grpSpPr>
        <p:sp>
          <p:nvSpPr>
            <p:cNvPr id="175" name="Google Shape;175;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2"/>
          <p:cNvGrpSpPr/>
          <p:nvPr/>
        </p:nvGrpSpPr>
        <p:grpSpPr>
          <a:xfrm>
            <a:off x="311813" y="5249698"/>
            <a:ext cx="271488" cy="144583"/>
            <a:chOff x="4479875" y="2138450"/>
            <a:chExt cx="408375" cy="217450"/>
          </a:xfrm>
        </p:grpSpPr>
        <p:sp>
          <p:nvSpPr>
            <p:cNvPr id="181" name="Google Shape;181;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2"/>
          <p:cNvGrpSpPr/>
          <p:nvPr/>
        </p:nvGrpSpPr>
        <p:grpSpPr>
          <a:xfrm>
            <a:off x="1800701" y="5239261"/>
            <a:ext cx="271488" cy="144583"/>
            <a:chOff x="4479875" y="2138450"/>
            <a:chExt cx="408375" cy="217450"/>
          </a:xfrm>
        </p:grpSpPr>
        <p:sp>
          <p:nvSpPr>
            <p:cNvPr id="187" name="Google Shape;187;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2"/>
          <p:cNvGrpSpPr/>
          <p:nvPr/>
        </p:nvGrpSpPr>
        <p:grpSpPr>
          <a:xfrm>
            <a:off x="1214913" y="5104486"/>
            <a:ext cx="271488" cy="144583"/>
            <a:chOff x="4479875" y="2138450"/>
            <a:chExt cx="408375" cy="217450"/>
          </a:xfrm>
        </p:grpSpPr>
        <p:sp>
          <p:nvSpPr>
            <p:cNvPr id="193" name="Google Shape;193;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2"/>
          <p:cNvGrpSpPr/>
          <p:nvPr/>
        </p:nvGrpSpPr>
        <p:grpSpPr>
          <a:xfrm>
            <a:off x="1214923" y="4819517"/>
            <a:ext cx="177276" cy="94417"/>
            <a:chOff x="4479875" y="2138450"/>
            <a:chExt cx="408375" cy="217450"/>
          </a:xfrm>
        </p:grpSpPr>
        <p:sp>
          <p:nvSpPr>
            <p:cNvPr id="199" name="Google Shape;199;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2"/>
          <p:cNvGrpSpPr/>
          <p:nvPr/>
        </p:nvGrpSpPr>
        <p:grpSpPr>
          <a:xfrm>
            <a:off x="882523" y="4869842"/>
            <a:ext cx="177276" cy="94417"/>
            <a:chOff x="4479875" y="2138450"/>
            <a:chExt cx="408375" cy="217450"/>
          </a:xfrm>
        </p:grpSpPr>
        <p:sp>
          <p:nvSpPr>
            <p:cNvPr id="205" name="Google Shape;205;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2"/>
          <p:cNvGrpSpPr/>
          <p:nvPr/>
        </p:nvGrpSpPr>
        <p:grpSpPr>
          <a:xfrm>
            <a:off x="2469223" y="4842192"/>
            <a:ext cx="177276" cy="94417"/>
            <a:chOff x="4479875" y="2138450"/>
            <a:chExt cx="408375" cy="217450"/>
          </a:xfrm>
        </p:grpSpPr>
        <p:sp>
          <p:nvSpPr>
            <p:cNvPr id="211" name="Google Shape;211;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a:off x="406023" y="4842192"/>
            <a:ext cx="177276" cy="94417"/>
            <a:chOff x="4479875" y="2138450"/>
            <a:chExt cx="408375" cy="217450"/>
          </a:xfrm>
        </p:grpSpPr>
        <p:sp>
          <p:nvSpPr>
            <p:cNvPr id="217" name="Google Shape;217;p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2"/>
          <p:cNvGrpSpPr/>
          <p:nvPr/>
        </p:nvGrpSpPr>
        <p:grpSpPr>
          <a:xfrm>
            <a:off x="1541603" y="4825934"/>
            <a:ext cx="605037" cy="261919"/>
            <a:chOff x="5919557" y="5390519"/>
            <a:chExt cx="1236535" cy="535292"/>
          </a:xfrm>
        </p:grpSpPr>
        <p:sp>
          <p:nvSpPr>
            <p:cNvPr id="223" name="Google Shape;223;p2"/>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2"/>
          <p:cNvGrpSpPr/>
          <p:nvPr/>
        </p:nvGrpSpPr>
        <p:grpSpPr>
          <a:xfrm rot="-557623">
            <a:off x="8245289" y="2099513"/>
            <a:ext cx="969356" cy="2291173"/>
            <a:chOff x="8175147" y="2785060"/>
            <a:chExt cx="969329" cy="2291111"/>
          </a:xfrm>
        </p:grpSpPr>
        <p:grpSp>
          <p:nvGrpSpPr>
            <p:cNvPr id="226" name="Google Shape;226;p2"/>
            <p:cNvGrpSpPr/>
            <p:nvPr/>
          </p:nvGrpSpPr>
          <p:grpSpPr>
            <a:xfrm>
              <a:off x="8175147" y="2785060"/>
              <a:ext cx="969329" cy="2291111"/>
              <a:chOff x="7870875" y="3600525"/>
              <a:chExt cx="559950" cy="1323500"/>
            </a:xfrm>
          </p:grpSpPr>
          <p:sp>
            <p:nvSpPr>
              <p:cNvPr id="227" name="Google Shape;227;p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2"/>
            <p:cNvGrpSpPr/>
            <p:nvPr/>
          </p:nvGrpSpPr>
          <p:grpSpPr>
            <a:xfrm>
              <a:off x="8175147" y="2785060"/>
              <a:ext cx="969329" cy="2291111"/>
              <a:chOff x="7870875" y="3600525"/>
              <a:chExt cx="559950" cy="1323500"/>
            </a:xfrm>
          </p:grpSpPr>
          <p:sp>
            <p:nvSpPr>
              <p:cNvPr id="258" name="Google Shape;258;p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8" name="Google Shape;288;p2"/>
          <p:cNvGrpSpPr/>
          <p:nvPr/>
        </p:nvGrpSpPr>
        <p:grpSpPr>
          <a:xfrm>
            <a:off x="192140" y="4507497"/>
            <a:ext cx="605037" cy="261919"/>
            <a:chOff x="5919557" y="5390519"/>
            <a:chExt cx="1236535" cy="535292"/>
          </a:xfrm>
        </p:grpSpPr>
        <p:sp>
          <p:nvSpPr>
            <p:cNvPr id="289" name="Google Shape;289;p2"/>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6701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33734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769886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049079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820350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01710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1255070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93201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0195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3261926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8"/>
        <p:cNvGrpSpPr/>
        <p:nvPr/>
      </p:nvGrpSpPr>
      <p:grpSpPr>
        <a:xfrm>
          <a:off x="0" y="0"/>
          <a:ext cx="0" cy="0"/>
          <a:chOff x="0" y="0"/>
          <a:chExt cx="0" cy="0"/>
        </a:xfrm>
      </p:grpSpPr>
      <p:sp>
        <p:nvSpPr>
          <p:cNvPr id="499" name="Google Shape;499;p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500" name="Google Shape;500;p4"/>
          <p:cNvSpPr txBox="1">
            <a:spLocks noGrp="1"/>
          </p:cNvSpPr>
          <p:nvPr>
            <p:ph type="body" idx="1"/>
          </p:nvPr>
        </p:nvSpPr>
        <p:spPr>
          <a:xfrm>
            <a:off x="716900" y="1051849"/>
            <a:ext cx="7704000" cy="365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SzPts val="1600"/>
              <a:buFont typeface="Mulish SemiBold"/>
              <a:buAutoNum type="arabicPeriod"/>
              <a:defRPr/>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a:p>
        </p:txBody>
      </p:sp>
      <p:sp>
        <p:nvSpPr>
          <p:cNvPr id="501" name="Google Shape;501;p4"/>
          <p:cNvSpPr/>
          <p:nvPr/>
        </p:nvSpPr>
        <p:spPr>
          <a:xfrm>
            <a:off x="-100550" y="2684069"/>
            <a:ext cx="9244533" cy="2281308"/>
          </a:xfrm>
          <a:custGeom>
            <a:avLst/>
            <a:gdLst/>
            <a:ahLst/>
            <a:cxnLst/>
            <a:rect l="l" t="t" r="r" b="b"/>
            <a:pathLst>
              <a:path w="117164" h="28913" extrusionOk="0">
                <a:moveTo>
                  <a:pt x="50" y="0"/>
                </a:moveTo>
                <a:lnTo>
                  <a:pt x="0" y="1815"/>
                </a:lnTo>
                <a:lnTo>
                  <a:pt x="0" y="3630"/>
                </a:lnTo>
                <a:lnTo>
                  <a:pt x="0" y="5445"/>
                </a:lnTo>
                <a:lnTo>
                  <a:pt x="50" y="7260"/>
                </a:lnTo>
                <a:lnTo>
                  <a:pt x="176" y="10864"/>
                </a:lnTo>
                <a:lnTo>
                  <a:pt x="328" y="14444"/>
                </a:lnTo>
                <a:lnTo>
                  <a:pt x="479" y="18049"/>
                </a:lnTo>
                <a:lnTo>
                  <a:pt x="630" y="21653"/>
                </a:lnTo>
                <a:lnTo>
                  <a:pt x="655" y="23468"/>
                </a:lnTo>
                <a:lnTo>
                  <a:pt x="681" y="25283"/>
                </a:lnTo>
                <a:lnTo>
                  <a:pt x="681" y="27073"/>
                </a:lnTo>
                <a:lnTo>
                  <a:pt x="655" y="28913"/>
                </a:lnTo>
                <a:lnTo>
                  <a:pt x="117113" y="28913"/>
                </a:lnTo>
                <a:lnTo>
                  <a:pt x="117113" y="12276"/>
                </a:lnTo>
                <a:lnTo>
                  <a:pt x="117138" y="11444"/>
                </a:lnTo>
                <a:lnTo>
                  <a:pt x="117138" y="10587"/>
                </a:lnTo>
                <a:lnTo>
                  <a:pt x="117138" y="9730"/>
                </a:lnTo>
                <a:lnTo>
                  <a:pt x="117164" y="8873"/>
                </a:lnTo>
                <a:lnTo>
                  <a:pt x="116836" y="8772"/>
                </a:lnTo>
                <a:lnTo>
                  <a:pt x="116508" y="8697"/>
                </a:lnTo>
                <a:lnTo>
                  <a:pt x="116155" y="8621"/>
                </a:lnTo>
                <a:lnTo>
                  <a:pt x="115828" y="8596"/>
                </a:lnTo>
                <a:lnTo>
                  <a:pt x="115475" y="8571"/>
                </a:lnTo>
                <a:lnTo>
                  <a:pt x="115147" y="8571"/>
                </a:lnTo>
                <a:lnTo>
                  <a:pt x="114794" y="8596"/>
                </a:lnTo>
                <a:lnTo>
                  <a:pt x="114466" y="8646"/>
                </a:lnTo>
                <a:lnTo>
                  <a:pt x="114139" y="8697"/>
                </a:lnTo>
                <a:lnTo>
                  <a:pt x="113786" y="8772"/>
                </a:lnTo>
                <a:lnTo>
                  <a:pt x="113458" y="8898"/>
                </a:lnTo>
                <a:lnTo>
                  <a:pt x="113156" y="8999"/>
                </a:lnTo>
                <a:lnTo>
                  <a:pt x="112853" y="9150"/>
                </a:lnTo>
                <a:lnTo>
                  <a:pt x="112551" y="9302"/>
                </a:lnTo>
                <a:lnTo>
                  <a:pt x="112248" y="9503"/>
                </a:lnTo>
                <a:lnTo>
                  <a:pt x="111971" y="9680"/>
                </a:lnTo>
                <a:lnTo>
                  <a:pt x="111694" y="9907"/>
                </a:lnTo>
                <a:lnTo>
                  <a:pt x="111441" y="10133"/>
                </a:lnTo>
                <a:lnTo>
                  <a:pt x="111189" y="10386"/>
                </a:lnTo>
                <a:lnTo>
                  <a:pt x="110963" y="10663"/>
                </a:lnTo>
                <a:lnTo>
                  <a:pt x="110736" y="10940"/>
                </a:lnTo>
                <a:lnTo>
                  <a:pt x="110534" y="11217"/>
                </a:lnTo>
                <a:lnTo>
                  <a:pt x="110332" y="11520"/>
                </a:lnTo>
                <a:lnTo>
                  <a:pt x="110181" y="11848"/>
                </a:lnTo>
                <a:lnTo>
                  <a:pt x="110005" y="12150"/>
                </a:lnTo>
                <a:lnTo>
                  <a:pt x="109879" y="12478"/>
                </a:lnTo>
                <a:lnTo>
                  <a:pt x="109778" y="12805"/>
                </a:lnTo>
                <a:lnTo>
                  <a:pt x="109677" y="13158"/>
                </a:lnTo>
                <a:lnTo>
                  <a:pt x="109601" y="13486"/>
                </a:lnTo>
                <a:lnTo>
                  <a:pt x="109576" y="13839"/>
                </a:lnTo>
                <a:lnTo>
                  <a:pt x="109551" y="14167"/>
                </a:lnTo>
                <a:lnTo>
                  <a:pt x="109576" y="14520"/>
                </a:lnTo>
                <a:lnTo>
                  <a:pt x="109097" y="14343"/>
                </a:lnTo>
                <a:lnTo>
                  <a:pt x="108618" y="14167"/>
                </a:lnTo>
                <a:lnTo>
                  <a:pt x="108139" y="14015"/>
                </a:lnTo>
                <a:lnTo>
                  <a:pt x="107635" y="13889"/>
                </a:lnTo>
                <a:lnTo>
                  <a:pt x="107156" y="13788"/>
                </a:lnTo>
                <a:lnTo>
                  <a:pt x="106652" y="13688"/>
                </a:lnTo>
                <a:lnTo>
                  <a:pt x="106148" y="13637"/>
                </a:lnTo>
                <a:lnTo>
                  <a:pt x="105644" y="13587"/>
                </a:lnTo>
                <a:lnTo>
                  <a:pt x="105165" y="13562"/>
                </a:lnTo>
                <a:lnTo>
                  <a:pt x="104661" y="13562"/>
                </a:lnTo>
                <a:lnTo>
                  <a:pt x="104157" y="13587"/>
                </a:lnTo>
                <a:lnTo>
                  <a:pt x="103652" y="13637"/>
                </a:lnTo>
                <a:lnTo>
                  <a:pt x="103173" y="13738"/>
                </a:lnTo>
                <a:lnTo>
                  <a:pt x="102695" y="13839"/>
                </a:lnTo>
                <a:lnTo>
                  <a:pt x="102216" y="13965"/>
                </a:lnTo>
                <a:lnTo>
                  <a:pt x="101737" y="14141"/>
                </a:lnTo>
                <a:lnTo>
                  <a:pt x="101283" y="14343"/>
                </a:lnTo>
                <a:lnTo>
                  <a:pt x="100829" y="14570"/>
                </a:lnTo>
                <a:lnTo>
                  <a:pt x="100401" y="14847"/>
                </a:lnTo>
                <a:lnTo>
                  <a:pt x="99997" y="15124"/>
                </a:lnTo>
                <a:lnTo>
                  <a:pt x="99594" y="15452"/>
                </a:lnTo>
                <a:lnTo>
                  <a:pt x="99241" y="15780"/>
                </a:lnTo>
                <a:lnTo>
                  <a:pt x="98888" y="16158"/>
                </a:lnTo>
                <a:lnTo>
                  <a:pt x="98586" y="16536"/>
                </a:lnTo>
                <a:lnTo>
                  <a:pt x="98308" y="16939"/>
                </a:lnTo>
                <a:lnTo>
                  <a:pt x="98082" y="17368"/>
                </a:lnTo>
                <a:lnTo>
                  <a:pt x="97855" y="17822"/>
                </a:lnTo>
                <a:lnTo>
                  <a:pt x="97704" y="18275"/>
                </a:lnTo>
                <a:lnTo>
                  <a:pt x="97577" y="18729"/>
                </a:lnTo>
                <a:lnTo>
                  <a:pt x="97502" y="19233"/>
                </a:lnTo>
                <a:lnTo>
                  <a:pt x="97451" y="19712"/>
                </a:lnTo>
                <a:lnTo>
                  <a:pt x="97477" y="20216"/>
                </a:lnTo>
                <a:lnTo>
                  <a:pt x="97300" y="20015"/>
                </a:lnTo>
                <a:lnTo>
                  <a:pt x="97124" y="19838"/>
                </a:lnTo>
                <a:lnTo>
                  <a:pt x="96922" y="19662"/>
                </a:lnTo>
                <a:lnTo>
                  <a:pt x="96695" y="19536"/>
                </a:lnTo>
                <a:lnTo>
                  <a:pt x="96443" y="19435"/>
                </a:lnTo>
                <a:lnTo>
                  <a:pt x="96216" y="19384"/>
                </a:lnTo>
                <a:lnTo>
                  <a:pt x="95939" y="19334"/>
                </a:lnTo>
                <a:lnTo>
                  <a:pt x="95687" y="19334"/>
                </a:lnTo>
                <a:lnTo>
                  <a:pt x="95435" y="19359"/>
                </a:lnTo>
                <a:lnTo>
                  <a:pt x="95208" y="19435"/>
                </a:lnTo>
                <a:lnTo>
                  <a:pt x="94981" y="19536"/>
                </a:lnTo>
                <a:lnTo>
                  <a:pt x="94779" y="19687"/>
                </a:lnTo>
                <a:lnTo>
                  <a:pt x="94603" y="19838"/>
                </a:lnTo>
                <a:lnTo>
                  <a:pt x="94427" y="20015"/>
                </a:lnTo>
                <a:lnTo>
                  <a:pt x="94275" y="20216"/>
                </a:lnTo>
                <a:lnTo>
                  <a:pt x="94149" y="20443"/>
                </a:lnTo>
                <a:lnTo>
                  <a:pt x="93746" y="20141"/>
                </a:lnTo>
                <a:lnTo>
                  <a:pt x="93317" y="19863"/>
                </a:lnTo>
                <a:lnTo>
                  <a:pt x="92889" y="19611"/>
                </a:lnTo>
                <a:lnTo>
                  <a:pt x="92435" y="19384"/>
                </a:lnTo>
                <a:lnTo>
                  <a:pt x="91956" y="19183"/>
                </a:lnTo>
                <a:lnTo>
                  <a:pt x="91477" y="19006"/>
                </a:lnTo>
                <a:lnTo>
                  <a:pt x="90998" y="18855"/>
                </a:lnTo>
                <a:lnTo>
                  <a:pt x="90494" y="18729"/>
                </a:lnTo>
                <a:lnTo>
                  <a:pt x="90015" y="18653"/>
                </a:lnTo>
                <a:lnTo>
                  <a:pt x="89511" y="18578"/>
                </a:lnTo>
                <a:lnTo>
                  <a:pt x="88982" y="18553"/>
                </a:lnTo>
                <a:lnTo>
                  <a:pt x="88478" y="18553"/>
                </a:lnTo>
                <a:lnTo>
                  <a:pt x="87973" y="18578"/>
                </a:lnTo>
                <a:lnTo>
                  <a:pt x="87469" y="18628"/>
                </a:lnTo>
                <a:lnTo>
                  <a:pt x="86965" y="18729"/>
                </a:lnTo>
                <a:lnTo>
                  <a:pt x="86486" y="18830"/>
                </a:lnTo>
                <a:lnTo>
                  <a:pt x="86007" y="18981"/>
                </a:lnTo>
                <a:lnTo>
                  <a:pt x="85528" y="19158"/>
                </a:lnTo>
                <a:lnTo>
                  <a:pt x="85075" y="19384"/>
                </a:lnTo>
                <a:lnTo>
                  <a:pt x="84621" y="19611"/>
                </a:lnTo>
                <a:lnTo>
                  <a:pt x="84192" y="19889"/>
                </a:lnTo>
                <a:lnTo>
                  <a:pt x="83789" y="20191"/>
                </a:lnTo>
                <a:lnTo>
                  <a:pt x="83386" y="20494"/>
                </a:lnTo>
                <a:lnTo>
                  <a:pt x="83008" y="20847"/>
                </a:lnTo>
                <a:lnTo>
                  <a:pt x="82655" y="21199"/>
                </a:lnTo>
                <a:lnTo>
                  <a:pt x="82302" y="21578"/>
                </a:lnTo>
                <a:lnTo>
                  <a:pt x="81999" y="21981"/>
                </a:lnTo>
                <a:lnTo>
                  <a:pt x="81697" y="22384"/>
                </a:lnTo>
                <a:lnTo>
                  <a:pt x="81420" y="22838"/>
                </a:lnTo>
                <a:lnTo>
                  <a:pt x="81193" y="23266"/>
                </a:lnTo>
                <a:lnTo>
                  <a:pt x="80966" y="23745"/>
                </a:lnTo>
                <a:lnTo>
                  <a:pt x="80764" y="24199"/>
                </a:lnTo>
                <a:lnTo>
                  <a:pt x="80411" y="23947"/>
                </a:lnTo>
                <a:lnTo>
                  <a:pt x="80033" y="23745"/>
                </a:lnTo>
                <a:lnTo>
                  <a:pt x="79630" y="23594"/>
                </a:lnTo>
                <a:lnTo>
                  <a:pt x="79227" y="23468"/>
                </a:lnTo>
                <a:lnTo>
                  <a:pt x="78798" y="23392"/>
                </a:lnTo>
                <a:lnTo>
                  <a:pt x="78344" y="23367"/>
                </a:lnTo>
                <a:lnTo>
                  <a:pt x="77916" y="23392"/>
                </a:lnTo>
                <a:lnTo>
                  <a:pt x="77487" y="23468"/>
                </a:lnTo>
                <a:lnTo>
                  <a:pt x="77084" y="23594"/>
                </a:lnTo>
                <a:lnTo>
                  <a:pt x="76706" y="23771"/>
                </a:lnTo>
                <a:lnTo>
                  <a:pt x="76353" y="23972"/>
                </a:lnTo>
                <a:lnTo>
                  <a:pt x="76050" y="24249"/>
                </a:lnTo>
                <a:lnTo>
                  <a:pt x="75748" y="24527"/>
                </a:lnTo>
                <a:lnTo>
                  <a:pt x="75496" y="24854"/>
                </a:lnTo>
                <a:lnTo>
                  <a:pt x="75269" y="25233"/>
                </a:lnTo>
                <a:lnTo>
                  <a:pt x="75067" y="25611"/>
                </a:lnTo>
                <a:lnTo>
                  <a:pt x="74664" y="25207"/>
                </a:lnTo>
                <a:lnTo>
                  <a:pt x="74261" y="24829"/>
                </a:lnTo>
                <a:lnTo>
                  <a:pt x="73832" y="24476"/>
                </a:lnTo>
                <a:lnTo>
                  <a:pt x="73378" y="24149"/>
                </a:lnTo>
                <a:lnTo>
                  <a:pt x="72900" y="23846"/>
                </a:lnTo>
                <a:lnTo>
                  <a:pt x="72421" y="23544"/>
                </a:lnTo>
                <a:lnTo>
                  <a:pt x="71916" y="23292"/>
                </a:lnTo>
                <a:lnTo>
                  <a:pt x="71387" y="23065"/>
                </a:lnTo>
                <a:lnTo>
                  <a:pt x="70883" y="22863"/>
                </a:lnTo>
                <a:lnTo>
                  <a:pt x="70354" y="22661"/>
                </a:lnTo>
                <a:lnTo>
                  <a:pt x="69799" y="22510"/>
                </a:lnTo>
                <a:lnTo>
                  <a:pt x="69244" y="22384"/>
                </a:lnTo>
                <a:lnTo>
                  <a:pt x="68715" y="22283"/>
                </a:lnTo>
                <a:lnTo>
                  <a:pt x="68135" y="22208"/>
                </a:lnTo>
                <a:lnTo>
                  <a:pt x="67581" y="22157"/>
                </a:lnTo>
                <a:lnTo>
                  <a:pt x="67026" y="22157"/>
                </a:lnTo>
                <a:lnTo>
                  <a:pt x="66472" y="22182"/>
                </a:lnTo>
                <a:lnTo>
                  <a:pt x="65917" y="22208"/>
                </a:lnTo>
                <a:lnTo>
                  <a:pt x="65363" y="22309"/>
                </a:lnTo>
                <a:lnTo>
                  <a:pt x="64808" y="22409"/>
                </a:lnTo>
                <a:lnTo>
                  <a:pt x="64253" y="22561"/>
                </a:lnTo>
                <a:lnTo>
                  <a:pt x="63724" y="22712"/>
                </a:lnTo>
                <a:lnTo>
                  <a:pt x="63195" y="22914"/>
                </a:lnTo>
                <a:lnTo>
                  <a:pt x="62691" y="23140"/>
                </a:lnTo>
                <a:lnTo>
                  <a:pt x="62186" y="23392"/>
                </a:lnTo>
                <a:lnTo>
                  <a:pt x="61707" y="23670"/>
                </a:lnTo>
                <a:lnTo>
                  <a:pt x="61229" y="23972"/>
                </a:lnTo>
                <a:lnTo>
                  <a:pt x="60750" y="24275"/>
                </a:lnTo>
                <a:lnTo>
                  <a:pt x="60296" y="24628"/>
                </a:lnTo>
                <a:lnTo>
                  <a:pt x="59867" y="24980"/>
                </a:lnTo>
                <a:lnTo>
                  <a:pt x="59464" y="25359"/>
                </a:lnTo>
                <a:lnTo>
                  <a:pt x="59061" y="25762"/>
                </a:lnTo>
                <a:lnTo>
                  <a:pt x="58909" y="25611"/>
                </a:lnTo>
                <a:lnTo>
                  <a:pt x="58733" y="25485"/>
                </a:lnTo>
                <a:lnTo>
                  <a:pt x="58531" y="25384"/>
                </a:lnTo>
                <a:lnTo>
                  <a:pt x="58355" y="25308"/>
                </a:lnTo>
                <a:lnTo>
                  <a:pt x="58153" y="25258"/>
                </a:lnTo>
                <a:lnTo>
                  <a:pt x="57926" y="25207"/>
                </a:lnTo>
                <a:lnTo>
                  <a:pt x="57498" y="25207"/>
                </a:lnTo>
                <a:lnTo>
                  <a:pt x="57296" y="25233"/>
                </a:lnTo>
                <a:lnTo>
                  <a:pt x="57095" y="25283"/>
                </a:lnTo>
                <a:lnTo>
                  <a:pt x="56893" y="25359"/>
                </a:lnTo>
                <a:lnTo>
                  <a:pt x="56716" y="25459"/>
                </a:lnTo>
                <a:lnTo>
                  <a:pt x="56540" y="25560"/>
                </a:lnTo>
                <a:lnTo>
                  <a:pt x="56389" y="25712"/>
                </a:lnTo>
                <a:lnTo>
                  <a:pt x="56237" y="25863"/>
                </a:lnTo>
                <a:lnTo>
                  <a:pt x="56111" y="26039"/>
                </a:lnTo>
                <a:lnTo>
                  <a:pt x="55885" y="25787"/>
                </a:lnTo>
                <a:lnTo>
                  <a:pt x="55633" y="25535"/>
                </a:lnTo>
                <a:lnTo>
                  <a:pt x="55355" y="25308"/>
                </a:lnTo>
                <a:lnTo>
                  <a:pt x="55078" y="25081"/>
                </a:lnTo>
                <a:lnTo>
                  <a:pt x="54801" y="24880"/>
                </a:lnTo>
                <a:lnTo>
                  <a:pt x="54498" y="24703"/>
                </a:lnTo>
                <a:lnTo>
                  <a:pt x="54196" y="24502"/>
                </a:lnTo>
                <a:lnTo>
                  <a:pt x="53893" y="24350"/>
                </a:lnTo>
                <a:lnTo>
                  <a:pt x="53566" y="24199"/>
                </a:lnTo>
                <a:lnTo>
                  <a:pt x="53238" y="24048"/>
                </a:lnTo>
                <a:lnTo>
                  <a:pt x="52910" y="23922"/>
                </a:lnTo>
                <a:lnTo>
                  <a:pt x="52582" y="23821"/>
                </a:lnTo>
                <a:lnTo>
                  <a:pt x="52230" y="23745"/>
                </a:lnTo>
                <a:lnTo>
                  <a:pt x="51902" y="23645"/>
                </a:lnTo>
                <a:lnTo>
                  <a:pt x="51549" y="23594"/>
                </a:lnTo>
                <a:lnTo>
                  <a:pt x="51196" y="23544"/>
                </a:lnTo>
                <a:lnTo>
                  <a:pt x="50490" y="23518"/>
                </a:lnTo>
                <a:lnTo>
                  <a:pt x="49784" y="23518"/>
                </a:lnTo>
                <a:lnTo>
                  <a:pt x="49432" y="23569"/>
                </a:lnTo>
                <a:lnTo>
                  <a:pt x="49079" y="23594"/>
                </a:lnTo>
                <a:lnTo>
                  <a:pt x="48726" y="23670"/>
                </a:lnTo>
                <a:lnTo>
                  <a:pt x="48398" y="23745"/>
                </a:lnTo>
                <a:lnTo>
                  <a:pt x="48045" y="23846"/>
                </a:lnTo>
                <a:lnTo>
                  <a:pt x="47717" y="23947"/>
                </a:lnTo>
                <a:lnTo>
                  <a:pt x="47390" y="24073"/>
                </a:lnTo>
                <a:lnTo>
                  <a:pt x="47062" y="24199"/>
                </a:lnTo>
                <a:lnTo>
                  <a:pt x="46734" y="24350"/>
                </a:lnTo>
                <a:lnTo>
                  <a:pt x="46432" y="24527"/>
                </a:lnTo>
                <a:lnTo>
                  <a:pt x="46129" y="24703"/>
                </a:lnTo>
                <a:lnTo>
                  <a:pt x="45852" y="24905"/>
                </a:lnTo>
                <a:lnTo>
                  <a:pt x="45776" y="24678"/>
                </a:lnTo>
                <a:lnTo>
                  <a:pt x="45676" y="24426"/>
                </a:lnTo>
                <a:lnTo>
                  <a:pt x="45575" y="24199"/>
                </a:lnTo>
                <a:lnTo>
                  <a:pt x="45424" y="23997"/>
                </a:lnTo>
                <a:lnTo>
                  <a:pt x="45272" y="23796"/>
                </a:lnTo>
                <a:lnTo>
                  <a:pt x="45096" y="23619"/>
                </a:lnTo>
                <a:lnTo>
                  <a:pt x="44894" y="23443"/>
                </a:lnTo>
                <a:lnTo>
                  <a:pt x="44667" y="23317"/>
                </a:lnTo>
                <a:lnTo>
                  <a:pt x="44466" y="23191"/>
                </a:lnTo>
                <a:lnTo>
                  <a:pt x="44239" y="23090"/>
                </a:lnTo>
                <a:lnTo>
                  <a:pt x="43987" y="23014"/>
                </a:lnTo>
                <a:lnTo>
                  <a:pt x="43760" y="22989"/>
                </a:lnTo>
                <a:lnTo>
                  <a:pt x="43508" y="22964"/>
                </a:lnTo>
                <a:lnTo>
                  <a:pt x="43256" y="22989"/>
                </a:lnTo>
                <a:lnTo>
                  <a:pt x="43029" y="23040"/>
                </a:lnTo>
                <a:lnTo>
                  <a:pt x="42802" y="23115"/>
                </a:lnTo>
                <a:lnTo>
                  <a:pt x="42701" y="22561"/>
                </a:lnTo>
                <a:lnTo>
                  <a:pt x="42575" y="21981"/>
                </a:lnTo>
                <a:lnTo>
                  <a:pt x="42399" y="21451"/>
                </a:lnTo>
                <a:lnTo>
                  <a:pt x="42197" y="20897"/>
                </a:lnTo>
                <a:lnTo>
                  <a:pt x="41945" y="20393"/>
                </a:lnTo>
                <a:lnTo>
                  <a:pt x="41668" y="19889"/>
                </a:lnTo>
                <a:lnTo>
                  <a:pt x="41340" y="19410"/>
                </a:lnTo>
                <a:lnTo>
                  <a:pt x="41012" y="18931"/>
                </a:lnTo>
                <a:lnTo>
                  <a:pt x="40634" y="18502"/>
                </a:lnTo>
                <a:lnTo>
                  <a:pt x="40231" y="18099"/>
                </a:lnTo>
                <a:lnTo>
                  <a:pt x="39802" y="17721"/>
                </a:lnTo>
                <a:lnTo>
                  <a:pt x="39323" y="17368"/>
                </a:lnTo>
                <a:lnTo>
                  <a:pt x="38844" y="17040"/>
                </a:lnTo>
                <a:lnTo>
                  <a:pt x="38366" y="16763"/>
                </a:lnTo>
                <a:lnTo>
                  <a:pt x="37836" y="16511"/>
                </a:lnTo>
                <a:lnTo>
                  <a:pt x="37307" y="16309"/>
                </a:lnTo>
                <a:lnTo>
                  <a:pt x="36752" y="16158"/>
                </a:lnTo>
                <a:lnTo>
                  <a:pt x="36172" y="16007"/>
                </a:lnTo>
                <a:lnTo>
                  <a:pt x="35593" y="15931"/>
                </a:lnTo>
                <a:lnTo>
                  <a:pt x="35013" y="15881"/>
                </a:lnTo>
                <a:lnTo>
                  <a:pt x="34433" y="15855"/>
                </a:lnTo>
                <a:lnTo>
                  <a:pt x="33853" y="15881"/>
                </a:lnTo>
                <a:lnTo>
                  <a:pt x="33274" y="15956"/>
                </a:lnTo>
                <a:lnTo>
                  <a:pt x="32694" y="16057"/>
                </a:lnTo>
                <a:lnTo>
                  <a:pt x="32139" y="16183"/>
                </a:lnTo>
                <a:lnTo>
                  <a:pt x="31585" y="16360"/>
                </a:lnTo>
                <a:lnTo>
                  <a:pt x="31030" y="16586"/>
                </a:lnTo>
                <a:lnTo>
                  <a:pt x="30526" y="16839"/>
                </a:lnTo>
                <a:lnTo>
                  <a:pt x="30022" y="17116"/>
                </a:lnTo>
                <a:lnTo>
                  <a:pt x="29543" y="17444"/>
                </a:lnTo>
                <a:lnTo>
                  <a:pt x="29089" y="17796"/>
                </a:lnTo>
                <a:lnTo>
                  <a:pt x="28686" y="18200"/>
                </a:lnTo>
                <a:lnTo>
                  <a:pt x="28459" y="17822"/>
                </a:lnTo>
                <a:lnTo>
                  <a:pt x="28182" y="17494"/>
                </a:lnTo>
                <a:lnTo>
                  <a:pt x="27879" y="17191"/>
                </a:lnTo>
                <a:lnTo>
                  <a:pt x="27552" y="16914"/>
                </a:lnTo>
                <a:lnTo>
                  <a:pt x="27173" y="16687"/>
                </a:lnTo>
                <a:lnTo>
                  <a:pt x="26770" y="16511"/>
                </a:lnTo>
                <a:lnTo>
                  <a:pt x="26367" y="16360"/>
                </a:lnTo>
                <a:lnTo>
                  <a:pt x="25938" y="16284"/>
                </a:lnTo>
                <a:lnTo>
                  <a:pt x="25510" y="16234"/>
                </a:lnTo>
                <a:lnTo>
                  <a:pt x="25106" y="16208"/>
                </a:lnTo>
                <a:lnTo>
                  <a:pt x="24703" y="16208"/>
                </a:lnTo>
                <a:lnTo>
                  <a:pt x="24300" y="16259"/>
                </a:lnTo>
                <a:lnTo>
                  <a:pt x="23922" y="16360"/>
                </a:lnTo>
                <a:lnTo>
                  <a:pt x="23745" y="16435"/>
                </a:lnTo>
                <a:lnTo>
                  <a:pt x="23569" y="16511"/>
                </a:lnTo>
                <a:lnTo>
                  <a:pt x="23392" y="16612"/>
                </a:lnTo>
                <a:lnTo>
                  <a:pt x="23241" y="16738"/>
                </a:lnTo>
                <a:lnTo>
                  <a:pt x="23090" y="16864"/>
                </a:lnTo>
                <a:lnTo>
                  <a:pt x="22939" y="17015"/>
                </a:lnTo>
                <a:lnTo>
                  <a:pt x="22838" y="16435"/>
                </a:lnTo>
                <a:lnTo>
                  <a:pt x="22712" y="15855"/>
                </a:lnTo>
                <a:lnTo>
                  <a:pt x="22535" y="15301"/>
                </a:lnTo>
                <a:lnTo>
                  <a:pt x="22308" y="14772"/>
                </a:lnTo>
                <a:lnTo>
                  <a:pt x="22056" y="14242"/>
                </a:lnTo>
                <a:lnTo>
                  <a:pt x="21779" y="13738"/>
                </a:lnTo>
                <a:lnTo>
                  <a:pt x="21451" y="13234"/>
                </a:lnTo>
                <a:lnTo>
                  <a:pt x="21073" y="12780"/>
                </a:lnTo>
                <a:lnTo>
                  <a:pt x="20695" y="12352"/>
                </a:lnTo>
                <a:lnTo>
                  <a:pt x="20267" y="11948"/>
                </a:lnTo>
                <a:lnTo>
                  <a:pt x="19838" y="11570"/>
                </a:lnTo>
                <a:lnTo>
                  <a:pt x="19359" y="11217"/>
                </a:lnTo>
                <a:lnTo>
                  <a:pt x="18855" y="10915"/>
                </a:lnTo>
                <a:lnTo>
                  <a:pt x="18351" y="10663"/>
                </a:lnTo>
                <a:lnTo>
                  <a:pt x="17796" y="10411"/>
                </a:lnTo>
                <a:lnTo>
                  <a:pt x="17242" y="10234"/>
                </a:lnTo>
                <a:lnTo>
                  <a:pt x="16687" y="10083"/>
                </a:lnTo>
                <a:lnTo>
                  <a:pt x="16107" y="9982"/>
                </a:lnTo>
                <a:lnTo>
                  <a:pt x="15528" y="9932"/>
                </a:lnTo>
                <a:lnTo>
                  <a:pt x="14923" y="9907"/>
                </a:lnTo>
                <a:lnTo>
                  <a:pt x="14343" y="9932"/>
                </a:lnTo>
                <a:lnTo>
                  <a:pt x="13763" y="10007"/>
                </a:lnTo>
                <a:lnTo>
                  <a:pt x="13183" y="10108"/>
                </a:lnTo>
                <a:lnTo>
                  <a:pt x="12604" y="10234"/>
                </a:lnTo>
                <a:lnTo>
                  <a:pt x="12049" y="10411"/>
                </a:lnTo>
                <a:lnTo>
                  <a:pt x="11520" y="10638"/>
                </a:lnTo>
                <a:lnTo>
                  <a:pt x="10990" y="10890"/>
                </a:lnTo>
                <a:lnTo>
                  <a:pt x="10486" y="11192"/>
                </a:lnTo>
                <a:lnTo>
                  <a:pt x="10007" y="11520"/>
                </a:lnTo>
                <a:lnTo>
                  <a:pt x="9554" y="11873"/>
                </a:lnTo>
                <a:lnTo>
                  <a:pt x="9150" y="12301"/>
                </a:lnTo>
                <a:lnTo>
                  <a:pt x="8747" y="12730"/>
                </a:lnTo>
                <a:lnTo>
                  <a:pt x="8722" y="12528"/>
                </a:lnTo>
                <a:lnTo>
                  <a:pt x="8671" y="12326"/>
                </a:lnTo>
                <a:lnTo>
                  <a:pt x="8596" y="12150"/>
                </a:lnTo>
                <a:lnTo>
                  <a:pt x="8495" y="11948"/>
                </a:lnTo>
                <a:lnTo>
                  <a:pt x="8369" y="11797"/>
                </a:lnTo>
                <a:lnTo>
                  <a:pt x="8218" y="11621"/>
                </a:lnTo>
                <a:lnTo>
                  <a:pt x="8066" y="11495"/>
                </a:lnTo>
                <a:lnTo>
                  <a:pt x="7890" y="11343"/>
                </a:lnTo>
                <a:lnTo>
                  <a:pt x="7713" y="11243"/>
                </a:lnTo>
                <a:lnTo>
                  <a:pt x="7512" y="11142"/>
                </a:lnTo>
                <a:lnTo>
                  <a:pt x="7310" y="11066"/>
                </a:lnTo>
                <a:lnTo>
                  <a:pt x="7108" y="11016"/>
                </a:lnTo>
                <a:lnTo>
                  <a:pt x="6907" y="10965"/>
                </a:lnTo>
                <a:lnTo>
                  <a:pt x="6705" y="10965"/>
                </a:lnTo>
                <a:lnTo>
                  <a:pt x="6503" y="10991"/>
                </a:lnTo>
                <a:lnTo>
                  <a:pt x="6302" y="11016"/>
                </a:lnTo>
                <a:lnTo>
                  <a:pt x="6302" y="11016"/>
                </a:lnTo>
                <a:lnTo>
                  <a:pt x="6554" y="10612"/>
                </a:lnTo>
                <a:lnTo>
                  <a:pt x="6756" y="10159"/>
                </a:lnTo>
                <a:lnTo>
                  <a:pt x="6932" y="9730"/>
                </a:lnTo>
                <a:lnTo>
                  <a:pt x="7083" y="9251"/>
                </a:lnTo>
                <a:lnTo>
                  <a:pt x="7184" y="8797"/>
                </a:lnTo>
                <a:lnTo>
                  <a:pt x="7285" y="8319"/>
                </a:lnTo>
                <a:lnTo>
                  <a:pt x="7335" y="7840"/>
                </a:lnTo>
                <a:lnTo>
                  <a:pt x="7361" y="7361"/>
                </a:lnTo>
                <a:lnTo>
                  <a:pt x="7361" y="6882"/>
                </a:lnTo>
                <a:lnTo>
                  <a:pt x="7310" y="6403"/>
                </a:lnTo>
                <a:lnTo>
                  <a:pt x="7234" y="5924"/>
                </a:lnTo>
                <a:lnTo>
                  <a:pt x="7134" y="5445"/>
                </a:lnTo>
                <a:lnTo>
                  <a:pt x="7008" y="4966"/>
                </a:lnTo>
                <a:lnTo>
                  <a:pt x="6856" y="4512"/>
                </a:lnTo>
                <a:lnTo>
                  <a:pt x="6655" y="4084"/>
                </a:lnTo>
                <a:lnTo>
                  <a:pt x="6428" y="3655"/>
                </a:lnTo>
                <a:lnTo>
                  <a:pt x="6176" y="3227"/>
                </a:lnTo>
                <a:lnTo>
                  <a:pt x="5899" y="2849"/>
                </a:lnTo>
                <a:lnTo>
                  <a:pt x="5596" y="2470"/>
                </a:lnTo>
                <a:lnTo>
                  <a:pt x="5268" y="2118"/>
                </a:lnTo>
                <a:lnTo>
                  <a:pt x="4915" y="1790"/>
                </a:lnTo>
                <a:lnTo>
                  <a:pt x="4537" y="1487"/>
                </a:lnTo>
                <a:lnTo>
                  <a:pt x="4134" y="1210"/>
                </a:lnTo>
                <a:lnTo>
                  <a:pt x="3731" y="958"/>
                </a:lnTo>
                <a:lnTo>
                  <a:pt x="3302" y="731"/>
                </a:lnTo>
                <a:lnTo>
                  <a:pt x="2848" y="555"/>
                </a:lnTo>
                <a:lnTo>
                  <a:pt x="2395" y="378"/>
                </a:lnTo>
                <a:lnTo>
                  <a:pt x="1941" y="227"/>
                </a:lnTo>
                <a:lnTo>
                  <a:pt x="1487" y="126"/>
                </a:lnTo>
                <a:lnTo>
                  <a:pt x="1008" y="51"/>
                </a:lnTo>
                <a:lnTo>
                  <a:pt x="529"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2" name="Google Shape;502;p4"/>
          <p:cNvGrpSpPr/>
          <p:nvPr/>
        </p:nvGrpSpPr>
        <p:grpSpPr>
          <a:xfrm>
            <a:off x="76188" y="4302532"/>
            <a:ext cx="773323" cy="925953"/>
            <a:chOff x="76188" y="4302532"/>
            <a:chExt cx="773323" cy="925953"/>
          </a:xfrm>
        </p:grpSpPr>
        <p:sp>
          <p:nvSpPr>
            <p:cNvPr id="503" name="Google Shape;503;p4"/>
            <p:cNvSpPr/>
            <p:nvPr/>
          </p:nvSpPr>
          <p:spPr>
            <a:xfrm>
              <a:off x="76188" y="4302532"/>
              <a:ext cx="773323" cy="925953"/>
            </a:xfrm>
            <a:custGeom>
              <a:avLst/>
              <a:gdLst/>
              <a:ahLst/>
              <a:cxnLst/>
              <a:rect l="l" t="t" r="r" b="b"/>
              <a:pathLst>
                <a:path w="19537" h="23393" extrusionOk="0">
                  <a:moveTo>
                    <a:pt x="10412" y="1"/>
                  </a:moveTo>
                  <a:lnTo>
                    <a:pt x="10134" y="51"/>
                  </a:lnTo>
                  <a:lnTo>
                    <a:pt x="9832" y="152"/>
                  </a:lnTo>
                  <a:lnTo>
                    <a:pt x="9554" y="278"/>
                  </a:lnTo>
                  <a:lnTo>
                    <a:pt x="9277" y="454"/>
                  </a:lnTo>
                  <a:lnTo>
                    <a:pt x="9050" y="656"/>
                  </a:lnTo>
                  <a:lnTo>
                    <a:pt x="8823" y="883"/>
                  </a:lnTo>
                  <a:lnTo>
                    <a:pt x="8622" y="1110"/>
                  </a:lnTo>
                  <a:lnTo>
                    <a:pt x="8471" y="1387"/>
                  </a:lnTo>
                  <a:lnTo>
                    <a:pt x="8319" y="1664"/>
                  </a:lnTo>
                  <a:lnTo>
                    <a:pt x="8193" y="1942"/>
                  </a:lnTo>
                  <a:lnTo>
                    <a:pt x="8092" y="2219"/>
                  </a:lnTo>
                  <a:lnTo>
                    <a:pt x="7916" y="2824"/>
                  </a:lnTo>
                  <a:lnTo>
                    <a:pt x="7790" y="3454"/>
                  </a:lnTo>
                  <a:lnTo>
                    <a:pt x="7588" y="4639"/>
                  </a:lnTo>
                  <a:lnTo>
                    <a:pt x="7462" y="5824"/>
                  </a:lnTo>
                  <a:lnTo>
                    <a:pt x="7412" y="6429"/>
                  </a:lnTo>
                  <a:lnTo>
                    <a:pt x="7387" y="7034"/>
                  </a:lnTo>
                  <a:lnTo>
                    <a:pt x="7361" y="7639"/>
                  </a:lnTo>
                  <a:lnTo>
                    <a:pt x="7361" y="8243"/>
                  </a:lnTo>
                  <a:lnTo>
                    <a:pt x="7387" y="8848"/>
                  </a:lnTo>
                  <a:lnTo>
                    <a:pt x="7412" y="9453"/>
                  </a:lnTo>
                  <a:lnTo>
                    <a:pt x="7462" y="10058"/>
                  </a:lnTo>
                  <a:lnTo>
                    <a:pt x="7513" y="10663"/>
                  </a:lnTo>
                  <a:lnTo>
                    <a:pt x="7588" y="11243"/>
                  </a:lnTo>
                  <a:lnTo>
                    <a:pt x="7689" y="11848"/>
                  </a:lnTo>
                  <a:lnTo>
                    <a:pt x="7790" y="12453"/>
                  </a:lnTo>
                  <a:lnTo>
                    <a:pt x="7941" y="13033"/>
                  </a:lnTo>
                  <a:lnTo>
                    <a:pt x="7588" y="12327"/>
                  </a:lnTo>
                  <a:lnTo>
                    <a:pt x="7235" y="11621"/>
                  </a:lnTo>
                  <a:lnTo>
                    <a:pt x="6832" y="10941"/>
                  </a:lnTo>
                  <a:lnTo>
                    <a:pt x="6429" y="10260"/>
                  </a:lnTo>
                  <a:lnTo>
                    <a:pt x="6025" y="9579"/>
                  </a:lnTo>
                  <a:lnTo>
                    <a:pt x="5572" y="8924"/>
                  </a:lnTo>
                  <a:lnTo>
                    <a:pt x="5118" y="8294"/>
                  </a:lnTo>
                  <a:lnTo>
                    <a:pt x="4639" y="7664"/>
                  </a:lnTo>
                  <a:lnTo>
                    <a:pt x="4311" y="7286"/>
                  </a:lnTo>
                  <a:lnTo>
                    <a:pt x="3958" y="6907"/>
                  </a:lnTo>
                  <a:lnTo>
                    <a:pt x="3782" y="6731"/>
                  </a:lnTo>
                  <a:lnTo>
                    <a:pt x="3580" y="6580"/>
                  </a:lnTo>
                  <a:lnTo>
                    <a:pt x="3379" y="6429"/>
                  </a:lnTo>
                  <a:lnTo>
                    <a:pt x="3152" y="6303"/>
                  </a:lnTo>
                  <a:lnTo>
                    <a:pt x="2925" y="6202"/>
                  </a:lnTo>
                  <a:lnTo>
                    <a:pt x="2673" y="6126"/>
                  </a:lnTo>
                  <a:lnTo>
                    <a:pt x="2421" y="6076"/>
                  </a:lnTo>
                  <a:lnTo>
                    <a:pt x="2169" y="6050"/>
                  </a:lnTo>
                  <a:lnTo>
                    <a:pt x="1917" y="6076"/>
                  </a:lnTo>
                  <a:lnTo>
                    <a:pt x="1665" y="6126"/>
                  </a:lnTo>
                  <a:lnTo>
                    <a:pt x="1438" y="6202"/>
                  </a:lnTo>
                  <a:lnTo>
                    <a:pt x="1236" y="6328"/>
                  </a:lnTo>
                  <a:lnTo>
                    <a:pt x="1085" y="6454"/>
                  </a:lnTo>
                  <a:lnTo>
                    <a:pt x="959" y="6580"/>
                  </a:lnTo>
                  <a:lnTo>
                    <a:pt x="858" y="6706"/>
                  </a:lnTo>
                  <a:lnTo>
                    <a:pt x="782" y="6857"/>
                  </a:lnTo>
                  <a:lnTo>
                    <a:pt x="707" y="7008"/>
                  </a:lnTo>
                  <a:lnTo>
                    <a:pt x="631" y="7160"/>
                  </a:lnTo>
                  <a:lnTo>
                    <a:pt x="555" y="7512"/>
                  </a:lnTo>
                  <a:lnTo>
                    <a:pt x="530" y="7865"/>
                  </a:lnTo>
                  <a:lnTo>
                    <a:pt x="530" y="8243"/>
                  </a:lnTo>
                  <a:lnTo>
                    <a:pt x="555" y="8622"/>
                  </a:lnTo>
                  <a:lnTo>
                    <a:pt x="631" y="8974"/>
                  </a:lnTo>
                  <a:lnTo>
                    <a:pt x="757" y="9554"/>
                  </a:lnTo>
                  <a:lnTo>
                    <a:pt x="908" y="10109"/>
                  </a:lnTo>
                  <a:lnTo>
                    <a:pt x="1110" y="10663"/>
                  </a:lnTo>
                  <a:lnTo>
                    <a:pt x="1312" y="11193"/>
                  </a:lnTo>
                  <a:lnTo>
                    <a:pt x="1539" y="11722"/>
                  </a:lnTo>
                  <a:lnTo>
                    <a:pt x="1765" y="12226"/>
                  </a:lnTo>
                  <a:lnTo>
                    <a:pt x="2043" y="12756"/>
                  </a:lnTo>
                  <a:lnTo>
                    <a:pt x="2320" y="13260"/>
                  </a:lnTo>
                  <a:lnTo>
                    <a:pt x="2925" y="14243"/>
                  </a:lnTo>
                  <a:lnTo>
                    <a:pt x="3580" y="15201"/>
                  </a:lnTo>
                  <a:lnTo>
                    <a:pt x="4261" y="16159"/>
                  </a:lnTo>
                  <a:lnTo>
                    <a:pt x="4967" y="17091"/>
                  </a:lnTo>
                  <a:lnTo>
                    <a:pt x="4639" y="16738"/>
                  </a:lnTo>
                  <a:lnTo>
                    <a:pt x="4286" y="16436"/>
                  </a:lnTo>
                  <a:lnTo>
                    <a:pt x="3908" y="16133"/>
                  </a:lnTo>
                  <a:lnTo>
                    <a:pt x="3530" y="15881"/>
                  </a:lnTo>
                  <a:lnTo>
                    <a:pt x="3127" y="15629"/>
                  </a:lnTo>
                  <a:lnTo>
                    <a:pt x="2698" y="15428"/>
                  </a:lnTo>
                  <a:lnTo>
                    <a:pt x="2270" y="15251"/>
                  </a:lnTo>
                  <a:lnTo>
                    <a:pt x="1816" y="15125"/>
                  </a:lnTo>
                  <a:lnTo>
                    <a:pt x="1488" y="15049"/>
                  </a:lnTo>
                  <a:lnTo>
                    <a:pt x="1160" y="14999"/>
                  </a:lnTo>
                  <a:lnTo>
                    <a:pt x="1009" y="15024"/>
                  </a:lnTo>
                  <a:lnTo>
                    <a:pt x="858" y="15049"/>
                  </a:lnTo>
                  <a:lnTo>
                    <a:pt x="707" y="15075"/>
                  </a:lnTo>
                  <a:lnTo>
                    <a:pt x="555" y="15150"/>
                  </a:lnTo>
                  <a:lnTo>
                    <a:pt x="379" y="15301"/>
                  </a:lnTo>
                  <a:lnTo>
                    <a:pt x="228" y="15453"/>
                  </a:lnTo>
                  <a:lnTo>
                    <a:pt x="127" y="15654"/>
                  </a:lnTo>
                  <a:lnTo>
                    <a:pt x="51" y="15881"/>
                  </a:lnTo>
                  <a:lnTo>
                    <a:pt x="1" y="16108"/>
                  </a:lnTo>
                  <a:lnTo>
                    <a:pt x="1" y="16360"/>
                  </a:lnTo>
                  <a:lnTo>
                    <a:pt x="1" y="16612"/>
                  </a:lnTo>
                  <a:lnTo>
                    <a:pt x="51" y="16839"/>
                  </a:lnTo>
                  <a:lnTo>
                    <a:pt x="102" y="17116"/>
                  </a:lnTo>
                  <a:lnTo>
                    <a:pt x="203" y="17394"/>
                  </a:lnTo>
                  <a:lnTo>
                    <a:pt x="303" y="17671"/>
                  </a:lnTo>
                  <a:lnTo>
                    <a:pt x="404" y="17923"/>
                  </a:lnTo>
                  <a:lnTo>
                    <a:pt x="555" y="18175"/>
                  </a:lnTo>
                  <a:lnTo>
                    <a:pt x="682" y="18427"/>
                  </a:lnTo>
                  <a:lnTo>
                    <a:pt x="1034" y="18906"/>
                  </a:lnTo>
                  <a:lnTo>
                    <a:pt x="1387" y="19360"/>
                  </a:lnTo>
                  <a:lnTo>
                    <a:pt x="1791" y="19788"/>
                  </a:lnTo>
                  <a:lnTo>
                    <a:pt x="2244" y="20166"/>
                  </a:lnTo>
                  <a:lnTo>
                    <a:pt x="2698" y="20545"/>
                  </a:lnTo>
                  <a:lnTo>
                    <a:pt x="3152" y="20897"/>
                  </a:lnTo>
                  <a:lnTo>
                    <a:pt x="3631" y="21250"/>
                  </a:lnTo>
                  <a:lnTo>
                    <a:pt x="4563" y="21906"/>
                  </a:lnTo>
                  <a:lnTo>
                    <a:pt x="5042" y="22259"/>
                  </a:lnTo>
                  <a:lnTo>
                    <a:pt x="5496" y="22612"/>
                  </a:lnTo>
                  <a:lnTo>
                    <a:pt x="5925" y="22990"/>
                  </a:lnTo>
                  <a:lnTo>
                    <a:pt x="6353" y="23393"/>
                  </a:lnTo>
                  <a:lnTo>
                    <a:pt x="7286" y="23368"/>
                  </a:lnTo>
                  <a:lnTo>
                    <a:pt x="8193" y="23343"/>
                  </a:lnTo>
                  <a:lnTo>
                    <a:pt x="10008" y="23191"/>
                  </a:lnTo>
                  <a:lnTo>
                    <a:pt x="11848" y="23065"/>
                  </a:lnTo>
                  <a:lnTo>
                    <a:pt x="12756" y="23015"/>
                  </a:lnTo>
                  <a:lnTo>
                    <a:pt x="13688" y="23015"/>
                  </a:lnTo>
                  <a:lnTo>
                    <a:pt x="17722" y="19612"/>
                  </a:lnTo>
                  <a:lnTo>
                    <a:pt x="18251" y="19158"/>
                  </a:lnTo>
                  <a:lnTo>
                    <a:pt x="18503" y="18906"/>
                  </a:lnTo>
                  <a:lnTo>
                    <a:pt x="18755" y="18679"/>
                  </a:lnTo>
                  <a:lnTo>
                    <a:pt x="18957" y="18402"/>
                  </a:lnTo>
                  <a:lnTo>
                    <a:pt x="19158" y="18125"/>
                  </a:lnTo>
                  <a:lnTo>
                    <a:pt x="19310" y="17822"/>
                  </a:lnTo>
                  <a:lnTo>
                    <a:pt x="19436" y="17520"/>
                  </a:lnTo>
                  <a:lnTo>
                    <a:pt x="19486" y="17343"/>
                  </a:lnTo>
                  <a:lnTo>
                    <a:pt x="19511" y="17167"/>
                  </a:lnTo>
                  <a:lnTo>
                    <a:pt x="19537" y="16990"/>
                  </a:lnTo>
                  <a:lnTo>
                    <a:pt x="19537" y="16839"/>
                  </a:lnTo>
                  <a:lnTo>
                    <a:pt x="19486" y="16486"/>
                  </a:lnTo>
                  <a:lnTo>
                    <a:pt x="19436" y="16310"/>
                  </a:lnTo>
                  <a:lnTo>
                    <a:pt x="19385" y="16159"/>
                  </a:lnTo>
                  <a:lnTo>
                    <a:pt x="19310" y="16007"/>
                  </a:lnTo>
                  <a:lnTo>
                    <a:pt x="19209" y="15856"/>
                  </a:lnTo>
                  <a:lnTo>
                    <a:pt x="19108" y="15730"/>
                  </a:lnTo>
                  <a:lnTo>
                    <a:pt x="19007" y="15604"/>
                  </a:lnTo>
                  <a:lnTo>
                    <a:pt x="18881" y="15503"/>
                  </a:lnTo>
                  <a:lnTo>
                    <a:pt x="18730" y="15428"/>
                  </a:lnTo>
                  <a:lnTo>
                    <a:pt x="18579" y="15352"/>
                  </a:lnTo>
                  <a:lnTo>
                    <a:pt x="18427" y="15301"/>
                  </a:lnTo>
                  <a:lnTo>
                    <a:pt x="18251" y="15276"/>
                  </a:lnTo>
                  <a:lnTo>
                    <a:pt x="18100" y="15276"/>
                  </a:lnTo>
                  <a:lnTo>
                    <a:pt x="17923" y="15301"/>
                  </a:lnTo>
                  <a:lnTo>
                    <a:pt x="17772" y="15327"/>
                  </a:lnTo>
                  <a:lnTo>
                    <a:pt x="17470" y="15428"/>
                  </a:lnTo>
                  <a:lnTo>
                    <a:pt x="17167" y="15579"/>
                  </a:lnTo>
                  <a:lnTo>
                    <a:pt x="16890" y="15780"/>
                  </a:lnTo>
                  <a:lnTo>
                    <a:pt x="16638" y="16007"/>
                  </a:lnTo>
                  <a:lnTo>
                    <a:pt x="16411" y="16259"/>
                  </a:lnTo>
                  <a:lnTo>
                    <a:pt x="16184" y="16537"/>
                  </a:lnTo>
                  <a:lnTo>
                    <a:pt x="16512" y="15957"/>
                  </a:lnTo>
                  <a:lnTo>
                    <a:pt x="16839" y="15352"/>
                  </a:lnTo>
                  <a:lnTo>
                    <a:pt x="17117" y="14747"/>
                  </a:lnTo>
                  <a:lnTo>
                    <a:pt x="17369" y="14117"/>
                  </a:lnTo>
                  <a:lnTo>
                    <a:pt x="17596" y="13487"/>
                  </a:lnTo>
                  <a:lnTo>
                    <a:pt x="17797" y="12831"/>
                  </a:lnTo>
                  <a:lnTo>
                    <a:pt x="17974" y="12176"/>
                  </a:lnTo>
                  <a:lnTo>
                    <a:pt x="18100" y="11520"/>
                  </a:lnTo>
                  <a:lnTo>
                    <a:pt x="18150" y="11243"/>
                  </a:lnTo>
                  <a:lnTo>
                    <a:pt x="18175" y="10941"/>
                  </a:lnTo>
                  <a:lnTo>
                    <a:pt x="18175" y="10638"/>
                  </a:lnTo>
                  <a:lnTo>
                    <a:pt x="18175" y="10361"/>
                  </a:lnTo>
                  <a:lnTo>
                    <a:pt x="18125" y="10084"/>
                  </a:lnTo>
                  <a:lnTo>
                    <a:pt x="18049" y="9832"/>
                  </a:lnTo>
                  <a:lnTo>
                    <a:pt x="17923" y="9579"/>
                  </a:lnTo>
                  <a:lnTo>
                    <a:pt x="17747" y="9353"/>
                  </a:lnTo>
                  <a:lnTo>
                    <a:pt x="17596" y="9227"/>
                  </a:lnTo>
                  <a:lnTo>
                    <a:pt x="17444" y="9101"/>
                  </a:lnTo>
                  <a:lnTo>
                    <a:pt x="17243" y="9000"/>
                  </a:lnTo>
                  <a:lnTo>
                    <a:pt x="17066" y="8949"/>
                  </a:lnTo>
                  <a:lnTo>
                    <a:pt x="16865" y="8899"/>
                  </a:lnTo>
                  <a:lnTo>
                    <a:pt x="16663" y="8874"/>
                  </a:lnTo>
                  <a:lnTo>
                    <a:pt x="16436" y="8874"/>
                  </a:lnTo>
                  <a:lnTo>
                    <a:pt x="16234" y="8899"/>
                  </a:lnTo>
                  <a:lnTo>
                    <a:pt x="16033" y="8949"/>
                  </a:lnTo>
                  <a:lnTo>
                    <a:pt x="15831" y="9000"/>
                  </a:lnTo>
                  <a:lnTo>
                    <a:pt x="15453" y="9151"/>
                  </a:lnTo>
                  <a:lnTo>
                    <a:pt x="15100" y="9353"/>
                  </a:lnTo>
                  <a:lnTo>
                    <a:pt x="14772" y="9605"/>
                  </a:lnTo>
                  <a:lnTo>
                    <a:pt x="14369" y="9932"/>
                  </a:lnTo>
                  <a:lnTo>
                    <a:pt x="13991" y="10310"/>
                  </a:lnTo>
                  <a:lnTo>
                    <a:pt x="13663" y="10714"/>
                  </a:lnTo>
                  <a:lnTo>
                    <a:pt x="13361" y="11168"/>
                  </a:lnTo>
                  <a:lnTo>
                    <a:pt x="13109" y="11621"/>
                  </a:lnTo>
                  <a:lnTo>
                    <a:pt x="12882" y="12100"/>
                  </a:lnTo>
                  <a:lnTo>
                    <a:pt x="12705" y="12604"/>
                  </a:lnTo>
                  <a:lnTo>
                    <a:pt x="12554" y="13108"/>
                  </a:lnTo>
                  <a:lnTo>
                    <a:pt x="12756" y="11873"/>
                  </a:lnTo>
                  <a:lnTo>
                    <a:pt x="12957" y="10638"/>
                  </a:lnTo>
                  <a:lnTo>
                    <a:pt x="13134" y="9403"/>
                  </a:lnTo>
                  <a:lnTo>
                    <a:pt x="13260" y="8143"/>
                  </a:lnTo>
                  <a:lnTo>
                    <a:pt x="13310" y="7538"/>
                  </a:lnTo>
                  <a:lnTo>
                    <a:pt x="13336" y="6907"/>
                  </a:lnTo>
                  <a:lnTo>
                    <a:pt x="13361" y="6277"/>
                  </a:lnTo>
                  <a:lnTo>
                    <a:pt x="13336" y="5672"/>
                  </a:lnTo>
                  <a:lnTo>
                    <a:pt x="13310" y="5042"/>
                  </a:lnTo>
                  <a:lnTo>
                    <a:pt x="13285" y="4412"/>
                  </a:lnTo>
                  <a:lnTo>
                    <a:pt x="13210" y="3807"/>
                  </a:lnTo>
                  <a:lnTo>
                    <a:pt x="13109" y="3177"/>
                  </a:lnTo>
                  <a:lnTo>
                    <a:pt x="13008" y="2647"/>
                  </a:lnTo>
                  <a:lnTo>
                    <a:pt x="12882" y="2143"/>
                  </a:lnTo>
                  <a:lnTo>
                    <a:pt x="12806" y="1891"/>
                  </a:lnTo>
                  <a:lnTo>
                    <a:pt x="12705" y="1639"/>
                  </a:lnTo>
                  <a:lnTo>
                    <a:pt x="12579" y="1387"/>
                  </a:lnTo>
                  <a:lnTo>
                    <a:pt x="12453" y="1160"/>
                  </a:lnTo>
                  <a:lnTo>
                    <a:pt x="12302" y="933"/>
                  </a:lnTo>
                  <a:lnTo>
                    <a:pt x="12126" y="732"/>
                  </a:lnTo>
                  <a:lnTo>
                    <a:pt x="11924" y="555"/>
                  </a:lnTo>
                  <a:lnTo>
                    <a:pt x="11722" y="379"/>
                  </a:lnTo>
                  <a:lnTo>
                    <a:pt x="11495" y="253"/>
                  </a:lnTo>
                  <a:lnTo>
                    <a:pt x="11243" y="127"/>
                  </a:lnTo>
                  <a:lnTo>
                    <a:pt x="10991" y="51"/>
                  </a:lnTo>
                  <a:lnTo>
                    <a:pt x="107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76188" y="4302532"/>
              <a:ext cx="773323" cy="925953"/>
            </a:xfrm>
            <a:custGeom>
              <a:avLst/>
              <a:gdLst/>
              <a:ahLst/>
              <a:cxnLst/>
              <a:rect l="l" t="t" r="r" b="b"/>
              <a:pathLst>
                <a:path w="19537" h="23393" extrusionOk="0">
                  <a:moveTo>
                    <a:pt x="10412" y="1"/>
                  </a:moveTo>
                  <a:lnTo>
                    <a:pt x="10134" y="51"/>
                  </a:lnTo>
                  <a:lnTo>
                    <a:pt x="9832" y="152"/>
                  </a:lnTo>
                  <a:lnTo>
                    <a:pt x="9554" y="278"/>
                  </a:lnTo>
                  <a:lnTo>
                    <a:pt x="9277" y="454"/>
                  </a:lnTo>
                  <a:lnTo>
                    <a:pt x="9050" y="656"/>
                  </a:lnTo>
                  <a:lnTo>
                    <a:pt x="8823" y="883"/>
                  </a:lnTo>
                  <a:lnTo>
                    <a:pt x="8622" y="1110"/>
                  </a:lnTo>
                  <a:lnTo>
                    <a:pt x="8471" y="1387"/>
                  </a:lnTo>
                  <a:lnTo>
                    <a:pt x="8319" y="1664"/>
                  </a:lnTo>
                  <a:lnTo>
                    <a:pt x="8193" y="1942"/>
                  </a:lnTo>
                  <a:lnTo>
                    <a:pt x="8092" y="2219"/>
                  </a:lnTo>
                  <a:lnTo>
                    <a:pt x="7916" y="2824"/>
                  </a:lnTo>
                  <a:lnTo>
                    <a:pt x="7790" y="3454"/>
                  </a:lnTo>
                  <a:lnTo>
                    <a:pt x="7588" y="4639"/>
                  </a:lnTo>
                  <a:lnTo>
                    <a:pt x="7462" y="5824"/>
                  </a:lnTo>
                  <a:lnTo>
                    <a:pt x="7412" y="6429"/>
                  </a:lnTo>
                  <a:lnTo>
                    <a:pt x="7387" y="7034"/>
                  </a:lnTo>
                  <a:lnTo>
                    <a:pt x="7361" y="7639"/>
                  </a:lnTo>
                  <a:lnTo>
                    <a:pt x="7361" y="8243"/>
                  </a:lnTo>
                  <a:lnTo>
                    <a:pt x="7387" y="8848"/>
                  </a:lnTo>
                  <a:lnTo>
                    <a:pt x="7412" y="9453"/>
                  </a:lnTo>
                  <a:lnTo>
                    <a:pt x="7462" y="10058"/>
                  </a:lnTo>
                  <a:lnTo>
                    <a:pt x="7513" y="10663"/>
                  </a:lnTo>
                  <a:lnTo>
                    <a:pt x="7588" y="11243"/>
                  </a:lnTo>
                  <a:lnTo>
                    <a:pt x="7689" y="11848"/>
                  </a:lnTo>
                  <a:lnTo>
                    <a:pt x="7790" y="12453"/>
                  </a:lnTo>
                  <a:lnTo>
                    <a:pt x="7941" y="13033"/>
                  </a:lnTo>
                  <a:lnTo>
                    <a:pt x="7588" y="12327"/>
                  </a:lnTo>
                  <a:lnTo>
                    <a:pt x="7235" y="11621"/>
                  </a:lnTo>
                  <a:lnTo>
                    <a:pt x="6832" y="10941"/>
                  </a:lnTo>
                  <a:lnTo>
                    <a:pt x="6429" y="10260"/>
                  </a:lnTo>
                  <a:lnTo>
                    <a:pt x="6025" y="9579"/>
                  </a:lnTo>
                  <a:lnTo>
                    <a:pt x="5572" y="8924"/>
                  </a:lnTo>
                  <a:lnTo>
                    <a:pt x="5118" y="8294"/>
                  </a:lnTo>
                  <a:lnTo>
                    <a:pt x="4639" y="7664"/>
                  </a:lnTo>
                  <a:lnTo>
                    <a:pt x="4311" y="7286"/>
                  </a:lnTo>
                  <a:lnTo>
                    <a:pt x="3958" y="6907"/>
                  </a:lnTo>
                  <a:lnTo>
                    <a:pt x="3782" y="6731"/>
                  </a:lnTo>
                  <a:lnTo>
                    <a:pt x="3580" y="6580"/>
                  </a:lnTo>
                  <a:lnTo>
                    <a:pt x="3379" y="6429"/>
                  </a:lnTo>
                  <a:lnTo>
                    <a:pt x="3152" y="6303"/>
                  </a:lnTo>
                  <a:lnTo>
                    <a:pt x="2925" y="6202"/>
                  </a:lnTo>
                  <a:lnTo>
                    <a:pt x="2673" y="6126"/>
                  </a:lnTo>
                  <a:lnTo>
                    <a:pt x="2421" y="6076"/>
                  </a:lnTo>
                  <a:lnTo>
                    <a:pt x="2169" y="6050"/>
                  </a:lnTo>
                  <a:lnTo>
                    <a:pt x="1917" y="6076"/>
                  </a:lnTo>
                  <a:lnTo>
                    <a:pt x="1665" y="6126"/>
                  </a:lnTo>
                  <a:lnTo>
                    <a:pt x="1438" y="6202"/>
                  </a:lnTo>
                  <a:lnTo>
                    <a:pt x="1236" y="6328"/>
                  </a:lnTo>
                  <a:lnTo>
                    <a:pt x="1085" y="6454"/>
                  </a:lnTo>
                  <a:lnTo>
                    <a:pt x="959" y="6580"/>
                  </a:lnTo>
                  <a:lnTo>
                    <a:pt x="858" y="6706"/>
                  </a:lnTo>
                  <a:lnTo>
                    <a:pt x="782" y="6857"/>
                  </a:lnTo>
                  <a:lnTo>
                    <a:pt x="707" y="7008"/>
                  </a:lnTo>
                  <a:lnTo>
                    <a:pt x="631" y="7160"/>
                  </a:lnTo>
                  <a:lnTo>
                    <a:pt x="555" y="7512"/>
                  </a:lnTo>
                  <a:lnTo>
                    <a:pt x="530" y="7865"/>
                  </a:lnTo>
                  <a:lnTo>
                    <a:pt x="530" y="8243"/>
                  </a:lnTo>
                  <a:lnTo>
                    <a:pt x="555" y="8622"/>
                  </a:lnTo>
                  <a:lnTo>
                    <a:pt x="631" y="8974"/>
                  </a:lnTo>
                  <a:lnTo>
                    <a:pt x="757" y="9554"/>
                  </a:lnTo>
                  <a:lnTo>
                    <a:pt x="908" y="10109"/>
                  </a:lnTo>
                  <a:lnTo>
                    <a:pt x="1110" y="10663"/>
                  </a:lnTo>
                  <a:lnTo>
                    <a:pt x="1312" y="11193"/>
                  </a:lnTo>
                  <a:lnTo>
                    <a:pt x="1539" y="11722"/>
                  </a:lnTo>
                  <a:lnTo>
                    <a:pt x="1765" y="12226"/>
                  </a:lnTo>
                  <a:lnTo>
                    <a:pt x="2043" y="12756"/>
                  </a:lnTo>
                  <a:lnTo>
                    <a:pt x="2320" y="13260"/>
                  </a:lnTo>
                  <a:lnTo>
                    <a:pt x="2925" y="14243"/>
                  </a:lnTo>
                  <a:lnTo>
                    <a:pt x="3580" y="15201"/>
                  </a:lnTo>
                  <a:lnTo>
                    <a:pt x="4261" y="16159"/>
                  </a:lnTo>
                  <a:lnTo>
                    <a:pt x="4967" y="17091"/>
                  </a:lnTo>
                  <a:lnTo>
                    <a:pt x="4639" y="16738"/>
                  </a:lnTo>
                  <a:lnTo>
                    <a:pt x="4286" y="16436"/>
                  </a:lnTo>
                  <a:lnTo>
                    <a:pt x="3908" y="16133"/>
                  </a:lnTo>
                  <a:lnTo>
                    <a:pt x="3530" y="15881"/>
                  </a:lnTo>
                  <a:lnTo>
                    <a:pt x="3127" y="15629"/>
                  </a:lnTo>
                  <a:lnTo>
                    <a:pt x="2698" y="15428"/>
                  </a:lnTo>
                  <a:lnTo>
                    <a:pt x="2270" y="15251"/>
                  </a:lnTo>
                  <a:lnTo>
                    <a:pt x="1816" y="15125"/>
                  </a:lnTo>
                  <a:lnTo>
                    <a:pt x="1488" y="15049"/>
                  </a:lnTo>
                  <a:lnTo>
                    <a:pt x="1160" y="14999"/>
                  </a:lnTo>
                  <a:lnTo>
                    <a:pt x="1009" y="15024"/>
                  </a:lnTo>
                  <a:lnTo>
                    <a:pt x="858" y="15049"/>
                  </a:lnTo>
                  <a:lnTo>
                    <a:pt x="707" y="15075"/>
                  </a:lnTo>
                  <a:lnTo>
                    <a:pt x="555" y="15150"/>
                  </a:lnTo>
                  <a:lnTo>
                    <a:pt x="379" y="15301"/>
                  </a:lnTo>
                  <a:lnTo>
                    <a:pt x="228" y="15453"/>
                  </a:lnTo>
                  <a:lnTo>
                    <a:pt x="127" y="15654"/>
                  </a:lnTo>
                  <a:lnTo>
                    <a:pt x="51" y="15881"/>
                  </a:lnTo>
                  <a:lnTo>
                    <a:pt x="1" y="16108"/>
                  </a:lnTo>
                  <a:lnTo>
                    <a:pt x="1" y="16360"/>
                  </a:lnTo>
                  <a:lnTo>
                    <a:pt x="1" y="16612"/>
                  </a:lnTo>
                  <a:lnTo>
                    <a:pt x="51" y="16839"/>
                  </a:lnTo>
                  <a:lnTo>
                    <a:pt x="102" y="17116"/>
                  </a:lnTo>
                  <a:lnTo>
                    <a:pt x="203" y="17394"/>
                  </a:lnTo>
                  <a:lnTo>
                    <a:pt x="303" y="17671"/>
                  </a:lnTo>
                  <a:lnTo>
                    <a:pt x="404" y="17923"/>
                  </a:lnTo>
                  <a:lnTo>
                    <a:pt x="555" y="18175"/>
                  </a:lnTo>
                  <a:lnTo>
                    <a:pt x="682" y="18427"/>
                  </a:lnTo>
                  <a:lnTo>
                    <a:pt x="1034" y="18906"/>
                  </a:lnTo>
                  <a:lnTo>
                    <a:pt x="1387" y="19360"/>
                  </a:lnTo>
                  <a:lnTo>
                    <a:pt x="1791" y="19788"/>
                  </a:lnTo>
                  <a:lnTo>
                    <a:pt x="2244" y="20166"/>
                  </a:lnTo>
                  <a:lnTo>
                    <a:pt x="2698" y="20545"/>
                  </a:lnTo>
                  <a:lnTo>
                    <a:pt x="3152" y="20897"/>
                  </a:lnTo>
                  <a:lnTo>
                    <a:pt x="3631" y="21250"/>
                  </a:lnTo>
                  <a:lnTo>
                    <a:pt x="4563" y="21906"/>
                  </a:lnTo>
                  <a:lnTo>
                    <a:pt x="5042" y="22259"/>
                  </a:lnTo>
                  <a:lnTo>
                    <a:pt x="5496" y="22612"/>
                  </a:lnTo>
                  <a:lnTo>
                    <a:pt x="5925" y="22990"/>
                  </a:lnTo>
                  <a:lnTo>
                    <a:pt x="6353" y="23393"/>
                  </a:lnTo>
                  <a:lnTo>
                    <a:pt x="7286" y="23368"/>
                  </a:lnTo>
                  <a:lnTo>
                    <a:pt x="8193" y="23343"/>
                  </a:lnTo>
                  <a:lnTo>
                    <a:pt x="10008" y="23191"/>
                  </a:lnTo>
                  <a:lnTo>
                    <a:pt x="11848" y="23065"/>
                  </a:lnTo>
                  <a:lnTo>
                    <a:pt x="12756" y="23015"/>
                  </a:lnTo>
                  <a:lnTo>
                    <a:pt x="13688" y="23015"/>
                  </a:lnTo>
                  <a:lnTo>
                    <a:pt x="17722" y="19612"/>
                  </a:lnTo>
                  <a:lnTo>
                    <a:pt x="18251" y="19158"/>
                  </a:lnTo>
                  <a:lnTo>
                    <a:pt x="18503" y="18906"/>
                  </a:lnTo>
                  <a:lnTo>
                    <a:pt x="18755" y="18679"/>
                  </a:lnTo>
                  <a:lnTo>
                    <a:pt x="18957" y="18402"/>
                  </a:lnTo>
                  <a:lnTo>
                    <a:pt x="19158" y="18125"/>
                  </a:lnTo>
                  <a:lnTo>
                    <a:pt x="19310" y="17822"/>
                  </a:lnTo>
                  <a:lnTo>
                    <a:pt x="19436" y="17520"/>
                  </a:lnTo>
                  <a:lnTo>
                    <a:pt x="19486" y="17343"/>
                  </a:lnTo>
                  <a:lnTo>
                    <a:pt x="19511" y="17167"/>
                  </a:lnTo>
                  <a:lnTo>
                    <a:pt x="19537" y="16990"/>
                  </a:lnTo>
                  <a:lnTo>
                    <a:pt x="19537" y="16839"/>
                  </a:lnTo>
                  <a:lnTo>
                    <a:pt x="19486" y="16486"/>
                  </a:lnTo>
                  <a:lnTo>
                    <a:pt x="19436" y="16310"/>
                  </a:lnTo>
                  <a:lnTo>
                    <a:pt x="19385" y="16159"/>
                  </a:lnTo>
                  <a:lnTo>
                    <a:pt x="19310" y="16007"/>
                  </a:lnTo>
                  <a:lnTo>
                    <a:pt x="19209" y="15856"/>
                  </a:lnTo>
                  <a:lnTo>
                    <a:pt x="19108" y="15730"/>
                  </a:lnTo>
                  <a:lnTo>
                    <a:pt x="19007" y="15604"/>
                  </a:lnTo>
                  <a:lnTo>
                    <a:pt x="18881" y="15503"/>
                  </a:lnTo>
                  <a:lnTo>
                    <a:pt x="18730" y="15428"/>
                  </a:lnTo>
                  <a:lnTo>
                    <a:pt x="18579" y="15352"/>
                  </a:lnTo>
                  <a:lnTo>
                    <a:pt x="18427" y="15301"/>
                  </a:lnTo>
                  <a:lnTo>
                    <a:pt x="18251" y="15276"/>
                  </a:lnTo>
                  <a:lnTo>
                    <a:pt x="18100" y="15276"/>
                  </a:lnTo>
                  <a:lnTo>
                    <a:pt x="17923" y="15301"/>
                  </a:lnTo>
                  <a:lnTo>
                    <a:pt x="17772" y="15327"/>
                  </a:lnTo>
                  <a:lnTo>
                    <a:pt x="17470" y="15428"/>
                  </a:lnTo>
                  <a:lnTo>
                    <a:pt x="17167" y="15579"/>
                  </a:lnTo>
                  <a:lnTo>
                    <a:pt x="16890" y="15780"/>
                  </a:lnTo>
                  <a:lnTo>
                    <a:pt x="16638" y="16007"/>
                  </a:lnTo>
                  <a:lnTo>
                    <a:pt x="16411" y="16259"/>
                  </a:lnTo>
                  <a:lnTo>
                    <a:pt x="16184" y="16537"/>
                  </a:lnTo>
                  <a:lnTo>
                    <a:pt x="16512" y="15957"/>
                  </a:lnTo>
                  <a:lnTo>
                    <a:pt x="16839" y="15352"/>
                  </a:lnTo>
                  <a:lnTo>
                    <a:pt x="17117" y="14747"/>
                  </a:lnTo>
                  <a:lnTo>
                    <a:pt x="17369" y="14117"/>
                  </a:lnTo>
                  <a:lnTo>
                    <a:pt x="17596" y="13487"/>
                  </a:lnTo>
                  <a:lnTo>
                    <a:pt x="17797" y="12831"/>
                  </a:lnTo>
                  <a:lnTo>
                    <a:pt x="17974" y="12176"/>
                  </a:lnTo>
                  <a:lnTo>
                    <a:pt x="18100" y="11520"/>
                  </a:lnTo>
                  <a:lnTo>
                    <a:pt x="18150" y="11243"/>
                  </a:lnTo>
                  <a:lnTo>
                    <a:pt x="18175" y="10941"/>
                  </a:lnTo>
                  <a:lnTo>
                    <a:pt x="18175" y="10638"/>
                  </a:lnTo>
                  <a:lnTo>
                    <a:pt x="18175" y="10361"/>
                  </a:lnTo>
                  <a:lnTo>
                    <a:pt x="18125" y="10084"/>
                  </a:lnTo>
                  <a:lnTo>
                    <a:pt x="18049" y="9832"/>
                  </a:lnTo>
                  <a:lnTo>
                    <a:pt x="17923" y="9579"/>
                  </a:lnTo>
                  <a:lnTo>
                    <a:pt x="17747" y="9353"/>
                  </a:lnTo>
                  <a:lnTo>
                    <a:pt x="17596" y="9227"/>
                  </a:lnTo>
                  <a:lnTo>
                    <a:pt x="17444" y="9101"/>
                  </a:lnTo>
                  <a:lnTo>
                    <a:pt x="17243" y="9000"/>
                  </a:lnTo>
                  <a:lnTo>
                    <a:pt x="17066" y="8949"/>
                  </a:lnTo>
                  <a:lnTo>
                    <a:pt x="16865" y="8899"/>
                  </a:lnTo>
                  <a:lnTo>
                    <a:pt x="16663" y="8874"/>
                  </a:lnTo>
                  <a:lnTo>
                    <a:pt x="16436" y="8874"/>
                  </a:lnTo>
                  <a:lnTo>
                    <a:pt x="16234" y="8899"/>
                  </a:lnTo>
                  <a:lnTo>
                    <a:pt x="16033" y="8949"/>
                  </a:lnTo>
                  <a:lnTo>
                    <a:pt x="15831" y="9000"/>
                  </a:lnTo>
                  <a:lnTo>
                    <a:pt x="15453" y="9151"/>
                  </a:lnTo>
                  <a:lnTo>
                    <a:pt x="15100" y="9353"/>
                  </a:lnTo>
                  <a:lnTo>
                    <a:pt x="14772" y="9605"/>
                  </a:lnTo>
                  <a:lnTo>
                    <a:pt x="14369" y="9932"/>
                  </a:lnTo>
                  <a:lnTo>
                    <a:pt x="13991" y="10310"/>
                  </a:lnTo>
                  <a:lnTo>
                    <a:pt x="13663" y="10714"/>
                  </a:lnTo>
                  <a:lnTo>
                    <a:pt x="13361" y="11168"/>
                  </a:lnTo>
                  <a:lnTo>
                    <a:pt x="13109" y="11621"/>
                  </a:lnTo>
                  <a:lnTo>
                    <a:pt x="12882" y="12100"/>
                  </a:lnTo>
                  <a:lnTo>
                    <a:pt x="12705" y="12604"/>
                  </a:lnTo>
                  <a:lnTo>
                    <a:pt x="12554" y="13108"/>
                  </a:lnTo>
                  <a:lnTo>
                    <a:pt x="12756" y="11873"/>
                  </a:lnTo>
                  <a:lnTo>
                    <a:pt x="12957" y="10638"/>
                  </a:lnTo>
                  <a:lnTo>
                    <a:pt x="13134" y="9403"/>
                  </a:lnTo>
                  <a:lnTo>
                    <a:pt x="13260" y="8143"/>
                  </a:lnTo>
                  <a:lnTo>
                    <a:pt x="13310" y="7538"/>
                  </a:lnTo>
                  <a:lnTo>
                    <a:pt x="13336" y="6907"/>
                  </a:lnTo>
                  <a:lnTo>
                    <a:pt x="13361" y="6277"/>
                  </a:lnTo>
                  <a:lnTo>
                    <a:pt x="13336" y="5672"/>
                  </a:lnTo>
                  <a:lnTo>
                    <a:pt x="13310" y="5042"/>
                  </a:lnTo>
                  <a:lnTo>
                    <a:pt x="13285" y="4412"/>
                  </a:lnTo>
                  <a:lnTo>
                    <a:pt x="13210" y="3807"/>
                  </a:lnTo>
                  <a:lnTo>
                    <a:pt x="13109" y="3177"/>
                  </a:lnTo>
                  <a:lnTo>
                    <a:pt x="13008" y="2647"/>
                  </a:lnTo>
                  <a:lnTo>
                    <a:pt x="12882" y="2143"/>
                  </a:lnTo>
                  <a:lnTo>
                    <a:pt x="12806" y="1891"/>
                  </a:lnTo>
                  <a:lnTo>
                    <a:pt x="12705" y="1639"/>
                  </a:lnTo>
                  <a:lnTo>
                    <a:pt x="12579" y="1387"/>
                  </a:lnTo>
                  <a:lnTo>
                    <a:pt x="12453" y="1160"/>
                  </a:lnTo>
                  <a:lnTo>
                    <a:pt x="12302" y="933"/>
                  </a:lnTo>
                  <a:lnTo>
                    <a:pt x="12126" y="732"/>
                  </a:lnTo>
                  <a:lnTo>
                    <a:pt x="11924" y="555"/>
                  </a:lnTo>
                  <a:lnTo>
                    <a:pt x="11722" y="379"/>
                  </a:lnTo>
                  <a:lnTo>
                    <a:pt x="11495" y="253"/>
                  </a:lnTo>
                  <a:lnTo>
                    <a:pt x="11243" y="127"/>
                  </a:lnTo>
                  <a:lnTo>
                    <a:pt x="10991" y="51"/>
                  </a:lnTo>
                  <a:lnTo>
                    <a:pt x="10739"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4"/>
          <p:cNvGrpSpPr/>
          <p:nvPr/>
        </p:nvGrpSpPr>
        <p:grpSpPr>
          <a:xfrm>
            <a:off x="-37500" y="4578594"/>
            <a:ext cx="9410089" cy="622016"/>
            <a:chOff x="-37500" y="4578594"/>
            <a:chExt cx="9410089" cy="622016"/>
          </a:xfrm>
        </p:grpSpPr>
        <p:grpSp>
          <p:nvGrpSpPr>
            <p:cNvPr id="506" name="Google Shape;506;p4"/>
            <p:cNvGrpSpPr/>
            <p:nvPr/>
          </p:nvGrpSpPr>
          <p:grpSpPr>
            <a:xfrm>
              <a:off x="-33497" y="4578594"/>
              <a:ext cx="9406086" cy="622016"/>
              <a:chOff x="-33497" y="4502394"/>
              <a:chExt cx="9406086" cy="622016"/>
            </a:xfrm>
          </p:grpSpPr>
          <p:grpSp>
            <p:nvGrpSpPr>
              <p:cNvPr id="507" name="Google Shape;507;p4"/>
              <p:cNvGrpSpPr/>
              <p:nvPr/>
            </p:nvGrpSpPr>
            <p:grpSpPr>
              <a:xfrm>
                <a:off x="-33497" y="4502394"/>
                <a:ext cx="3345061" cy="571841"/>
                <a:chOff x="-1024092" y="3664250"/>
                <a:chExt cx="2355013" cy="571841"/>
              </a:xfrm>
            </p:grpSpPr>
            <p:sp>
              <p:nvSpPr>
                <p:cNvPr id="508" name="Google Shape;508;p4"/>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4"/>
              <p:cNvGrpSpPr/>
              <p:nvPr/>
            </p:nvGrpSpPr>
            <p:grpSpPr>
              <a:xfrm>
                <a:off x="3111228" y="4502394"/>
                <a:ext cx="3345061" cy="571841"/>
                <a:chOff x="-1024092" y="3664250"/>
                <a:chExt cx="2355013" cy="571841"/>
              </a:xfrm>
            </p:grpSpPr>
            <p:sp>
              <p:nvSpPr>
                <p:cNvPr id="511" name="Google Shape;511;p4"/>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4"/>
              <p:cNvGrpSpPr/>
              <p:nvPr/>
            </p:nvGrpSpPr>
            <p:grpSpPr>
              <a:xfrm>
                <a:off x="6027528" y="4552569"/>
                <a:ext cx="3345061" cy="571841"/>
                <a:chOff x="-1024092" y="3664250"/>
                <a:chExt cx="2355013" cy="571841"/>
              </a:xfrm>
            </p:grpSpPr>
            <p:sp>
              <p:nvSpPr>
                <p:cNvPr id="514" name="Google Shape;514;p4"/>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6" name="Google Shape;516;p4"/>
            <p:cNvSpPr/>
            <p:nvPr/>
          </p:nvSpPr>
          <p:spPr>
            <a:xfrm>
              <a:off x="-37500" y="4929800"/>
              <a:ext cx="9231900" cy="21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
          <p:cNvGrpSpPr/>
          <p:nvPr/>
        </p:nvGrpSpPr>
        <p:grpSpPr>
          <a:xfrm>
            <a:off x="2453790" y="4758647"/>
            <a:ext cx="605037" cy="261919"/>
            <a:chOff x="5919557" y="5390519"/>
            <a:chExt cx="1236535" cy="535292"/>
          </a:xfrm>
        </p:grpSpPr>
        <p:sp>
          <p:nvSpPr>
            <p:cNvPr id="518" name="Google Shape;518;p4"/>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4"/>
          <p:cNvGrpSpPr/>
          <p:nvPr/>
        </p:nvGrpSpPr>
        <p:grpSpPr>
          <a:xfrm>
            <a:off x="7113590" y="4809322"/>
            <a:ext cx="605037" cy="261919"/>
            <a:chOff x="5919557" y="5390519"/>
            <a:chExt cx="1236535" cy="535292"/>
          </a:xfrm>
        </p:grpSpPr>
        <p:sp>
          <p:nvSpPr>
            <p:cNvPr id="521" name="Google Shape;521;p4"/>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4"/>
          <p:cNvGrpSpPr/>
          <p:nvPr/>
        </p:nvGrpSpPr>
        <p:grpSpPr>
          <a:xfrm>
            <a:off x="4663115" y="4809334"/>
            <a:ext cx="605037" cy="261919"/>
            <a:chOff x="5919557" y="5390519"/>
            <a:chExt cx="1236535" cy="535292"/>
          </a:xfrm>
        </p:grpSpPr>
        <p:sp>
          <p:nvSpPr>
            <p:cNvPr id="524" name="Google Shape;524;p4"/>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4"/>
          <p:cNvGrpSpPr/>
          <p:nvPr/>
        </p:nvGrpSpPr>
        <p:grpSpPr>
          <a:xfrm>
            <a:off x="1205248" y="4965367"/>
            <a:ext cx="177276" cy="94417"/>
            <a:chOff x="4479875" y="2138450"/>
            <a:chExt cx="408375" cy="217450"/>
          </a:xfrm>
        </p:grpSpPr>
        <p:sp>
          <p:nvSpPr>
            <p:cNvPr id="527" name="Google Shape;527;p4"/>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4"/>
          <p:cNvGrpSpPr/>
          <p:nvPr/>
        </p:nvGrpSpPr>
        <p:grpSpPr>
          <a:xfrm>
            <a:off x="1829523" y="4965367"/>
            <a:ext cx="177276" cy="94417"/>
            <a:chOff x="4479875" y="2138450"/>
            <a:chExt cx="408375" cy="217450"/>
          </a:xfrm>
        </p:grpSpPr>
        <p:sp>
          <p:nvSpPr>
            <p:cNvPr id="533" name="Google Shape;533;p4"/>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4"/>
          <p:cNvGrpSpPr/>
          <p:nvPr/>
        </p:nvGrpSpPr>
        <p:grpSpPr>
          <a:xfrm>
            <a:off x="3892910" y="4965367"/>
            <a:ext cx="177276" cy="94417"/>
            <a:chOff x="4479875" y="2138450"/>
            <a:chExt cx="408375" cy="217450"/>
          </a:xfrm>
        </p:grpSpPr>
        <p:sp>
          <p:nvSpPr>
            <p:cNvPr id="539" name="Google Shape;539;p4"/>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4"/>
          <p:cNvGrpSpPr/>
          <p:nvPr/>
        </p:nvGrpSpPr>
        <p:grpSpPr>
          <a:xfrm>
            <a:off x="6482073" y="4965367"/>
            <a:ext cx="177276" cy="94417"/>
            <a:chOff x="4479875" y="2138450"/>
            <a:chExt cx="408375" cy="217450"/>
          </a:xfrm>
        </p:grpSpPr>
        <p:sp>
          <p:nvSpPr>
            <p:cNvPr id="545" name="Google Shape;545;p4"/>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4"/>
          <p:cNvGrpSpPr/>
          <p:nvPr/>
        </p:nvGrpSpPr>
        <p:grpSpPr>
          <a:xfrm>
            <a:off x="8564148" y="4965367"/>
            <a:ext cx="177276" cy="94417"/>
            <a:chOff x="4479875" y="2138450"/>
            <a:chExt cx="408375" cy="217450"/>
          </a:xfrm>
        </p:grpSpPr>
        <p:sp>
          <p:nvSpPr>
            <p:cNvPr id="551" name="Google Shape;551;p4"/>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
          <p:cNvGrpSpPr/>
          <p:nvPr/>
        </p:nvGrpSpPr>
        <p:grpSpPr>
          <a:xfrm>
            <a:off x="5861098" y="5020567"/>
            <a:ext cx="177276" cy="94417"/>
            <a:chOff x="4479875" y="2138450"/>
            <a:chExt cx="408375" cy="217450"/>
          </a:xfrm>
        </p:grpSpPr>
        <p:sp>
          <p:nvSpPr>
            <p:cNvPr id="557" name="Google Shape;557;p4"/>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
          <p:cNvGrpSpPr/>
          <p:nvPr/>
        </p:nvGrpSpPr>
        <p:grpSpPr>
          <a:xfrm rot="-2251454">
            <a:off x="8513138" y="2511168"/>
            <a:ext cx="969334" cy="2291123"/>
            <a:chOff x="8175147" y="2785060"/>
            <a:chExt cx="969329" cy="2291111"/>
          </a:xfrm>
        </p:grpSpPr>
        <p:grpSp>
          <p:nvGrpSpPr>
            <p:cNvPr id="563" name="Google Shape;563;p4"/>
            <p:cNvGrpSpPr/>
            <p:nvPr/>
          </p:nvGrpSpPr>
          <p:grpSpPr>
            <a:xfrm>
              <a:off x="8175147" y="2785060"/>
              <a:ext cx="969329" cy="2291111"/>
              <a:chOff x="7870875" y="3600525"/>
              <a:chExt cx="559950" cy="1323500"/>
            </a:xfrm>
          </p:grpSpPr>
          <p:sp>
            <p:nvSpPr>
              <p:cNvPr id="564" name="Google Shape;564;p4"/>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
            <p:cNvGrpSpPr/>
            <p:nvPr/>
          </p:nvGrpSpPr>
          <p:grpSpPr>
            <a:xfrm>
              <a:off x="8175147" y="2785060"/>
              <a:ext cx="969329" cy="2291111"/>
              <a:chOff x="7870875" y="3600525"/>
              <a:chExt cx="559950" cy="1323500"/>
            </a:xfrm>
          </p:grpSpPr>
          <p:sp>
            <p:nvSpPr>
              <p:cNvPr id="595" name="Google Shape;595;p4"/>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5" name="Google Shape;625;p4"/>
          <p:cNvGrpSpPr/>
          <p:nvPr/>
        </p:nvGrpSpPr>
        <p:grpSpPr>
          <a:xfrm rot="1883590" flipH="1">
            <a:off x="-274534" y="1426212"/>
            <a:ext cx="969315" cy="2291076"/>
            <a:chOff x="8175147" y="2785060"/>
            <a:chExt cx="969329" cy="2291111"/>
          </a:xfrm>
        </p:grpSpPr>
        <p:grpSp>
          <p:nvGrpSpPr>
            <p:cNvPr id="626" name="Google Shape;626;p4"/>
            <p:cNvGrpSpPr/>
            <p:nvPr/>
          </p:nvGrpSpPr>
          <p:grpSpPr>
            <a:xfrm>
              <a:off x="8175147" y="2785060"/>
              <a:ext cx="969329" cy="2291111"/>
              <a:chOff x="7870875" y="3600525"/>
              <a:chExt cx="559950" cy="1323500"/>
            </a:xfrm>
          </p:grpSpPr>
          <p:sp>
            <p:nvSpPr>
              <p:cNvPr id="627" name="Google Shape;627;p4"/>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4"/>
            <p:cNvGrpSpPr/>
            <p:nvPr/>
          </p:nvGrpSpPr>
          <p:grpSpPr>
            <a:xfrm>
              <a:off x="8175147" y="2785060"/>
              <a:ext cx="969329" cy="2291111"/>
              <a:chOff x="7870875" y="3600525"/>
              <a:chExt cx="559950" cy="1323500"/>
            </a:xfrm>
          </p:grpSpPr>
          <p:sp>
            <p:nvSpPr>
              <p:cNvPr id="658" name="Google Shape;658;p4"/>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8" name="Google Shape;688;p4"/>
          <p:cNvGrpSpPr/>
          <p:nvPr/>
        </p:nvGrpSpPr>
        <p:grpSpPr>
          <a:xfrm flipH="1">
            <a:off x="7637652" y="525478"/>
            <a:ext cx="2331006" cy="365725"/>
            <a:chOff x="238125" y="2297075"/>
            <a:chExt cx="7143750" cy="1120825"/>
          </a:xfrm>
        </p:grpSpPr>
        <p:sp>
          <p:nvSpPr>
            <p:cNvPr id="689" name="Google Shape;689;p4"/>
            <p:cNvSpPr/>
            <p:nvPr/>
          </p:nvSpPr>
          <p:spPr>
            <a:xfrm>
              <a:off x="238125" y="2297075"/>
              <a:ext cx="7143750" cy="1120825"/>
            </a:xfrm>
            <a:custGeom>
              <a:avLst/>
              <a:gdLst/>
              <a:ahLst/>
              <a:cxnLst/>
              <a:rect l="l" t="t" r="r" b="b"/>
              <a:pathLst>
                <a:path w="285750" h="44833" extrusionOk="0">
                  <a:moveTo>
                    <a:pt x="204667" y="2453"/>
                  </a:moveTo>
                  <a:lnTo>
                    <a:pt x="205803" y="2512"/>
                  </a:lnTo>
                  <a:lnTo>
                    <a:pt x="206910" y="2602"/>
                  </a:lnTo>
                  <a:lnTo>
                    <a:pt x="207957" y="2662"/>
                  </a:lnTo>
                  <a:lnTo>
                    <a:pt x="209662" y="2841"/>
                  </a:lnTo>
                  <a:lnTo>
                    <a:pt x="210738" y="2961"/>
                  </a:lnTo>
                  <a:lnTo>
                    <a:pt x="211037" y="2991"/>
                  </a:lnTo>
                  <a:lnTo>
                    <a:pt x="211366" y="3081"/>
                  </a:lnTo>
                  <a:lnTo>
                    <a:pt x="211666" y="3170"/>
                  </a:lnTo>
                  <a:lnTo>
                    <a:pt x="211965" y="3320"/>
                  </a:lnTo>
                  <a:lnTo>
                    <a:pt x="212174" y="3499"/>
                  </a:lnTo>
                  <a:lnTo>
                    <a:pt x="212264" y="3589"/>
                  </a:lnTo>
                  <a:lnTo>
                    <a:pt x="212353" y="3709"/>
                  </a:lnTo>
                  <a:lnTo>
                    <a:pt x="212383" y="3828"/>
                  </a:lnTo>
                  <a:lnTo>
                    <a:pt x="212413" y="3948"/>
                  </a:lnTo>
                  <a:lnTo>
                    <a:pt x="212413" y="4097"/>
                  </a:lnTo>
                  <a:lnTo>
                    <a:pt x="212383" y="4217"/>
                  </a:lnTo>
                  <a:lnTo>
                    <a:pt x="212353" y="4367"/>
                  </a:lnTo>
                  <a:lnTo>
                    <a:pt x="212264" y="4456"/>
                  </a:lnTo>
                  <a:lnTo>
                    <a:pt x="212174" y="4576"/>
                  </a:lnTo>
                  <a:lnTo>
                    <a:pt x="212084" y="4666"/>
                  </a:lnTo>
                  <a:lnTo>
                    <a:pt x="211845" y="4815"/>
                  </a:lnTo>
                  <a:lnTo>
                    <a:pt x="211576" y="4965"/>
                  </a:lnTo>
                  <a:lnTo>
                    <a:pt x="211307" y="5055"/>
                  </a:lnTo>
                  <a:lnTo>
                    <a:pt x="210948" y="5174"/>
                  </a:lnTo>
                  <a:lnTo>
                    <a:pt x="210050" y="5413"/>
                  </a:lnTo>
                  <a:lnTo>
                    <a:pt x="208884" y="5683"/>
                  </a:lnTo>
                  <a:lnTo>
                    <a:pt x="207568" y="5922"/>
                  </a:lnTo>
                  <a:lnTo>
                    <a:pt x="206103" y="6131"/>
                  </a:lnTo>
                  <a:lnTo>
                    <a:pt x="204577" y="6341"/>
                  </a:lnTo>
                  <a:lnTo>
                    <a:pt x="203052" y="6460"/>
                  </a:lnTo>
                  <a:lnTo>
                    <a:pt x="202334" y="6490"/>
                  </a:lnTo>
                  <a:lnTo>
                    <a:pt x="201616" y="6490"/>
                  </a:lnTo>
                  <a:lnTo>
                    <a:pt x="200749" y="6460"/>
                  </a:lnTo>
                  <a:lnTo>
                    <a:pt x="199941" y="6400"/>
                  </a:lnTo>
                  <a:lnTo>
                    <a:pt x="199223" y="6311"/>
                  </a:lnTo>
                  <a:lnTo>
                    <a:pt x="198894" y="6221"/>
                  </a:lnTo>
                  <a:lnTo>
                    <a:pt x="198595" y="6161"/>
                  </a:lnTo>
                  <a:lnTo>
                    <a:pt x="198326" y="6042"/>
                  </a:lnTo>
                  <a:lnTo>
                    <a:pt x="198057" y="5952"/>
                  </a:lnTo>
                  <a:lnTo>
                    <a:pt x="197848" y="5802"/>
                  </a:lnTo>
                  <a:lnTo>
                    <a:pt x="197668" y="5683"/>
                  </a:lnTo>
                  <a:lnTo>
                    <a:pt x="197489" y="5503"/>
                  </a:lnTo>
                  <a:lnTo>
                    <a:pt x="197369" y="5354"/>
                  </a:lnTo>
                  <a:lnTo>
                    <a:pt x="197309" y="5144"/>
                  </a:lnTo>
                  <a:lnTo>
                    <a:pt x="197249" y="4935"/>
                  </a:lnTo>
                  <a:lnTo>
                    <a:pt x="197249" y="4755"/>
                  </a:lnTo>
                  <a:lnTo>
                    <a:pt x="197249" y="4576"/>
                  </a:lnTo>
                  <a:lnTo>
                    <a:pt x="197279" y="4426"/>
                  </a:lnTo>
                  <a:lnTo>
                    <a:pt x="197309" y="4277"/>
                  </a:lnTo>
                  <a:lnTo>
                    <a:pt x="197399" y="4127"/>
                  </a:lnTo>
                  <a:lnTo>
                    <a:pt x="197459" y="3978"/>
                  </a:lnTo>
                  <a:lnTo>
                    <a:pt x="197668" y="3709"/>
                  </a:lnTo>
                  <a:lnTo>
                    <a:pt x="197937" y="3469"/>
                  </a:lnTo>
                  <a:lnTo>
                    <a:pt x="198266" y="3290"/>
                  </a:lnTo>
                  <a:lnTo>
                    <a:pt x="198625" y="3110"/>
                  </a:lnTo>
                  <a:lnTo>
                    <a:pt x="199044" y="2961"/>
                  </a:lnTo>
                  <a:lnTo>
                    <a:pt x="199493" y="2811"/>
                  </a:lnTo>
                  <a:lnTo>
                    <a:pt x="200001" y="2722"/>
                  </a:lnTo>
                  <a:lnTo>
                    <a:pt x="200539" y="2632"/>
                  </a:lnTo>
                  <a:lnTo>
                    <a:pt x="201078" y="2572"/>
                  </a:lnTo>
                  <a:lnTo>
                    <a:pt x="201676" y="2512"/>
                  </a:lnTo>
                  <a:lnTo>
                    <a:pt x="202274" y="2482"/>
                  </a:lnTo>
                  <a:lnTo>
                    <a:pt x="203500" y="2453"/>
                  </a:lnTo>
                  <a:close/>
                  <a:moveTo>
                    <a:pt x="168806" y="0"/>
                  </a:move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197489" y="60"/>
                  </a:lnTo>
                  <a:lnTo>
                    <a:pt x="184748" y="30"/>
                  </a:lnTo>
                  <a:lnTo>
                    <a:pt x="16880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5169350" y="2358375"/>
              <a:ext cx="379125" cy="100975"/>
            </a:xfrm>
            <a:custGeom>
              <a:avLst/>
              <a:gdLst/>
              <a:ahLst/>
              <a:cxnLst/>
              <a:rect l="l" t="t" r="r" b="b"/>
              <a:pathLst>
                <a:path w="15165" h="4039" fill="none" extrusionOk="0">
                  <a:moveTo>
                    <a:pt x="4367" y="4038"/>
                  </a:moveTo>
                  <a:lnTo>
                    <a:pt x="4367" y="4038"/>
                  </a:lnTo>
                  <a:lnTo>
                    <a:pt x="3500" y="4008"/>
                  </a:lnTo>
                  <a:lnTo>
                    <a:pt x="2692" y="3948"/>
                  </a:lnTo>
                  <a:lnTo>
                    <a:pt x="1974" y="3859"/>
                  </a:lnTo>
                  <a:lnTo>
                    <a:pt x="1645" y="3769"/>
                  </a:lnTo>
                  <a:lnTo>
                    <a:pt x="1346" y="3709"/>
                  </a:lnTo>
                  <a:lnTo>
                    <a:pt x="1077" y="3590"/>
                  </a:lnTo>
                  <a:lnTo>
                    <a:pt x="808" y="3500"/>
                  </a:lnTo>
                  <a:lnTo>
                    <a:pt x="599" y="3350"/>
                  </a:lnTo>
                  <a:lnTo>
                    <a:pt x="419" y="3231"/>
                  </a:lnTo>
                  <a:lnTo>
                    <a:pt x="240" y="3051"/>
                  </a:lnTo>
                  <a:lnTo>
                    <a:pt x="120" y="2902"/>
                  </a:lnTo>
                  <a:lnTo>
                    <a:pt x="60" y="2692"/>
                  </a:lnTo>
                  <a:lnTo>
                    <a:pt x="0" y="2483"/>
                  </a:lnTo>
                  <a:lnTo>
                    <a:pt x="0" y="2483"/>
                  </a:lnTo>
                  <a:lnTo>
                    <a:pt x="0" y="2303"/>
                  </a:lnTo>
                  <a:lnTo>
                    <a:pt x="0" y="2124"/>
                  </a:lnTo>
                  <a:lnTo>
                    <a:pt x="30" y="1974"/>
                  </a:lnTo>
                  <a:lnTo>
                    <a:pt x="60" y="1825"/>
                  </a:lnTo>
                  <a:lnTo>
                    <a:pt x="150" y="1675"/>
                  </a:lnTo>
                  <a:lnTo>
                    <a:pt x="210" y="1526"/>
                  </a:lnTo>
                  <a:lnTo>
                    <a:pt x="419" y="1257"/>
                  </a:lnTo>
                  <a:lnTo>
                    <a:pt x="688" y="1017"/>
                  </a:lnTo>
                  <a:lnTo>
                    <a:pt x="1017" y="838"/>
                  </a:lnTo>
                  <a:lnTo>
                    <a:pt x="1376" y="658"/>
                  </a:lnTo>
                  <a:lnTo>
                    <a:pt x="1795" y="509"/>
                  </a:lnTo>
                  <a:lnTo>
                    <a:pt x="2244" y="359"/>
                  </a:lnTo>
                  <a:lnTo>
                    <a:pt x="2752" y="270"/>
                  </a:lnTo>
                  <a:lnTo>
                    <a:pt x="3290" y="180"/>
                  </a:lnTo>
                  <a:lnTo>
                    <a:pt x="3829" y="120"/>
                  </a:lnTo>
                  <a:lnTo>
                    <a:pt x="4427" y="60"/>
                  </a:lnTo>
                  <a:lnTo>
                    <a:pt x="5025" y="30"/>
                  </a:lnTo>
                  <a:lnTo>
                    <a:pt x="6251" y="1"/>
                  </a:lnTo>
                  <a:lnTo>
                    <a:pt x="6251" y="1"/>
                  </a:lnTo>
                  <a:lnTo>
                    <a:pt x="7418" y="1"/>
                  </a:lnTo>
                  <a:lnTo>
                    <a:pt x="8554" y="60"/>
                  </a:lnTo>
                  <a:lnTo>
                    <a:pt x="9661" y="150"/>
                  </a:lnTo>
                  <a:lnTo>
                    <a:pt x="10708" y="210"/>
                  </a:lnTo>
                  <a:lnTo>
                    <a:pt x="12413" y="389"/>
                  </a:lnTo>
                  <a:lnTo>
                    <a:pt x="13489" y="509"/>
                  </a:lnTo>
                  <a:lnTo>
                    <a:pt x="13489" y="509"/>
                  </a:lnTo>
                  <a:lnTo>
                    <a:pt x="13788" y="539"/>
                  </a:lnTo>
                  <a:lnTo>
                    <a:pt x="14117" y="629"/>
                  </a:lnTo>
                  <a:lnTo>
                    <a:pt x="14417" y="718"/>
                  </a:lnTo>
                  <a:lnTo>
                    <a:pt x="14716" y="868"/>
                  </a:lnTo>
                  <a:lnTo>
                    <a:pt x="14925" y="1047"/>
                  </a:lnTo>
                  <a:lnTo>
                    <a:pt x="15015" y="1137"/>
                  </a:lnTo>
                  <a:lnTo>
                    <a:pt x="15104" y="1257"/>
                  </a:lnTo>
                  <a:lnTo>
                    <a:pt x="15134" y="1376"/>
                  </a:lnTo>
                  <a:lnTo>
                    <a:pt x="15164" y="1496"/>
                  </a:lnTo>
                  <a:lnTo>
                    <a:pt x="15164" y="1645"/>
                  </a:lnTo>
                  <a:lnTo>
                    <a:pt x="15134" y="1765"/>
                  </a:lnTo>
                  <a:lnTo>
                    <a:pt x="15134" y="1765"/>
                  </a:lnTo>
                  <a:lnTo>
                    <a:pt x="15104" y="1915"/>
                  </a:lnTo>
                  <a:lnTo>
                    <a:pt x="15015" y="2004"/>
                  </a:lnTo>
                  <a:lnTo>
                    <a:pt x="14925" y="2124"/>
                  </a:lnTo>
                  <a:lnTo>
                    <a:pt x="14835" y="2214"/>
                  </a:lnTo>
                  <a:lnTo>
                    <a:pt x="14596" y="2363"/>
                  </a:lnTo>
                  <a:lnTo>
                    <a:pt x="14327" y="2513"/>
                  </a:lnTo>
                  <a:lnTo>
                    <a:pt x="14327" y="2513"/>
                  </a:lnTo>
                  <a:lnTo>
                    <a:pt x="14058" y="2603"/>
                  </a:lnTo>
                  <a:lnTo>
                    <a:pt x="13699" y="2722"/>
                  </a:lnTo>
                  <a:lnTo>
                    <a:pt x="12801" y="2961"/>
                  </a:lnTo>
                  <a:lnTo>
                    <a:pt x="11635" y="3231"/>
                  </a:lnTo>
                  <a:lnTo>
                    <a:pt x="10319" y="3470"/>
                  </a:lnTo>
                  <a:lnTo>
                    <a:pt x="8854" y="3679"/>
                  </a:lnTo>
                  <a:lnTo>
                    <a:pt x="7328" y="3889"/>
                  </a:lnTo>
                  <a:lnTo>
                    <a:pt x="5803" y="4008"/>
                  </a:lnTo>
                  <a:lnTo>
                    <a:pt x="5085" y="4038"/>
                  </a:lnTo>
                  <a:lnTo>
                    <a:pt x="4367" y="4038"/>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238125" y="2297075"/>
              <a:ext cx="7143750" cy="1120825"/>
            </a:xfrm>
            <a:custGeom>
              <a:avLst/>
              <a:gdLst/>
              <a:ahLst/>
              <a:cxnLst/>
              <a:rect l="l" t="t" r="r" b="b"/>
              <a:pathLst>
                <a:path w="285750" h="44833" fill="none" extrusionOk="0">
                  <a:moveTo>
                    <a:pt x="168806" y="0"/>
                  </a:moveTo>
                  <a:lnTo>
                    <a:pt x="168806" y="0"/>
                  </a:ln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3922" y="44833"/>
                  </a:lnTo>
                  <a:lnTo>
                    <a:pt x="143922"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209063" y="150"/>
                  </a:lnTo>
                  <a:lnTo>
                    <a:pt x="197489" y="60"/>
                  </a:lnTo>
                  <a:lnTo>
                    <a:pt x="184748" y="30"/>
                  </a:lnTo>
                  <a:lnTo>
                    <a:pt x="168806" y="0"/>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4"/>
          <p:cNvGrpSpPr/>
          <p:nvPr/>
        </p:nvGrpSpPr>
        <p:grpSpPr>
          <a:xfrm flipH="1">
            <a:off x="-879173" y="274628"/>
            <a:ext cx="2331006" cy="365725"/>
            <a:chOff x="238125" y="2297075"/>
            <a:chExt cx="7143750" cy="1120825"/>
          </a:xfrm>
        </p:grpSpPr>
        <p:sp>
          <p:nvSpPr>
            <p:cNvPr id="693" name="Google Shape;693;p4"/>
            <p:cNvSpPr/>
            <p:nvPr/>
          </p:nvSpPr>
          <p:spPr>
            <a:xfrm>
              <a:off x="238125" y="2297075"/>
              <a:ext cx="7143750" cy="1120825"/>
            </a:xfrm>
            <a:custGeom>
              <a:avLst/>
              <a:gdLst/>
              <a:ahLst/>
              <a:cxnLst/>
              <a:rect l="l" t="t" r="r" b="b"/>
              <a:pathLst>
                <a:path w="285750" h="44833" extrusionOk="0">
                  <a:moveTo>
                    <a:pt x="204667" y="2453"/>
                  </a:moveTo>
                  <a:lnTo>
                    <a:pt x="205803" y="2512"/>
                  </a:lnTo>
                  <a:lnTo>
                    <a:pt x="206910" y="2602"/>
                  </a:lnTo>
                  <a:lnTo>
                    <a:pt x="207957" y="2662"/>
                  </a:lnTo>
                  <a:lnTo>
                    <a:pt x="209662" y="2841"/>
                  </a:lnTo>
                  <a:lnTo>
                    <a:pt x="210738" y="2961"/>
                  </a:lnTo>
                  <a:lnTo>
                    <a:pt x="211037" y="2991"/>
                  </a:lnTo>
                  <a:lnTo>
                    <a:pt x="211366" y="3081"/>
                  </a:lnTo>
                  <a:lnTo>
                    <a:pt x="211666" y="3170"/>
                  </a:lnTo>
                  <a:lnTo>
                    <a:pt x="211965" y="3320"/>
                  </a:lnTo>
                  <a:lnTo>
                    <a:pt x="212174" y="3499"/>
                  </a:lnTo>
                  <a:lnTo>
                    <a:pt x="212264" y="3589"/>
                  </a:lnTo>
                  <a:lnTo>
                    <a:pt x="212353" y="3709"/>
                  </a:lnTo>
                  <a:lnTo>
                    <a:pt x="212383" y="3828"/>
                  </a:lnTo>
                  <a:lnTo>
                    <a:pt x="212413" y="3948"/>
                  </a:lnTo>
                  <a:lnTo>
                    <a:pt x="212413" y="4097"/>
                  </a:lnTo>
                  <a:lnTo>
                    <a:pt x="212383" y="4217"/>
                  </a:lnTo>
                  <a:lnTo>
                    <a:pt x="212353" y="4367"/>
                  </a:lnTo>
                  <a:lnTo>
                    <a:pt x="212264" y="4456"/>
                  </a:lnTo>
                  <a:lnTo>
                    <a:pt x="212174" y="4576"/>
                  </a:lnTo>
                  <a:lnTo>
                    <a:pt x="212084" y="4666"/>
                  </a:lnTo>
                  <a:lnTo>
                    <a:pt x="211845" y="4815"/>
                  </a:lnTo>
                  <a:lnTo>
                    <a:pt x="211576" y="4965"/>
                  </a:lnTo>
                  <a:lnTo>
                    <a:pt x="211307" y="5055"/>
                  </a:lnTo>
                  <a:lnTo>
                    <a:pt x="210948" y="5174"/>
                  </a:lnTo>
                  <a:lnTo>
                    <a:pt x="210050" y="5413"/>
                  </a:lnTo>
                  <a:lnTo>
                    <a:pt x="208884" y="5683"/>
                  </a:lnTo>
                  <a:lnTo>
                    <a:pt x="207568" y="5922"/>
                  </a:lnTo>
                  <a:lnTo>
                    <a:pt x="206103" y="6131"/>
                  </a:lnTo>
                  <a:lnTo>
                    <a:pt x="204577" y="6341"/>
                  </a:lnTo>
                  <a:lnTo>
                    <a:pt x="203052" y="6460"/>
                  </a:lnTo>
                  <a:lnTo>
                    <a:pt x="202334" y="6490"/>
                  </a:lnTo>
                  <a:lnTo>
                    <a:pt x="201616" y="6490"/>
                  </a:lnTo>
                  <a:lnTo>
                    <a:pt x="200749" y="6460"/>
                  </a:lnTo>
                  <a:lnTo>
                    <a:pt x="199941" y="6400"/>
                  </a:lnTo>
                  <a:lnTo>
                    <a:pt x="199223" y="6311"/>
                  </a:lnTo>
                  <a:lnTo>
                    <a:pt x="198894" y="6221"/>
                  </a:lnTo>
                  <a:lnTo>
                    <a:pt x="198595" y="6161"/>
                  </a:lnTo>
                  <a:lnTo>
                    <a:pt x="198326" y="6042"/>
                  </a:lnTo>
                  <a:lnTo>
                    <a:pt x="198057" y="5952"/>
                  </a:lnTo>
                  <a:lnTo>
                    <a:pt x="197848" y="5802"/>
                  </a:lnTo>
                  <a:lnTo>
                    <a:pt x="197668" y="5683"/>
                  </a:lnTo>
                  <a:lnTo>
                    <a:pt x="197489" y="5503"/>
                  </a:lnTo>
                  <a:lnTo>
                    <a:pt x="197369" y="5354"/>
                  </a:lnTo>
                  <a:lnTo>
                    <a:pt x="197309" y="5144"/>
                  </a:lnTo>
                  <a:lnTo>
                    <a:pt x="197249" y="4935"/>
                  </a:lnTo>
                  <a:lnTo>
                    <a:pt x="197249" y="4755"/>
                  </a:lnTo>
                  <a:lnTo>
                    <a:pt x="197249" y="4576"/>
                  </a:lnTo>
                  <a:lnTo>
                    <a:pt x="197279" y="4426"/>
                  </a:lnTo>
                  <a:lnTo>
                    <a:pt x="197309" y="4277"/>
                  </a:lnTo>
                  <a:lnTo>
                    <a:pt x="197399" y="4127"/>
                  </a:lnTo>
                  <a:lnTo>
                    <a:pt x="197459" y="3978"/>
                  </a:lnTo>
                  <a:lnTo>
                    <a:pt x="197668" y="3709"/>
                  </a:lnTo>
                  <a:lnTo>
                    <a:pt x="197937" y="3469"/>
                  </a:lnTo>
                  <a:lnTo>
                    <a:pt x="198266" y="3290"/>
                  </a:lnTo>
                  <a:lnTo>
                    <a:pt x="198625" y="3110"/>
                  </a:lnTo>
                  <a:lnTo>
                    <a:pt x="199044" y="2961"/>
                  </a:lnTo>
                  <a:lnTo>
                    <a:pt x="199493" y="2811"/>
                  </a:lnTo>
                  <a:lnTo>
                    <a:pt x="200001" y="2722"/>
                  </a:lnTo>
                  <a:lnTo>
                    <a:pt x="200539" y="2632"/>
                  </a:lnTo>
                  <a:lnTo>
                    <a:pt x="201078" y="2572"/>
                  </a:lnTo>
                  <a:lnTo>
                    <a:pt x="201676" y="2512"/>
                  </a:lnTo>
                  <a:lnTo>
                    <a:pt x="202274" y="2482"/>
                  </a:lnTo>
                  <a:lnTo>
                    <a:pt x="203500" y="2453"/>
                  </a:lnTo>
                  <a:close/>
                  <a:moveTo>
                    <a:pt x="168806" y="0"/>
                  </a:move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197489" y="60"/>
                  </a:lnTo>
                  <a:lnTo>
                    <a:pt x="184748" y="30"/>
                  </a:lnTo>
                  <a:lnTo>
                    <a:pt x="16880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5169350" y="2358375"/>
              <a:ext cx="379125" cy="100975"/>
            </a:xfrm>
            <a:custGeom>
              <a:avLst/>
              <a:gdLst/>
              <a:ahLst/>
              <a:cxnLst/>
              <a:rect l="l" t="t" r="r" b="b"/>
              <a:pathLst>
                <a:path w="15165" h="4039" fill="none" extrusionOk="0">
                  <a:moveTo>
                    <a:pt x="4367" y="4038"/>
                  </a:moveTo>
                  <a:lnTo>
                    <a:pt x="4367" y="4038"/>
                  </a:lnTo>
                  <a:lnTo>
                    <a:pt x="3500" y="4008"/>
                  </a:lnTo>
                  <a:lnTo>
                    <a:pt x="2692" y="3948"/>
                  </a:lnTo>
                  <a:lnTo>
                    <a:pt x="1974" y="3859"/>
                  </a:lnTo>
                  <a:lnTo>
                    <a:pt x="1645" y="3769"/>
                  </a:lnTo>
                  <a:lnTo>
                    <a:pt x="1346" y="3709"/>
                  </a:lnTo>
                  <a:lnTo>
                    <a:pt x="1077" y="3590"/>
                  </a:lnTo>
                  <a:lnTo>
                    <a:pt x="808" y="3500"/>
                  </a:lnTo>
                  <a:lnTo>
                    <a:pt x="599" y="3350"/>
                  </a:lnTo>
                  <a:lnTo>
                    <a:pt x="419" y="3231"/>
                  </a:lnTo>
                  <a:lnTo>
                    <a:pt x="240" y="3051"/>
                  </a:lnTo>
                  <a:lnTo>
                    <a:pt x="120" y="2902"/>
                  </a:lnTo>
                  <a:lnTo>
                    <a:pt x="60" y="2692"/>
                  </a:lnTo>
                  <a:lnTo>
                    <a:pt x="0" y="2483"/>
                  </a:lnTo>
                  <a:lnTo>
                    <a:pt x="0" y="2483"/>
                  </a:lnTo>
                  <a:lnTo>
                    <a:pt x="0" y="2303"/>
                  </a:lnTo>
                  <a:lnTo>
                    <a:pt x="0" y="2124"/>
                  </a:lnTo>
                  <a:lnTo>
                    <a:pt x="30" y="1974"/>
                  </a:lnTo>
                  <a:lnTo>
                    <a:pt x="60" y="1825"/>
                  </a:lnTo>
                  <a:lnTo>
                    <a:pt x="150" y="1675"/>
                  </a:lnTo>
                  <a:lnTo>
                    <a:pt x="210" y="1526"/>
                  </a:lnTo>
                  <a:lnTo>
                    <a:pt x="419" y="1257"/>
                  </a:lnTo>
                  <a:lnTo>
                    <a:pt x="688" y="1017"/>
                  </a:lnTo>
                  <a:lnTo>
                    <a:pt x="1017" y="838"/>
                  </a:lnTo>
                  <a:lnTo>
                    <a:pt x="1376" y="658"/>
                  </a:lnTo>
                  <a:lnTo>
                    <a:pt x="1795" y="509"/>
                  </a:lnTo>
                  <a:lnTo>
                    <a:pt x="2244" y="359"/>
                  </a:lnTo>
                  <a:lnTo>
                    <a:pt x="2752" y="270"/>
                  </a:lnTo>
                  <a:lnTo>
                    <a:pt x="3290" y="180"/>
                  </a:lnTo>
                  <a:lnTo>
                    <a:pt x="3829" y="120"/>
                  </a:lnTo>
                  <a:lnTo>
                    <a:pt x="4427" y="60"/>
                  </a:lnTo>
                  <a:lnTo>
                    <a:pt x="5025" y="30"/>
                  </a:lnTo>
                  <a:lnTo>
                    <a:pt x="6251" y="1"/>
                  </a:lnTo>
                  <a:lnTo>
                    <a:pt x="6251" y="1"/>
                  </a:lnTo>
                  <a:lnTo>
                    <a:pt x="7418" y="1"/>
                  </a:lnTo>
                  <a:lnTo>
                    <a:pt x="8554" y="60"/>
                  </a:lnTo>
                  <a:lnTo>
                    <a:pt x="9661" y="150"/>
                  </a:lnTo>
                  <a:lnTo>
                    <a:pt x="10708" y="210"/>
                  </a:lnTo>
                  <a:lnTo>
                    <a:pt x="12413" y="389"/>
                  </a:lnTo>
                  <a:lnTo>
                    <a:pt x="13489" y="509"/>
                  </a:lnTo>
                  <a:lnTo>
                    <a:pt x="13489" y="509"/>
                  </a:lnTo>
                  <a:lnTo>
                    <a:pt x="13788" y="539"/>
                  </a:lnTo>
                  <a:lnTo>
                    <a:pt x="14117" y="629"/>
                  </a:lnTo>
                  <a:lnTo>
                    <a:pt x="14417" y="718"/>
                  </a:lnTo>
                  <a:lnTo>
                    <a:pt x="14716" y="868"/>
                  </a:lnTo>
                  <a:lnTo>
                    <a:pt x="14925" y="1047"/>
                  </a:lnTo>
                  <a:lnTo>
                    <a:pt x="15015" y="1137"/>
                  </a:lnTo>
                  <a:lnTo>
                    <a:pt x="15104" y="1257"/>
                  </a:lnTo>
                  <a:lnTo>
                    <a:pt x="15134" y="1376"/>
                  </a:lnTo>
                  <a:lnTo>
                    <a:pt x="15164" y="1496"/>
                  </a:lnTo>
                  <a:lnTo>
                    <a:pt x="15164" y="1645"/>
                  </a:lnTo>
                  <a:lnTo>
                    <a:pt x="15134" y="1765"/>
                  </a:lnTo>
                  <a:lnTo>
                    <a:pt x="15134" y="1765"/>
                  </a:lnTo>
                  <a:lnTo>
                    <a:pt x="15104" y="1915"/>
                  </a:lnTo>
                  <a:lnTo>
                    <a:pt x="15015" y="2004"/>
                  </a:lnTo>
                  <a:lnTo>
                    <a:pt x="14925" y="2124"/>
                  </a:lnTo>
                  <a:lnTo>
                    <a:pt x="14835" y="2214"/>
                  </a:lnTo>
                  <a:lnTo>
                    <a:pt x="14596" y="2363"/>
                  </a:lnTo>
                  <a:lnTo>
                    <a:pt x="14327" y="2513"/>
                  </a:lnTo>
                  <a:lnTo>
                    <a:pt x="14327" y="2513"/>
                  </a:lnTo>
                  <a:lnTo>
                    <a:pt x="14058" y="2603"/>
                  </a:lnTo>
                  <a:lnTo>
                    <a:pt x="13699" y="2722"/>
                  </a:lnTo>
                  <a:lnTo>
                    <a:pt x="12801" y="2961"/>
                  </a:lnTo>
                  <a:lnTo>
                    <a:pt x="11635" y="3231"/>
                  </a:lnTo>
                  <a:lnTo>
                    <a:pt x="10319" y="3470"/>
                  </a:lnTo>
                  <a:lnTo>
                    <a:pt x="8854" y="3679"/>
                  </a:lnTo>
                  <a:lnTo>
                    <a:pt x="7328" y="3889"/>
                  </a:lnTo>
                  <a:lnTo>
                    <a:pt x="5803" y="4008"/>
                  </a:lnTo>
                  <a:lnTo>
                    <a:pt x="5085" y="4038"/>
                  </a:lnTo>
                  <a:lnTo>
                    <a:pt x="4367" y="4038"/>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238125" y="2297075"/>
              <a:ext cx="7143750" cy="1120825"/>
            </a:xfrm>
            <a:custGeom>
              <a:avLst/>
              <a:gdLst/>
              <a:ahLst/>
              <a:cxnLst/>
              <a:rect l="l" t="t" r="r" b="b"/>
              <a:pathLst>
                <a:path w="285750" h="44833" fill="none" extrusionOk="0">
                  <a:moveTo>
                    <a:pt x="168806" y="0"/>
                  </a:moveTo>
                  <a:lnTo>
                    <a:pt x="168806" y="0"/>
                  </a:ln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3922" y="44833"/>
                  </a:lnTo>
                  <a:lnTo>
                    <a:pt x="143922"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209063" y="150"/>
                  </a:lnTo>
                  <a:lnTo>
                    <a:pt x="197489" y="60"/>
                  </a:lnTo>
                  <a:lnTo>
                    <a:pt x="184748" y="30"/>
                  </a:lnTo>
                  <a:lnTo>
                    <a:pt x="168806" y="0"/>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094888"/>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2"/>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66" indent="0" algn="ctr">
              <a:buNone/>
              <a:defRPr sz="1500"/>
            </a:lvl2pPr>
            <a:lvl3pPr marL="685732" indent="0" algn="ctr">
              <a:buNone/>
              <a:defRPr sz="1350"/>
            </a:lvl3pPr>
            <a:lvl4pPr marL="1028597" indent="0" algn="ctr">
              <a:buNone/>
              <a:defRPr sz="1200"/>
            </a:lvl4pPr>
            <a:lvl5pPr marL="1371463" indent="0" algn="ctr">
              <a:buNone/>
              <a:defRPr sz="1200"/>
            </a:lvl5pPr>
            <a:lvl6pPr marL="1714328"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589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162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8"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932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16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087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62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419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95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66" indent="0">
              <a:buNone/>
              <a:defRPr sz="2100"/>
            </a:lvl2pPr>
            <a:lvl3pPr marL="685732" indent="0">
              <a:buNone/>
              <a:defRPr sz="1800"/>
            </a:lvl3pPr>
            <a:lvl4pPr marL="1028597" indent="0">
              <a:buNone/>
              <a:defRPr sz="1500"/>
            </a:lvl4pPr>
            <a:lvl5pPr marL="1371463" indent="0">
              <a:buNone/>
              <a:defRPr sz="1500"/>
            </a:lvl5pPr>
            <a:lvl6pPr marL="1714328" indent="0">
              <a:buNone/>
              <a:defRPr sz="1500"/>
            </a:lvl6pPr>
            <a:lvl7pPr marL="2057195" indent="0">
              <a:buNone/>
              <a:defRPr sz="1500"/>
            </a:lvl7pPr>
            <a:lvl8pPr marL="2400060" indent="0">
              <a:buNone/>
              <a:defRPr sz="1500"/>
            </a:lvl8pPr>
            <a:lvl9pPr marL="2742926"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468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1975"/>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02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813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7" y="130626"/>
            <a:ext cx="6207794"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sp>
        <p:nvSpPr>
          <p:cNvPr id="4" name="圆角矩形 3"/>
          <p:cNvSpPr/>
          <p:nvPr userDrawn="1"/>
        </p:nvSpPr>
        <p:spPr>
          <a:xfrm>
            <a:off x="532472" y="162941"/>
            <a:ext cx="2292983" cy="310117"/>
          </a:xfrm>
          <a:prstGeom prst="roundRect">
            <a:avLst/>
          </a:prstGeom>
          <a:noFill/>
          <a:ln w="12700" cap="flat" cmpd="sng" algn="ctr">
            <a:solidFill>
              <a:sysClr val="window" lastClr="FFFFFF"/>
            </a:solidFill>
            <a:prstDash val="dash"/>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cxnSp>
        <p:nvCxnSpPr>
          <p:cNvPr id="5" name="直接连接符 4"/>
          <p:cNvCxnSpPr/>
          <p:nvPr userDrawn="1"/>
        </p:nvCxnSpPr>
        <p:spPr>
          <a:xfrm>
            <a:off x="2988584"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5"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559599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976"/>
        <p:cNvGrpSpPr/>
        <p:nvPr/>
      </p:nvGrpSpPr>
      <p:grpSpPr>
        <a:xfrm>
          <a:off x="0" y="0"/>
          <a:ext cx="0" cy="0"/>
          <a:chOff x="0" y="0"/>
          <a:chExt cx="0" cy="0"/>
        </a:xfrm>
      </p:grpSpPr>
      <p:grpSp>
        <p:nvGrpSpPr>
          <p:cNvPr id="1977" name="Google Shape;1977;p13"/>
          <p:cNvGrpSpPr/>
          <p:nvPr/>
        </p:nvGrpSpPr>
        <p:grpSpPr>
          <a:xfrm flipH="1">
            <a:off x="7332901" y="310907"/>
            <a:ext cx="2913936" cy="457185"/>
            <a:chOff x="238125" y="2297075"/>
            <a:chExt cx="7143750" cy="1120825"/>
          </a:xfrm>
        </p:grpSpPr>
        <p:sp>
          <p:nvSpPr>
            <p:cNvPr id="1978" name="Google Shape;1978;p13"/>
            <p:cNvSpPr/>
            <p:nvPr/>
          </p:nvSpPr>
          <p:spPr>
            <a:xfrm>
              <a:off x="238125" y="2297075"/>
              <a:ext cx="7143750" cy="1120825"/>
            </a:xfrm>
            <a:custGeom>
              <a:avLst/>
              <a:gdLst/>
              <a:ahLst/>
              <a:cxnLst/>
              <a:rect l="l" t="t" r="r" b="b"/>
              <a:pathLst>
                <a:path w="285750" h="44833" extrusionOk="0">
                  <a:moveTo>
                    <a:pt x="204667" y="2453"/>
                  </a:moveTo>
                  <a:lnTo>
                    <a:pt x="205803" y="2512"/>
                  </a:lnTo>
                  <a:lnTo>
                    <a:pt x="206910" y="2602"/>
                  </a:lnTo>
                  <a:lnTo>
                    <a:pt x="207957" y="2662"/>
                  </a:lnTo>
                  <a:lnTo>
                    <a:pt x="209662" y="2841"/>
                  </a:lnTo>
                  <a:lnTo>
                    <a:pt x="210738" y="2961"/>
                  </a:lnTo>
                  <a:lnTo>
                    <a:pt x="211037" y="2991"/>
                  </a:lnTo>
                  <a:lnTo>
                    <a:pt x="211366" y="3081"/>
                  </a:lnTo>
                  <a:lnTo>
                    <a:pt x="211666" y="3170"/>
                  </a:lnTo>
                  <a:lnTo>
                    <a:pt x="211965" y="3320"/>
                  </a:lnTo>
                  <a:lnTo>
                    <a:pt x="212174" y="3499"/>
                  </a:lnTo>
                  <a:lnTo>
                    <a:pt x="212264" y="3589"/>
                  </a:lnTo>
                  <a:lnTo>
                    <a:pt x="212353" y="3709"/>
                  </a:lnTo>
                  <a:lnTo>
                    <a:pt x="212383" y="3828"/>
                  </a:lnTo>
                  <a:lnTo>
                    <a:pt x="212413" y="3948"/>
                  </a:lnTo>
                  <a:lnTo>
                    <a:pt x="212413" y="4097"/>
                  </a:lnTo>
                  <a:lnTo>
                    <a:pt x="212383" y="4217"/>
                  </a:lnTo>
                  <a:lnTo>
                    <a:pt x="212353" y="4367"/>
                  </a:lnTo>
                  <a:lnTo>
                    <a:pt x="212264" y="4456"/>
                  </a:lnTo>
                  <a:lnTo>
                    <a:pt x="212174" y="4576"/>
                  </a:lnTo>
                  <a:lnTo>
                    <a:pt x="212084" y="4666"/>
                  </a:lnTo>
                  <a:lnTo>
                    <a:pt x="211845" y="4815"/>
                  </a:lnTo>
                  <a:lnTo>
                    <a:pt x="211576" y="4965"/>
                  </a:lnTo>
                  <a:lnTo>
                    <a:pt x="211307" y="5055"/>
                  </a:lnTo>
                  <a:lnTo>
                    <a:pt x="210948" y="5174"/>
                  </a:lnTo>
                  <a:lnTo>
                    <a:pt x="210050" y="5413"/>
                  </a:lnTo>
                  <a:lnTo>
                    <a:pt x="208884" y="5683"/>
                  </a:lnTo>
                  <a:lnTo>
                    <a:pt x="207568" y="5922"/>
                  </a:lnTo>
                  <a:lnTo>
                    <a:pt x="206103" y="6131"/>
                  </a:lnTo>
                  <a:lnTo>
                    <a:pt x="204577" y="6341"/>
                  </a:lnTo>
                  <a:lnTo>
                    <a:pt x="203052" y="6460"/>
                  </a:lnTo>
                  <a:lnTo>
                    <a:pt x="202334" y="6490"/>
                  </a:lnTo>
                  <a:lnTo>
                    <a:pt x="201616" y="6490"/>
                  </a:lnTo>
                  <a:lnTo>
                    <a:pt x="200749" y="6460"/>
                  </a:lnTo>
                  <a:lnTo>
                    <a:pt x="199941" y="6400"/>
                  </a:lnTo>
                  <a:lnTo>
                    <a:pt x="199223" y="6311"/>
                  </a:lnTo>
                  <a:lnTo>
                    <a:pt x="198894" y="6221"/>
                  </a:lnTo>
                  <a:lnTo>
                    <a:pt x="198595" y="6161"/>
                  </a:lnTo>
                  <a:lnTo>
                    <a:pt x="198326" y="6042"/>
                  </a:lnTo>
                  <a:lnTo>
                    <a:pt x="198057" y="5952"/>
                  </a:lnTo>
                  <a:lnTo>
                    <a:pt x="197848" y="5802"/>
                  </a:lnTo>
                  <a:lnTo>
                    <a:pt x="197668" y="5683"/>
                  </a:lnTo>
                  <a:lnTo>
                    <a:pt x="197489" y="5503"/>
                  </a:lnTo>
                  <a:lnTo>
                    <a:pt x="197369" y="5354"/>
                  </a:lnTo>
                  <a:lnTo>
                    <a:pt x="197309" y="5144"/>
                  </a:lnTo>
                  <a:lnTo>
                    <a:pt x="197249" y="4935"/>
                  </a:lnTo>
                  <a:lnTo>
                    <a:pt x="197249" y="4755"/>
                  </a:lnTo>
                  <a:lnTo>
                    <a:pt x="197249" y="4576"/>
                  </a:lnTo>
                  <a:lnTo>
                    <a:pt x="197279" y="4426"/>
                  </a:lnTo>
                  <a:lnTo>
                    <a:pt x="197309" y="4277"/>
                  </a:lnTo>
                  <a:lnTo>
                    <a:pt x="197399" y="4127"/>
                  </a:lnTo>
                  <a:lnTo>
                    <a:pt x="197459" y="3978"/>
                  </a:lnTo>
                  <a:lnTo>
                    <a:pt x="197668" y="3709"/>
                  </a:lnTo>
                  <a:lnTo>
                    <a:pt x="197937" y="3469"/>
                  </a:lnTo>
                  <a:lnTo>
                    <a:pt x="198266" y="3290"/>
                  </a:lnTo>
                  <a:lnTo>
                    <a:pt x="198625" y="3110"/>
                  </a:lnTo>
                  <a:lnTo>
                    <a:pt x="199044" y="2961"/>
                  </a:lnTo>
                  <a:lnTo>
                    <a:pt x="199493" y="2811"/>
                  </a:lnTo>
                  <a:lnTo>
                    <a:pt x="200001" y="2722"/>
                  </a:lnTo>
                  <a:lnTo>
                    <a:pt x="200539" y="2632"/>
                  </a:lnTo>
                  <a:lnTo>
                    <a:pt x="201078" y="2572"/>
                  </a:lnTo>
                  <a:lnTo>
                    <a:pt x="201676" y="2512"/>
                  </a:lnTo>
                  <a:lnTo>
                    <a:pt x="202274" y="2482"/>
                  </a:lnTo>
                  <a:lnTo>
                    <a:pt x="203500" y="2453"/>
                  </a:lnTo>
                  <a:close/>
                  <a:moveTo>
                    <a:pt x="168806" y="0"/>
                  </a:move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197489" y="60"/>
                  </a:lnTo>
                  <a:lnTo>
                    <a:pt x="184748" y="30"/>
                  </a:lnTo>
                  <a:lnTo>
                    <a:pt x="16880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3"/>
            <p:cNvSpPr/>
            <p:nvPr/>
          </p:nvSpPr>
          <p:spPr>
            <a:xfrm>
              <a:off x="5169350" y="2358375"/>
              <a:ext cx="379125" cy="100975"/>
            </a:xfrm>
            <a:custGeom>
              <a:avLst/>
              <a:gdLst/>
              <a:ahLst/>
              <a:cxnLst/>
              <a:rect l="l" t="t" r="r" b="b"/>
              <a:pathLst>
                <a:path w="15165" h="4039" fill="none" extrusionOk="0">
                  <a:moveTo>
                    <a:pt x="4367" y="4038"/>
                  </a:moveTo>
                  <a:lnTo>
                    <a:pt x="4367" y="4038"/>
                  </a:lnTo>
                  <a:lnTo>
                    <a:pt x="3500" y="4008"/>
                  </a:lnTo>
                  <a:lnTo>
                    <a:pt x="2692" y="3948"/>
                  </a:lnTo>
                  <a:lnTo>
                    <a:pt x="1974" y="3859"/>
                  </a:lnTo>
                  <a:lnTo>
                    <a:pt x="1645" y="3769"/>
                  </a:lnTo>
                  <a:lnTo>
                    <a:pt x="1346" y="3709"/>
                  </a:lnTo>
                  <a:lnTo>
                    <a:pt x="1077" y="3590"/>
                  </a:lnTo>
                  <a:lnTo>
                    <a:pt x="808" y="3500"/>
                  </a:lnTo>
                  <a:lnTo>
                    <a:pt x="599" y="3350"/>
                  </a:lnTo>
                  <a:lnTo>
                    <a:pt x="419" y="3231"/>
                  </a:lnTo>
                  <a:lnTo>
                    <a:pt x="240" y="3051"/>
                  </a:lnTo>
                  <a:lnTo>
                    <a:pt x="120" y="2902"/>
                  </a:lnTo>
                  <a:lnTo>
                    <a:pt x="60" y="2692"/>
                  </a:lnTo>
                  <a:lnTo>
                    <a:pt x="0" y="2483"/>
                  </a:lnTo>
                  <a:lnTo>
                    <a:pt x="0" y="2483"/>
                  </a:lnTo>
                  <a:lnTo>
                    <a:pt x="0" y="2303"/>
                  </a:lnTo>
                  <a:lnTo>
                    <a:pt x="0" y="2124"/>
                  </a:lnTo>
                  <a:lnTo>
                    <a:pt x="30" y="1974"/>
                  </a:lnTo>
                  <a:lnTo>
                    <a:pt x="60" y="1825"/>
                  </a:lnTo>
                  <a:lnTo>
                    <a:pt x="150" y="1675"/>
                  </a:lnTo>
                  <a:lnTo>
                    <a:pt x="210" y="1526"/>
                  </a:lnTo>
                  <a:lnTo>
                    <a:pt x="419" y="1257"/>
                  </a:lnTo>
                  <a:lnTo>
                    <a:pt x="688" y="1017"/>
                  </a:lnTo>
                  <a:lnTo>
                    <a:pt x="1017" y="838"/>
                  </a:lnTo>
                  <a:lnTo>
                    <a:pt x="1376" y="658"/>
                  </a:lnTo>
                  <a:lnTo>
                    <a:pt x="1795" y="509"/>
                  </a:lnTo>
                  <a:lnTo>
                    <a:pt x="2244" y="359"/>
                  </a:lnTo>
                  <a:lnTo>
                    <a:pt x="2752" y="270"/>
                  </a:lnTo>
                  <a:lnTo>
                    <a:pt x="3290" y="180"/>
                  </a:lnTo>
                  <a:lnTo>
                    <a:pt x="3829" y="120"/>
                  </a:lnTo>
                  <a:lnTo>
                    <a:pt x="4427" y="60"/>
                  </a:lnTo>
                  <a:lnTo>
                    <a:pt x="5025" y="30"/>
                  </a:lnTo>
                  <a:lnTo>
                    <a:pt x="6251" y="1"/>
                  </a:lnTo>
                  <a:lnTo>
                    <a:pt x="6251" y="1"/>
                  </a:lnTo>
                  <a:lnTo>
                    <a:pt x="7418" y="1"/>
                  </a:lnTo>
                  <a:lnTo>
                    <a:pt x="8554" y="60"/>
                  </a:lnTo>
                  <a:lnTo>
                    <a:pt x="9661" y="150"/>
                  </a:lnTo>
                  <a:lnTo>
                    <a:pt x="10708" y="210"/>
                  </a:lnTo>
                  <a:lnTo>
                    <a:pt x="12413" y="389"/>
                  </a:lnTo>
                  <a:lnTo>
                    <a:pt x="13489" y="509"/>
                  </a:lnTo>
                  <a:lnTo>
                    <a:pt x="13489" y="509"/>
                  </a:lnTo>
                  <a:lnTo>
                    <a:pt x="13788" y="539"/>
                  </a:lnTo>
                  <a:lnTo>
                    <a:pt x="14117" y="629"/>
                  </a:lnTo>
                  <a:lnTo>
                    <a:pt x="14417" y="718"/>
                  </a:lnTo>
                  <a:lnTo>
                    <a:pt x="14716" y="868"/>
                  </a:lnTo>
                  <a:lnTo>
                    <a:pt x="14925" y="1047"/>
                  </a:lnTo>
                  <a:lnTo>
                    <a:pt x="15015" y="1137"/>
                  </a:lnTo>
                  <a:lnTo>
                    <a:pt x="15104" y="1257"/>
                  </a:lnTo>
                  <a:lnTo>
                    <a:pt x="15134" y="1376"/>
                  </a:lnTo>
                  <a:lnTo>
                    <a:pt x="15164" y="1496"/>
                  </a:lnTo>
                  <a:lnTo>
                    <a:pt x="15164" y="1645"/>
                  </a:lnTo>
                  <a:lnTo>
                    <a:pt x="15134" y="1765"/>
                  </a:lnTo>
                  <a:lnTo>
                    <a:pt x="15134" y="1765"/>
                  </a:lnTo>
                  <a:lnTo>
                    <a:pt x="15104" y="1915"/>
                  </a:lnTo>
                  <a:lnTo>
                    <a:pt x="15015" y="2004"/>
                  </a:lnTo>
                  <a:lnTo>
                    <a:pt x="14925" y="2124"/>
                  </a:lnTo>
                  <a:lnTo>
                    <a:pt x="14835" y="2214"/>
                  </a:lnTo>
                  <a:lnTo>
                    <a:pt x="14596" y="2363"/>
                  </a:lnTo>
                  <a:lnTo>
                    <a:pt x="14327" y="2513"/>
                  </a:lnTo>
                  <a:lnTo>
                    <a:pt x="14327" y="2513"/>
                  </a:lnTo>
                  <a:lnTo>
                    <a:pt x="14058" y="2603"/>
                  </a:lnTo>
                  <a:lnTo>
                    <a:pt x="13699" y="2722"/>
                  </a:lnTo>
                  <a:lnTo>
                    <a:pt x="12801" y="2961"/>
                  </a:lnTo>
                  <a:lnTo>
                    <a:pt x="11635" y="3231"/>
                  </a:lnTo>
                  <a:lnTo>
                    <a:pt x="10319" y="3470"/>
                  </a:lnTo>
                  <a:lnTo>
                    <a:pt x="8854" y="3679"/>
                  </a:lnTo>
                  <a:lnTo>
                    <a:pt x="7328" y="3889"/>
                  </a:lnTo>
                  <a:lnTo>
                    <a:pt x="5803" y="4008"/>
                  </a:lnTo>
                  <a:lnTo>
                    <a:pt x="5085" y="4038"/>
                  </a:lnTo>
                  <a:lnTo>
                    <a:pt x="4367" y="4038"/>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3"/>
            <p:cNvSpPr/>
            <p:nvPr/>
          </p:nvSpPr>
          <p:spPr>
            <a:xfrm>
              <a:off x="238125" y="2297075"/>
              <a:ext cx="7143750" cy="1120825"/>
            </a:xfrm>
            <a:custGeom>
              <a:avLst/>
              <a:gdLst/>
              <a:ahLst/>
              <a:cxnLst/>
              <a:rect l="l" t="t" r="r" b="b"/>
              <a:pathLst>
                <a:path w="285750" h="44833" fill="none" extrusionOk="0">
                  <a:moveTo>
                    <a:pt x="168806" y="0"/>
                  </a:moveTo>
                  <a:lnTo>
                    <a:pt x="168806" y="0"/>
                  </a:ln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3922" y="44833"/>
                  </a:lnTo>
                  <a:lnTo>
                    <a:pt x="143922"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209063" y="150"/>
                  </a:lnTo>
                  <a:lnTo>
                    <a:pt x="197489" y="60"/>
                  </a:lnTo>
                  <a:lnTo>
                    <a:pt x="184748" y="30"/>
                  </a:lnTo>
                  <a:lnTo>
                    <a:pt x="168806" y="0"/>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1" name="Google Shape;1981;p13"/>
          <p:cNvGrpSpPr/>
          <p:nvPr/>
        </p:nvGrpSpPr>
        <p:grpSpPr>
          <a:xfrm flipH="1">
            <a:off x="-670774" y="357907"/>
            <a:ext cx="2913936" cy="457185"/>
            <a:chOff x="238125" y="2297075"/>
            <a:chExt cx="7143750" cy="1120825"/>
          </a:xfrm>
        </p:grpSpPr>
        <p:sp>
          <p:nvSpPr>
            <p:cNvPr id="1982" name="Google Shape;1982;p13"/>
            <p:cNvSpPr/>
            <p:nvPr/>
          </p:nvSpPr>
          <p:spPr>
            <a:xfrm>
              <a:off x="238125" y="2297075"/>
              <a:ext cx="7143750" cy="1120825"/>
            </a:xfrm>
            <a:custGeom>
              <a:avLst/>
              <a:gdLst/>
              <a:ahLst/>
              <a:cxnLst/>
              <a:rect l="l" t="t" r="r" b="b"/>
              <a:pathLst>
                <a:path w="285750" h="44833" extrusionOk="0">
                  <a:moveTo>
                    <a:pt x="204667" y="2453"/>
                  </a:moveTo>
                  <a:lnTo>
                    <a:pt x="205803" y="2512"/>
                  </a:lnTo>
                  <a:lnTo>
                    <a:pt x="206910" y="2602"/>
                  </a:lnTo>
                  <a:lnTo>
                    <a:pt x="207957" y="2662"/>
                  </a:lnTo>
                  <a:lnTo>
                    <a:pt x="209662" y="2841"/>
                  </a:lnTo>
                  <a:lnTo>
                    <a:pt x="210738" y="2961"/>
                  </a:lnTo>
                  <a:lnTo>
                    <a:pt x="211037" y="2991"/>
                  </a:lnTo>
                  <a:lnTo>
                    <a:pt x="211366" y="3081"/>
                  </a:lnTo>
                  <a:lnTo>
                    <a:pt x="211666" y="3170"/>
                  </a:lnTo>
                  <a:lnTo>
                    <a:pt x="211965" y="3320"/>
                  </a:lnTo>
                  <a:lnTo>
                    <a:pt x="212174" y="3499"/>
                  </a:lnTo>
                  <a:lnTo>
                    <a:pt x="212264" y="3589"/>
                  </a:lnTo>
                  <a:lnTo>
                    <a:pt x="212353" y="3709"/>
                  </a:lnTo>
                  <a:lnTo>
                    <a:pt x="212383" y="3828"/>
                  </a:lnTo>
                  <a:lnTo>
                    <a:pt x="212413" y="3948"/>
                  </a:lnTo>
                  <a:lnTo>
                    <a:pt x="212413" y="4097"/>
                  </a:lnTo>
                  <a:lnTo>
                    <a:pt x="212383" y="4217"/>
                  </a:lnTo>
                  <a:lnTo>
                    <a:pt x="212353" y="4367"/>
                  </a:lnTo>
                  <a:lnTo>
                    <a:pt x="212264" y="4456"/>
                  </a:lnTo>
                  <a:lnTo>
                    <a:pt x="212174" y="4576"/>
                  </a:lnTo>
                  <a:lnTo>
                    <a:pt x="212084" y="4666"/>
                  </a:lnTo>
                  <a:lnTo>
                    <a:pt x="211845" y="4815"/>
                  </a:lnTo>
                  <a:lnTo>
                    <a:pt x="211576" y="4965"/>
                  </a:lnTo>
                  <a:lnTo>
                    <a:pt x="211307" y="5055"/>
                  </a:lnTo>
                  <a:lnTo>
                    <a:pt x="210948" y="5174"/>
                  </a:lnTo>
                  <a:lnTo>
                    <a:pt x="210050" y="5413"/>
                  </a:lnTo>
                  <a:lnTo>
                    <a:pt x="208884" y="5683"/>
                  </a:lnTo>
                  <a:lnTo>
                    <a:pt x="207568" y="5922"/>
                  </a:lnTo>
                  <a:lnTo>
                    <a:pt x="206103" y="6131"/>
                  </a:lnTo>
                  <a:lnTo>
                    <a:pt x="204577" y="6341"/>
                  </a:lnTo>
                  <a:lnTo>
                    <a:pt x="203052" y="6460"/>
                  </a:lnTo>
                  <a:lnTo>
                    <a:pt x="202334" y="6490"/>
                  </a:lnTo>
                  <a:lnTo>
                    <a:pt x="201616" y="6490"/>
                  </a:lnTo>
                  <a:lnTo>
                    <a:pt x="200749" y="6460"/>
                  </a:lnTo>
                  <a:lnTo>
                    <a:pt x="199941" y="6400"/>
                  </a:lnTo>
                  <a:lnTo>
                    <a:pt x="199223" y="6311"/>
                  </a:lnTo>
                  <a:lnTo>
                    <a:pt x="198894" y="6221"/>
                  </a:lnTo>
                  <a:lnTo>
                    <a:pt x="198595" y="6161"/>
                  </a:lnTo>
                  <a:lnTo>
                    <a:pt x="198326" y="6042"/>
                  </a:lnTo>
                  <a:lnTo>
                    <a:pt x="198057" y="5952"/>
                  </a:lnTo>
                  <a:lnTo>
                    <a:pt x="197848" y="5802"/>
                  </a:lnTo>
                  <a:lnTo>
                    <a:pt x="197668" y="5683"/>
                  </a:lnTo>
                  <a:lnTo>
                    <a:pt x="197489" y="5503"/>
                  </a:lnTo>
                  <a:lnTo>
                    <a:pt x="197369" y="5354"/>
                  </a:lnTo>
                  <a:lnTo>
                    <a:pt x="197309" y="5144"/>
                  </a:lnTo>
                  <a:lnTo>
                    <a:pt x="197249" y="4935"/>
                  </a:lnTo>
                  <a:lnTo>
                    <a:pt x="197249" y="4755"/>
                  </a:lnTo>
                  <a:lnTo>
                    <a:pt x="197249" y="4576"/>
                  </a:lnTo>
                  <a:lnTo>
                    <a:pt x="197279" y="4426"/>
                  </a:lnTo>
                  <a:lnTo>
                    <a:pt x="197309" y="4277"/>
                  </a:lnTo>
                  <a:lnTo>
                    <a:pt x="197399" y="4127"/>
                  </a:lnTo>
                  <a:lnTo>
                    <a:pt x="197459" y="3978"/>
                  </a:lnTo>
                  <a:lnTo>
                    <a:pt x="197668" y="3709"/>
                  </a:lnTo>
                  <a:lnTo>
                    <a:pt x="197937" y="3469"/>
                  </a:lnTo>
                  <a:lnTo>
                    <a:pt x="198266" y="3290"/>
                  </a:lnTo>
                  <a:lnTo>
                    <a:pt x="198625" y="3110"/>
                  </a:lnTo>
                  <a:lnTo>
                    <a:pt x="199044" y="2961"/>
                  </a:lnTo>
                  <a:lnTo>
                    <a:pt x="199493" y="2811"/>
                  </a:lnTo>
                  <a:lnTo>
                    <a:pt x="200001" y="2722"/>
                  </a:lnTo>
                  <a:lnTo>
                    <a:pt x="200539" y="2632"/>
                  </a:lnTo>
                  <a:lnTo>
                    <a:pt x="201078" y="2572"/>
                  </a:lnTo>
                  <a:lnTo>
                    <a:pt x="201676" y="2512"/>
                  </a:lnTo>
                  <a:lnTo>
                    <a:pt x="202274" y="2482"/>
                  </a:lnTo>
                  <a:lnTo>
                    <a:pt x="203500" y="2453"/>
                  </a:lnTo>
                  <a:close/>
                  <a:moveTo>
                    <a:pt x="168806" y="0"/>
                  </a:move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197489" y="60"/>
                  </a:lnTo>
                  <a:lnTo>
                    <a:pt x="184748" y="30"/>
                  </a:lnTo>
                  <a:lnTo>
                    <a:pt x="16880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3"/>
            <p:cNvSpPr/>
            <p:nvPr/>
          </p:nvSpPr>
          <p:spPr>
            <a:xfrm>
              <a:off x="5169350" y="2358375"/>
              <a:ext cx="379125" cy="100975"/>
            </a:xfrm>
            <a:custGeom>
              <a:avLst/>
              <a:gdLst/>
              <a:ahLst/>
              <a:cxnLst/>
              <a:rect l="l" t="t" r="r" b="b"/>
              <a:pathLst>
                <a:path w="15165" h="4039" fill="none" extrusionOk="0">
                  <a:moveTo>
                    <a:pt x="4367" y="4038"/>
                  </a:moveTo>
                  <a:lnTo>
                    <a:pt x="4367" y="4038"/>
                  </a:lnTo>
                  <a:lnTo>
                    <a:pt x="3500" y="4008"/>
                  </a:lnTo>
                  <a:lnTo>
                    <a:pt x="2692" y="3948"/>
                  </a:lnTo>
                  <a:lnTo>
                    <a:pt x="1974" y="3859"/>
                  </a:lnTo>
                  <a:lnTo>
                    <a:pt x="1645" y="3769"/>
                  </a:lnTo>
                  <a:lnTo>
                    <a:pt x="1346" y="3709"/>
                  </a:lnTo>
                  <a:lnTo>
                    <a:pt x="1077" y="3590"/>
                  </a:lnTo>
                  <a:lnTo>
                    <a:pt x="808" y="3500"/>
                  </a:lnTo>
                  <a:lnTo>
                    <a:pt x="599" y="3350"/>
                  </a:lnTo>
                  <a:lnTo>
                    <a:pt x="419" y="3231"/>
                  </a:lnTo>
                  <a:lnTo>
                    <a:pt x="240" y="3051"/>
                  </a:lnTo>
                  <a:lnTo>
                    <a:pt x="120" y="2902"/>
                  </a:lnTo>
                  <a:lnTo>
                    <a:pt x="60" y="2692"/>
                  </a:lnTo>
                  <a:lnTo>
                    <a:pt x="0" y="2483"/>
                  </a:lnTo>
                  <a:lnTo>
                    <a:pt x="0" y="2483"/>
                  </a:lnTo>
                  <a:lnTo>
                    <a:pt x="0" y="2303"/>
                  </a:lnTo>
                  <a:lnTo>
                    <a:pt x="0" y="2124"/>
                  </a:lnTo>
                  <a:lnTo>
                    <a:pt x="30" y="1974"/>
                  </a:lnTo>
                  <a:lnTo>
                    <a:pt x="60" y="1825"/>
                  </a:lnTo>
                  <a:lnTo>
                    <a:pt x="150" y="1675"/>
                  </a:lnTo>
                  <a:lnTo>
                    <a:pt x="210" y="1526"/>
                  </a:lnTo>
                  <a:lnTo>
                    <a:pt x="419" y="1257"/>
                  </a:lnTo>
                  <a:lnTo>
                    <a:pt x="688" y="1017"/>
                  </a:lnTo>
                  <a:lnTo>
                    <a:pt x="1017" y="838"/>
                  </a:lnTo>
                  <a:lnTo>
                    <a:pt x="1376" y="658"/>
                  </a:lnTo>
                  <a:lnTo>
                    <a:pt x="1795" y="509"/>
                  </a:lnTo>
                  <a:lnTo>
                    <a:pt x="2244" y="359"/>
                  </a:lnTo>
                  <a:lnTo>
                    <a:pt x="2752" y="270"/>
                  </a:lnTo>
                  <a:lnTo>
                    <a:pt x="3290" y="180"/>
                  </a:lnTo>
                  <a:lnTo>
                    <a:pt x="3829" y="120"/>
                  </a:lnTo>
                  <a:lnTo>
                    <a:pt x="4427" y="60"/>
                  </a:lnTo>
                  <a:lnTo>
                    <a:pt x="5025" y="30"/>
                  </a:lnTo>
                  <a:lnTo>
                    <a:pt x="6251" y="1"/>
                  </a:lnTo>
                  <a:lnTo>
                    <a:pt x="6251" y="1"/>
                  </a:lnTo>
                  <a:lnTo>
                    <a:pt x="7418" y="1"/>
                  </a:lnTo>
                  <a:lnTo>
                    <a:pt x="8554" y="60"/>
                  </a:lnTo>
                  <a:lnTo>
                    <a:pt x="9661" y="150"/>
                  </a:lnTo>
                  <a:lnTo>
                    <a:pt x="10708" y="210"/>
                  </a:lnTo>
                  <a:lnTo>
                    <a:pt x="12413" y="389"/>
                  </a:lnTo>
                  <a:lnTo>
                    <a:pt x="13489" y="509"/>
                  </a:lnTo>
                  <a:lnTo>
                    <a:pt x="13489" y="509"/>
                  </a:lnTo>
                  <a:lnTo>
                    <a:pt x="13788" y="539"/>
                  </a:lnTo>
                  <a:lnTo>
                    <a:pt x="14117" y="629"/>
                  </a:lnTo>
                  <a:lnTo>
                    <a:pt x="14417" y="718"/>
                  </a:lnTo>
                  <a:lnTo>
                    <a:pt x="14716" y="868"/>
                  </a:lnTo>
                  <a:lnTo>
                    <a:pt x="14925" y="1047"/>
                  </a:lnTo>
                  <a:lnTo>
                    <a:pt x="15015" y="1137"/>
                  </a:lnTo>
                  <a:lnTo>
                    <a:pt x="15104" y="1257"/>
                  </a:lnTo>
                  <a:lnTo>
                    <a:pt x="15134" y="1376"/>
                  </a:lnTo>
                  <a:lnTo>
                    <a:pt x="15164" y="1496"/>
                  </a:lnTo>
                  <a:lnTo>
                    <a:pt x="15164" y="1645"/>
                  </a:lnTo>
                  <a:lnTo>
                    <a:pt x="15134" y="1765"/>
                  </a:lnTo>
                  <a:lnTo>
                    <a:pt x="15134" y="1765"/>
                  </a:lnTo>
                  <a:lnTo>
                    <a:pt x="15104" y="1915"/>
                  </a:lnTo>
                  <a:lnTo>
                    <a:pt x="15015" y="2004"/>
                  </a:lnTo>
                  <a:lnTo>
                    <a:pt x="14925" y="2124"/>
                  </a:lnTo>
                  <a:lnTo>
                    <a:pt x="14835" y="2214"/>
                  </a:lnTo>
                  <a:lnTo>
                    <a:pt x="14596" y="2363"/>
                  </a:lnTo>
                  <a:lnTo>
                    <a:pt x="14327" y="2513"/>
                  </a:lnTo>
                  <a:lnTo>
                    <a:pt x="14327" y="2513"/>
                  </a:lnTo>
                  <a:lnTo>
                    <a:pt x="14058" y="2603"/>
                  </a:lnTo>
                  <a:lnTo>
                    <a:pt x="13699" y="2722"/>
                  </a:lnTo>
                  <a:lnTo>
                    <a:pt x="12801" y="2961"/>
                  </a:lnTo>
                  <a:lnTo>
                    <a:pt x="11635" y="3231"/>
                  </a:lnTo>
                  <a:lnTo>
                    <a:pt x="10319" y="3470"/>
                  </a:lnTo>
                  <a:lnTo>
                    <a:pt x="8854" y="3679"/>
                  </a:lnTo>
                  <a:lnTo>
                    <a:pt x="7328" y="3889"/>
                  </a:lnTo>
                  <a:lnTo>
                    <a:pt x="5803" y="4008"/>
                  </a:lnTo>
                  <a:lnTo>
                    <a:pt x="5085" y="4038"/>
                  </a:lnTo>
                  <a:lnTo>
                    <a:pt x="4367" y="4038"/>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3"/>
            <p:cNvSpPr/>
            <p:nvPr/>
          </p:nvSpPr>
          <p:spPr>
            <a:xfrm>
              <a:off x="238125" y="2297075"/>
              <a:ext cx="7143750" cy="1120825"/>
            </a:xfrm>
            <a:custGeom>
              <a:avLst/>
              <a:gdLst/>
              <a:ahLst/>
              <a:cxnLst/>
              <a:rect l="l" t="t" r="r" b="b"/>
              <a:pathLst>
                <a:path w="285750" h="44833" fill="none" extrusionOk="0">
                  <a:moveTo>
                    <a:pt x="168806" y="0"/>
                  </a:moveTo>
                  <a:lnTo>
                    <a:pt x="168806" y="0"/>
                  </a:ln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3922" y="44833"/>
                  </a:lnTo>
                  <a:lnTo>
                    <a:pt x="143922"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209063" y="150"/>
                  </a:lnTo>
                  <a:lnTo>
                    <a:pt x="197489" y="60"/>
                  </a:lnTo>
                  <a:lnTo>
                    <a:pt x="184748" y="30"/>
                  </a:lnTo>
                  <a:lnTo>
                    <a:pt x="168806" y="0"/>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5" name="Google Shape;1985;p13"/>
          <p:cNvSpPr txBox="1">
            <a:spLocks noGrp="1"/>
          </p:cNvSpPr>
          <p:nvPr>
            <p:ph type="title"/>
          </p:nvPr>
        </p:nvSpPr>
        <p:spPr>
          <a:xfrm>
            <a:off x="2039550" y="1587700"/>
            <a:ext cx="2340600" cy="457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6" name="Google Shape;1986;p13"/>
          <p:cNvSpPr txBox="1">
            <a:spLocks noGrp="1"/>
          </p:cNvSpPr>
          <p:nvPr>
            <p:ph type="subTitle" idx="1"/>
          </p:nvPr>
        </p:nvSpPr>
        <p:spPr>
          <a:xfrm>
            <a:off x="2039550" y="1890724"/>
            <a:ext cx="23406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7" name="Google Shape;1987;p13"/>
          <p:cNvSpPr txBox="1">
            <a:spLocks noGrp="1"/>
          </p:cNvSpPr>
          <p:nvPr>
            <p:ph type="title" idx="2"/>
          </p:nvPr>
        </p:nvSpPr>
        <p:spPr>
          <a:xfrm flipH="1">
            <a:off x="5611442" y="1587691"/>
            <a:ext cx="2340900" cy="457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8" name="Google Shape;1988;p13"/>
          <p:cNvSpPr txBox="1">
            <a:spLocks noGrp="1"/>
          </p:cNvSpPr>
          <p:nvPr>
            <p:ph type="subTitle" idx="3"/>
          </p:nvPr>
        </p:nvSpPr>
        <p:spPr>
          <a:xfrm flipH="1">
            <a:off x="5611442" y="1890714"/>
            <a:ext cx="23406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9" name="Google Shape;1989;p13"/>
          <p:cNvSpPr txBox="1">
            <a:spLocks noGrp="1"/>
          </p:cNvSpPr>
          <p:nvPr>
            <p:ph type="title" idx="4" hasCustomPrompt="1"/>
          </p:nvPr>
        </p:nvSpPr>
        <p:spPr>
          <a:xfrm>
            <a:off x="1235758" y="1784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90" name="Google Shape;1990;p13"/>
          <p:cNvSpPr txBox="1">
            <a:spLocks noGrp="1"/>
          </p:cNvSpPr>
          <p:nvPr>
            <p:ph type="title" idx="5" hasCustomPrompt="1"/>
          </p:nvPr>
        </p:nvSpPr>
        <p:spPr>
          <a:xfrm flipH="1">
            <a:off x="4805933" y="1784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91" name="Google Shape;1991;p13"/>
          <p:cNvSpPr txBox="1">
            <a:spLocks noGrp="1"/>
          </p:cNvSpPr>
          <p:nvPr>
            <p:ph type="title" idx="6"/>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92" name="Google Shape;1992;p13"/>
          <p:cNvSpPr txBox="1">
            <a:spLocks noGrp="1"/>
          </p:cNvSpPr>
          <p:nvPr>
            <p:ph type="title" idx="7"/>
          </p:nvPr>
        </p:nvSpPr>
        <p:spPr>
          <a:xfrm>
            <a:off x="2039550" y="3044571"/>
            <a:ext cx="2340600" cy="457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93" name="Google Shape;1993;p13"/>
          <p:cNvSpPr txBox="1">
            <a:spLocks noGrp="1"/>
          </p:cNvSpPr>
          <p:nvPr>
            <p:ph type="subTitle" idx="8"/>
          </p:nvPr>
        </p:nvSpPr>
        <p:spPr>
          <a:xfrm>
            <a:off x="2039550" y="3348829"/>
            <a:ext cx="23409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4" name="Google Shape;1994;p13"/>
          <p:cNvSpPr txBox="1">
            <a:spLocks noGrp="1"/>
          </p:cNvSpPr>
          <p:nvPr>
            <p:ph type="title" idx="9"/>
          </p:nvPr>
        </p:nvSpPr>
        <p:spPr>
          <a:xfrm flipH="1">
            <a:off x="5611442" y="3044571"/>
            <a:ext cx="2340900" cy="457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95" name="Google Shape;1995;p13"/>
          <p:cNvSpPr txBox="1">
            <a:spLocks noGrp="1"/>
          </p:cNvSpPr>
          <p:nvPr>
            <p:ph type="subTitle" idx="13"/>
          </p:nvPr>
        </p:nvSpPr>
        <p:spPr>
          <a:xfrm flipH="1">
            <a:off x="5611442" y="3348830"/>
            <a:ext cx="23406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6" name="Google Shape;1996;p13"/>
          <p:cNvSpPr txBox="1">
            <a:spLocks noGrp="1"/>
          </p:cNvSpPr>
          <p:nvPr>
            <p:ph type="title" idx="14" hasCustomPrompt="1"/>
          </p:nvPr>
        </p:nvSpPr>
        <p:spPr>
          <a:xfrm>
            <a:off x="1235758" y="32424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97" name="Google Shape;1997;p13"/>
          <p:cNvSpPr txBox="1">
            <a:spLocks noGrp="1"/>
          </p:cNvSpPr>
          <p:nvPr>
            <p:ph type="title" idx="15" hasCustomPrompt="1"/>
          </p:nvPr>
        </p:nvSpPr>
        <p:spPr>
          <a:xfrm flipH="1">
            <a:off x="4805933" y="32424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1998" name="Google Shape;1998;p13"/>
          <p:cNvGrpSpPr/>
          <p:nvPr/>
        </p:nvGrpSpPr>
        <p:grpSpPr>
          <a:xfrm rot="2209237" flipH="1">
            <a:off x="-171019" y="214387"/>
            <a:ext cx="969310" cy="2291066"/>
            <a:chOff x="8175147" y="2785060"/>
            <a:chExt cx="969329" cy="2291111"/>
          </a:xfrm>
        </p:grpSpPr>
        <p:grpSp>
          <p:nvGrpSpPr>
            <p:cNvPr id="1999" name="Google Shape;1999;p13"/>
            <p:cNvGrpSpPr/>
            <p:nvPr/>
          </p:nvGrpSpPr>
          <p:grpSpPr>
            <a:xfrm>
              <a:off x="8175147" y="2785060"/>
              <a:ext cx="969329" cy="2291111"/>
              <a:chOff x="7870875" y="3600525"/>
              <a:chExt cx="559950" cy="1323500"/>
            </a:xfrm>
          </p:grpSpPr>
          <p:sp>
            <p:nvSpPr>
              <p:cNvPr id="2000" name="Google Shape;2000;p13"/>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3"/>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3"/>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3"/>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3"/>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3"/>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3"/>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3"/>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3"/>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3"/>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3"/>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3"/>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3"/>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3"/>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3"/>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3"/>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3"/>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3"/>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3"/>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3"/>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3"/>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3"/>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3"/>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3"/>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3"/>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3"/>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3"/>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3"/>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3"/>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3"/>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0" name="Google Shape;2030;p13"/>
            <p:cNvGrpSpPr/>
            <p:nvPr/>
          </p:nvGrpSpPr>
          <p:grpSpPr>
            <a:xfrm>
              <a:off x="8175147" y="2785060"/>
              <a:ext cx="969329" cy="2291111"/>
              <a:chOff x="7870875" y="3600525"/>
              <a:chExt cx="559950" cy="1323500"/>
            </a:xfrm>
          </p:grpSpPr>
          <p:sp>
            <p:nvSpPr>
              <p:cNvPr id="2031" name="Google Shape;2031;p13"/>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3"/>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3"/>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3"/>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3"/>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3"/>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3"/>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3"/>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3"/>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3"/>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3"/>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3"/>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3"/>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3"/>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3"/>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3"/>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3"/>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3"/>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3"/>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3"/>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3"/>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3"/>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3"/>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3"/>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3"/>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3"/>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3"/>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3"/>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3"/>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3"/>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1" name="Google Shape;2061;p13"/>
          <p:cNvGrpSpPr/>
          <p:nvPr/>
        </p:nvGrpSpPr>
        <p:grpSpPr>
          <a:xfrm>
            <a:off x="8354587" y="1966936"/>
            <a:ext cx="969329" cy="2291111"/>
            <a:chOff x="8175147" y="2785060"/>
            <a:chExt cx="969329" cy="2291111"/>
          </a:xfrm>
        </p:grpSpPr>
        <p:grpSp>
          <p:nvGrpSpPr>
            <p:cNvPr id="2062" name="Google Shape;2062;p13"/>
            <p:cNvGrpSpPr/>
            <p:nvPr/>
          </p:nvGrpSpPr>
          <p:grpSpPr>
            <a:xfrm>
              <a:off x="8175147" y="2785060"/>
              <a:ext cx="969329" cy="2291111"/>
              <a:chOff x="7870875" y="3600525"/>
              <a:chExt cx="559950" cy="1323500"/>
            </a:xfrm>
          </p:grpSpPr>
          <p:sp>
            <p:nvSpPr>
              <p:cNvPr id="2063" name="Google Shape;2063;p13"/>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3"/>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3"/>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3"/>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3"/>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3"/>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3"/>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3" name="Google Shape;2093;p13"/>
            <p:cNvGrpSpPr/>
            <p:nvPr/>
          </p:nvGrpSpPr>
          <p:grpSpPr>
            <a:xfrm>
              <a:off x="8175147" y="2785060"/>
              <a:ext cx="969329" cy="2291111"/>
              <a:chOff x="7870875" y="3600525"/>
              <a:chExt cx="559950" cy="1323500"/>
            </a:xfrm>
          </p:grpSpPr>
          <p:sp>
            <p:nvSpPr>
              <p:cNvPr id="2094" name="Google Shape;2094;p13"/>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3"/>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3"/>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3"/>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3"/>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3"/>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3"/>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3"/>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3"/>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3"/>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3"/>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3"/>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3"/>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4" name="Google Shape;2124;p13"/>
          <p:cNvGrpSpPr/>
          <p:nvPr/>
        </p:nvGrpSpPr>
        <p:grpSpPr>
          <a:xfrm flipH="1">
            <a:off x="-266100" y="4578594"/>
            <a:ext cx="9410089" cy="622016"/>
            <a:chOff x="-37500" y="4578594"/>
            <a:chExt cx="9410089" cy="622016"/>
          </a:xfrm>
        </p:grpSpPr>
        <p:grpSp>
          <p:nvGrpSpPr>
            <p:cNvPr id="2125" name="Google Shape;2125;p13"/>
            <p:cNvGrpSpPr/>
            <p:nvPr/>
          </p:nvGrpSpPr>
          <p:grpSpPr>
            <a:xfrm>
              <a:off x="-33497" y="4578594"/>
              <a:ext cx="9406086" cy="622016"/>
              <a:chOff x="-33497" y="4502394"/>
              <a:chExt cx="9406086" cy="622016"/>
            </a:xfrm>
          </p:grpSpPr>
          <p:grpSp>
            <p:nvGrpSpPr>
              <p:cNvPr id="2126" name="Google Shape;2126;p13"/>
              <p:cNvGrpSpPr/>
              <p:nvPr/>
            </p:nvGrpSpPr>
            <p:grpSpPr>
              <a:xfrm>
                <a:off x="-33497" y="4502394"/>
                <a:ext cx="3345061" cy="571841"/>
                <a:chOff x="-1024092" y="3664250"/>
                <a:chExt cx="2355013" cy="571841"/>
              </a:xfrm>
            </p:grpSpPr>
            <p:sp>
              <p:nvSpPr>
                <p:cNvPr id="2127" name="Google Shape;2127;p1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13"/>
              <p:cNvGrpSpPr/>
              <p:nvPr/>
            </p:nvGrpSpPr>
            <p:grpSpPr>
              <a:xfrm>
                <a:off x="6027528" y="4552569"/>
                <a:ext cx="3345061" cy="571841"/>
                <a:chOff x="-1024092" y="3664250"/>
                <a:chExt cx="2355013" cy="571841"/>
              </a:xfrm>
            </p:grpSpPr>
            <p:sp>
              <p:nvSpPr>
                <p:cNvPr id="2130" name="Google Shape;2130;p1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13"/>
              <p:cNvGrpSpPr/>
              <p:nvPr/>
            </p:nvGrpSpPr>
            <p:grpSpPr>
              <a:xfrm>
                <a:off x="3111228" y="4502394"/>
                <a:ext cx="3345061" cy="571841"/>
                <a:chOff x="-1024092" y="3664250"/>
                <a:chExt cx="2355013" cy="571841"/>
              </a:xfrm>
            </p:grpSpPr>
            <p:sp>
              <p:nvSpPr>
                <p:cNvPr id="2133" name="Google Shape;2133;p1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35" name="Google Shape;2135;p13"/>
            <p:cNvSpPr/>
            <p:nvPr/>
          </p:nvSpPr>
          <p:spPr>
            <a:xfrm>
              <a:off x="-37500" y="4929800"/>
              <a:ext cx="9231900" cy="21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6" name="Google Shape;2136;p13"/>
          <p:cNvGrpSpPr/>
          <p:nvPr/>
        </p:nvGrpSpPr>
        <p:grpSpPr>
          <a:xfrm>
            <a:off x="1793173" y="4973567"/>
            <a:ext cx="177276" cy="94417"/>
            <a:chOff x="4479875" y="2138450"/>
            <a:chExt cx="408375" cy="217450"/>
          </a:xfrm>
        </p:grpSpPr>
        <p:sp>
          <p:nvSpPr>
            <p:cNvPr id="2137" name="Google Shape;2137;p1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2" name="Google Shape;2142;p13"/>
          <p:cNvGrpSpPr/>
          <p:nvPr/>
        </p:nvGrpSpPr>
        <p:grpSpPr>
          <a:xfrm>
            <a:off x="3430048" y="4973567"/>
            <a:ext cx="177276" cy="94417"/>
            <a:chOff x="4479875" y="2138450"/>
            <a:chExt cx="408375" cy="217450"/>
          </a:xfrm>
        </p:grpSpPr>
        <p:sp>
          <p:nvSpPr>
            <p:cNvPr id="2143" name="Google Shape;2143;p1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8" name="Google Shape;2148;p13"/>
          <p:cNvGrpSpPr/>
          <p:nvPr/>
        </p:nvGrpSpPr>
        <p:grpSpPr>
          <a:xfrm>
            <a:off x="6082923" y="5000292"/>
            <a:ext cx="177276" cy="94417"/>
            <a:chOff x="4479875" y="2138450"/>
            <a:chExt cx="408375" cy="217450"/>
          </a:xfrm>
        </p:grpSpPr>
        <p:sp>
          <p:nvSpPr>
            <p:cNvPr id="2149" name="Google Shape;2149;p1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13"/>
          <p:cNvGrpSpPr/>
          <p:nvPr/>
        </p:nvGrpSpPr>
        <p:grpSpPr>
          <a:xfrm>
            <a:off x="4872498" y="5000292"/>
            <a:ext cx="177276" cy="94417"/>
            <a:chOff x="4479875" y="2138450"/>
            <a:chExt cx="408375" cy="217450"/>
          </a:xfrm>
        </p:grpSpPr>
        <p:sp>
          <p:nvSpPr>
            <p:cNvPr id="2155" name="Google Shape;2155;p1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0" name="Google Shape;2160;p13"/>
          <p:cNvGrpSpPr/>
          <p:nvPr/>
        </p:nvGrpSpPr>
        <p:grpSpPr>
          <a:xfrm>
            <a:off x="287460" y="4074919"/>
            <a:ext cx="1030163" cy="918827"/>
            <a:chOff x="-2639550" y="-1655100"/>
            <a:chExt cx="1351743" cy="1205652"/>
          </a:xfrm>
        </p:grpSpPr>
        <p:sp>
          <p:nvSpPr>
            <p:cNvPr id="2161" name="Google Shape;2161;p13"/>
            <p:cNvSpPr/>
            <p:nvPr/>
          </p:nvSpPr>
          <p:spPr>
            <a:xfrm>
              <a:off x="-2639550" y="-1474071"/>
              <a:ext cx="1351743" cy="1024623"/>
            </a:xfrm>
            <a:custGeom>
              <a:avLst/>
              <a:gdLst/>
              <a:ahLst/>
              <a:cxnLst/>
              <a:rect l="l" t="t" r="r" b="b"/>
              <a:pathLst>
                <a:path w="40120" h="30411" extrusionOk="0">
                  <a:moveTo>
                    <a:pt x="3149" y="1"/>
                  </a:moveTo>
                  <a:lnTo>
                    <a:pt x="1" y="30411"/>
                  </a:lnTo>
                  <a:lnTo>
                    <a:pt x="40120" y="30411"/>
                  </a:lnTo>
                  <a:lnTo>
                    <a:pt x="369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3"/>
            <p:cNvSpPr/>
            <p:nvPr/>
          </p:nvSpPr>
          <p:spPr>
            <a:xfrm>
              <a:off x="-2639550" y="-1474071"/>
              <a:ext cx="1351743" cy="1024623"/>
            </a:xfrm>
            <a:custGeom>
              <a:avLst/>
              <a:gdLst/>
              <a:ahLst/>
              <a:cxnLst/>
              <a:rect l="l" t="t" r="r" b="b"/>
              <a:pathLst>
                <a:path w="40120" h="30411" fill="none" extrusionOk="0">
                  <a:moveTo>
                    <a:pt x="40120" y="30411"/>
                  </a:moveTo>
                  <a:lnTo>
                    <a:pt x="1" y="30411"/>
                  </a:lnTo>
                  <a:lnTo>
                    <a:pt x="1" y="30411"/>
                  </a:lnTo>
                  <a:lnTo>
                    <a:pt x="3149" y="1"/>
                  </a:lnTo>
                  <a:lnTo>
                    <a:pt x="36971" y="1"/>
                  </a:lnTo>
                  <a:lnTo>
                    <a:pt x="36971" y="1"/>
                  </a:lnTo>
                  <a:lnTo>
                    <a:pt x="40120" y="304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3"/>
            <p:cNvSpPr/>
            <p:nvPr/>
          </p:nvSpPr>
          <p:spPr>
            <a:xfrm>
              <a:off x="-2639550" y="-1474071"/>
              <a:ext cx="635879" cy="1024623"/>
            </a:xfrm>
            <a:custGeom>
              <a:avLst/>
              <a:gdLst/>
              <a:ahLst/>
              <a:cxnLst/>
              <a:rect l="l" t="t" r="r" b="b"/>
              <a:pathLst>
                <a:path w="18873" h="30411" extrusionOk="0">
                  <a:moveTo>
                    <a:pt x="3149" y="1"/>
                  </a:moveTo>
                  <a:lnTo>
                    <a:pt x="1" y="30411"/>
                  </a:lnTo>
                  <a:lnTo>
                    <a:pt x="16346" y="30411"/>
                  </a:lnTo>
                  <a:lnTo>
                    <a:pt x="18872" y="20"/>
                  </a:lnTo>
                  <a:lnTo>
                    <a:pt x="7165" y="20"/>
                  </a:lnTo>
                  <a:lnTo>
                    <a:pt x="7165"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3"/>
            <p:cNvSpPr/>
            <p:nvPr/>
          </p:nvSpPr>
          <p:spPr>
            <a:xfrm>
              <a:off x="-2639550" y="-1474071"/>
              <a:ext cx="635879" cy="1024623"/>
            </a:xfrm>
            <a:custGeom>
              <a:avLst/>
              <a:gdLst/>
              <a:ahLst/>
              <a:cxnLst/>
              <a:rect l="l" t="t" r="r" b="b"/>
              <a:pathLst>
                <a:path w="18873" h="30411" fill="none" extrusionOk="0">
                  <a:moveTo>
                    <a:pt x="7165" y="1"/>
                  </a:moveTo>
                  <a:lnTo>
                    <a:pt x="3149" y="1"/>
                  </a:lnTo>
                  <a:lnTo>
                    <a:pt x="3149" y="1"/>
                  </a:lnTo>
                  <a:lnTo>
                    <a:pt x="1" y="30411"/>
                  </a:lnTo>
                  <a:lnTo>
                    <a:pt x="16346" y="30411"/>
                  </a:lnTo>
                  <a:lnTo>
                    <a:pt x="16346" y="30411"/>
                  </a:lnTo>
                  <a:lnTo>
                    <a:pt x="18872" y="20"/>
                  </a:lnTo>
                  <a:lnTo>
                    <a:pt x="7165" y="20"/>
                  </a:lnTo>
                  <a:lnTo>
                    <a:pt x="71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3"/>
            <p:cNvSpPr/>
            <p:nvPr/>
          </p:nvSpPr>
          <p:spPr>
            <a:xfrm>
              <a:off x="-2398176" y="-1631583"/>
              <a:ext cx="904576" cy="158186"/>
            </a:xfrm>
            <a:custGeom>
              <a:avLst/>
              <a:gdLst/>
              <a:ahLst/>
              <a:cxnLst/>
              <a:rect l="l" t="t" r="r" b="b"/>
              <a:pathLst>
                <a:path w="26848" h="4695" extrusionOk="0">
                  <a:moveTo>
                    <a:pt x="1" y="0"/>
                  </a:moveTo>
                  <a:lnTo>
                    <a:pt x="1" y="4695"/>
                  </a:lnTo>
                  <a:lnTo>
                    <a:pt x="26847" y="4695"/>
                  </a:lnTo>
                  <a:lnTo>
                    <a:pt x="268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3"/>
            <p:cNvSpPr/>
            <p:nvPr/>
          </p:nvSpPr>
          <p:spPr>
            <a:xfrm>
              <a:off x="-2398176" y="-1631583"/>
              <a:ext cx="904576" cy="158186"/>
            </a:xfrm>
            <a:custGeom>
              <a:avLst/>
              <a:gdLst/>
              <a:ahLst/>
              <a:cxnLst/>
              <a:rect l="l" t="t" r="r" b="b"/>
              <a:pathLst>
                <a:path w="26848" h="4695" fill="none" extrusionOk="0">
                  <a:moveTo>
                    <a:pt x="26847" y="0"/>
                  </a:moveTo>
                  <a:lnTo>
                    <a:pt x="26847" y="4695"/>
                  </a:lnTo>
                  <a:lnTo>
                    <a:pt x="1" y="4695"/>
                  </a:lnTo>
                  <a:lnTo>
                    <a:pt x="1" y="0"/>
                  </a:lnTo>
                  <a:lnTo>
                    <a:pt x="268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3"/>
            <p:cNvSpPr/>
            <p:nvPr/>
          </p:nvSpPr>
          <p:spPr>
            <a:xfrm>
              <a:off x="-2398176" y="-1631583"/>
              <a:ext cx="904576" cy="158186"/>
            </a:xfrm>
            <a:custGeom>
              <a:avLst/>
              <a:gdLst/>
              <a:ahLst/>
              <a:cxnLst/>
              <a:rect l="l" t="t" r="r" b="b"/>
              <a:pathLst>
                <a:path w="26848" h="4695" extrusionOk="0">
                  <a:moveTo>
                    <a:pt x="1" y="0"/>
                  </a:moveTo>
                  <a:lnTo>
                    <a:pt x="1" y="4695"/>
                  </a:lnTo>
                  <a:lnTo>
                    <a:pt x="26847" y="4695"/>
                  </a:lnTo>
                  <a:lnTo>
                    <a:pt x="26847" y="4676"/>
                  </a:lnTo>
                  <a:lnTo>
                    <a:pt x="2684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3"/>
            <p:cNvSpPr/>
            <p:nvPr/>
          </p:nvSpPr>
          <p:spPr>
            <a:xfrm>
              <a:off x="-2398176" y="-1631583"/>
              <a:ext cx="904576" cy="158186"/>
            </a:xfrm>
            <a:custGeom>
              <a:avLst/>
              <a:gdLst/>
              <a:ahLst/>
              <a:cxnLst/>
              <a:rect l="l" t="t" r="r" b="b"/>
              <a:pathLst>
                <a:path w="26848" h="4695" fill="none" extrusionOk="0">
                  <a:moveTo>
                    <a:pt x="26847" y="0"/>
                  </a:moveTo>
                  <a:lnTo>
                    <a:pt x="1" y="0"/>
                  </a:lnTo>
                  <a:lnTo>
                    <a:pt x="1" y="4695"/>
                  </a:lnTo>
                  <a:lnTo>
                    <a:pt x="26847" y="4695"/>
                  </a:lnTo>
                  <a:lnTo>
                    <a:pt x="26847" y="4676"/>
                  </a:lnTo>
                  <a:lnTo>
                    <a:pt x="268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3"/>
            <p:cNvSpPr/>
            <p:nvPr/>
          </p:nvSpPr>
          <p:spPr>
            <a:xfrm>
              <a:off x="-1998614" y="-1631583"/>
              <a:ext cx="505017" cy="158186"/>
            </a:xfrm>
            <a:custGeom>
              <a:avLst/>
              <a:gdLst/>
              <a:ahLst/>
              <a:cxnLst/>
              <a:rect l="l" t="t" r="r" b="b"/>
              <a:pathLst>
                <a:path w="14989" h="4695" extrusionOk="0">
                  <a:moveTo>
                    <a:pt x="0" y="0"/>
                  </a:moveTo>
                  <a:lnTo>
                    <a:pt x="0" y="4695"/>
                  </a:lnTo>
                  <a:lnTo>
                    <a:pt x="14988" y="4695"/>
                  </a:lnTo>
                  <a:lnTo>
                    <a:pt x="149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3"/>
            <p:cNvSpPr/>
            <p:nvPr/>
          </p:nvSpPr>
          <p:spPr>
            <a:xfrm>
              <a:off x="-2398176" y="-1474677"/>
              <a:ext cx="383690" cy="3201"/>
            </a:xfrm>
            <a:custGeom>
              <a:avLst/>
              <a:gdLst/>
              <a:ahLst/>
              <a:cxnLst/>
              <a:rect l="l" t="t" r="r" b="b"/>
              <a:pathLst>
                <a:path w="11388" h="95" extrusionOk="0">
                  <a:moveTo>
                    <a:pt x="1" y="0"/>
                  </a:moveTo>
                  <a:lnTo>
                    <a:pt x="1" y="94"/>
                  </a:lnTo>
                  <a:lnTo>
                    <a:pt x="11388" y="94"/>
                  </a:lnTo>
                  <a:lnTo>
                    <a:pt x="11388" y="0"/>
                  </a:lnTo>
                  <a:close/>
                </a:path>
              </a:pathLst>
            </a:custGeom>
            <a:solidFill>
              <a:srgbClr val="A09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3"/>
            <p:cNvSpPr/>
            <p:nvPr/>
          </p:nvSpPr>
          <p:spPr>
            <a:xfrm>
              <a:off x="-1984632" y="-1474677"/>
              <a:ext cx="484026" cy="3201"/>
            </a:xfrm>
            <a:custGeom>
              <a:avLst/>
              <a:gdLst/>
              <a:ahLst/>
              <a:cxnLst/>
              <a:rect l="l" t="t" r="r" b="b"/>
              <a:pathLst>
                <a:path w="14366" h="95" extrusionOk="0">
                  <a:moveTo>
                    <a:pt x="0" y="0"/>
                  </a:moveTo>
                  <a:lnTo>
                    <a:pt x="0" y="94"/>
                  </a:lnTo>
                  <a:lnTo>
                    <a:pt x="14366" y="94"/>
                  </a:lnTo>
                  <a:lnTo>
                    <a:pt x="14366" y="0"/>
                  </a:lnTo>
                  <a:close/>
                </a:path>
              </a:pathLst>
            </a:custGeom>
            <a:solidFill>
              <a:srgbClr val="A09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3"/>
            <p:cNvSpPr/>
            <p:nvPr/>
          </p:nvSpPr>
          <p:spPr>
            <a:xfrm>
              <a:off x="-2471862" y="-1655100"/>
              <a:ext cx="1015728" cy="46428"/>
            </a:xfrm>
            <a:custGeom>
              <a:avLst/>
              <a:gdLst/>
              <a:ahLst/>
              <a:cxnLst/>
              <a:rect l="l" t="t" r="r" b="b"/>
              <a:pathLst>
                <a:path w="30147" h="1378" extrusionOk="0">
                  <a:moveTo>
                    <a:pt x="57" y="1"/>
                  </a:moveTo>
                  <a:lnTo>
                    <a:pt x="39" y="20"/>
                  </a:lnTo>
                  <a:lnTo>
                    <a:pt x="20" y="57"/>
                  </a:lnTo>
                  <a:lnTo>
                    <a:pt x="1" y="76"/>
                  </a:lnTo>
                  <a:lnTo>
                    <a:pt x="1" y="1302"/>
                  </a:lnTo>
                  <a:lnTo>
                    <a:pt x="20" y="1321"/>
                  </a:lnTo>
                  <a:lnTo>
                    <a:pt x="39" y="1358"/>
                  </a:lnTo>
                  <a:lnTo>
                    <a:pt x="57" y="1358"/>
                  </a:lnTo>
                  <a:lnTo>
                    <a:pt x="76" y="1377"/>
                  </a:lnTo>
                  <a:lnTo>
                    <a:pt x="30071" y="1377"/>
                  </a:lnTo>
                  <a:lnTo>
                    <a:pt x="30109" y="1358"/>
                  </a:lnTo>
                  <a:lnTo>
                    <a:pt x="30128" y="1358"/>
                  </a:lnTo>
                  <a:lnTo>
                    <a:pt x="30147" y="1321"/>
                  </a:lnTo>
                  <a:lnTo>
                    <a:pt x="30147" y="1302"/>
                  </a:lnTo>
                  <a:lnTo>
                    <a:pt x="30147" y="76"/>
                  </a:lnTo>
                  <a:lnTo>
                    <a:pt x="30147" y="57"/>
                  </a:lnTo>
                  <a:lnTo>
                    <a:pt x="30128" y="20"/>
                  </a:lnTo>
                  <a:lnTo>
                    <a:pt x="30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3"/>
            <p:cNvSpPr/>
            <p:nvPr/>
          </p:nvSpPr>
          <p:spPr>
            <a:xfrm>
              <a:off x="-1945885" y="-1414334"/>
              <a:ext cx="62904" cy="120080"/>
            </a:xfrm>
            <a:custGeom>
              <a:avLst/>
              <a:gdLst/>
              <a:ahLst/>
              <a:cxnLst/>
              <a:rect l="l" t="t" r="r" b="b"/>
              <a:pathLst>
                <a:path w="1867" h="3564" extrusionOk="0">
                  <a:moveTo>
                    <a:pt x="0" y="0"/>
                  </a:moveTo>
                  <a:lnTo>
                    <a:pt x="0" y="3563"/>
                  </a:lnTo>
                  <a:lnTo>
                    <a:pt x="1867" y="3563"/>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3"/>
            <p:cNvSpPr/>
            <p:nvPr/>
          </p:nvSpPr>
          <p:spPr>
            <a:xfrm>
              <a:off x="-1806162" y="-1414334"/>
              <a:ext cx="63578" cy="120080"/>
            </a:xfrm>
            <a:custGeom>
              <a:avLst/>
              <a:gdLst/>
              <a:ahLst/>
              <a:cxnLst/>
              <a:rect l="l" t="t" r="r" b="b"/>
              <a:pathLst>
                <a:path w="1887" h="3564" extrusionOk="0">
                  <a:moveTo>
                    <a:pt x="1" y="0"/>
                  </a:moveTo>
                  <a:lnTo>
                    <a:pt x="1" y="3563"/>
                  </a:lnTo>
                  <a:lnTo>
                    <a:pt x="1886" y="3563"/>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3"/>
            <p:cNvSpPr/>
            <p:nvPr/>
          </p:nvSpPr>
          <p:spPr>
            <a:xfrm>
              <a:off x="-1659430" y="-1414334"/>
              <a:ext cx="63578" cy="120080"/>
            </a:xfrm>
            <a:custGeom>
              <a:avLst/>
              <a:gdLst/>
              <a:ahLst/>
              <a:cxnLst/>
              <a:rect l="l" t="t" r="r" b="b"/>
              <a:pathLst>
                <a:path w="1887" h="3564" extrusionOk="0">
                  <a:moveTo>
                    <a:pt x="1" y="0"/>
                  </a:moveTo>
                  <a:lnTo>
                    <a:pt x="1" y="3563"/>
                  </a:lnTo>
                  <a:lnTo>
                    <a:pt x="1886" y="3563"/>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3"/>
            <p:cNvSpPr/>
            <p:nvPr/>
          </p:nvSpPr>
          <p:spPr>
            <a:xfrm>
              <a:off x="-1519033" y="-1414334"/>
              <a:ext cx="62904" cy="120080"/>
            </a:xfrm>
            <a:custGeom>
              <a:avLst/>
              <a:gdLst/>
              <a:ahLst/>
              <a:cxnLst/>
              <a:rect l="l" t="t" r="r" b="b"/>
              <a:pathLst>
                <a:path w="1867" h="3564" extrusionOk="0">
                  <a:moveTo>
                    <a:pt x="0" y="0"/>
                  </a:moveTo>
                  <a:lnTo>
                    <a:pt x="0" y="3563"/>
                  </a:lnTo>
                  <a:lnTo>
                    <a:pt x="1867" y="3563"/>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3"/>
            <p:cNvSpPr/>
            <p:nvPr/>
          </p:nvSpPr>
          <p:spPr>
            <a:xfrm>
              <a:off x="-1945885" y="-1239032"/>
              <a:ext cx="62904" cy="120080"/>
            </a:xfrm>
            <a:custGeom>
              <a:avLst/>
              <a:gdLst/>
              <a:ahLst/>
              <a:cxnLst/>
              <a:rect l="l" t="t" r="r" b="b"/>
              <a:pathLst>
                <a:path w="1867" h="3564" extrusionOk="0">
                  <a:moveTo>
                    <a:pt x="0" y="0"/>
                  </a:moveTo>
                  <a:lnTo>
                    <a:pt x="0" y="3564"/>
                  </a:lnTo>
                  <a:lnTo>
                    <a:pt x="1867" y="3564"/>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3"/>
            <p:cNvSpPr/>
            <p:nvPr/>
          </p:nvSpPr>
          <p:spPr>
            <a:xfrm>
              <a:off x="-1806162" y="-1239032"/>
              <a:ext cx="63578" cy="120080"/>
            </a:xfrm>
            <a:custGeom>
              <a:avLst/>
              <a:gdLst/>
              <a:ahLst/>
              <a:cxnLst/>
              <a:rect l="l" t="t" r="r" b="b"/>
              <a:pathLst>
                <a:path w="1887" h="3564" extrusionOk="0">
                  <a:moveTo>
                    <a:pt x="1" y="0"/>
                  </a:moveTo>
                  <a:lnTo>
                    <a:pt x="1" y="3564"/>
                  </a:lnTo>
                  <a:lnTo>
                    <a:pt x="1886" y="3564"/>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3"/>
            <p:cNvSpPr/>
            <p:nvPr/>
          </p:nvSpPr>
          <p:spPr>
            <a:xfrm>
              <a:off x="-1659430" y="-1239032"/>
              <a:ext cx="63578" cy="120080"/>
            </a:xfrm>
            <a:custGeom>
              <a:avLst/>
              <a:gdLst/>
              <a:ahLst/>
              <a:cxnLst/>
              <a:rect l="l" t="t" r="r" b="b"/>
              <a:pathLst>
                <a:path w="1887" h="3564" extrusionOk="0">
                  <a:moveTo>
                    <a:pt x="1" y="0"/>
                  </a:moveTo>
                  <a:lnTo>
                    <a:pt x="1" y="3564"/>
                  </a:lnTo>
                  <a:lnTo>
                    <a:pt x="1886" y="3564"/>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3"/>
            <p:cNvSpPr/>
            <p:nvPr/>
          </p:nvSpPr>
          <p:spPr>
            <a:xfrm>
              <a:off x="-1519033" y="-1239032"/>
              <a:ext cx="62904" cy="120080"/>
            </a:xfrm>
            <a:custGeom>
              <a:avLst/>
              <a:gdLst/>
              <a:ahLst/>
              <a:cxnLst/>
              <a:rect l="l" t="t" r="r" b="b"/>
              <a:pathLst>
                <a:path w="1867" h="3564" extrusionOk="0">
                  <a:moveTo>
                    <a:pt x="0" y="0"/>
                  </a:moveTo>
                  <a:lnTo>
                    <a:pt x="0" y="3564"/>
                  </a:lnTo>
                  <a:lnTo>
                    <a:pt x="1867" y="3564"/>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3"/>
            <p:cNvSpPr/>
            <p:nvPr/>
          </p:nvSpPr>
          <p:spPr>
            <a:xfrm>
              <a:off x="-2471862" y="-1655100"/>
              <a:ext cx="1015728" cy="46428"/>
            </a:xfrm>
            <a:custGeom>
              <a:avLst/>
              <a:gdLst/>
              <a:ahLst/>
              <a:cxnLst/>
              <a:rect l="l" t="t" r="r" b="b"/>
              <a:pathLst>
                <a:path w="30147" h="1378" extrusionOk="0">
                  <a:moveTo>
                    <a:pt x="57" y="1"/>
                  </a:moveTo>
                  <a:lnTo>
                    <a:pt x="39" y="20"/>
                  </a:lnTo>
                  <a:lnTo>
                    <a:pt x="20" y="57"/>
                  </a:lnTo>
                  <a:lnTo>
                    <a:pt x="1" y="76"/>
                  </a:lnTo>
                  <a:lnTo>
                    <a:pt x="1" y="1302"/>
                  </a:lnTo>
                  <a:lnTo>
                    <a:pt x="20" y="1321"/>
                  </a:lnTo>
                  <a:lnTo>
                    <a:pt x="39" y="1358"/>
                  </a:lnTo>
                  <a:lnTo>
                    <a:pt x="57" y="1358"/>
                  </a:lnTo>
                  <a:lnTo>
                    <a:pt x="76" y="1377"/>
                  </a:lnTo>
                  <a:lnTo>
                    <a:pt x="30071" y="1377"/>
                  </a:lnTo>
                  <a:lnTo>
                    <a:pt x="30109" y="1358"/>
                  </a:lnTo>
                  <a:lnTo>
                    <a:pt x="30128" y="1358"/>
                  </a:lnTo>
                  <a:lnTo>
                    <a:pt x="30147" y="1321"/>
                  </a:lnTo>
                  <a:lnTo>
                    <a:pt x="30147" y="1302"/>
                  </a:lnTo>
                  <a:lnTo>
                    <a:pt x="30147" y="76"/>
                  </a:lnTo>
                  <a:lnTo>
                    <a:pt x="30147" y="57"/>
                  </a:lnTo>
                  <a:lnTo>
                    <a:pt x="30128" y="20"/>
                  </a:lnTo>
                  <a:lnTo>
                    <a:pt x="30109"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2" name="Google Shape;2182;p13"/>
          <p:cNvGrpSpPr/>
          <p:nvPr/>
        </p:nvGrpSpPr>
        <p:grpSpPr>
          <a:xfrm>
            <a:off x="73434" y="3882614"/>
            <a:ext cx="506474" cy="1111152"/>
            <a:chOff x="-1841675" y="-6746300"/>
            <a:chExt cx="2029958" cy="4453513"/>
          </a:xfrm>
        </p:grpSpPr>
        <p:sp>
          <p:nvSpPr>
            <p:cNvPr id="2183" name="Google Shape;2183;p13"/>
            <p:cNvSpPr/>
            <p:nvPr/>
          </p:nvSpPr>
          <p:spPr>
            <a:xfrm>
              <a:off x="-1489332" y="-6667659"/>
              <a:ext cx="1239071" cy="166926"/>
            </a:xfrm>
            <a:custGeom>
              <a:avLst/>
              <a:gdLst/>
              <a:ahLst/>
              <a:cxnLst/>
              <a:rect l="l" t="t" r="r" b="b"/>
              <a:pathLst>
                <a:path w="12463" h="1679" extrusionOk="0">
                  <a:moveTo>
                    <a:pt x="0" y="1"/>
                  </a:moveTo>
                  <a:lnTo>
                    <a:pt x="0" y="1679"/>
                  </a:lnTo>
                  <a:lnTo>
                    <a:pt x="12462" y="1679"/>
                  </a:lnTo>
                  <a:lnTo>
                    <a:pt x="1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3"/>
            <p:cNvSpPr/>
            <p:nvPr/>
          </p:nvSpPr>
          <p:spPr>
            <a:xfrm>
              <a:off x="-1489332" y="-6667659"/>
              <a:ext cx="1239071" cy="166926"/>
            </a:xfrm>
            <a:custGeom>
              <a:avLst/>
              <a:gdLst/>
              <a:ahLst/>
              <a:cxnLst/>
              <a:rect l="l" t="t" r="r" b="b"/>
              <a:pathLst>
                <a:path w="12463" h="1679" fill="none" extrusionOk="0">
                  <a:moveTo>
                    <a:pt x="12462" y="1679"/>
                  </a:moveTo>
                  <a:lnTo>
                    <a:pt x="0" y="1679"/>
                  </a:lnTo>
                  <a:lnTo>
                    <a:pt x="0" y="1"/>
                  </a:lnTo>
                  <a:lnTo>
                    <a:pt x="12462" y="1"/>
                  </a:lnTo>
                  <a:lnTo>
                    <a:pt x="12462" y="16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3"/>
            <p:cNvSpPr/>
            <p:nvPr/>
          </p:nvSpPr>
          <p:spPr>
            <a:xfrm>
              <a:off x="-1558727" y="-6474586"/>
              <a:ext cx="1379651" cy="449975"/>
            </a:xfrm>
            <a:custGeom>
              <a:avLst/>
              <a:gdLst/>
              <a:ahLst/>
              <a:cxnLst/>
              <a:rect l="l" t="t" r="r" b="b"/>
              <a:pathLst>
                <a:path w="13877" h="4526" extrusionOk="0">
                  <a:moveTo>
                    <a:pt x="1" y="1"/>
                  </a:moveTo>
                  <a:lnTo>
                    <a:pt x="1" y="4525"/>
                  </a:lnTo>
                  <a:lnTo>
                    <a:pt x="13877" y="4525"/>
                  </a:lnTo>
                  <a:lnTo>
                    <a:pt x="138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3"/>
            <p:cNvSpPr/>
            <p:nvPr/>
          </p:nvSpPr>
          <p:spPr>
            <a:xfrm>
              <a:off x="-1558727" y="-6474586"/>
              <a:ext cx="1379651" cy="449975"/>
            </a:xfrm>
            <a:custGeom>
              <a:avLst/>
              <a:gdLst/>
              <a:ahLst/>
              <a:cxnLst/>
              <a:rect l="l" t="t" r="r" b="b"/>
              <a:pathLst>
                <a:path w="13877" h="4526" fill="none" extrusionOk="0">
                  <a:moveTo>
                    <a:pt x="13877" y="1"/>
                  </a:moveTo>
                  <a:lnTo>
                    <a:pt x="13877" y="4525"/>
                  </a:lnTo>
                  <a:lnTo>
                    <a:pt x="1" y="4525"/>
                  </a:lnTo>
                  <a:lnTo>
                    <a:pt x="1" y="1"/>
                  </a:lnTo>
                  <a:lnTo>
                    <a:pt x="13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3"/>
            <p:cNvSpPr/>
            <p:nvPr/>
          </p:nvSpPr>
          <p:spPr>
            <a:xfrm>
              <a:off x="-947694" y="-6474586"/>
              <a:ext cx="768616" cy="449975"/>
            </a:xfrm>
            <a:custGeom>
              <a:avLst/>
              <a:gdLst/>
              <a:ahLst/>
              <a:cxnLst/>
              <a:rect l="l" t="t" r="r" b="b"/>
              <a:pathLst>
                <a:path w="7731" h="4526" extrusionOk="0">
                  <a:moveTo>
                    <a:pt x="1" y="1"/>
                  </a:moveTo>
                  <a:lnTo>
                    <a:pt x="1" y="4525"/>
                  </a:lnTo>
                  <a:lnTo>
                    <a:pt x="7731" y="4525"/>
                  </a:lnTo>
                  <a:lnTo>
                    <a:pt x="7731"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3"/>
            <p:cNvSpPr/>
            <p:nvPr/>
          </p:nvSpPr>
          <p:spPr>
            <a:xfrm>
              <a:off x="-947694" y="-6474586"/>
              <a:ext cx="768616" cy="449975"/>
            </a:xfrm>
            <a:custGeom>
              <a:avLst/>
              <a:gdLst/>
              <a:ahLst/>
              <a:cxnLst/>
              <a:rect l="l" t="t" r="r" b="b"/>
              <a:pathLst>
                <a:path w="7731" h="4526" fill="none" extrusionOk="0">
                  <a:moveTo>
                    <a:pt x="7731" y="1"/>
                  </a:moveTo>
                  <a:lnTo>
                    <a:pt x="7731" y="4525"/>
                  </a:lnTo>
                  <a:lnTo>
                    <a:pt x="1" y="4525"/>
                  </a:lnTo>
                  <a:lnTo>
                    <a:pt x="1" y="1"/>
                  </a:lnTo>
                  <a:lnTo>
                    <a:pt x="77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3"/>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3"/>
            <p:cNvSpPr/>
            <p:nvPr/>
          </p:nvSpPr>
          <p:spPr>
            <a:xfrm>
              <a:off x="-1635578" y="-6515746"/>
              <a:ext cx="1510886" cy="88186"/>
            </a:xfrm>
            <a:custGeom>
              <a:avLst/>
              <a:gdLst/>
              <a:ahLst/>
              <a:cxnLst/>
              <a:rect l="l" t="t" r="r" b="b"/>
              <a:pathLst>
                <a:path w="15197" h="887" fill="none" extrusionOk="0">
                  <a:moveTo>
                    <a:pt x="15196" y="886"/>
                  </a:moveTo>
                  <a:lnTo>
                    <a:pt x="1" y="886"/>
                  </a:lnTo>
                  <a:lnTo>
                    <a:pt x="1" y="0"/>
                  </a:lnTo>
                  <a:lnTo>
                    <a:pt x="15196" y="0"/>
                  </a:lnTo>
                  <a:lnTo>
                    <a:pt x="15196" y="8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3"/>
            <p:cNvSpPr/>
            <p:nvPr/>
          </p:nvSpPr>
          <p:spPr>
            <a:xfrm>
              <a:off x="-1635578" y="-6515746"/>
              <a:ext cx="699320" cy="88186"/>
            </a:xfrm>
            <a:custGeom>
              <a:avLst/>
              <a:gdLst/>
              <a:ahLst/>
              <a:cxnLst/>
              <a:rect l="l" t="t" r="r" b="b"/>
              <a:pathLst>
                <a:path w="7034" h="887" extrusionOk="0">
                  <a:moveTo>
                    <a:pt x="1" y="0"/>
                  </a:moveTo>
                  <a:lnTo>
                    <a:pt x="1" y="886"/>
                  </a:lnTo>
                  <a:lnTo>
                    <a:pt x="7033" y="886"/>
                  </a:lnTo>
                  <a:lnTo>
                    <a:pt x="70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3"/>
            <p:cNvSpPr/>
            <p:nvPr/>
          </p:nvSpPr>
          <p:spPr>
            <a:xfrm>
              <a:off x="-1635578" y="-6515746"/>
              <a:ext cx="699320" cy="88186"/>
            </a:xfrm>
            <a:custGeom>
              <a:avLst/>
              <a:gdLst/>
              <a:ahLst/>
              <a:cxnLst/>
              <a:rect l="l" t="t" r="r" b="b"/>
              <a:pathLst>
                <a:path w="7034" h="887" fill="none" extrusionOk="0">
                  <a:moveTo>
                    <a:pt x="7033" y="0"/>
                  </a:moveTo>
                  <a:lnTo>
                    <a:pt x="1" y="0"/>
                  </a:lnTo>
                  <a:lnTo>
                    <a:pt x="1" y="886"/>
                  </a:lnTo>
                  <a:lnTo>
                    <a:pt x="7033" y="886"/>
                  </a:lnTo>
                  <a:lnTo>
                    <a:pt x="70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3"/>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3"/>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3"/>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3"/>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3"/>
            <p:cNvSpPr/>
            <p:nvPr/>
          </p:nvSpPr>
          <p:spPr>
            <a:xfrm>
              <a:off x="-833262" y="-6332118"/>
              <a:ext cx="118111" cy="305617"/>
            </a:xfrm>
            <a:custGeom>
              <a:avLst/>
              <a:gdLst/>
              <a:ahLst/>
              <a:cxnLst/>
              <a:rect l="l" t="t" r="r" b="b"/>
              <a:pathLst>
                <a:path w="1188" h="3074" extrusionOk="0">
                  <a:moveTo>
                    <a:pt x="57" y="1"/>
                  </a:moveTo>
                  <a:lnTo>
                    <a:pt x="19" y="19"/>
                  </a:lnTo>
                  <a:lnTo>
                    <a:pt x="0" y="57"/>
                  </a:lnTo>
                  <a:lnTo>
                    <a:pt x="0" y="3074"/>
                  </a:lnTo>
                  <a:lnTo>
                    <a:pt x="1188" y="3074"/>
                  </a:lnTo>
                  <a:lnTo>
                    <a:pt x="1188" y="57"/>
                  </a:lnTo>
                  <a:lnTo>
                    <a:pt x="1169"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3"/>
            <p:cNvSpPr/>
            <p:nvPr/>
          </p:nvSpPr>
          <p:spPr>
            <a:xfrm>
              <a:off x="-576560" y="-6332118"/>
              <a:ext cx="118210" cy="305617"/>
            </a:xfrm>
            <a:custGeom>
              <a:avLst/>
              <a:gdLst/>
              <a:ahLst/>
              <a:cxnLst/>
              <a:rect l="l" t="t" r="r" b="b"/>
              <a:pathLst>
                <a:path w="1189" h="3074" extrusionOk="0">
                  <a:moveTo>
                    <a:pt x="57" y="1"/>
                  </a:moveTo>
                  <a:lnTo>
                    <a:pt x="20" y="19"/>
                  </a:lnTo>
                  <a:lnTo>
                    <a:pt x="1" y="57"/>
                  </a:lnTo>
                  <a:lnTo>
                    <a:pt x="1" y="3074"/>
                  </a:lnTo>
                  <a:lnTo>
                    <a:pt x="1189" y="3074"/>
                  </a:lnTo>
                  <a:lnTo>
                    <a:pt x="1189"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3"/>
            <p:cNvSpPr/>
            <p:nvPr/>
          </p:nvSpPr>
          <p:spPr>
            <a:xfrm>
              <a:off x="-368475" y="-6332118"/>
              <a:ext cx="118210" cy="305617"/>
            </a:xfrm>
            <a:custGeom>
              <a:avLst/>
              <a:gdLst/>
              <a:ahLst/>
              <a:cxnLst/>
              <a:rect l="l" t="t" r="r" b="b"/>
              <a:pathLst>
                <a:path w="1189" h="3074" extrusionOk="0">
                  <a:moveTo>
                    <a:pt x="57" y="1"/>
                  </a:moveTo>
                  <a:lnTo>
                    <a:pt x="19" y="19"/>
                  </a:lnTo>
                  <a:lnTo>
                    <a:pt x="1" y="57"/>
                  </a:lnTo>
                  <a:lnTo>
                    <a:pt x="1" y="3074"/>
                  </a:lnTo>
                  <a:lnTo>
                    <a:pt x="1188" y="3074"/>
                  </a:lnTo>
                  <a:lnTo>
                    <a:pt x="1188" y="57"/>
                  </a:lnTo>
                  <a:lnTo>
                    <a:pt x="1169"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3"/>
            <p:cNvSpPr/>
            <p:nvPr/>
          </p:nvSpPr>
          <p:spPr>
            <a:xfrm>
              <a:off x="-1504344"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3"/>
            <p:cNvSpPr/>
            <p:nvPr/>
          </p:nvSpPr>
          <p:spPr>
            <a:xfrm>
              <a:off x="-1504344"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3"/>
            <p:cNvSpPr/>
            <p:nvPr/>
          </p:nvSpPr>
          <p:spPr>
            <a:xfrm>
              <a:off x="-1331851" y="-6332118"/>
              <a:ext cx="118111" cy="258790"/>
            </a:xfrm>
            <a:custGeom>
              <a:avLst/>
              <a:gdLst/>
              <a:ahLst/>
              <a:cxnLst/>
              <a:rect l="l" t="t" r="r" b="b"/>
              <a:pathLst>
                <a:path w="1188" h="2603" extrusionOk="0">
                  <a:moveTo>
                    <a:pt x="76" y="1"/>
                  </a:moveTo>
                  <a:lnTo>
                    <a:pt x="19" y="19"/>
                  </a:lnTo>
                  <a:lnTo>
                    <a:pt x="0" y="57"/>
                  </a:lnTo>
                  <a:lnTo>
                    <a:pt x="0" y="2602"/>
                  </a:lnTo>
                  <a:lnTo>
                    <a:pt x="1188" y="2602"/>
                  </a:lnTo>
                  <a:lnTo>
                    <a:pt x="1188" y="57"/>
                  </a:lnTo>
                  <a:lnTo>
                    <a:pt x="1188"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3"/>
            <p:cNvSpPr/>
            <p:nvPr/>
          </p:nvSpPr>
          <p:spPr>
            <a:xfrm>
              <a:off x="-1331851" y="-6332118"/>
              <a:ext cx="118111" cy="258790"/>
            </a:xfrm>
            <a:custGeom>
              <a:avLst/>
              <a:gdLst/>
              <a:ahLst/>
              <a:cxnLst/>
              <a:rect l="l" t="t" r="r" b="b"/>
              <a:pathLst>
                <a:path w="1188" h="2603" fill="none" extrusionOk="0">
                  <a:moveTo>
                    <a:pt x="1131" y="1"/>
                  </a:moveTo>
                  <a:lnTo>
                    <a:pt x="76" y="1"/>
                  </a:lnTo>
                  <a:lnTo>
                    <a:pt x="76" y="1"/>
                  </a:lnTo>
                  <a:lnTo>
                    <a:pt x="19" y="19"/>
                  </a:lnTo>
                  <a:lnTo>
                    <a:pt x="0" y="57"/>
                  </a:lnTo>
                  <a:lnTo>
                    <a:pt x="0" y="2602"/>
                  </a:lnTo>
                  <a:lnTo>
                    <a:pt x="1188" y="2602"/>
                  </a:lnTo>
                  <a:lnTo>
                    <a:pt x="1188" y="57"/>
                  </a:lnTo>
                  <a:lnTo>
                    <a:pt x="1188" y="57"/>
                  </a:lnTo>
                  <a:lnTo>
                    <a:pt x="1188" y="19"/>
                  </a:lnTo>
                  <a:lnTo>
                    <a:pt x="11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3"/>
            <p:cNvSpPr/>
            <p:nvPr/>
          </p:nvSpPr>
          <p:spPr>
            <a:xfrm>
              <a:off x="-1161346"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3"/>
            <p:cNvSpPr/>
            <p:nvPr/>
          </p:nvSpPr>
          <p:spPr>
            <a:xfrm>
              <a:off x="-1161346"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3"/>
            <p:cNvSpPr/>
            <p:nvPr/>
          </p:nvSpPr>
          <p:spPr>
            <a:xfrm>
              <a:off x="-1841675" y="-5441816"/>
              <a:ext cx="2029958" cy="3149029"/>
            </a:xfrm>
            <a:custGeom>
              <a:avLst/>
              <a:gdLst/>
              <a:ahLst/>
              <a:cxnLst/>
              <a:rect l="l" t="t" r="r" b="b"/>
              <a:pathLst>
                <a:path w="20418" h="31674" extrusionOk="0">
                  <a:moveTo>
                    <a:pt x="0" y="1"/>
                  </a:moveTo>
                  <a:lnTo>
                    <a:pt x="0" y="31674"/>
                  </a:lnTo>
                  <a:lnTo>
                    <a:pt x="20418" y="31674"/>
                  </a:lnTo>
                  <a:lnTo>
                    <a:pt x="204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3"/>
            <p:cNvSpPr/>
            <p:nvPr/>
          </p:nvSpPr>
          <p:spPr>
            <a:xfrm>
              <a:off x="-1841675" y="-5441816"/>
              <a:ext cx="2029958" cy="3149029"/>
            </a:xfrm>
            <a:custGeom>
              <a:avLst/>
              <a:gdLst/>
              <a:ahLst/>
              <a:cxnLst/>
              <a:rect l="l" t="t" r="r" b="b"/>
              <a:pathLst>
                <a:path w="20418" h="31674" fill="none" extrusionOk="0">
                  <a:moveTo>
                    <a:pt x="20418" y="1"/>
                  </a:moveTo>
                  <a:lnTo>
                    <a:pt x="20418" y="31674"/>
                  </a:lnTo>
                  <a:lnTo>
                    <a:pt x="0" y="31674"/>
                  </a:lnTo>
                  <a:lnTo>
                    <a:pt x="0" y="1"/>
                  </a:lnTo>
                  <a:lnTo>
                    <a:pt x="204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3"/>
            <p:cNvSpPr/>
            <p:nvPr/>
          </p:nvSpPr>
          <p:spPr>
            <a:xfrm>
              <a:off x="-1733009" y="-6073428"/>
              <a:ext cx="1814514" cy="631715"/>
            </a:xfrm>
            <a:custGeom>
              <a:avLst/>
              <a:gdLst/>
              <a:ahLst/>
              <a:cxnLst/>
              <a:rect l="l" t="t" r="r" b="b"/>
              <a:pathLst>
                <a:path w="18251" h="6354" extrusionOk="0">
                  <a:moveTo>
                    <a:pt x="1" y="0"/>
                  </a:moveTo>
                  <a:lnTo>
                    <a:pt x="1" y="6354"/>
                  </a:lnTo>
                  <a:lnTo>
                    <a:pt x="18250" y="6354"/>
                  </a:lnTo>
                  <a:lnTo>
                    <a:pt x="182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3"/>
            <p:cNvSpPr/>
            <p:nvPr/>
          </p:nvSpPr>
          <p:spPr>
            <a:xfrm>
              <a:off x="-1733009" y="-6073428"/>
              <a:ext cx="1814514" cy="631715"/>
            </a:xfrm>
            <a:custGeom>
              <a:avLst/>
              <a:gdLst/>
              <a:ahLst/>
              <a:cxnLst/>
              <a:rect l="l" t="t" r="r" b="b"/>
              <a:pathLst>
                <a:path w="18251" h="6354" fill="none" extrusionOk="0">
                  <a:moveTo>
                    <a:pt x="18250" y="0"/>
                  </a:moveTo>
                  <a:lnTo>
                    <a:pt x="18250" y="6354"/>
                  </a:lnTo>
                  <a:lnTo>
                    <a:pt x="1" y="6354"/>
                  </a:lnTo>
                  <a:lnTo>
                    <a:pt x="1" y="0"/>
                  </a:lnTo>
                  <a:lnTo>
                    <a:pt x="1825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3"/>
            <p:cNvSpPr/>
            <p:nvPr/>
          </p:nvSpPr>
          <p:spPr>
            <a:xfrm>
              <a:off x="-1841675" y="-5441816"/>
              <a:ext cx="1015973" cy="3149029"/>
            </a:xfrm>
            <a:custGeom>
              <a:avLst/>
              <a:gdLst/>
              <a:ahLst/>
              <a:cxnLst/>
              <a:rect l="l" t="t" r="r" b="b"/>
              <a:pathLst>
                <a:path w="10219" h="31674" extrusionOk="0">
                  <a:moveTo>
                    <a:pt x="0" y="1"/>
                  </a:moveTo>
                  <a:lnTo>
                    <a:pt x="0" y="31674"/>
                  </a:lnTo>
                  <a:lnTo>
                    <a:pt x="10218" y="31674"/>
                  </a:lnTo>
                  <a:lnTo>
                    <a:pt x="10218"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3"/>
            <p:cNvSpPr/>
            <p:nvPr/>
          </p:nvSpPr>
          <p:spPr>
            <a:xfrm>
              <a:off x="-1841675" y="-5441816"/>
              <a:ext cx="1015973" cy="3149029"/>
            </a:xfrm>
            <a:custGeom>
              <a:avLst/>
              <a:gdLst/>
              <a:ahLst/>
              <a:cxnLst/>
              <a:rect l="l" t="t" r="r" b="b"/>
              <a:pathLst>
                <a:path w="10219" h="31674" fill="none" extrusionOk="0">
                  <a:moveTo>
                    <a:pt x="10218" y="1"/>
                  </a:moveTo>
                  <a:lnTo>
                    <a:pt x="0" y="1"/>
                  </a:lnTo>
                  <a:lnTo>
                    <a:pt x="0" y="31674"/>
                  </a:lnTo>
                  <a:lnTo>
                    <a:pt x="10218" y="31674"/>
                  </a:lnTo>
                  <a:lnTo>
                    <a:pt x="102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3"/>
            <p:cNvSpPr/>
            <p:nvPr/>
          </p:nvSpPr>
          <p:spPr>
            <a:xfrm>
              <a:off x="-1733009" y="-6073428"/>
              <a:ext cx="852924" cy="631715"/>
            </a:xfrm>
            <a:custGeom>
              <a:avLst/>
              <a:gdLst/>
              <a:ahLst/>
              <a:cxnLst/>
              <a:rect l="l" t="t" r="r" b="b"/>
              <a:pathLst>
                <a:path w="8579" h="6354" extrusionOk="0">
                  <a:moveTo>
                    <a:pt x="1" y="0"/>
                  </a:moveTo>
                  <a:lnTo>
                    <a:pt x="1" y="6354"/>
                  </a:lnTo>
                  <a:lnTo>
                    <a:pt x="8579" y="6354"/>
                  </a:lnTo>
                  <a:lnTo>
                    <a:pt x="857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3"/>
            <p:cNvSpPr/>
            <p:nvPr/>
          </p:nvSpPr>
          <p:spPr>
            <a:xfrm>
              <a:off x="-1733009" y="-6073428"/>
              <a:ext cx="852924" cy="631715"/>
            </a:xfrm>
            <a:custGeom>
              <a:avLst/>
              <a:gdLst/>
              <a:ahLst/>
              <a:cxnLst/>
              <a:rect l="l" t="t" r="r" b="b"/>
              <a:pathLst>
                <a:path w="8579" h="6354" fill="none" extrusionOk="0">
                  <a:moveTo>
                    <a:pt x="8579" y="0"/>
                  </a:moveTo>
                  <a:lnTo>
                    <a:pt x="6938" y="0"/>
                  </a:lnTo>
                  <a:lnTo>
                    <a:pt x="5751" y="0"/>
                  </a:lnTo>
                  <a:lnTo>
                    <a:pt x="5223" y="0"/>
                  </a:lnTo>
                  <a:lnTo>
                    <a:pt x="4035" y="0"/>
                  </a:lnTo>
                  <a:lnTo>
                    <a:pt x="3488" y="0"/>
                  </a:lnTo>
                  <a:lnTo>
                    <a:pt x="2301" y="0"/>
                  </a:lnTo>
                  <a:lnTo>
                    <a:pt x="1" y="0"/>
                  </a:lnTo>
                  <a:lnTo>
                    <a:pt x="1" y="6354"/>
                  </a:lnTo>
                  <a:lnTo>
                    <a:pt x="8579" y="6354"/>
                  </a:lnTo>
                  <a:lnTo>
                    <a:pt x="85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3"/>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3"/>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3"/>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3"/>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3"/>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13"/>
          <p:cNvGrpSpPr/>
          <p:nvPr/>
        </p:nvGrpSpPr>
        <p:grpSpPr>
          <a:xfrm>
            <a:off x="8407950" y="3882625"/>
            <a:ext cx="506474" cy="1111152"/>
            <a:chOff x="-1841675" y="-6746300"/>
            <a:chExt cx="2029958" cy="4453513"/>
          </a:xfrm>
        </p:grpSpPr>
        <p:sp>
          <p:nvSpPr>
            <p:cNvPr id="2220" name="Google Shape;2220;p13"/>
            <p:cNvSpPr/>
            <p:nvPr/>
          </p:nvSpPr>
          <p:spPr>
            <a:xfrm>
              <a:off x="-1489332" y="-6667659"/>
              <a:ext cx="1239071" cy="166926"/>
            </a:xfrm>
            <a:custGeom>
              <a:avLst/>
              <a:gdLst/>
              <a:ahLst/>
              <a:cxnLst/>
              <a:rect l="l" t="t" r="r" b="b"/>
              <a:pathLst>
                <a:path w="12463" h="1679" extrusionOk="0">
                  <a:moveTo>
                    <a:pt x="0" y="1"/>
                  </a:moveTo>
                  <a:lnTo>
                    <a:pt x="0" y="1679"/>
                  </a:lnTo>
                  <a:lnTo>
                    <a:pt x="12462" y="1679"/>
                  </a:lnTo>
                  <a:lnTo>
                    <a:pt x="1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3"/>
            <p:cNvSpPr/>
            <p:nvPr/>
          </p:nvSpPr>
          <p:spPr>
            <a:xfrm>
              <a:off x="-1489332" y="-6667659"/>
              <a:ext cx="1239071" cy="166926"/>
            </a:xfrm>
            <a:custGeom>
              <a:avLst/>
              <a:gdLst/>
              <a:ahLst/>
              <a:cxnLst/>
              <a:rect l="l" t="t" r="r" b="b"/>
              <a:pathLst>
                <a:path w="12463" h="1679" fill="none" extrusionOk="0">
                  <a:moveTo>
                    <a:pt x="12462" y="1679"/>
                  </a:moveTo>
                  <a:lnTo>
                    <a:pt x="0" y="1679"/>
                  </a:lnTo>
                  <a:lnTo>
                    <a:pt x="0" y="1"/>
                  </a:lnTo>
                  <a:lnTo>
                    <a:pt x="12462" y="1"/>
                  </a:lnTo>
                  <a:lnTo>
                    <a:pt x="12462" y="16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3"/>
            <p:cNvSpPr/>
            <p:nvPr/>
          </p:nvSpPr>
          <p:spPr>
            <a:xfrm>
              <a:off x="-1558727" y="-6474586"/>
              <a:ext cx="1379651" cy="449975"/>
            </a:xfrm>
            <a:custGeom>
              <a:avLst/>
              <a:gdLst/>
              <a:ahLst/>
              <a:cxnLst/>
              <a:rect l="l" t="t" r="r" b="b"/>
              <a:pathLst>
                <a:path w="13877" h="4526" extrusionOk="0">
                  <a:moveTo>
                    <a:pt x="1" y="1"/>
                  </a:moveTo>
                  <a:lnTo>
                    <a:pt x="1" y="4525"/>
                  </a:lnTo>
                  <a:lnTo>
                    <a:pt x="13877" y="4525"/>
                  </a:lnTo>
                  <a:lnTo>
                    <a:pt x="138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3"/>
            <p:cNvSpPr/>
            <p:nvPr/>
          </p:nvSpPr>
          <p:spPr>
            <a:xfrm>
              <a:off x="-1558727" y="-6474586"/>
              <a:ext cx="1379651" cy="449975"/>
            </a:xfrm>
            <a:custGeom>
              <a:avLst/>
              <a:gdLst/>
              <a:ahLst/>
              <a:cxnLst/>
              <a:rect l="l" t="t" r="r" b="b"/>
              <a:pathLst>
                <a:path w="13877" h="4526" fill="none" extrusionOk="0">
                  <a:moveTo>
                    <a:pt x="13877" y="1"/>
                  </a:moveTo>
                  <a:lnTo>
                    <a:pt x="13877" y="4525"/>
                  </a:lnTo>
                  <a:lnTo>
                    <a:pt x="1" y="4525"/>
                  </a:lnTo>
                  <a:lnTo>
                    <a:pt x="1" y="1"/>
                  </a:lnTo>
                  <a:lnTo>
                    <a:pt x="13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3"/>
            <p:cNvSpPr/>
            <p:nvPr/>
          </p:nvSpPr>
          <p:spPr>
            <a:xfrm>
              <a:off x="-947694" y="-6474586"/>
              <a:ext cx="768616" cy="449975"/>
            </a:xfrm>
            <a:custGeom>
              <a:avLst/>
              <a:gdLst/>
              <a:ahLst/>
              <a:cxnLst/>
              <a:rect l="l" t="t" r="r" b="b"/>
              <a:pathLst>
                <a:path w="7731" h="4526" extrusionOk="0">
                  <a:moveTo>
                    <a:pt x="1" y="1"/>
                  </a:moveTo>
                  <a:lnTo>
                    <a:pt x="1" y="4525"/>
                  </a:lnTo>
                  <a:lnTo>
                    <a:pt x="7731" y="4525"/>
                  </a:lnTo>
                  <a:lnTo>
                    <a:pt x="7731"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3"/>
            <p:cNvSpPr/>
            <p:nvPr/>
          </p:nvSpPr>
          <p:spPr>
            <a:xfrm>
              <a:off x="-947694" y="-6474586"/>
              <a:ext cx="768616" cy="449975"/>
            </a:xfrm>
            <a:custGeom>
              <a:avLst/>
              <a:gdLst/>
              <a:ahLst/>
              <a:cxnLst/>
              <a:rect l="l" t="t" r="r" b="b"/>
              <a:pathLst>
                <a:path w="7731" h="4526" fill="none" extrusionOk="0">
                  <a:moveTo>
                    <a:pt x="7731" y="1"/>
                  </a:moveTo>
                  <a:lnTo>
                    <a:pt x="7731" y="4525"/>
                  </a:lnTo>
                  <a:lnTo>
                    <a:pt x="1" y="4525"/>
                  </a:lnTo>
                  <a:lnTo>
                    <a:pt x="1" y="1"/>
                  </a:lnTo>
                  <a:lnTo>
                    <a:pt x="77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3"/>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3"/>
            <p:cNvSpPr/>
            <p:nvPr/>
          </p:nvSpPr>
          <p:spPr>
            <a:xfrm>
              <a:off x="-1635578" y="-6515746"/>
              <a:ext cx="1510886" cy="88186"/>
            </a:xfrm>
            <a:custGeom>
              <a:avLst/>
              <a:gdLst/>
              <a:ahLst/>
              <a:cxnLst/>
              <a:rect l="l" t="t" r="r" b="b"/>
              <a:pathLst>
                <a:path w="15197" h="887" fill="none" extrusionOk="0">
                  <a:moveTo>
                    <a:pt x="15196" y="886"/>
                  </a:moveTo>
                  <a:lnTo>
                    <a:pt x="1" y="886"/>
                  </a:lnTo>
                  <a:lnTo>
                    <a:pt x="1" y="0"/>
                  </a:lnTo>
                  <a:lnTo>
                    <a:pt x="15196" y="0"/>
                  </a:lnTo>
                  <a:lnTo>
                    <a:pt x="15196" y="8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3"/>
            <p:cNvSpPr/>
            <p:nvPr/>
          </p:nvSpPr>
          <p:spPr>
            <a:xfrm>
              <a:off x="-1635578" y="-6515746"/>
              <a:ext cx="699320" cy="88186"/>
            </a:xfrm>
            <a:custGeom>
              <a:avLst/>
              <a:gdLst/>
              <a:ahLst/>
              <a:cxnLst/>
              <a:rect l="l" t="t" r="r" b="b"/>
              <a:pathLst>
                <a:path w="7034" h="887" extrusionOk="0">
                  <a:moveTo>
                    <a:pt x="1" y="0"/>
                  </a:moveTo>
                  <a:lnTo>
                    <a:pt x="1" y="886"/>
                  </a:lnTo>
                  <a:lnTo>
                    <a:pt x="7033" y="886"/>
                  </a:lnTo>
                  <a:lnTo>
                    <a:pt x="70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3"/>
            <p:cNvSpPr/>
            <p:nvPr/>
          </p:nvSpPr>
          <p:spPr>
            <a:xfrm>
              <a:off x="-1635578" y="-6515746"/>
              <a:ext cx="699320" cy="88186"/>
            </a:xfrm>
            <a:custGeom>
              <a:avLst/>
              <a:gdLst/>
              <a:ahLst/>
              <a:cxnLst/>
              <a:rect l="l" t="t" r="r" b="b"/>
              <a:pathLst>
                <a:path w="7034" h="887" fill="none" extrusionOk="0">
                  <a:moveTo>
                    <a:pt x="7033" y="0"/>
                  </a:moveTo>
                  <a:lnTo>
                    <a:pt x="1" y="0"/>
                  </a:lnTo>
                  <a:lnTo>
                    <a:pt x="1" y="886"/>
                  </a:lnTo>
                  <a:lnTo>
                    <a:pt x="7033" y="886"/>
                  </a:lnTo>
                  <a:lnTo>
                    <a:pt x="70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3"/>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3"/>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3"/>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3"/>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3"/>
            <p:cNvSpPr/>
            <p:nvPr/>
          </p:nvSpPr>
          <p:spPr>
            <a:xfrm>
              <a:off x="-833262" y="-6332118"/>
              <a:ext cx="118111" cy="305617"/>
            </a:xfrm>
            <a:custGeom>
              <a:avLst/>
              <a:gdLst/>
              <a:ahLst/>
              <a:cxnLst/>
              <a:rect l="l" t="t" r="r" b="b"/>
              <a:pathLst>
                <a:path w="1188" h="3074" extrusionOk="0">
                  <a:moveTo>
                    <a:pt x="57" y="1"/>
                  </a:moveTo>
                  <a:lnTo>
                    <a:pt x="19" y="19"/>
                  </a:lnTo>
                  <a:lnTo>
                    <a:pt x="0" y="57"/>
                  </a:lnTo>
                  <a:lnTo>
                    <a:pt x="0" y="3074"/>
                  </a:lnTo>
                  <a:lnTo>
                    <a:pt x="1188" y="3074"/>
                  </a:lnTo>
                  <a:lnTo>
                    <a:pt x="1188" y="57"/>
                  </a:lnTo>
                  <a:lnTo>
                    <a:pt x="1169"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3"/>
            <p:cNvSpPr/>
            <p:nvPr/>
          </p:nvSpPr>
          <p:spPr>
            <a:xfrm>
              <a:off x="-576560" y="-6332118"/>
              <a:ext cx="118210" cy="305617"/>
            </a:xfrm>
            <a:custGeom>
              <a:avLst/>
              <a:gdLst/>
              <a:ahLst/>
              <a:cxnLst/>
              <a:rect l="l" t="t" r="r" b="b"/>
              <a:pathLst>
                <a:path w="1189" h="3074" extrusionOk="0">
                  <a:moveTo>
                    <a:pt x="57" y="1"/>
                  </a:moveTo>
                  <a:lnTo>
                    <a:pt x="20" y="19"/>
                  </a:lnTo>
                  <a:lnTo>
                    <a:pt x="1" y="57"/>
                  </a:lnTo>
                  <a:lnTo>
                    <a:pt x="1" y="3074"/>
                  </a:lnTo>
                  <a:lnTo>
                    <a:pt x="1189" y="3074"/>
                  </a:lnTo>
                  <a:lnTo>
                    <a:pt x="1189"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3"/>
            <p:cNvSpPr/>
            <p:nvPr/>
          </p:nvSpPr>
          <p:spPr>
            <a:xfrm>
              <a:off x="-368475" y="-6332118"/>
              <a:ext cx="118210" cy="305617"/>
            </a:xfrm>
            <a:custGeom>
              <a:avLst/>
              <a:gdLst/>
              <a:ahLst/>
              <a:cxnLst/>
              <a:rect l="l" t="t" r="r" b="b"/>
              <a:pathLst>
                <a:path w="1189" h="3074" extrusionOk="0">
                  <a:moveTo>
                    <a:pt x="57" y="1"/>
                  </a:moveTo>
                  <a:lnTo>
                    <a:pt x="19" y="19"/>
                  </a:lnTo>
                  <a:lnTo>
                    <a:pt x="1" y="57"/>
                  </a:lnTo>
                  <a:lnTo>
                    <a:pt x="1" y="3074"/>
                  </a:lnTo>
                  <a:lnTo>
                    <a:pt x="1188" y="3074"/>
                  </a:lnTo>
                  <a:lnTo>
                    <a:pt x="1188" y="57"/>
                  </a:lnTo>
                  <a:lnTo>
                    <a:pt x="1169"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3"/>
            <p:cNvSpPr/>
            <p:nvPr/>
          </p:nvSpPr>
          <p:spPr>
            <a:xfrm>
              <a:off x="-1504344"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3"/>
            <p:cNvSpPr/>
            <p:nvPr/>
          </p:nvSpPr>
          <p:spPr>
            <a:xfrm>
              <a:off x="-1504344"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3"/>
            <p:cNvSpPr/>
            <p:nvPr/>
          </p:nvSpPr>
          <p:spPr>
            <a:xfrm>
              <a:off x="-1331851" y="-6332118"/>
              <a:ext cx="118111" cy="258790"/>
            </a:xfrm>
            <a:custGeom>
              <a:avLst/>
              <a:gdLst/>
              <a:ahLst/>
              <a:cxnLst/>
              <a:rect l="l" t="t" r="r" b="b"/>
              <a:pathLst>
                <a:path w="1188" h="2603" extrusionOk="0">
                  <a:moveTo>
                    <a:pt x="76" y="1"/>
                  </a:moveTo>
                  <a:lnTo>
                    <a:pt x="19" y="19"/>
                  </a:lnTo>
                  <a:lnTo>
                    <a:pt x="0" y="57"/>
                  </a:lnTo>
                  <a:lnTo>
                    <a:pt x="0" y="2602"/>
                  </a:lnTo>
                  <a:lnTo>
                    <a:pt x="1188" y="2602"/>
                  </a:lnTo>
                  <a:lnTo>
                    <a:pt x="1188" y="57"/>
                  </a:lnTo>
                  <a:lnTo>
                    <a:pt x="1188"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3"/>
            <p:cNvSpPr/>
            <p:nvPr/>
          </p:nvSpPr>
          <p:spPr>
            <a:xfrm>
              <a:off x="-1331851" y="-6332118"/>
              <a:ext cx="118111" cy="258790"/>
            </a:xfrm>
            <a:custGeom>
              <a:avLst/>
              <a:gdLst/>
              <a:ahLst/>
              <a:cxnLst/>
              <a:rect l="l" t="t" r="r" b="b"/>
              <a:pathLst>
                <a:path w="1188" h="2603" fill="none" extrusionOk="0">
                  <a:moveTo>
                    <a:pt x="1131" y="1"/>
                  </a:moveTo>
                  <a:lnTo>
                    <a:pt x="76" y="1"/>
                  </a:lnTo>
                  <a:lnTo>
                    <a:pt x="76" y="1"/>
                  </a:lnTo>
                  <a:lnTo>
                    <a:pt x="19" y="19"/>
                  </a:lnTo>
                  <a:lnTo>
                    <a:pt x="0" y="57"/>
                  </a:lnTo>
                  <a:lnTo>
                    <a:pt x="0" y="2602"/>
                  </a:lnTo>
                  <a:lnTo>
                    <a:pt x="1188" y="2602"/>
                  </a:lnTo>
                  <a:lnTo>
                    <a:pt x="1188" y="57"/>
                  </a:lnTo>
                  <a:lnTo>
                    <a:pt x="1188" y="57"/>
                  </a:lnTo>
                  <a:lnTo>
                    <a:pt x="1188" y="19"/>
                  </a:lnTo>
                  <a:lnTo>
                    <a:pt x="11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3"/>
            <p:cNvSpPr/>
            <p:nvPr/>
          </p:nvSpPr>
          <p:spPr>
            <a:xfrm>
              <a:off x="-1161346"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3"/>
            <p:cNvSpPr/>
            <p:nvPr/>
          </p:nvSpPr>
          <p:spPr>
            <a:xfrm>
              <a:off x="-1161346"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3"/>
            <p:cNvSpPr/>
            <p:nvPr/>
          </p:nvSpPr>
          <p:spPr>
            <a:xfrm>
              <a:off x="-1841675" y="-5441816"/>
              <a:ext cx="2029958" cy="3149029"/>
            </a:xfrm>
            <a:custGeom>
              <a:avLst/>
              <a:gdLst/>
              <a:ahLst/>
              <a:cxnLst/>
              <a:rect l="l" t="t" r="r" b="b"/>
              <a:pathLst>
                <a:path w="20418" h="31674" extrusionOk="0">
                  <a:moveTo>
                    <a:pt x="0" y="1"/>
                  </a:moveTo>
                  <a:lnTo>
                    <a:pt x="0" y="31674"/>
                  </a:lnTo>
                  <a:lnTo>
                    <a:pt x="20418" y="31674"/>
                  </a:lnTo>
                  <a:lnTo>
                    <a:pt x="204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3"/>
            <p:cNvSpPr/>
            <p:nvPr/>
          </p:nvSpPr>
          <p:spPr>
            <a:xfrm>
              <a:off x="-1841675" y="-5441816"/>
              <a:ext cx="2029958" cy="3149029"/>
            </a:xfrm>
            <a:custGeom>
              <a:avLst/>
              <a:gdLst/>
              <a:ahLst/>
              <a:cxnLst/>
              <a:rect l="l" t="t" r="r" b="b"/>
              <a:pathLst>
                <a:path w="20418" h="31674" fill="none" extrusionOk="0">
                  <a:moveTo>
                    <a:pt x="20418" y="1"/>
                  </a:moveTo>
                  <a:lnTo>
                    <a:pt x="20418" y="31674"/>
                  </a:lnTo>
                  <a:lnTo>
                    <a:pt x="0" y="31674"/>
                  </a:lnTo>
                  <a:lnTo>
                    <a:pt x="0" y="1"/>
                  </a:lnTo>
                  <a:lnTo>
                    <a:pt x="204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3"/>
            <p:cNvSpPr/>
            <p:nvPr/>
          </p:nvSpPr>
          <p:spPr>
            <a:xfrm>
              <a:off x="-1733009" y="-6073428"/>
              <a:ext cx="1814514" cy="631715"/>
            </a:xfrm>
            <a:custGeom>
              <a:avLst/>
              <a:gdLst/>
              <a:ahLst/>
              <a:cxnLst/>
              <a:rect l="l" t="t" r="r" b="b"/>
              <a:pathLst>
                <a:path w="18251" h="6354" extrusionOk="0">
                  <a:moveTo>
                    <a:pt x="1" y="0"/>
                  </a:moveTo>
                  <a:lnTo>
                    <a:pt x="1" y="6354"/>
                  </a:lnTo>
                  <a:lnTo>
                    <a:pt x="18250" y="6354"/>
                  </a:lnTo>
                  <a:lnTo>
                    <a:pt x="182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3"/>
            <p:cNvSpPr/>
            <p:nvPr/>
          </p:nvSpPr>
          <p:spPr>
            <a:xfrm>
              <a:off x="-1733009" y="-6073428"/>
              <a:ext cx="1814514" cy="631715"/>
            </a:xfrm>
            <a:custGeom>
              <a:avLst/>
              <a:gdLst/>
              <a:ahLst/>
              <a:cxnLst/>
              <a:rect l="l" t="t" r="r" b="b"/>
              <a:pathLst>
                <a:path w="18251" h="6354" fill="none" extrusionOk="0">
                  <a:moveTo>
                    <a:pt x="18250" y="0"/>
                  </a:moveTo>
                  <a:lnTo>
                    <a:pt x="18250" y="6354"/>
                  </a:lnTo>
                  <a:lnTo>
                    <a:pt x="1" y="6354"/>
                  </a:lnTo>
                  <a:lnTo>
                    <a:pt x="1" y="0"/>
                  </a:lnTo>
                  <a:lnTo>
                    <a:pt x="1825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3"/>
            <p:cNvSpPr/>
            <p:nvPr/>
          </p:nvSpPr>
          <p:spPr>
            <a:xfrm>
              <a:off x="-1841675" y="-5441816"/>
              <a:ext cx="1015973" cy="3149029"/>
            </a:xfrm>
            <a:custGeom>
              <a:avLst/>
              <a:gdLst/>
              <a:ahLst/>
              <a:cxnLst/>
              <a:rect l="l" t="t" r="r" b="b"/>
              <a:pathLst>
                <a:path w="10219" h="31674" extrusionOk="0">
                  <a:moveTo>
                    <a:pt x="0" y="1"/>
                  </a:moveTo>
                  <a:lnTo>
                    <a:pt x="0" y="31674"/>
                  </a:lnTo>
                  <a:lnTo>
                    <a:pt x="10218" y="31674"/>
                  </a:lnTo>
                  <a:lnTo>
                    <a:pt x="10218"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3"/>
            <p:cNvSpPr/>
            <p:nvPr/>
          </p:nvSpPr>
          <p:spPr>
            <a:xfrm>
              <a:off x="-1841675" y="-5441816"/>
              <a:ext cx="1015973" cy="3149029"/>
            </a:xfrm>
            <a:custGeom>
              <a:avLst/>
              <a:gdLst/>
              <a:ahLst/>
              <a:cxnLst/>
              <a:rect l="l" t="t" r="r" b="b"/>
              <a:pathLst>
                <a:path w="10219" h="31674" fill="none" extrusionOk="0">
                  <a:moveTo>
                    <a:pt x="10218" y="1"/>
                  </a:moveTo>
                  <a:lnTo>
                    <a:pt x="0" y="1"/>
                  </a:lnTo>
                  <a:lnTo>
                    <a:pt x="0" y="31674"/>
                  </a:lnTo>
                  <a:lnTo>
                    <a:pt x="10218" y="31674"/>
                  </a:lnTo>
                  <a:lnTo>
                    <a:pt x="102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3"/>
            <p:cNvSpPr/>
            <p:nvPr/>
          </p:nvSpPr>
          <p:spPr>
            <a:xfrm>
              <a:off x="-1733009" y="-6073428"/>
              <a:ext cx="852924" cy="631715"/>
            </a:xfrm>
            <a:custGeom>
              <a:avLst/>
              <a:gdLst/>
              <a:ahLst/>
              <a:cxnLst/>
              <a:rect l="l" t="t" r="r" b="b"/>
              <a:pathLst>
                <a:path w="8579" h="6354" extrusionOk="0">
                  <a:moveTo>
                    <a:pt x="1" y="0"/>
                  </a:moveTo>
                  <a:lnTo>
                    <a:pt x="1" y="6354"/>
                  </a:lnTo>
                  <a:lnTo>
                    <a:pt x="8579" y="6354"/>
                  </a:lnTo>
                  <a:lnTo>
                    <a:pt x="857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3"/>
            <p:cNvSpPr/>
            <p:nvPr/>
          </p:nvSpPr>
          <p:spPr>
            <a:xfrm>
              <a:off x="-1733009" y="-6073428"/>
              <a:ext cx="852924" cy="631715"/>
            </a:xfrm>
            <a:custGeom>
              <a:avLst/>
              <a:gdLst/>
              <a:ahLst/>
              <a:cxnLst/>
              <a:rect l="l" t="t" r="r" b="b"/>
              <a:pathLst>
                <a:path w="8579" h="6354" fill="none" extrusionOk="0">
                  <a:moveTo>
                    <a:pt x="8579" y="0"/>
                  </a:moveTo>
                  <a:lnTo>
                    <a:pt x="6938" y="0"/>
                  </a:lnTo>
                  <a:lnTo>
                    <a:pt x="5751" y="0"/>
                  </a:lnTo>
                  <a:lnTo>
                    <a:pt x="5223" y="0"/>
                  </a:lnTo>
                  <a:lnTo>
                    <a:pt x="4035" y="0"/>
                  </a:lnTo>
                  <a:lnTo>
                    <a:pt x="3488" y="0"/>
                  </a:lnTo>
                  <a:lnTo>
                    <a:pt x="2301" y="0"/>
                  </a:lnTo>
                  <a:lnTo>
                    <a:pt x="1" y="0"/>
                  </a:lnTo>
                  <a:lnTo>
                    <a:pt x="1" y="6354"/>
                  </a:lnTo>
                  <a:lnTo>
                    <a:pt x="8579" y="6354"/>
                  </a:lnTo>
                  <a:lnTo>
                    <a:pt x="85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3"/>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3"/>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3"/>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3"/>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3"/>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6" name="Google Shape;2256;p13"/>
          <p:cNvGrpSpPr/>
          <p:nvPr/>
        </p:nvGrpSpPr>
        <p:grpSpPr>
          <a:xfrm>
            <a:off x="7947131" y="3882625"/>
            <a:ext cx="506474" cy="1111152"/>
            <a:chOff x="-1841675" y="-6746300"/>
            <a:chExt cx="2029958" cy="4453513"/>
          </a:xfrm>
        </p:grpSpPr>
        <p:sp>
          <p:nvSpPr>
            <p:cNvPr id="2257" name="Google Shape;2257;p13"/>
            <p:cNvSpPr/>
            <p:nvPr/>
          </p:nvSpPr>
          <p:spPr>
            <a:xfrm>
              <a:off x="-1489332" y="-6667659"/>
              <a:ext cx="1239071" cy="166926"/>
            </a:xfrm>
            <a:custGeom>
              <a:avLst/>
              <a:gdLst/>
              <a:ahLst/>
              <a:cxnLst/>
              <a:rect l="l" t="t" r="r" b="b"/>
              <a:pathLst>
                <a:path w="12463" h="1679" extrusionOk="0">
                  <a:moveTo>
                    <a:pt x="0" y="1"/>
                  </a:moveTo>
                  <a:lnTo>
                    <a:pt x="0" y="1679"/>
                  </a:lnTo>
                  <a:lnTo>
                    <a:pt x="12462" y="1679"/>
                  </a:lnTo>
                  <a:lnTo>
                    <a:pt x="1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3"/>
            <p:cNvSpPr/>
            <p:nvPr/>
          </p:nvSpPr>
          <p:spPr>
            <a:xfrm>
              <a:off x="-1489332" y="-6667659"/>
              <a:ext cx="1239071" cy="166926"/>
            </a:xfrm>
            <a:custGeom>
              <a:avLst/>
              <a:gdLst/>
              <a:ahLst/>
              <a:cxnLst/>
              <a:rect l="l" t="t" r="r" b="b"/>
              <a:pathLst>
                <a:path w="12463" h="1679" fill="none" extrusionOk="0">
                  <a:moveTo>
                    <a:pt x="12462" y="1679"/>
                  </a:moveTo>
                  <a:lnTo>
                    <a:pt x="0" y="1679"/>
                  </a:lnTo>
                  <a:lnTo>
                    <a:pt x="0" y="1"/>
                  </a:lnTo>
                  <a:lnTo>
                    <a:pt x="12462" y="1"/>
                  </a:lnTo>
                  <a:lnTo>
                    <a:pt x="12462" y="16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3"/>
            <p:cNvSpPr/>
            <p:nvPr/>
          </p:nvSpPr>
          <p:spPr>
            <a:xfrm>
              <a:off x="-1558727" y="-6474586"/>
              <a:ext cx="1379651" cy="449975"/>
            </a:xfrm>
            <a:custGeom>
              <a:avLst/>
              <a:gdLst/>
              <a:ahLst/>
              <a:cxnLst/>
              <a:rect l="l" t="t" r="r" b="b"/>
              <a:pathLst>
                <a:path w="13877" h="4526" extrusionOk="0">
                  <a:moveTo>
                    <a:pt x="1" y="1"/>
                  </a:moveTo>
                  <a:lnTo>
                    <a:pt x="1" y="4525"/>
                  </a:lnTo>
                  <a:lnTo>
                    <a:pt x="13877" y="4525"/>
                  </a:lnTo>
                  <a:lnTo>
                    <a:pt x="138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3"/>
            <p:cNvSpPr/>
            <p:nvPr/>
          </p:nvSpPr>
          <p:spPr>
            <a:xfrm>
              <a:off x="-1558727" y="-6474586"/>
              <a:ext cx="1379651" cy="449975"/>
            </a:xfrm>
            <a:custGeom>
              <a:avLst/>
              <a:gdLst/>
              <a:ahLst/>
              <a:cxnLst/>
              <a:rect l="l" t="t" r="r" b="b"/>
              <a:pathLst>
                <a:path w="13877" h="4526" fill="none" extrusionOk="0">
                  <a:moveTo>
                    <a:pt x="13877" y="1"/>
                  </a:moveTo>
                  <a:lnTo>
                    <a:pt x="13877" y="4525"/>
                  </a:lnTo>
                  <a:lnTo>
                    <a:pt x="1" y="4525"/>
                  </a:lnTo>
                  <a:lnTo>
                    <a:pt x="1" y="1"/>
                  </a:lnTo>
                  <a:lnTo>
                    <a:pt x="13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3"/>
            <p:cNvSpPr/>
            <p:nvPr/>
          </p:nvSpPr>
          <p:spPr>
            <a:xfrm>
              <a:off x="-947694" y="-6474586"/>
              <a:ext cx="768616" cy="449975"/>
            </a:xfrm>
            <a:custGeom>
              <a:avLst/>
              <a:gdLst/>
              <a:ahLst/>
              <a:cxnLst/>
              <a:rect l="l" t="t" r="r" b="b"/>
              <a:pathLst>
                <a:path w="7731" h="4526" extrusionOk="0">
                  <a:moveTo>
                    <a:pt x="1" y="1"/>
                  </a:moveTo>
                  <a:lnTo>
                    <a:pt x="1" y="4525"/>
                  </a:lnTo>
                  <a:lnTo>
                    <a:pt x="7731" y="4525"/>
                  </a:lnTo>
                  <a:lnTo>
                    <a:pt x="7731"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3"/>
            <p:cNvSpPr/>
            <p:nvPr/>
          </p:nvSpPr>
          <p:spPr>
            <a:xfrm>
              <a:off x="-947694" y="-6474586"/>
              <a:ext cx="768616" cy="449975"/>
            </a:xfrm>
            <a:custGeom>
              <a:avLst/>
              <a:gdLst/>
              <a:ahLst/>
              <a:cxnLst/>
              <a:rect l="l" t="t" r="r" b="b"/>
              <a:pathLst>
                <a:path w="7731" h="4526" fill="none" extrusionOk="0">
                  <a:moveTo>
                    <a:pt x="7731" y="1"/>
                  </a:moveTo>
                  <a:lnTo>
                    <a:pt x="7731" y="4525"/>
                  </a:lnTo>
                  <a:lnTo>
                    <a:pt x="1" y="4525"/>
                  </a:lnTo>
                  <a:lnTo>
                    <a:pt x="1" y="1"/>
                  </a:lnTo>
                  <a:lnTo>
                    <a:pt x="77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3"/>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3"/>
            <p:cNvSpPr/>
            <p:nvPr/>
          </p:nvSpPr>
          <p:spPr>
            <a:xfrm>
              <a:off x="-1635578" y="-6515746"/>
              <a:ext cx="1510886" cy="88186"/>
            </a:xfrm>
            <a:custGeom>
              <a:avLst/>
              <a:gdLst/>
              <a:ahLst/>
              <a:cxnLst/>
              <a:rect l="l" t="t" r="r" b="b"/>
              <a:pathLst>
                <a:path w="15197" h="887" fill="none" extrusionOk="0">
                  <a:moveTo>
                    <a:pt x="15196" y="886"/>
                  </a:moveTo>
                  <a:lnTo>
                    <a:pt x="1" y="886"/>
                  </a:lnTo>
                  <a:lnTo>
                    <a:pt x="1" y="0"/>
                  </a:lnTo>
                  <a:lnTo>
                    <a:pt x="15196" y="0"/>
                  </a:lnTo>
                  <a:lnTo>
                    <a:pt x="15196" y="8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3"/>
            <p:cNvSpPr/>
            <p:nvPr/>
          </p:nvSpPr>
          <p:spPr>
            <a:xfrm>
              <a:off x="-1635578" y="-6515746"/>
              <a:ext cx="699320" cy="88186"/>
            </a:xfrm>
            <a:custGeom>
              <a:avLst/>
              <a:gdLst/>
              <a:ahLst/>
              <a:cxnLst/>
              <a:rect l="l" t="t" r="r" b="b"/>
              <a:pathLst>
                <a:path w="7034" h="887" extrusionOk="0">
                  <a:moveTo>
                    <a:pt x="1" y="0"/>
                  </a:moveTo>
                  <a:lnTo>
                    <a:pt x="1" y="886"/>
                  </a:lnTo>
                  <a:lnTo>
                    <a:pt x="7033" y="886"/>
                  </a:lnTo>
                  <a:lnTo>
                    <a:pt x="70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3"/>
            <p:cNvSpPr/>
            <p:nvPr/>
          </p:nvSpPr>
          <p:spPr>
            <a:xfrm>
              <a:off x="-1635578" y="-6515746"/>
              <a:ext cx="699320" cy="88186"/>
            </a:xfrm>
            <a:custGeom>
              <a:avLst/>
              <a:gdLst/>
              <a:ahLst/>
              <a:cxnLst/>
              <a:rect l="l" t="t" r="r" b="b"/>
              <a:pathLst>
                <a:path w="7034" h="887" fill="none" extrusionOk="0">
                  <a:moveTo>
                    <a:pt x="7033" y="0"/>
                  </a:moveTo>
                  <a:lnTo>
                    <a:pt x="1" y="0"/>
                  </a:lnTo>
                  <a:lnTo>
                    <a:pt x="1" y="886"/>
                  </a:lnTo>
                  <a:lnTo>
                    <a:pt x="7033" y="886"/>
                  </a:lnTo>
                  <a:lnTo>
                    <a:pt x="70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3"/>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3"/>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3"/>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3"/>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3"/>
            <p:cNvSpPr/>
            <p:nvPr/>
          </p:nvSpPr>
          <p:spPr>
            <a:xfrm>
              <a:off x="-833262" y="-6332118"/>
              <a:ext cx="118111" cy="305617"/>
            </a:xfrm>
            <a:custGeom>
              <a:avLst/>
              <a:gdLst/>
              <a:ahLst/>
              <a:cxnLst/>
              <a:rect l="l" t="t" r="r" b="b"/>
              <a:pathLst>
                <a:path w="1188" h="3074" extrusionOk="0">
                  <a:moveTo>
                    <a:pt x="57" y="1"/>
                  </a:moveTo>
                  <a:lnTo>
                    <a:pt x="19" y="19"/>
                  </a:lnTo>
                  <a:lnTo>
                    <a:pt x="0" y="57"/>
                  </a:lnTo>
                  <a:lnTo>
                    <a:pt x="0" y="3074"/>
                  </a:lnTo>
                  <a:lnTo>
                    <a:pt x="1188" y="3074"/>
                  </a:lnTo>
                  <a:lnTo>
                    <a:pt x="1188" y="57"/>
                  </a:lnTo>
                  <a:lnTo>
                    <a:pt x="1169"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3"/>
            <p:cNvSpPr/>
            <p:nvPr/>
          </p:nvSpPr>
          <p:spPr>
            <a:xfrm>
              <a:off x="-576560" y="-6332118"/>
              <a:ext cx="118210" cy="305617"/>
            </a:xfrm>
            <a:custGeom>
              <a:avLst/>
              <a:gdLst/>
              <a:ahLst/>
              <a:cxnLst/>
              <a:rect l="l" t="t" r="r" b="b"/>
              <a:pathLst>
                <a:path w="1189" h="3074" extrusionOk="0">
                  <a:moveTo>
                    <a:pt x="57" y="1"/>
                  </a:moveTo>
                  <a:lnTo>
                    <a:pt x="20" y="19"/>
                  </a:lnTo>
                  <a:lnTo>
                    <a:pt x="1" y="57"/>
                  </a:lnTo>
                  <a:lnTo>
                    <a:pt x="1" y="3074"/>
                  </a:lnTo>
                  <a:lnTo>
                    <a:pt x="1189" y="3074"/>
                  </a:lnTo>
                  <a:lnTo>
                    <a:pt x="1189"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3"/>
            <p:cNvSpPr/>
            <p:nvPr/>
          </p:nvSpPr>
          <p:spPr>
            <a:xfrm>
              <a:off x="-368475" y="-6332118"/>
              <a:ext cx="118210" cy="305617"/>
            </a:xfrm>
            <a:custGeom>
              <a:avLst/>
              <a:gdLst/>
              <a:ahLst/>
              <a:cxnLst/>
              <a:rect l="l" t="t" r="r" b="b"/>
              <a:pathLst>
                <a:path w="1189" h="3074" extrusionOk="0">
                  <a:moveTo>
                    <a:pt x="57" y="1"/>
                  </a:moveTo>
                  <a:lnTo>
                    <a:pt x="19" y="19"/>
                  </a:lnTo>
                  <a:lnTo>
                    <a:pt x="1" y="57"/>
                  </a:lnTo>
                  <a:lnTo>
                    <a:pt x="1" y="3074"/>
                  </a:lnTo>
                  <a:lnTo>
                    <a:pt x="1188" y="3074"/>
                  </a:lnTo>
                  <a:lnTo>
                    <a:pt x="1188" y="57"/>
                  </a:lnTo>
                  <a:lnTo>
                    <a:pt x="1169"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3"/>
            <p:cNvSpPr/>
            <p:nvPr/>
          </p:nvSpPr>
          <p:spPr>
            <a:xfrm>
              <a:off x="-1504344"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3"/>
            <p:cNvSpPr/>
            <p:nvPr/>
          </p:nvSpPr>
          <p:spPr>
            <a:xfrm>
              <a:off x="-1504344"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3"/>
            <p:cNvSpPr/>
            <p:nvPr/>
          </p:nvSpPr>
          <p:spPr>
            <a:xfrm>
              <a:off x="-1331851" y="-6332118"/>
              <a:ext cx="118111" cy="258790"/>
            </a:xfrm>
            <a:custGeom>
              <a:avLst/>
              <a:gdLst/>
              <a:ahLst/>
              <a:cxnLst/>
              <a:rect l="l" t="t" r="r" b="b"/>
              <a:pathLst>
                <a:path w="1188" h="2603" extrusionOk="0">
                  <a:moveTo>
                    <a:pt x="76" y="1"/>
                  </a:moveTo>
                  <a:lnTo>
                    <a:pt x="19" y="19"/>
                  </a:lnTo>
                  <a:lnTo>
                    <a:pt x="0" y="57"/>
                  </a:lnTo>
                  <a:lnTo>
                    <a:pt x="0" y="2602"/>
                  </a:lnTo>
                  <a:lnTo>
                    <a:pt x="1188" y="2602"/>
                  </a:lnTo>
                  <a:lnTo>
                    <a:pt x="1188" y="57"/>
                  </a:lnTo>
                  <a:lnTo>
                    <a:pt x="1188"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3"/>
            <p:cNvSpPr/>
            <p:nvPr/>
          </p:nvSpPr>
          <p:spPr>
            <a:xfrm>
              <a:off x="-1331851" y="-6332118"/>
              <a:ext cx="118111" cy="258790"/>
            </a:xfrm>
            <a:custGeom>
              <a:avLst/>
              <a:gdLst/>
              <a:ahLst/>
              <a:cxnLst/>
              <a:rect l="l" t="t" r="r" b="b"/>
              <a:pathLst>
                <a:path w="1188" h="2603" fill="none" extrusionOk="0">
                  <a:moveTo>
                    <a:pt x="1131" y="1"/>
                  </a:moveTo>
                  <a:lnTo>
                    <a:pt x="76" y="1"/>
                  </a:lnTo>
                  <a:lnTo>
                    <a:pt x="76" y="1"/>
                  </a:lnTo>
                  <a:lnTo>
                    <a:pt x="19" y="19"/>
                  </a:lnTo>
                  <a:lnTo>
                    <a:pt x="0" y="57"/>
                  </a:lnTo>
                  <a:lnTo>
                    <a:pt x="0" y="2602"/>
                  </a:lnTo>
                  <a:lnTo>
                    <a:pt x="1188" y="2602"/>
                  </a:lnTo>
                  <a:lnTo>
                    <a:pt x="1188" y="57"/>
                  </a:lnTo>
                  <a:lnTo>
                    <a:pt x="1188" y="57"/>
                  </a:lnTo>
                  <a:lnTo>
                    <a:pt x="1188" y="19"/>
                  </a:lnTo>
                  <a:lnTo>
                    <a:pt x="11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3"/>
            <p:cNvSpPr/>
            <p:nvPr/>
          </p:nvSpPr>
          <p:spPr>
            <a:xfrm>
              <a:off x="-1161346"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3"/>
            <p:cNvSpPr/>
            <p:nvPr/>
          </p:nvSpPr>
          <p:spPr>
            <a:xfrm>
              <a:off x="-1161346"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3"/>
            <p:cNvSpPr/>
            <p:nvPr/>
          </p:nvSpPr>
          <p:spPr>
            <a:xfrm>
              <a:off x="-1841675" y="-5441816"/>
              <a:ext cx="2029958" cy="3149029"/>
            </a:xfrm>
            <a:custGeom>
              <a:avLst/>
              <a:gdLst/>
              <a:ahLst/>
              <a:cxnLst/>
              <a:rect l="l" t="t" r="r" b="b"/>
              <a:pathLst>
                <a:path w="20418" h="31674" extrusionOk="0">
                  <a:moveTo>
                    <a:pt x="0" y="1"/>
                  </a:moveTo>
                  <a:lnTo>
                    <a:pt x="0" y="31674"/>
                  </a:lnTo>
                  <a:lnTo>
                    <a:pt x="20418" y="31674"/>
                  </a:lnTo>
                  <a:lnTo>
                    <a:pt x="204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3"/>
            <p:cNvSpPr/>
            <p:nvPr/>
          </p:nvSpPr>
          <p:spPr>
            <a:xfrm>
              <a:off x="-1841675" y="-5441816"/>
              <a:ext cx="2029958" cy="3149029"/>
            </a:xfrm>
            <a:custGeom>
              <a:avLst/>
              <a:gdLst/>
              <a:ahLst/>
              <a:cxnLst/>
              <a:rect l="l" t="t" r="r" b="b"/>
              <a:pathLst>
                <a:path w="20418" h="31674" fill="none" extrusionOk="0">
                  <a:moveTo>
                    <a:pt x="20418" y="1"/>
                  </a:moveTo>
                  <a:lnTo>
                    <a:pt x="20418" y="31674"/>
                  </a:lnTo>
                  <a:lnTo>
                    <a:pt x="0" y="31674"/>
                  </a:lnTo>
                  <a:lnTo>
                    <a:pt x="0" y="1"/>
                  </a:lnTo>
                  <a:lnTo>
                    <a:pt x="204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3"/>
            <p:cNvSpPr/>
            <p:nvPr/>
          </p:nvSpPr>
          <p:spPr>
            <a:xfrm>
              <a:off x="-1733009" y="-6073428"/>
              <a:ext cx="1814514" cy="631715"/>
            </a:xfrm>
            <a:custGeom>
              <a:avLst/>
              <a:gdLst/>
              <a:ahLst/>
              <a:cxnLst/>
              <a:rect l="l" t="t" r="r" b="b"/>
              <a:pathLst>
                <a:path w="18251" h="6354" extrusionOk="0">
                  <a:moveTo>
                    <a:pt x="1" y="0"/>
                  </a:moveTo>
                  <a:lnTo>
                    <a:pt x="1" y="6354"/>
                  </a:lnTo>
                  <a:lnTo>
                    <a:pt x="18250" y="6354"/>
                  </a:lnTo>
                  <a:lnTo>
                    <a:pt x="182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3"/>
            <p:cNvSpPr/>
            <p:nvPr/>
          </p:nvSpPr>
          <p:spPr>
            <a:xfrm>
              <a:off x="-1733009" y="-6073428"/>
              <a:ext cx="1814514" cy="631715"/>
            </a:xfrm>
            <a:custGeom>
              <a:avLst/>
              <a:gdLst/>
              <a:ahLst/>
              <a:cxnLst/>
              <a:rect l="l" t="t" r="r" b="b"/>
              <a:pathLst>
                <a:path w="18251" h="6354" fill="none" extrusionOk="0">
                  <a:moveTo>
                    <a:pt x="18250" y="0"/>
                  </a:moveTo>
                  <a:lnTo>
                    <a:pt x="18250" y="6354"/>
                  </a:lnTo>
                  <a:lnTo>
                    <a:pt x="1" y="6354"/>
                  </a:lnTo>
                  <a:lnTo>
                    <a:pt x="1" y="0"/>
                  </a:lnTo>
                  <a:lnTo>
                    <a:pt x="1825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3"/>
            <p:cNvSpPr/>
            <p:nvPr/>
          </p:nvSpPr>
          <p:spPr>
            <a:xfrm>
              <a:off x="-1841675" y="-5441816"/>
              <a:ext cx="1015973" cy="3149029"/>
            </a:xfrm>
            <a:custGeom>
              <a:avLst/>
              <a:gdLst/>
              <a:ahLst/>
              <a:cxnLst/>
              <a:rect l="l" t="t" r="r" b="b"/>
              <a:pathLst>
                <a:path w="10219" h="31674" extrusionOk="0">
                  <a:moveTo>
                    <a:pt x="0" y="1"/>
                  </a:moveTo>
                  <a:lnTo>
                    <a:pt x="0" y="31674"/>
                  </a:lnTo>
                  <a:lnTo>
                    <a:pt x="10218" y="31674"/>
                  </a:lnTo>
                  <a:lnTo>
                    <a:pt x="10218"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3"/>
            <p:cNvSpPr/>
            <p:nvPr/>
          </p:nvSpPr>
          <p:spPr>
            <a:xfrm>
              <a:off x="-1841675" y="-5441816"/>
              <a:ext cx="1015973" cy="3149029"/>
            </a:xfrm>
            <a:custGeom>
              <a:avLst/>
              <a:gdLst/>
              <a:ahLst/>
              <a:cxnLst/>
              <a:rect l="l" t="t" r="r" b="b"/>
              <a:pathLst>
                <a:path w="10219" h="31674" fill="none" extrusionOk="0">
                  <a:moveTo>
                    <a:pt x="10218" y="1"/>
                  </a:moveTo>
                  <a:lnTo>
                    <a:pt x="0" y="1"/>
                  </a:lnTo>
                  <a:lnTo>
                    <a:pt x="0" y="31674"/>
                  </a:lnTo>
                  <a:lnTo>
                    <a:pt x="10218" y="31674"/>
                  </a:lnTo>
                  <a:lnTo>
                    <a:pt x="102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3"/>
            <p:cNvSpPr/>
            <p:nvPr/>
          </p:nvSpPr>
          <p:spPr>
            <a:xfrm>
              <a:off x="-1733009" y="-6073428"/>
              <a:ext cx="852924" cy="631715"/>
            </a:xfrm>
            <a:custGeom>
              <a:avLst/>
              <a:gdLst/>
              <a:ahLst/>
              <a:cxnLst/>
              <a:rect l="l" t="t" r="r" b="b"/>
              <a:pathLst>
                <a:path w="8579" h="6354" extrusionOk="0">
                  <a:moveTo>
                    <a:pt x="1" y="0"/>
                  </a:moveTo>
                  <a:lnTo>
                    <a:pt x="1" y="6354"/>
                  </a:lnTo>
                  <a:lnTo>
                    <a:pt x="8579" y="6354"/>
                  </a:lnTo>
                  <a:lnTo>
                    <a:pt x="857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3"/>
            <p:cNvSpPr/>
            <p:nvPr/>
          </p:nvSpPr>
          <p:spPr>
            <a:xfrm>
              <a:off x="-1733009" y="-6073428"/>
              <a:ext cx="852924" cy="631715"/>
            </a:xfrm>
            <a:custGeom>
              <a:avLst/>
              <a:gdLst/>
              <a:ahLst/>
              <a:cxnLst/>
              <a:rect l="l" t="t" r="r" b="b"/>
              <a:pathLst>
                <a:path w="8579" h="6354" fill="none" extrusionOk="0">
                  <a:moveTo>
                    <a:pt x="8579" y="0"/>
                  </a:moveTo>
                  <a:lnTo>
                    <a:pt x="6938" y="0"/>
                  </a:lnTo>
                  <a:lnTo>
                    <a:pt x="5751" y="0"/>
                  </a:lnTo>
                  <a:lnTo>
                    <a:pt x="5223" y="0"/>
                  </a:lnTo>
                  <a:lnTo>
                    <a:pt x="4035" y="0"/>
                  </a:lnTo>
                  <a:lnTo>
                    <a:pt x="3488" y="0"/>
                  </a:lnTo>
                  <a:lnTo>
                    <a:pt x="2301" y="0"/>
                  </a:lnTo>
                  <a:lnTo>
                    <a:pt x="1" y="0"/>
                  </a:lnTo>
                  <a:lnTo>
                    <a:pt x="1" y="6354"/>
                  </a:lnTo>
                  <a:lnTo>
                    <a:pt x="8579" y="6354"/>
                  </a:lnTo>
                  <a:lnTo>
                    <a:pt x="85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3"/>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3"/>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3"/>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3"/>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3"/>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13"/>
          <p:cNvGrpSpPr/>
          <p:nvPr/>
        </p:nvGrpSpPr>
        <p:grpSpPr>
          <a:xfrm>
            <a:off x="7462673" y="4973567"/>
            <a:ext cx="177276" cy="94417"/>
            <a:chOff x="4479875" y="2138450"/>
            <a:chExt cx="408375" cy="217450"/>
          </a:xfrm>
        </p:grpSpPr>
        <p:sp>
          <p:nvSpPr>
            <p:cNvPr id="2294" name="Google Shape;2294;p1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13"/>
          <p:cNvGrpSpPr/>
          <p:nvPr/>
        </p:nvGrpSpPr>
        <p:grpSpPr>
          <a:xfrm>
            <a:off x="630686" y="4890508"/>
            <a:ext cx="471367" cy="204053"/>
            <a:chOff x="5919557" y="5390519"/>
            <a:chExt cx="1236535" cy="535292"/>
          </a:xfrm>
        </p:grpSpPr>
        <p:sp>
          <p:nvSpPr>
            <p:cNvPr id="2300" name="Google Shape;2300;p1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2" name="Google Shape;2302;p13"/>
          <p:cNvGrpSpPr/>
          <p:nvPr/>
        </p:nvGrpSpPr>
        <p:grpSpPr>
          <a:xfrm>
            <a:off x="21086" y="4890508"/>
            <a:ext cx="471367" cy="204053"/>
            <a:chOff x="5919557" y="5390519"/>
            <a:chExt cx="1236535" cy="535292"/>
          </a:xfrm>
        </p:grpSpPr>
        <p:sp>
          <p:nvSpPr>
            <p:cNvPr id="2303" name="Google Shape;2303;p1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5" name="Google Shape;2305;p13"/>
          <p:cNvSpPr/>
          <p:nvPr/>
        </p:nvSpPr>
        <p:spPr>
          <a:xfrm>
            <a:off x="7822902" y="4864000"/>
            <a:ext cx="1166272" cy="155009"/>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2">
  <p:cSld name="CUSTOM_14_2">
    <p:spTree>
      <p:nvGrpSpPr>
        <p:cNvPr id="1" name="Shape 3779"/>
        <p:cNvGrpSpPr/>
        <p:nvPr/>
      </p:nvGrpSpPr>
      <p:grpSpPr>
        <a:xfrm>
          <a:off x="0" y="0"/>
          <a:ext cx="0" cy="0"/>
          <a:chOff x="0" y="0"/>
          <a:chExt cx="0" cy="0"/>
        </a:xfrm>
      </p:grpSpPr>
      <p:sp>
        <p:nvSpPr>
          <p:cNvPr id="3780" name="Google Shape;3780;p23"/>
          <p:cNvSpPr txBox="1">
            <a:spLocks noGrp="1"/>
          </p:cNvSpPr>
          <p:nvPr>
            <p:ph type="subTitle" idx="1"/>
          </p:nvPr>
        </p:nvSpPr>
        <p:spPr>
          <a:xfrm>
            <a:off x="4640622" y="1496471"/>
            <a:ext cx="3532500" cy="24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81" name="Google Shape;3781;p23"/>
          <p:cNvSpPr txBox="1">
            <a:spLocks noGrp="1"/>
          </p:cNvSpPr>
          <p:nvPr>
            <p:ph type="subTitle" idx="2"/>
          </p:nvPr>
        </p:nvSpPr>
        <p:spPr>
          <a:xfrm>
            <a:off x="970875" y="1496471"/>
            <a:ext cx="3533400" cy="24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82" name="Google Shape;3782;p23"/>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783" name="Google Shape;3783;p23"/>
          <p:cNvSpPr/>
          <p:nvPr/>
        </p:nvSpPr>
        <p:spPr>
          <a:xfrm flipH="1">
            <a:off x="-24344" y="2684069"/>
            <a:ext cx="9244533" cy="2281308"/>
          </a:xfrm>
          <a:custGeom>
            <a:avLst/>
            <a:gdLst/>
            <a:ahLst/>
            <a:cxnLst/>
            <a:rect l="l" t="t" r="r" b="b"/>
            <a:pathLst>
              <a:path w="117164" h="28913" extrusionOk="0">
                <a:moveTo>
                  <a:pt x="50" y="0"/>
                </a:moveTo>
                <a:lnTo>
                  <a:pt x="0" y="1815"/>
                </a:lnTo>
                <a:lnTo>
                  <a:pt x="0" y="3630"/>
                </a:lnTo>
                <a:lnTo>
                  <a:pt x="0" y="5445"/>
                </a:lnTo>
                <a:lnTo>
                  <a:pt x="50" y="7260"/>
                </a:lnTo>
                <a:lnTo>
                  <a:pt x="176" y="10864"/>
                </a:lnTo>
                <a:lnTo>
                  <a:pt x="328" y="14444"/>
                </a:lnTo>
                <a:lnTo>
                  <a:pt x="479" y="18049"/>
                </a:lnTo>
                <a:lnTo>
                  <a:pt x="630" y="21653"/>
                </a:lnTo>
                <a:lnTo>
                  <a:pt x="655" y="23468"/>
                </a:lnTo>
                <a:lnTo>
                  <a:pt x="681" y="25283"/>
                </a:lnTo>
                <a:lnTo>
                  <a:pt x="681" y="27073"/>
                </a:lnTo>
                <a:lnTo>
                  <a:pt x="655" y="28913"/>
                </a:lnTo>
                <a:lnTo>
                  <a:pt x="117113" y="28913"/>
                </a:lnTo>
                <a:lnTo>
                  <a:pt x="117113" y="12276"/>
                </a:lnTo>
                <a:lnTo>
                  <a:pt x="117138" y="11444"/>
                </a:lnTo>
                <a:lnTo>
                  <a:pt x="117138" y="10587"/>
                </a:lnTo>
                <a:lnTo>
                  <a:pt x="117138" y="9730"/>
                </a:lnTo>
                <a:lnTo>
                  <a:pt x="117164" y="8873"/>
                </a:lnTo>
                <a:lnTo>
                  <a:pt x="116836" y="8772"/>
                </a:lnTo>
                <a:lnTo>
                  <a:pt x="116508" y="8697"/>
                </a:lnTo>
                <a:lnTo>
                  <a:pt x="116155" y="8621"/>
                </a:lnTo>
                <a:lnTo>
                  <a:pt x="115828" y="8596"/>
                </a:lnTo>
                <a:lnTo>
                  <a:pt x="115475" y="8571"/>
                </a:lnTo>
                <a:lnTo>
                  <a:pt x="115147" y="8571"/>
                </a:lnTo>
                <a:lnTo>
                  <a:pt x="114794" y="8596"/>
                </a:lnTo>
                <a:lnTo>
                  <a:pt x="114466" y="8646"/>
                </a:lnTo>
                <a:lnTo>
                  <a:pt x="114139" y="8697"/>
                </a:lnTo>
                <a:lnTo>
                  <a:pt x="113786" y="8772"/>
                </a:lnTo>
                <a:lnTo>
                  <a:pt x="113458" y="8898"/>
                </a:lnTo>
                <a:lnTo>
                  <a:pt x="113156" y="8999"/>
                </a:lnTo>
                <a:lnTo>
                  <a:pt x="112853" y="9150"/>
                </a:lnTo>
                <a:lnTo>
                  <a:pt x="112551" y="9302"/>
                </a:lnTo>
                <a:lnTo>
                  <a:pt x="112248" y="9503"/>
                </a:lnTo>
                <a:lnTo>
                  <a:pt x="111971" y="9680"/>
                </a:lnTo>
                <a:lnTo>
                  <a:pt x="111694" y="9907"/>
                </a:lnTo>
                <a:lnTo>
                  <a:pt x="111441" y="10133"/>
                </a:lnTo>
                <a:lnTo>
                  <a:pt x="111189" y="10386"/>
                </a:lnTo>
                <a:lnTo>
                  <a:pt x="110963" y="10663"/>
                </a:lnTo>
                <a:lnTo>
                  <a:pt x="110736" y="10940"/>
                </a:lnTo>
                <a:lnTo>
                  <a:pt x="110534" y="11217"/>
                </a:lnTo>
                <a:lnTo>
                  <a:pt x="110332" y="11520"/>
                </a:lnTo>
                <a:lnTo>
                  <a:pt x="110181" y="11848"/>
                </a:lnTo>
                <a:lnTo>
                  <a:pt x="110005" y="12150"/>
                </a:lnTo>
                <a:lnTo>
                  <a:pt x="109879" y="12478"/>
                </a:lnTo>
                <a:lnTo>
                  <a:pt x="109778" y="12805"/>
                </a:lnTo>
                <a:lnTo>
                  <a:pt x="109677" y="13158"/>
                </a:lnTo>
                <a:lnTo>
                  <a:pt x="109601" y="13486"/>
                </a:lnTo>
                <a:lnTo>
                  <a:pt x="109576" y="13839"/>
                </a:lnTo>
                <a:lnTo>
                  <a:pt x="109551" y="14167"/>
                </a:lnTo>
                <a:lnTo>
                  <a:pt x="109576" y="14520"/>
                </a:lnTo>
                <a:lnTo>
                  <a:pt x="109097" y="14343"/>
                </a:lnTo>
                <a:lnTo>
                  <a:pt x="108618" y="14167"/>
                </a:lnTo>
                <a:lnTo>
                  <a:pt x="108139" y="14015"/>
                </a:lnTo>
                <a:lnTo>
                  <a:pt x="107635" y="13889"/>
                </a:lnTo>
                <a:lnTo>
                  <a:pt x="107156" y="13788"/>
                </a:lnTo>
                <a:lnTo>
                  <a:pt x="106652" y="13688"/>
                </a:lnTo>
                <a:lnTo>
                  <a:pt x="106148" y="13637"/>
                </a:lnTo>
                <a:lnTo>
                  <a:pt x="105644" y="13587"/>
                </a:lnTo>
                <a:lnTo>
                  <a:pt x="105165" y="13562"/>
                </a:lnTo>
                <a:lnTo>
                  <a:pt x="104661" y="13562"/>
                </a:lnTo>
                <a:lnTo>
                  <a:pt x="104157" y="13587"/>
                </a:lnTo>
                <a:lnTo>
                  <a:pt x="103652" y="13637"/>
                </a:lnTo>
                <a:lnTo>
                  <a:pt x="103173" y="13738"/>
                </a:lnTo>
                <a:lnTo>
                  <a:pt x="102695" y="13839"/>
                </a:lnTo>
                <a:lnTo>
                  <a:pt x="102216" y="13965"/>
                </a:lnTo>
                <a:lnTo>
                  <a:pt x="101737" y="14141"/>
                </a:lnTo>
                <a:lnTo>
                  <a:pt x="101283" y="14343"/>
                </a:lnTo>
                <a:lnTo>
                  <a:pt x="100829" y="14570"/>
                </a:lnTo>
                <a:lnTo>
                  <a:pt x="100401" y="14847"/>
                </a:lnTo>
                <a:lnTo>
                  <a:pt x="99997" y="15124"/>
                </a:lnTo>
                <a:lnTo>
                  <a:pt x="99594" y="15452"/>
                </a:lnTo>
                <a:lnTo>
                  <a:pt x="99241" y="15780"/>
                </a:lnTo>
                <a:lnTo>
                  <a:pt x="98888" y="16158"/>
                </a:lnTo>
                <a:lnTo>
                  <a:pt x="98586" y="16536"/>
                </a:lnTo>
                <a:lnTo>
                  <a:pt x="98308" y="16939"/>
                </a:lnTo>
                <a:lnTo>
                  <a:pt x="98082" y="17368"/>
                </a:lnTo>
                <a:lnTo>
                  <a:pt x="97855" y="17822"/>
                </a:lnTo>
                <a:lnTo>
                  <a:pt x="97704" y="18275"/>
                </a:lnTo>
                <a:lnTo>
                  <a:pt x="97577" y="18729"/>
                </a:lnTo>
                <a:lnTo>
                  <a:pt x="97502" y="19233"/>
                </a:lnTo>
                <a:lnTo>
                  <a:pt x="97451" y="19712"/>
                </a:lnTo>
                <a:lnTo>
                  <a:pt x="97477" y="20216"/>
                </a:lnTo>
                <a:lnTo>
                  <a:pt x="97300" y="20015"/>
                </a:lnTo>
                <a:lnTo>
                  <a:pt x="97124" y="19838"/>
                </a:lnTo>
                <a:lnTo>
                  <a:pt x="96922" y="19662"/>
                </a:lnTo>
                <a:lnTo>
                  <a:pt x="96695" y="19536"/>
                </a:lnTo>
                <a:lnTo>
                  <a:pt x="96443" y="19435"/>
                </a:lnTo>
                <a:lnTo>
                  <a:pt x="96216" y="19384"/>
                </a:lnTo>
                <a:lnTo>
                  <a:pt x="95939" y="19334"/>
                </a:lnTo>
                <a:lnTo>
                  <a:pt x="95687" y="19334"/>
                </a:lnTo>
                <a:lnTo>
                  <a:pt x="95435" y="19359"/>
                </a:lnTo>
                <a:lnTo>
                  <a:pt x="95208" y="19435"/>
                </a:lnTo>
                <a:lnTo>
                  <a:pt x="94981" y="19536"/>
                </a:lnTo>
                <a:lnTo>
                  <a:pt x="94779" y="19687"/>
                </a:lnTo>
                <a:lnTo>
                  <a:pt x="94603" y="19838"/>
                </a:lnTo>
                <a:lnTo>
                  <a:pt x="94427" y="20015"/>
                </a:lnTo>
                <a:lnTo>
                  <a:pt x="94275" y="20216"/>
                </a:lnTo>
                <a:lnTo>
                  <a:pt x="94149" y="20443"/>
                </a:lnTo>
                <a:lnTo>
                  <a:pt x="93746" y="20141"/>
                </a:lnTo>
                <a:lnTo>
                  <a:pt x="93317" y="19863"/>
                </a:lnTo>
                <a:lnTo>
                  <a:pt x="92889" y="19611"/>
                </a:lnTo>
                <a:lnTo>
                  <a:pt x="92435" y="19384"/>
                </a:lnTo>
                <a:lnTo>
                  <a:pt x="91956" y="19183"/>
                </a:lnTo>
                <a:lnTo>
                  <a:pt x="91477" y="19006"/>
                </a:lnTo>
                <a:lnTo>
                  <a:pt x="90998" y="18855"/>
                </a:lnTo>
                <a:lnTo>
                  <a:pt x="90494" y="18729"/>
                </a:lnTo>
                <a:lnTo>
                  <a:pt x="90015" y="18653"/>
                </a:lnTo>
                <a:lnTo>
                  <a:pt x="89511" y="18578"/>
                </a:lnTo>
                <a:lnTo>
                  <a:pt x="88982" y="18553"/>
                </a:lnTo>
                <a:lnTo>
                  <a:pt x="88478" y="18553"/>
                </a:lnTo>
                <a:lnTo>
                  <a:pt x="87973" y="18578"/>
                </a:lnTo>
                <a:lnTo>
                  <a:pt x="87469" y="18628"/>
                </a:lnTo>
                <a:lnTo>
                  <a:pt x="86965" y="18729"/>
                </a:lnTo>
                <a:lnTo>
                  <a:pt x="86486" y="18830"/>
                </a:lnTo>
                <a:lnTo>
                  <a:pt x="86007" y="18981"/>
                </a:lnTo>
                <a:lnTo>
                  <a:pt x="85528" y="19158"/>
                </a:lnTo>
                <a:lnTo>
                  <a:pt x="85075" y="19384"/>
                </a:lnTo>
                <a:lnTo>
                  <a:pt x="84621" y="19611"/>
                </a:lnTo>
                <a:lnTo>
                  <a:pt x="84192" y="19889"/>
                </a:lnTo>
                <a:lnTo>
                  <a:pt x="83789" y="20191"/>
                </a:lnTo>
                <a:lnTo>
                  <a:pt x="83386" y="20494"/>
                </a:lnTo>
                <a:lnTo>
                  <a:pt x="83008" y="20847"/>
                </a:lnTo>
                <a:lnTo>
                  <a:pt x="82655" y="21199"/>
                </a:lnTo>
                <a:lnTo>
                  <a:pt x="82302" y="21578"/>
                </a:lnTo>
                <a:lnTo>
                  <a:pt x="81999" y="21981"/>
                </a:lnTo>
                <a:lnTo>
                  <a:pt x="81697" y="22384"/>
                </a:lnTo>
                <a:lnTo>
                  <a:pt x="81420" y="22838"/>
                </a:lnTo>
                <a:lnTo>
                  <a:pt x="81193" y="23266"/>
                </a:lnTo>
                <a:lnTo>
                  <a:pt x="80966" y="23745"/>
                </a:lnTo>
                <a:lnTo>
                  <a:pt x="80764" y="24199"/>
                </a:lnTo>
                <a:lnTo>
                  <a:pt x="80411" y="23947"/>
                </a:lnTo>
                <a:lnTo>
                  <a:pt x="80033" y="23745"/>
                </a:lnTo>
                <a:lnTo>
                  <a:pt x="79630" y="23594"/>
                </a:lnTo>
                <a:lnTo>
                  <a:pt x="79227" y="23468"/>
                </a:lnTo>
                <a:lnTo>
                  <a:pt x="78798" y="23392"/>
                </a:lnTo>
                <a:lnTo>
                  <a:pt x="78344" y="23367"/>
                </a:lnTo>
                <a:lnTo>
                  <a:pt x="77916" y="23392"/>
                </a:lnTo>
                <a:lnTo>
                  <a:pt x="77487" y="23468"/>
                </a:lnTo>
                <a:lnTo>
                  <a:pt x="77084" y="23594"/>
                </a:lnTo>
                <a:lnTo>
                  <a:pt x="76706" y="23771"/>
                </a:lnTo>
                <a:lnTo>
                  <a:pt x="76353" y="23972"/>
                </a:lnTo>
                <a:lnTo>
                  <a:pt x="76050" y="24249"/>
                </a:lnTo>
                <a:lnTo>
                  <a:pt x="75748" y="24527"/>
                </a:lnTo>
                <a:lnTo>
                  <a:pt x="75496" y="24854"/>
                </a:lnTo>
                <a:lnTo>
                  <a:pt x="75269" y="25233"/>
                </a:lnTo>
                <a:lnTo>
                  <a:pt x="75067" y="25611"/>
                </a:lnTo>
                <a:lnTo>
                  <a:pt x="74664" y="25207"/>
                </a:lnTo>
                <a:lnTo>
                  <a:pt x="74261" y="24829"/>
                </a:lnTo>
                <a:lnTo>
                  <a:pt x="73832" y="24476"/>
                </a:lnTo>
                <a:lnTo>
                  <a:pt x="73378" y="24149"/>
                </a:lnTo>
                <a:lnTo>
                  <a:pt x="72900" y="23846"/>
                </a:lnTo>
                <a:lnTo>
                  <a:pt x="72421" y="23544"/>
                </a:lnTo>
                <a:lnTo>
                  <a:pt x="71916" y="23292"/>
                </a:lnTo>
                <a:lnTo>
                  <a:pt x="71387" y="23065"/>
                </a:lnTo>
                <a:lnTo>
                  <a:pt x="70883" y="22863"/>
                </a:lnTo>
                <a:lnTo>
                  <a:pt x="70354" y="22661"/>
                </a:lnTo>
                <a:lnTo>
                  <a:pt x="69799" y="22510"/>
                </a:lnTo>
                <a:lnTo>
                  <a:pt x="69244" y="22384"/>
                </a:lnTo>
                <a:lnTo>
                  <a:pt x="68715" y="22283"/>
                </a:lnTo>
                <a:lnTo>
                  <a:pt x="68135" y="22208"/>
                </a:lnTo>
                <a:lnTo>
                  <a:pt x="67581" y="22157"/>
                </a:lnTo>
                <a:lnTo>
                  <a:pt x="67026" y="22157"/>
                </a:lnTo>
                <a:lnTo>
                  <a:pt x="66472" y="22182"/>
                </a:lnTo>
                <a:lnTo>
                  <a:pt x="65917" y="22208"/>
                </a:lnTo>
                <a:lnTo>
                  <a:pt x="65363" y="22309"/>
                </a:lnTo>
                <a:lnTo>
                  <a:pt x="64808" y="22409"/>
                </a:lnTo>
                <a:lnTo>
                  <a:pt x="64253" y="22561"/>
                </a:lnTo>
                <a:lnTo>
                  <a:pt x="63724" y="22712"/>
                </a:lnTo>
                <a:lnTo>
                  <a:pt x="63195" y="22914"/>
                </a:lnTo>
                <a:lnTo>
                  <a:pt x="62691" y="23140"/>
                </a:lnTo>
                <a:lnTo>
                  <a:pt x="62186" y="23392"/>
                </a:lnTo>
                <a:lnTo>
                  <a:pt x="61707" y="23670"/>
                </a:lnTo>
                <a:lnTo>
                  <a:pt x="61229" y="23972"/>
                </a:lnTo>
                <a:lnTo>
                  <a:pt x="60750" y="24275"/>
                </a:lnTo>
                <a:lnTo>
                  <a:pt x="60296" y="24628"/>
                </a:lnTo>
                <a:lnTo>
                  <a:pt x="59867" y="24980"/>
                </a:lnTo>
                <a:lnTo>
                  <a:pt x="59464" y="25359"/>
                </a:lnTo>
                <a:lnTo>
                  <a:pt x="59061" y="25762"/>
                </a:lnTo>
                <a:lnTo>
                  <a:pt x="58909" y="25611"/>
                </a:lnTo>
                <a:lnTo>
                  <a:pt x="58733" y="25485"/>
                </a:lnTo>
                <a:lnTo>
                  <a:pt x="58531" y="25384"/>
                </a:lnTo>
                <a:lnTo>
                  <a:pt x="58355" y="25308"/>
                </a:lnTo>
                <a:lnTo>
                  <a:pt x="58153" y="25258"/>
                </a:lnTo>
                <a:lnTo>
                  <a:pt x="57926" y="25207"/>
                </a:lnTo>
                <a:lnTo>
                  <a:pt x="57498" y="25207"/>
                </a:lnTo>
                <a:lnTo>
                  <a:pt x="57296" y="25233"/>
                </a:lnTo>
                <a:lnTo>
                  <a:pt x="57095" y="25283"/>
                </a:lnTo>
                <a:lnTo>
                  <a:pt x="56893" y="25359"/>
                </a:lnTo>
                <a:lnTo>
                  <a:pt x="56716" y="25459"/>
                </a:lnTo>
                <a:lnTo>
                  <a:pt x="56540" y="25560"/>
                </a:lnTo>
                <a:lnTo>
                  <a:pt x="56389" y="25712"/>
                </a:lnTo>
                <a:lnTo>
                  <a:pt x="56237" y="25863"/>
                </a:lnTo>
                <a:lnTo>
                  <a:pt x="56111" y="26039"/>
                </a:lnTo>
                <a:lnTo>
                  <a:pt x="55885" y="25787"/>
                </a:lnTo>
                <a:lnTo>
                  <a:pt x="55633" y="25535"/>
                </a:lnTo>
                <a:lnTo>
                  <a:pt x="55355" y="25308"/>
                </a:lnTo>
                <a:lnTo>
                  <a:pt x="55078" y="25081"/>
                </a:lnTo>
                <a:lnTo>
                  <a:pt x="54801" y="24880"/>
                </a:lnTo>
                <a:lnTo>
                  <a:pt x="54498" y="24703"/>
                </a:lnTo>
                <a:lnTo>
                  <a:pt x="54196" y="24502"/>
                </a:lnTo>
                <a:lnTo>
                  <a:pt x="53893" y="24350"/>
                </a:lnTo>
                <a:lnTo>
                  <a:pt x="53566" y="24199"/>
                </a:lnTo>
                <a:lnTo>
                  <a:pt x="53238" y="24048"/>
                </a:lnTo>
                <a:lnTo>
                  <a:pt x="52910" y="23922"/>
                </a:lnTo>
                <a:lnTo>
                  <a:pt x="52582" y="23821"/>
                </a:lnTo>
                <a:lnTo>
                  <a:pt x="52230" y="23745"/>
                </a:lnTo>
                <a:lnTo>
                  <a:pt x="51902" y="23645"/>
                </a:lnTo>
                <a:lnTo>
                  <a:pt x="51549" y="23594"/>
                </a:lnTo>
                <a:lnTo>
                  <a:pt x="51196" y="23544"/>
                </a:lnTo>
                <a:lnTo>
                  <a:pt x="50490" y="23518"/>
                </a:lnTo>
                <a:lnTo>
                  <a:pt x="49784" y="23518"/>
                </a:lnTo>
                <a:lnTo>
                  <a:pt x="49432" y="23569"/>
                </a:lnTo>
                <a:lnTo>
                  <a:pt x="49079" y="23594"/>
                </a:lnTo>
                <a:lnTo>
                  <a:pt x="48726" y="23670"/>
                </a:lnTo>
                <a:lnTo>
                  <a:pt x="48398" y="23745"/>
                </a:lnTo>
                <a:lnTo>
                  <a:pt x="48045" y="23846"/>
                </a:lnTo>
                <a:lnTo>
                  <a:pt x="47717" y="23947"/>
                </a:lnTo>
                <a:lnTo>
                  <a:pt x="47390" y="24073"/>
                </a:lnTo>
                <a:lnTo>
                  <a:pt x="47062" y="24199"/>
                </a:lnTo>
                <a:lnTo>
                  <a:pt x="46734" y="24350"/>
                </a:lnTo>
                <a:lnTo>
                  <a:pt x="46432" y="24527"/>
                </a:lnTo>
                <a:lnTo>
                  <a:pt x="46129" y="24703"/>
                </a:lnTo>
                <a:lnTo>
                  <a:pt x="45852" y="24905"/>
                </a:lnTo>
                <a:lnTo>
                  <a:pt x="45776" y="24678"/>
                </a:lnTo>
                <a:lnTo>
                  <a:pt x="45676" y="24426"/>
                </a:lnTo>
                <a:lnTo>
                  <a:pt x="45575" y="24199"/>
                </a:lnTo>
                <a:lnTo>
                  <a:pt x="45424" y="23997"/>
                </a:lnTo>
                <a:lnTo>
                  <a:pt x="45272" y="23796"/>
                </a:lnTo>
                <a:lnTo>
                  <a:pt x="45096" y="23619"/>
                </a:lnTo>
                <a:lnTo>
                  <a:pt x="44894" y="23443"/>
                </a:lnTo>
                <a:lnTo>
                  <a:pt x="44667" y="23317"/>
                </a:lnTo>
                <a:lnTo>
                  <a:pt x="44466" y="23191"/>
                </a:lnTo>
                <a:lnTo>
                  <a:pt x="44239" y="23090"/>
                </a:lnTo>
                <a:lnTo>
                  <a:pt x="43987" y="23014"/>
                </a:lnTo>
                <a:lnTo>
                  <a:pt x="43760" y="22989"/>
                </a:lnTo>
                <a:lnTo>
                  <a:pt x="43508" y="22964"/>
                </a:lnTo>
                <a:lnTo>
                  <a:pt x="43256" y="22989"/>
                </a:lnTo>
                <a:lnTo>
                  <a:pt x="43029" y="23040"/>
                </a:lnTo>
                <a:lnTo>
                  <a:pt x="42802" y="23115"/>
                </a:lnTo>
                <a:lnTo>
                  <a:pt x="42701" y="22561"/>
                </a:lnTo>
                <a:lnTo>
                  <a:pt x="42575" y="21981"/>
                </a:lnTo>
                <a:lnTo>
                  <a:pt x="42399" y="21451"/>
                </a:lnTo>
                <a:lnTo>
                  <a:pt x="42197" y="20897"/>
                </a:lnTo>
                <a:lnTo>
                  <a:pt x="41945" y="20393"/>
                </a:lnTo>
                <a:lnTo>
                  <a:pt x="41668" y="19889"/>
                </a:lnTo>
                <a:lnTo>
                  <a:pt x="41340" y="19410"/>
                </a:lnTo>
                <a:lnTo>
                  <a:pt x="41012" y="18931"/>
                </a:lnTo>
                <a:lnTo>
                  <a:pt x="40634" y="18502"/>
                </a:lnTo>
                <a:lnTo>
                  <a:pt x="40231" y="18099"/>
                </a:lnTo>
                <a:lnTo>
                  <a:pt x="39802" y="17721"/>
                </a:lnTo>
                <a:lnTo>
                  <a:pt x="39323" y="17368"/>
                </a:lnTo>
                <a:lnTo>
                  <a:pt x="38844" y="17040"/>
                </a:lnTo>
                <a:lnTo>
                  <a:pt x="38366" y="16763"/>
                </a:lnTo>
                <a:lnTo>
                  <a:pt x="37836" y="16511"/>
                </a:lnTo>
                <a:lnTo>
                  <a:pt x="37307" y="16309"/>
                </a:lnTo>
                <a:lnTo>
                  <a:pt x="36752" y="16158"/>
                </a:lnTo>
                <a:lnTo>
                  <a:pt x="36172" y="16007"/>
                </a:lnTo>
                <a:lnTo>
                  <a:pt x="35593" y="15931"/>
                </a:lnTo>
                <a:lnTo>
                  <a:pt x="35013" y="15881"/>
                </a:lnTo>
                <a:lnTo>
                  <a:pt x="34433" y="15855"/>
                </a:lnTo>
                <a:lnTo>
                  <a:pt x="33853" y="15881"/>
                </a:lnTo>
                <a:lnTo>
                  <a:pt x="33274" y="15956"/>
                </a:lnTo>
                <a:lnTo>
                  <a:pt x="32694" y="16057"/>
                </a:lnTo>
                <a:lnTo>
                  <a:pt x="32139" y="16183"/>
                </a:lnTo>
                <a:lnTo>
                  <a:pt x="31585" y="16360"/>
                </a:lnTo>
                <a:lnTo>
                  <a:pt x="31030" y="16586"/>
                </a:lnTo>
                <a:lnTo>
                  <a:pt x="30526" y="16839"/>
                </a:lnTo>
                <a:lnTo>
                  <a:pt x="30022" y="17116"/>
                </a:lnTo>
                <a:lnTo>
                  <a:pt x="29543" y="17444"/>
                </a:lnTo>
                <a:lnTo>
                  <a:pt x="29089" y="17796"/>
                </a:lnTo>
                <a:lnTo>
                  <a:pt x="28686" y="18200"/>
                </a:lnTo>
                <a:lnTo>
                  <a:pt x="28459" y="17822"/>
                </a:lnTo>
                <a:lnTo>
                  <a:pt x="28182" y="17494"/>
                </a:lnTo>
                <a:lnTo>
                  <a:pt x="27879" y="17191"/>
                </a:lnTo>
                <a:lnTo>
                  <a:pt x="27552" y="16914"/>
                </a:lnTo>
                <a:lnTo>
                  <a:pt x="27173" y="16687"/>
                </a:lnTo>
                <a:lnTo>
                  <a:pt x="26770" y="16511"/>
                </a:lnTo>
                <a:lnTo>
                  <a:pt x="26367" y="16360"/>
                </a:lnTo>
                <a:lnTo>
                  <a:pt x="25938" y="16284"/>
                </a:lnTo>
                <a:lnTo>
                  <a:pt x="25510" y="16234"/>
                </a:lnTo>
                <a:lnTo>
                  <a:pt x="25106" y="16208"/>
                </a:lnTo>
                <a:lnTo>
                  <a:pt x="24703" y="16208"/>
                </a:lnTo>
                <a:lnTo>
                  <a:pt x="24300" y="16259"/>
                </a:lnTo>
                <a:lnTo>
                  <a:pt x="23922" y="16360"/>
                </a:lnTo>
                <a:lnTo>
                  <a:pt x="23745" y="16435"/>
                </a:lnTo>
                <a:lnTo>
                  <a:pt x="23569" y="16511"/>
                </a:lnTo>
                <a:lnTo>
                  <a:pt x="23392" y="16612"/>
                </a:lnTo>
                <a:lnTo>
                  <a:pt x="23241" y="16738"/>
                </a:lnTo>
                <a:lnTo>
                  <a:pt x="23090" y="16864"/>
                </a:lnTo>
                <a:lnTo>
                  <a:pt x="22939" y="17015"/>
                </a:lnTo>
                <a:lnTo>
                  <a:pt x="22838" y="16435"/>
                </a:lnTo>
                <a:lnTo>
                  <a:pt x="22712" y="15855"/>
                </a:lnTo>
                <a:lnTo>
                  <a:pt x="22535" y="15301"/>
                </a:lnTo>
                <a:lnTo>
                  <a:pt x="22308" y="14772"/>
                </a:lnTo>
                <a:lnTo>
                  <a:pt x="22056" y="14242"/>
                </a:lnTo>
                <a:lnTo>
                  <a:pt x="21779" y="13738"/>
                </a:lnTo>
                <a:lnTo>
                  <a:pt x="21451" y="13234"/>
                </a:lnTo>
                <a:lnTo>
                  <a:pt x="21073" y="12780"/>
                </a:lnTo>
                <a:lnTo>
                  <a:pt x="20695" y="12352"/>
                </a:lnTo>
                <a:lnTo>
                  <a:pt x="20267" y="11948"/>
                </a:lnTo>
                <a:lnTo>
                  <a:pt x="19838" y="11570"/>
                </a:lnTo>
                <a:lnTo>
                  <a:pt x="19359" y="11217"/>
                </a:lnTo>
                <a:lnTo>
                  <a:pt x="18855" y="10915"/>
                </a:lnTo>
                <a:lnTo>
                  <a:pt x="18351" y="10663"/>
                </a:lnTo>
                <a:lnTo>
                  <a:pt x="17796" y="10411"/>
                </a:lnTo>
                <a:lnTo>
                  <a:pt x="17242" y="10234"/>
                </a:lnTo>
                <a:lnTo>
                  <a:pt x="16687" y="10083"/>
                </a:lnTo>
                <a:lnTo>
                  <a:pt x="16107" y="9982"/>
                </a:lnTo>
                <a:lnTo>
                  <a:pt x="15528" y="9932"/>
                </a:lnTo>
                <a:lnTo>
                  <a:pt x="14923" y="9907"/>
                </a:lnTo>
                <a:lnTo>
                  <a:pt x="14343" y="9932"/>
                </a:lnTo>
                <a:lnTo>
                  <a:pt x="13763" y="10007"/>
                </a:lnTo>
                <a:lnTo>
                  <a:pt x="13183" y="10108"/>
                </a:lnTo>
                <a:lnTo>
                  <a:pt x="12604" y="10234"/>
                </a:lnTo>
                <a:lnTo>
                  <a:pt x="12049" y="10411"/>
                </a:lnTo>
                <a:lnTo>
                  <a:pt x="11520" y="10638"/>
                </a:lnTo>
                <a:lnTo>
                  <a:pt x="10990" y="10890"/>
                </a:lnTo>
                <a:lnTo>
                  <a:pt x="10486" y="11192"/>
                </a:lnTo>
                <a:lnTo>
                  <a:pt x="10007" y="11520"/>
                </a:lnTo>
                <a:lnTo>
                  <a:pt x="9554" y="11873"/>
                </a:lnTo>
                <a:lnTo>
                  <a:pt x="9150" y="12301"/>
                </a:lnTo>
                <a:lnTo>
                  <a:pt x="8747" y="12730"/>
                </a:lnTo>
                <a:lnTo>
                  <a:pt x="8722" y="12528"/>
                </a:lnTo>
                <a:lnTo>
                  <a:pt x="8671" y="12326"/>
                </a:lnTo>
                <a:lnTo>
                  <a:pt x="8596" y="12150"/>
                </a:lnTo>
                <a:lnTo>
                  <a:pt x="8495" y="11948"/>
                </a:lnTo>
                <a:lnTo>
                  <a:pt x="8369" y="11797"/>
                </a:lnTo>
                <a:lnTo>
                  <a:pt x="8218" y="11621"/>
                </a:lnTo>
                <a:lnTo>
                  <a:pt x="8066" y="11495"/>
                </a:lnTo>
                <a:lnTo>
                  <a:pt x="7890" y="11343"/>
                </a:lnTo>
                <a:lnTo>
                  <a:pt x="7713" y="11243"/>
                </a:lnTo>
                <a:lnTo>
                  <a:pt x="7512" y="11142"/>
                </a:lnTo>
                <a:lnTo>
                  <a:pt x="7310" y="11066"/>
                </a:lnTo>
                <a:lnTo>
                  <a:pt x="7108" y="11016"/>
                </a:lnTo>
                <a:lnTo>
                  <a:pt x="6907" y="10965"/>
                </a:lnTo>
                <a:lnTo>
                  <a:pt x="6705" y="10965"/>
                </a:lnTo>
                <a:lnTo>
                  <a:pt x="6503" y="10991"/>
                </a:lnTo>
                <a:lnTo>
                  <a:pt x="6302" y="11016"/>
                </a:lnTo>
                <a:lnTo>
                  <a:pt x="6302" y="11016"/>
                </a:lnTo>
                <a:lnTo>
                  <a:pt x="6554" y="10612"/>
                </a:lnTo>
                <a:lnTo>
                  <a:pt x="6756" y="10159"/>
                </a:lnTo>
                <a:lnTo>
                  <a:pt x="6932" y="9730"/>
                </a:lnTo>
                <a:lnTo>
                  <a:pt x="7083" y="9251"/>
                </a:lnTo>
                <a:lnTo>
                  <a:pt x="7184" y="8797"/>
                </a:lnTo>
                <a:lnTo>
                  <a:pt x="7285" y="8319"/>
                </a:lnTo>
                <a:lnTo>
                  <a:pt x="7335" y="7840"/>
                </a:lnTo>
                <a:lnTo>
                  <a:pt x="7361" y="7361"/>
                </a:lnTo>
                <a:lnTo>
                  <a:pt x="7361" y="6882"/>
                </a:lnTo>
                <a:lnTo>
                  <a:pt x="7310" y="6403"/>
                </a:lnTo>
                <a:lnTo>
                  <a:pt x="7234" y="5924"/>
                </a:lnTo>
                <a:lnTo>
                  <a:pt x="7134" y="5445"/>
                </a:lnTo>
                <a:lnTo>
                  <a:pt x="7008" y="4966"/>
                </a:lnTo>
                <a:lnTo>
                  <a:pt x="6856" y="4512"/>
                </a:lnTo>
                <a:lnTo>
                  <a:pt x="6655" y="4084"/>
                </a:lnTo>
                <a:lnTo>
                  <a:pt x="6428" y="3655"/>
                </a:lnTo>
                <a:lnTo>
                  <a:pt x="6176" y="3227"/>
                </a:lnTo>
                <a:lnTo>
                  <a:pt x="5899" y="2849"/>
                </a:lnTo>
                <a:lnTo>
                  <a:pt x="5596" y="2470"/>
                </a:lnTo>
                <a:lnTo>
                  <a:pt x="5268" y="2118"/>
                </a:lnTo>
                <a:lnTo>
                  <a:pt x="4915" y="1790"/>
                </a:lnTo>
                <a:lnTo>
                  <a:pt x="4537" y="1487"/>
                </a:lnTo>
                <a:lnTo>
                  <a:pt x="4134" y="1210"/>
                </a:lnTo>
                <a:lnTo>
                  <a:pt x="3731" y="958"/>
                </a:lnTo>
                <a:lnTo>
                  <a:pt x="3302" y="731"/>
                </a:lnTo>
                <a:lnTo>
                  <a:pt x="2848" y="555"/>
                </a:lnTo>
                <a:lnTo>
                  <a:pt x="2395" y="378"/>
                </a:lnTo>
                <a:lnTo>
                  <a:pt x="1941" y="227"/>
                </a:lnTo>
                <a:lnTo>
                  <a:pt x="1487" y="126"/>
                </a:lnTo>
                <a:lnTo>
                  <a:pt x="1008" y="51"/>
                </a:lnTo>
                <a:lnTo>
                  <a:pt x="529"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4" name="Google Shape;3784;p23"/>
          <p:cNvGrpSpPr/>
          <p:nvPr/>
        </p:nvGrpSpPr>
        <p:grpSpPr>
          <a:xfrm flipH="1">
            <a:off x="-252950" y="4578594"/>
            <a:ext cx="9410089" cy="622016"/>
            <a:chOff x="-37500" y="4578594"/>
            <a:chExt cx="9410089" cy="622016"/>
          </a:xfrm>
        </p:grpSpPr>
        <p:grpSp>
          <p:nvGrpSpPr>
            <p:cNvPr id="3785" name="Google Shape;3785;p23"/>
            <p:cNvGrpSpPr/>
            <p:nvPr/>
          </p:nvGrpSpPr>
          <p:grpSpPr>
            <a:xfrm>
              <a:off x="-33497" y="4578594"/>
              <a:ext cx="9406086" cy="622016"/>
              <a:chOff x="-33497" y="4502394"/>
              <a:chExt cx="9406086" cy="622016"/>
            </a:xfrm>
          </p:grpSpPr>
          <p:grpSp>
            <p:nvGrpSpPr>
              <p:cNvPr id="3786" name="Google Shape;3786;p23"/>
              <p:cNvGrpSpPr/>
              <p:nvPr/>
            </p:nvGrpSpPr>
            <p:grpSpPr>
              <a:xfrm>
                <a:off x="-33497" y="4502394"/>
                <a:ext cx="3345061" cy="571841"/>
                <a:chOff x="-1024092" y="3664250"/>
                <a:chExt cx="2355013" cy="571841"/>
              </a:xfrm>
            </p:grpSpPr>
            <p:sp>
              <p:nvSpPr>
                <p:cNvPr id="3787" name="Google Shape;3787;p2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9" name="Google Shape;3789;p23"/>
              <p:cNvGrpSpPr/>
              <p:nvPr/>
            </p:nvGrpSpPr>
            <p:grpSpPr>
              <a:xfrm>
                <a:off x="6027528" y="4552569"/>
                <a:ext cx="3345061" cy="571841"/>
                <a:chOff x="-1024092" y="3664250"/>
                <a:chExt cx="2355013" cy="571841"/>
              </a:xfrm>
            </p:grpSpPr>
            <p:sp>
              <p:nvSpPr>
                <p:cNvPr id="3790" name="Google Shape;3790;p2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2" name="Google Shape;3792;p23"/>
              <p:cNvGrpSpPr/>
              <p:nvPr/>
            </p:nvGrpSpPr>
            <p:grpSpPr>
              <a:xfrm>
                <a:off x="3111228" y="4502394"/>
                <a:ext cx="3345061" cy="571841"/>
                <a:chOff x="-1024092" y="3664250"/>
                <a:chExt cx="2355013" cy="571841"/>
              </a:xfrm>
            </p:grpSpPr>
            <p:sp>
              <p:nvSpPr>
                <p:cNvPr id="3793" name="Google Shape;3793;p2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3"/>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95" name="Google Shape;3795;p23"/>
            <p:cNvSpPr/>
            <p:nvPr/>
          </p:nvSpPr>
          <p:spPr>
            <a:xfrm>
              <a:off x="-37500" y="4929800"/>
              <a:ext cx="9231900" cy="21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23"/>
          <p:cNvGrpSpPr/>
          <p:nvPr/>
        </p:nvGrpSpPr>
        <p:grpSpPr>
          <a:xfrm flipH="1">
            <a:off x="8270128" y="4302532"/>
            <a:ext cx="773323" cy="925953"/>
            <a:chOff x="76188" y="4302532"/>
            <a:chExt cx="773323" cy="925953"/>
          </a:xfrm>
        </p:grpSpPr>
        <p:sp>
          <p:nvSpPr>
            <p:cNvPr id="3797" name="Google Shape;3797;p23"/>
            <p:cNvSpPr/>
            <p:nvPr/>
          </p:nvSpPr>
          <p:spPr>
            <a:xfrm>
              <a:off x="76188" y="4302532"/>
              <a:ext cx="773323" cy="925953"/>
            </a:xfrm>
            <a:custGeom>
              <a:avLst/>
              <a:gdLst/>
              <a:ahLst/>
              <a:cxnLst/>
              <a:rect l="l" t="t" r="r" b="b"/>
              <a:pathLst>
                <a:path w="19537" h="23393" extrusionOk="0">
                  <a:moveTo>
                    <a:pt x="10412" y="1"/>
                  </a:moveTo>
                  <a:lnTo>
                    <a:pt x="10134" y="51"/>
                  </a:lnTo>
                  <a:lnTo>
                    <a:pt x="9832" y="152"/>
                  </a:lnTo>
                  <a:lnTo>
                    <a:pt x="9554" y="278"/>
                  </a:lnTo>
                  <a:lnTo>
                    <a:pt x="9277" y="454"/>
                  </a:lnTo>
                  <a:lnTo>
                    <a:pt x="9050" y="656"/>
                  </a:lnTo>
                  <a:lnTo>
                    <a:pt x="8823" y="883"/>
                  </a:lnTo>
                  <a:lnTo>
                    <a:pt x="8622" y="1110"/>
                  </a:lnTo>
                  <a:lnTo>
                    <a:pt x="8471" y="1387"/>
                  </a:lnTo>
                  <a:lnTo>
                    <a:pt x="8319" y="1664"/>
                  </a:lnTo>
                  <a:lnTo>
                    <a:pt x="8193" y="1942"/>
                  </a:lnTo>
                  <a:lnTo>
                    <a:pt x="8092" y="2219"/>
                  </a:lnTo>
                  <a:lnTo>
                    <a:pt x="7916" y="2824"/>
                  </a:lnTo>
                  <a:lnTo>
                    <a:pt x="7790" y="3454"/>
                  </a:lnTo>
                  <a:lnTo>
                    <a:pt x="7588" y="4639"/>
                  </a:lnTo>
                  <a:lnTo>
                    <a:pt x="7462" y="5824"/>
                  </a:lnTo>
                  <a:lnTo>
                    <a:pt x="7412" y="6429"/>
                  </a:lnTo>
                  <a:lnTo>
                    <a:pt x="7387" y="7034"/>
                  </a:lnTo>
                  <a:lnTo>
                    <a:pt x="7361" y="7639"/>
                  </a:lnTo>
                  <a:lnTo>
                    <a:pt x="7361" y="8243"/>
                  </a:lnTo>
                  <a:lnTo>
                    <a:pt x="7387" y="8848"/>
                  </a:lnTo>
                  <a:lnTo>
                    <a:pt x="7412" y="9453"/>
                  </a:lnTo>
                  <a:lnTo>
                    <a:pt x="7462" y="10058"/>
                  </a:lnTo>
                  <a:lnTo>
                    <a:pt x="7513" y="10663"/>
                  </a:lnTo>
                  <a:lnTo>
                    <a:pt x="7588" y="11243"/>
                  </a:lnTo>
                  <a:lnTo>
                    <a:pt x="7689" y="11848"/>
                  </a:lnTo>
                  <a:lnTo>
                    <a:pt x="7790" y="12453"/>
                  </a:lnTo>
                  <a:lnTo>
                    <a:pt x="7941" y="13033"/>
                  </a:lnTo>
                  <a:lnTo>
                    <a:pt x="7588" y="12327"/>
                  </a:lnTo>
                  <a:lnTo>
                    <a:pt x="7235" y="11621"/>
                  </a:lnTo>
                  <a:lnTo>
                    <a:pt x="6832" y="10941"/>
                  </a:lnTo>
                  <a:lnTo>
                    <a:pt x="6429" y="10260"/>
                  </a:lnTo>
                  <a:lnTo>
                    <a:pt x="6025" y="9579"/>
                  </a:lnTo>
                  <a:lnTo>
                    <a:pt x="5572" y="8924"/>
                  </a:lnTo>
                  <a:lnTo>
                    <a:pt x="5118" y="8294"/>
                  </a:lnTo>
                  <a:lnTo>
                    <a:pt x="4639" y="7664"/>
                  </a:lnTo>
                  <a:lnTo>
                    <a:pt x="4311" y="7286"/>
                  </a:lnTo>
                  <a:lnTo>
                    <a:pt x="3958" y="6907"/>
                  </a:lnTo>
                  <a:lnTo>
                    <a:pt x="3782" y="6731"/>
                  </a:lnTo>
                  <a:lnTo>
                    <a:pt x="3580" y="6580"/>
                  </a:lnTo>
                  <a:lnTo>
                    <a:pt x="3379" y="6429"/>
                  </a:lnTo>
                  <a:lnTo>
                    <a:pt x="3152" y="6303"/>
                  </a:lnTo>
                  <a:lnTo>
                    <a:pt x="2925" y="6202"/>
                  </a:lnTo>
                  <a:lnTo>
                    <a:pt x="2673" y="6126"/>
                  </a:lnTo>
                  <a:lnTo>
                    <a:pt x="2421" y="6076"/>
                  </a:lnTo>
                  <a:lnTo>
                    <a:pt x="2169" y="6050"/>
                  </a:lnTo>
                  <a:lnTo>
                    <a:pt x="1917" y="6076"/>
                  </a:lnTo>
                  <a:lnTo>
                    <a:pt x="1665" y="6126"/>
                  </a:lnTo>
                  <a:lnTo>
                    <a:pt x="1438" y="6202"/>
                  </a:lnTo>
                  <a:lnTo>
                    <a:pt x="1236" y="6328"/>
                  </a:lnTo>
                  <a:lnTo>
                    <a:pt x="1085" y="6454"/>
                  </a:lnTo>
                  <a:lnTo>
                    <a:pt x="959" y="6580"/>
                  </a:lnTo>
                  <a:lnTo>
                    <a:pt x="858" y="6706"/>
                  </a:lnTo>
                  <a:lnTo>
                    <a:pt x="782" y="6857"/>
                  </a:lnTo>
                  <a:lnTo>
                    <a:pt x="707" y="7008"/>
                  </a:lnTo>
                  <a:lnTo>
                    <a:pt x="631" y="7160"/>
                  </a:lnTo>
                  <a:lnTo>
                    <a:pt x="555" y="7512"/>
                  </a:lnTo>
                  <a:lnTo>
                    <a:pt x="530" y="7865"/>
                  </a:lnTo>
                  <a:lnTo>
                    <a:pt x="530" y="8243"/>
                  </a:lnTo>
                  <a:lnTo>
                    <a:pt x="555" y="8622"/>
                  </a:lnTo>
                  <a:lnTo>
                    <a:pt x="631" y="8974"/>
                  </a:lnTo>
                  <a:lnTo>
                    <a:pt x="757" y="9554"/>
                  </a:lnTo>
                  <a:lnTo>
                    <a:pt x="908" y="10109"/>
                  </a:lnTo>
                  <a:lnTo>
                    <a:pt x="1110" y="10663"/>
                  </a:lnTo>
                  <a:lnTo>
                    <a:pt x="1312" y="11193"/>
                  </a:lnTo>
                  <a:lnTo>
                    <a:pt x="1539" y="11722"/>
                  </a:lnTo>
                  <a:lnTo>
                    <a:pt x="1765" y="12226"/>
                  </a:lnTo>
                  <a:lnTo>
                    <a:pt x="2043" y="12756"/>
                  </a:lnTo>
                  <a:lnTo>
                    <a:pt x="2320" y="13260"/>
                  </a:lnTo>
                  <a:lnTo>
                    <a:pt x="2925" y="14243"/>
                  </a:lnTo>
                  <a:lnTo>
                    <a:pt x="3580" y="15201"/>
                  </a:lnTo>
                  <a:lnTo>
                    <a:pt x="4261" y="16159"/>
                  </a:lnTo>
                  <a:lnTo>
                    <a:pt x="4967" y="17091"/>
                  </a:lnTo>
                  <a:lnTo>
                    <a:pt x="4639" y="16738"/>
                  </a:lnTo>
                  <a:lnTo>
                    <a:pt x="4286" y="16436"/>
                  </a:lnTo>
                  <a:lnTo>
                    <a:pt x="3908" y="16133"/>
                  </a:lnTo>
                  <a:lnTo>
                    <a:pt x="3530" y="15881"/>
                  </a:lnTo>
                  <a:lnTo>
                    <a:pt x="3127" y="15629"/>
                  </a:lnTo>
                  <a:lnTo>
                    <a:pt x="2698" y="15428"/>
                  </a:lnTo>
                  <a:lnTo>
                    <a:pt x="2270" y="15251"/>
                  </a:lnTo>
                  <a:lnTo>
                    <a:pt x="1816" y="15125"/>
                  </a:lnTo>
                  <a:lnTo>
                    <a:pt x="1488" y="15049"/>
                  </a:lnTo>
                  <a:lnTo>
                    <a:pt x="1160" y="14999"/>
                  </a:lnTo>
                  <a:lnTo>
                    <a:pt x="1009" y="15024"/>
                  </a:lnTo>
                  <a:lnTo>
                    <a:pt x="858" y="15049"/>
                  </a:lnTo>
                  <a:lnTo>
                    <a:pt x="707" y="15075"/>
                  </a:lnTo>
                  <a:lnTo>
                    <a:pt x="555" y="15150"/>
                  </a:lnTo>
                  <a:lnTo>
                    <a:pt x="379" y="15301"/>
                  </a:lnTo>
                  <a:lnTo>
                    <a:pt x="228" y="15453"/>
                  </a:lnTo>
                  <a:lnTo>
                    <a:pt x="127" y="15654"/>
                  </a:lnTo>
                  <a:lnTo>
                    <a:pt x="51" y="15881"/>
                  </a:lnTo>
                  <a:lnTo>
                    <a:pt x="1" y="16108"/>
                  </a:lnTo>
                  <a:lnTo>
                    <a:pt x="1" y="16360"/>
                  </a:lnTo>
                  <a:lnTo>
                    <a:pt x="1" y="16612"/>
                  </a:lnTo>
                  <a:lnTo>
                    <a:pt x="51" y="16839"/>
                  </a:lnTo>
                  <a:lnTo>
                    <a:pt x="102" y="17116"/>
                  </a:lnTo>
                  <a:lnTo>
                    <a:pt x="203" y="17394"/>
                  </a:lnTo>
                  <a:lnTo>
                    <a:pt x="303" y="17671"/>
                  </a:lnTo>
                  <a:lnTo>
                    <a:pt x="404" y="17923"/>
                  </a:lnTo>
                  <a:lnTo>
                    <a:pt x="555" y="18175"/>
                  </a:lnTo>
                  <a:lnTo>
                    <a:pt x="682" y="18427"/>
                  </a:lnTo>
                  <a:lnTo>
                    <a:pt x="1034" y="18906"/>
                  </a:lnTo>
                  <a:lnTo>
                    <a:pt x="1387" y="19360"/>
                  </a:lnTo>
                  <a:lnTo>
                    <a:pt x="1791" y="19788"/>
                  </a:lnTo>
                  <a:lnTo>
                    <a:pt x="2244" y="20166"/>
                  </a:lnTo>
                  <a:lnTo>
                    <a:pt x="2698" y="20545"/>
                  </a:lnTo>
                  <a:lnTo>
                    <a:pt x="3152" y="20897"/>
                  </a:lnTo>
                  <a:lnTo>
                    <a:pt x="3631" y="21250"/>
                  </a:lnTo>
                  <a:lnTo>
                    <a:pt x="4563" y="21906"/>
                  </a:lnTo>
                  <a:lnTo>
                    <a:pt x="5042" y="22259"/>
                  </a:lnTo>
                  <a:lnTo>
                    <a:pt x="5496" y="22612"/>
                  </a:lnTo>
                  <a:lnTo>
                    <a:pt x="5925" y="22990"/>
                  </a:lnTo>
                  <a:lnTo>
                    <a:pt x="6353" y="23393"/>
                  </a:lnTo>
                  <a:lnTo>
                    <a:pt x="7286" y="23368"/>
                  </a:lnTo>
                  <a:lnTo>
                    <a:pt x="8193" y="23343"/>
                  </a:lnTo>
                  <a:lnTo>
                    <a:pt x="10008" y="23191"/>
                  </a:lnTo>
                  <a:lnTo>
                    <a:pt x="11848" y="23065"/>
                  </a:lnTo>
                  <a:lnTo>
                    <a:pt x="12756" y="23015"/>
                  </a:lnTo>
                  <a:lnTo>
                    <a:pt x="13688" y="23015"/>
                  </a:lnTo>
                  <a:lnTo>
                    <a:pt x="17722" y="19612"/>
                  </a:lnTo>
                  <a:lnTo>
                    <a:pt x="18251" y="19158"/>
                  </a:lnTo>
                  <a:lnTo>
                    <a:pt x="18503" y="18906"/>
                  </a:lnTo>
                  <a:lnTo>
                    <a:pt x="18755" y="18679"/>
                  </a:lnTo>
                  <a:lnTo>
                    <a:pt x="18957" y="18402"/>
                  </a:lnTo>
                  <a:lnTo>
                    <a:pt x="19158" y="18125"/>
                  </a:lnTo>
                  <a:lnTo>
                    <a:pt x="19310" y="17822"/>
                  </a:lnTo>
                  <a:lnTo>
                    <a:pt x="19436" y="17520"/>
                  </a:lnTo>
                  <a:lnTo>
                    <a:pt x="19486" y="17343"/>
                  </a:lnTo>
                  <a:lnTo>
                    <a:pt x="19511" y="17167"/>
                  </a:lnTo>
                  <a:lnTo>
                    <a:pt x="19537" y="16990"/>
                  </a:lnTo>
                  <a:lnTo>
                    <a:pt x="19537" y="16839"/>
                  </a:lnTo>
                  <a:lnTo>
                    <a:pt x="19486" y="16486"/>
                  </a:lnTo>
                  <a:lnTo>
                    <a:pt x="19436" y="16310"/>
                  </a:lnTo>
                  <a:lnTo>
                    <a:pt x="19385" y="16159"/>
                  </a:lnTo>
                  <a:lnTo>
                    <a:pt x="19310" y="16007"/>
                  </a:lnTo>
                  <a:lnTo>
                    <a:pt x="19209" y="15856"/>
                  </a:lnTo>
                  <a:lnTo>
                    <a:pt x="19108" y="15730"/>
                  </a:lnTo>
                  <a:lnTo>
                    <a:pt x="19007" y="15604"/>
                  </a:lnTo>
                  <a:lnTo>
                    <a:pt x="18881" y="15503"/>
                  </a:lnTo>
                  <a:lnTo>
                    <a:pt x="18730" y="15428"/>
                  </a:lnTo>
                  <a:lnTo>
                    <a:pt x="18579" y="15352"/>
                  </a:lnTo>
                  <a:lnTo>
                    <a:pt x="18427" y="15301"/>
                  </a:lnTo>
                  <a:lnTo>
                    <a:pt x="18251" y="15276"/>
                  </a:lnTo>
                  <a:lnTo>
                    <a:pt x="18100" y="15276"/>
                  </a:lnTo>
                  <a:lnTo>
                    <a:pt x="17923" y="15301"/>
                  </a:lnTo>
                  <a:lnTo>
                    <a:pt x="17772" y="15327"/>
                  </a:lnTo>
                  <a:lnTo>
                    <a:pt x="17470" y="15428"/>
                  </a:lnTo>
                  <a:lnTo>
                    <a:pt x="17167" y="15579"/>
                  </a:lnTo>
                  <a:lnTo>
                    <a:pt x="16890" y="15780"/>
                  </a:lnTo>
                  <a:lnTo>
                    <a:pt x="16638" y="16007"/>
                  </a:lnTo>
                  <a:lnTo>
                    <a:pt x="16411" y="16259"/>
                  </a:lnTo>
                  <a:lnTo>
                    <a:pt x="16184" y="16537"/>
                  </a:lnTo>
                  <a:lnTo>
                    <a:pt x="16512" y="15957"/>
                  </a:lnTo>
                  <a:lnTo>
                    <a:pt x="16839" y="15352"/>
                  </a:lnTo>
                  <a:lnTo>
                    <a:pt x="17117" y="14747"/>
                  </a:lnTo>
                  <a:lnTo>
                    <a:pt x="17369" y="14117"/>
                  </a:lnTo>
                  <a:lnTo>
                    <a:pt x="17596" y="13487"/>
                  </a:lnTo>
                  <a:lnTo>
                    <a:pt x="17797" y="12831"/>
                  </a:lnTo>
                  <a:lnTo>
                    <a:pt x="17974" y="12176"/>
                  </a:lnTo>
                  <a:lnTo>
                    <a:pt x="18100" y="11520"/>
                  </a:lnTo>
                  <a:lnTo>
                    <a:pt x="18150" y="11243"/>
                  </a:lnTo>
                  <a:lnTo>
                    <a:pt x="18175" y="10941"/>
                  </a:lnTo>
                  <a:lnTo>
                    <a:pt x="18175" y="10638"/>
                  </a:lnTo>
                  <a:lnTo>
                    <a:pt x="18175" y="10361"/>
                  </a:lnTo>
                  <a:lnTo>
                    <a:pt x="18125" y="10084"/>
                  </a:lnTo>
                  <a:lnTo>
                    <a:pt x="18049" y="9832"/>
                  </a:lnTo>
                  <a:lnTo>
                    <a:pt x="17923" y="9579"/>
                  </a:lnTo>
                  <a:lnTo>
                    <a:pt x="17747" y="9353"/>
                  </a:lnTo>
                  <a:lnTo>
                    <a:pt x="17596" y="9227"/>
                  </a:lnTo>
                  <a:lnTo>
                    <a:pt x="17444" y="9101"/>
                  </a:lnTo>
                  <a:lnTo>
                    <a:pt x="17243" y="9000"/>
                  </a:lnTo>
                  <a:lnTo>
                    <a:pt x="17066" y="8949"/>
                  </a:lnTo>
                  <a:lnTo>
                    <a:pt x="16865" y="8899"/>
                  </a:lnTo>
                  <a:lnTo>
                    <a:pt x="16663" y="8874"/>
                  </a:lnTo>
                  <a:lnTo>
                    <a:pt x="16436" y="8874"/>
                  </a:lnTo>
                  <a:lnTo>
                    <a:pt x="16234" y="8899"/>
                  </a:lnTo>
                  <a:lnTo>
                    <a:pt x="16033" y="8949"/>
                  </a:lnTo>
                  <a:lnTo>
                    <a:pt x="15831" y="9000"/>
                  </a:lnTo>
                  <a:lnTo>
                    <a:pt x="15453" y="9151"/>
                  </a:lnTo>
                  <a:lnTo>
                    <a:pt x="15100" y="9353"/>
                  </a:lnTo>
                  <a:lnTo>
                    <a:pt x="14772" y="9605"/>
                  </a:lnTo>
                  <a:lnTo>
                    <a:pt x="14369" y="9932"/>
                  </a:lnTo>
                  <a:lnTo>
                    <a:pt x="13991" y="10310"/>
                  </a:lnTo>
                  <a:lnTo>
                    <a:pt x="13663" y="10714"/>
                  </a:lnTo>
                  <a:lnTo>
                    <a:pt x="13361" y="11168"/>
                  </a:lnTo>
                  <a:lnTo>
                    <a:pt x="13109" y="11621"/>
                  </a:lnTo>
                  <a:lnTo>
                    <a:pt x="12882" y="12100"/>
                  </a:lnTo>
                  <a:lnTo>
                    <a:pt x="12705" y="12604"/>
                  </a:lnTo>
                  <a:lnTo>
                    <a:pt x="12554" y="13108"/>
                  </a:lnTo>
                  <a:lnTo>
                    <a:pt x="12756" y="11873"/>
                  </a:lnTo>
                  <a:lnTo>
                    <a:pt x="12957" y="10638"/>
                  </a:lnTo>
                  <a:lnTo>
                    <a:pt x="13134" y="9403"/>
                  </a:lnTo>
                  <a:lnTo>
                    <a:pt x="13260" y="8143"/>
                  </a:lnTo>
                  <a:lnTo>
                    <a:pt x="13310" y="7538"/>
                  </a:lnTo>
                  <a:lnTo>
                    <a:pt x="13336" y="6907"/>
                  </a:lnTo>
                  <a:lnTo>
                    <a:pt x="13361" y="6277"/>
                  </a:lnTo>
                  <a:lnTo>
                    <a:pt x="13336" y="5672"/>
                  </a:lnTo>
                  <a:lnTo>
                    <a:pt x="13310" y="5042"/>
                  </a:lnTo>
                  <a:lnTo>
                    <a:pt x="13285" y="4412"/>
                  </a:lnTo>
                  <a:lnTo>
                    <a:pt x="13210" y="3807"/>
                  </a:lnTo>
                  <a:lnTo>
                    <a:pt x="13109" y="3177"/>
                  </a:lnTo>
                  <a:lnTo>
                    <a:pt x="13008" y="2647"/>
                  </a:lnTo>
                  <a:lnTo>
                    <a:pt x="12882" y="2143"/>
                  </a:lnTo>
                  <a:lnTo>
                    <a:pt x="12806" y="1891"/>
                  </a:lnTo>
                  <a:lnTo>
                    <a:pt x="12705" y="1639"/>
                  </a:lnTo>
                  <a:lnTo>
                    <a:pt x="12579" y="1387"/>
                  </a:lnTo>
                  <a:lnTo>
                    <a:pt x="12453" y="1160"/>
                  </a:lnTo>
                  <a:lnTo>
                    <a:pt x="12302" y="933"/>
                  </a:lnTo>
                  <a:lnTo>
                    <a:pt x="12126" y="732"/>
                  </a:lnTo>
                  <a:lnTo>
                    <a:pt x="11924" y="555"/>
                  </a:lnTo>
                  <a:lnTo>
                    <a:pt x="11722" y="379"/>
                  </a:lnTo>
                  <a:lnTo>
                    <a:pt x="11495" y="253"/>
                  </a:lnTo>
                  <a:lnTo>
                    <a:pt x="11243" y="127"/>
                  </a:lnTo>
                  <a:lnTo>
                    <a:pt x="10991" y="51"/>
                  </a:lnTo>
                  <a:lnTo>
                    <a:pt x="107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3"/>
            <p:cNvSpPr/>
            <p:nvPr/>
          </p:nvSpPr>
          <p:spPr>
            <a:xfrm>
              <a:off x="76188" y="4302532"/>
              <a:ext cx="773323" cy="925953"/>
            </a:xfrm>
            <a:custGeom>
              <a:avLst/>
              <a:gdLst/>
              <a:ahLst/>
              <a:cxnLst/>
              <a:rect l="l" t="t" r="r" b="b"/>
              <a:pathLst>
                <a:path w="19537" h="23393" extrusionOk="0">
                  <a:moveTo>
                    <a:pt x="10412" y="1"/>
                  </a:moveTo>
                  <a:lnTo>
                    <a:pt x="10134" y="51"/>
                  </a:lnTo>
                  <a:lnTo>
                    <a:pt x="9832" y="152"/>
                  </a:lnTo>
                  <a:lnTo>
                    <a:pt x="9554" y="278"/>
                  </a:lnTo>
                  <a:lnTo>
                    <a:pt x="9277" y="454"/>
                  </a:lnTo>
                  <a:lnTo>
                    <a:pt x="9050" y="656"/>
                  </a:lnTo>
                  <a:lnTo>
                    <a:pt x="8823" y="883"/>
                  </a:lnTo>
                  <a:lnTo>
                    <a:pt x="8622" y="1110"/>
                  </a:lnTo>
                  <a:lnTo>
                    <a:pt x="8471" y="1387"/>
                  </a:lnTo>
                  <a:lnTo>
                    <a:pt x="8319" y="1664"/>
                  </a:lnTo>
                  <a:lnTo>
                    <a:pt x="8193" y="1942"/>
                  </a:lnTo>
                  <a:lnTo>
                    <a:pt x="8092" y="2219"/>
                  </a:lnTo>
                  <a:lnTo>
                    <a:pt x="7916" y="2824"/>
                  </a:lnTo>
                  <a:lnTo>
                    <a:pt x="7790" y="3454"/>
                  </a:lnTo>
                  <a:lnTo>
                    <a:pt x="7588" y="4639"/>
                  </a:lnTo>
                  <a:lnTo>
                    <a:pt x="7462" y="5824"/>
                  </a:lnTo>
                  <a:lnTo>
                    <a:pt x="7412" y="6429"/>
                  </a:lnTo>
                  <a:lnTo>
                    <a:pt x="7387" y="7034"/>
                  </a:lnTo>
                  <a:lnTo>
                    <a:pt x="7361" y="7639"/>
                  </a:lnTo>
                  <a:lnTo>
                    <a:pt x="7361" y="8243"/>
                  </a:lnTo>
                  <a:lnTo>
                    <a:pt x="7387" y="8848"/>
                  </a:lnTo>
                  <a:lnTo>
                    <a:pt x="7412" y="9453"/>
                  </a:lnTo>
                  <a:lnTo>
                    <a:pt x="7462" y="10058"/>
                  </a:lnTo>
                  <a:lnTo>
                    <a:pt x="7513" y="10663"/>
                  </a:lnTo>
                  <a:lnTo>
                    <a:pt x="7588" y="11243"/>
                  </a:lnTo>
                  <a:lnTo>
                    <a:pt x="7689" y="11848"/>
                  </a:lnTo>
                  <a:lnTo>
                    <a:pt x="7790" y="12453"/>
                  </a:lnTo>
                  <a:lnTo>
                    <a:pt x="7941" y="13033"/>
                  </a:lnTo>
                  <a:lnTo>
                    <a:pt x="7588" y="12327"/>
                  </a:lnTo>
                  <a:lnTo>
                    <a:pt x="7235" y="11621"/>
                  </a:lnTo>
                  <a:lnTo>
                    <a:pt x="6832" y="10941"/>
                  </a:lnTo>
                  <a:lnTo>
                    <a:pt x="6429" y="10260"/>
                  </a:lnTo>
                  <a:lnTo>
                    <a:pt x="6025" y="9579"/>
                  </a:lnTo>
                  <a:lnTo>
                    <a:pt x="5572" y="8924"/>
                  </a:lnTo>
                  <a:lnTo>
                    <a:pt x="5118" y="8294"/>
                  </a:lnTo>
                  <a:lnTo>
                    <a:pt x="4639" y="7664"/>
                  </a:lnTo>
                  <a:lnTo>
                    <a:pt x="4311" y="7286"/>
                  </a:lnTo>
                  <a:lnTo>
                    <a:pt x="3958" y="6907"/>
                  </a:lnTo>
                  <a:lnTo>
                    <a:pt x="3782" y="6731"/>
                  </a:lnTo>
                  <a:lnTo>
                    <a:pt x="3580" y="6580"/>
                  </a:lnTo>
                  <a:lnTo>
                    <a:pt x="3379" y="6429"/>
                  </a:lnTo>
                  <a:lnTo>
                    <a:pt x="3152" y="6303"/>
                  </a:lnTo>
                  <a:lnTo>
                    <a:pt x="2925" y="6202"/>
                  </a:lnTo>
                  <a:lnTo>
                    <a:pt x="2673" y="6126"/>
                  </a:lnTo>
                  <a:lnTo>
                    <a:pt x="2421" y="6076"/>
                  </a:lnTo>
                  <a:lnTo>
                    <a:pt x="2169" y="6050"/>
                  </a:lnTo>
                  <a:lnTo>
                    <a:pt x="1917" y="6076"/>
                  </a:lnTo>
                  <a:lnTo>
                    <a:pt x="1665" y="6126"/>
                  </a:lnTo>
                  <a:lnTo>
                    <a:pt x="1438" y="6202"/>
                  </a:lnTo>
                  <a:lnTo>
                    <a:pt x="1236" y="6328"/>
                  </a:lnTo>
                  <a:lnTo>
                    <a:pt x="1085" y="6454"/>
                  </a:lnTo>
                  <a:lnTo>
                    <a:pt x="959" y="6580"/>
                  </a:lnTo>
                  <a:lnTo>
                    <a:pt x="858" y="6706"/>
                  </a:lnTo>
                  <a:lnTo>
                    <a:pt x="782" y="6857"/>
                  </a:lnTo>
                  <a:lnTo>
                    <a:pt x="707" y="7008"/>
                  </a:lnTo>
                  <a:lnTo>
                    <a:pt x="631" y="7160"/>
                  </a:lnTo>
                  <a:lnTo>
                    <a:pt x="555" y="7512"/>
                  </a:lnTo>
                  <a:lnTo>
                    <a:pt x="530" y="7865"/>
                  </a:lnTo>
                  <a:lnTo>
                    <a:pt x="530" y="8243"/>
                  </a:lnTo>
                  <a:lnTo>
                    <a:pt x="555" y="8622"/>
                  </a:lnTo>
                  <a:lnTo>
                    <a:pt x="631" y="8974"/>
                  </a:lnTo>
                  <a:lnTo>
                    <a:pt x="757" y="9554"/>
                  </a:lnTo>
                  <a:lnTo>
                    <a:pt x="908" y="10109"/>
                  </a:lnTo>
                  <a:lnTo>
                    <a:pt x="1110" y="10663"/>
                  </a:lnTo>
                  <a:lnTo>
                    <a:pt x="1312" y="11193"/>
                  </a:lnTo>
                  <a:lnTo>
                    <a:pt x="1539" y="11722"/>
                  </a:lnTo>
                  <a:lnTo>
                    <a:pt x="1765" y="12226"/>
                  </a:lnTo>
                  <a:lnTo>
                    <a:pt x="2043" y="12756"/>
                  </a:lnTo>
                  <a:lnTo>
                    <a:pt x="2320" y="13260"/>
                  </a:lnTo>
                  <a:lnTo>
                    <a:pt x="2925" y="14243"/>
                  </a:lnTo>
                  <a:lnTo>
                    <a:pt x="3580" y="15201"/>
                  </a:lnTo>
                  <a:lnTo>
                    <a:pt x="4261" y="16159"/>
                  </a:lnTo>
                  <a:lnTo>
                    <a:pt x="4967" y="17091"/>
                  </a:lnTo>
                  <a:lnTo>
                    <a:pt x="4639" y="16738"/>
                  </a:lnTo>
                  <a:lnTo>
                    <a:pt x="4286" y="16436"/>
                  </a:lnTo>
                  <a:lnTo>
                    <a:pt x="3908" y="16133"/>
                  </a:lnTo>
                  <a:lnTo>
                    <a:pt x="3530" y="15881"/>
                  </a:lnTo>
                  <a:lnTo>
                    <a:pt x="3127" y="15629"/>
                  </a:lnTo>
                  <a:lnTo>
                    <a:pt x="2698" y="15428"/>
                  </a:lnTo>
                  <a:lnTo>
                    <a:pt x="2270" y="15251"/>
                  </a:lnTo>
                  <a:lnTo>
                    <a:pt x="1816" y="15125"/>
                  </a:lnTo>
                  <a:lnTo>
                    <a:pt x="1488" y="15049"/>
                  </a:lnTo>
                  <a:lnTo>
                    <a:pt x="1160" y="14999"/>
                  </a:lnTo>
                  <a:lnTo>
                    <a:pt x="1009" y="15024"/>
                  </a:lnTo>
                  <a:lnTo>
                    <a:pt x="858" y="15049"/>
                  </a:lnTo>
                  <a:lnTo>
                    <a:pt x="707" y="15075"/>
                  </a:lnTo>
                  <a:lnTo>
                    <a:pt x="555" y="15150"/>
                  </a:lnTo>
                  <a:lnTo>
                    <a:pt x="379" y="15301"/>
                  </a:lnTo>
                  <a:lnTo>
                    <a:pt x="228" y="15453"/>
                  </a:lnTo>
                  <a:lnTo>
                    <a:pt x="127" y="15654"/>
                  </a:lnTo>
                  <a:lnTo>
                    <a:pt x="51" y="15881"/>
                  </a:lnTo>
                  <a:lnTo>
                    <a:pt x="1" y="16108"/>
                  </a:lnTo>
                  <a:lnTo>
                    <a:pt x="1" y="16360"/>
                  </a:lnTo>
                  <a:lnTo>
                    <a:pt x="1" y="16612"/>
                  </a:lnTo>
                  <a:lnTo>
                    <a:pt x="51" y="16839"/>
                  </a:lnTo>
                  <a:lnTo>
                    <a:pt x="102" y="17116"/>
                  </a:lnTo>
                  <a:lnTo>
                    <a:pt x="203" y="17394"/>
                  </a:lnTo>
                  <a:lnTo>
                    <a:pt x="303" y="17671"/>
                  </a:lnTo>
                  <a:lnTo>
                    <a:pt x="404" y="17923"/>
                  </a:lnTo>
                  <a:lnTo>
                    <a:pt x="555" y="18175"/>
                  </a:lnTo>
                  <a:lnTo>
                    <a:pt x="682" y="18427"/>
                  </a:lnTo>
                  <a:lnTo>
                    <a:pt x="1034" y="18906"/>
                  </a:lnTo>
                  <a:lnTo>
                    <a:pt x="1387" y="19360"/>
                  </a:lnTo>
                  <a:lnTo>
                    <a:pt x="1791" y="19788"/>
                  </a:lnTo>
                  <a:lnTo>
                    <a:pt x="2244" y="20166"/>
                  </a:lnTo>
                  <a:lnTo>
                    <a:pt x="2698" y="20545"/>
                  </a:lnTo>
                  <a:lnTo>
                    <a:pt x="3152" y="20897"/>
                  </a:lnTo>
                  <a:lnTo>
                    <a:pt x="3631" y="21250"/>
                  </a:lnTo>
                  <a:lnTo>
                    <a:pt x="4563" y="21906"/>
                  </a:lnTo>
                  <a:lnTo>
                    <a:pt x="5042" y="22259"/>
                  </a:lnTo>
                  <a:lnTo>
                    <a:pt x="5496" y="22612"/>
                  </a:lnTo>
                  <a:lnTo>
                    <a:pt x="5925" y="22990"/>
                  </a:lnTo>
                  <a:lnTo>
                    <a:pt x="6353" y="23393"/>
                  </a:lnTo>
                  <a:lnTo>
                    <a:pt x="7286" y="23368"/>
                  </a:lnTo>
                  <a:lnTo>
                    <a:pt x="8193" y="23343"/>
                  </a:lnTo>
                  <a:lnTo>
                    <a:pt x="10008" y="23191"/>
                  </a:lnTo>
                  <a:lnTo>
                    <a:pt x="11848" y="23065"/>
                  </a:lnTo>
                  <a:lnTo>
                    <a:pt x="12756" y="23015"/>
                  </a:lnTo>
                  <a:lnTo>
                    <a:pt x="13688" y="23015"/>
                  </a:lnTo>
                  <a:lnTo>
                    <a:pt x="17722" y="19612"/>
                  </a:lnTo>
                  <a:lnTo>
                    <a:pt x="18251" y="19158"/>
                  </a:lnTo>
                  <a:lnTo>
                    <a:pt x="18503" y="18906"/>
                  </a:lnTo>
                  <a:lnTo>
                    <a:pt x="18755" y="18679"/>
                  </a:lnTo>
                  <a:lnTo>
                    <a:pt x="18957" y="18402"/>
                  </a:lnTo>
                  <a:lnTo>
                    <a:pt x="19158" y="18125"/>
                  </a:lnTo>
                  <a:lnTo>
                    <a:pt x="19310" y="17822"/>
                  </a:lnTo>
                  <a:lnTo>
                    <a:pt x="19436" y="17520"/>
                  </a:lnTo>
                  <a:lnTo>
                    <a:pt x="19486" y="17343"/>
                  </a:lnTo>
                  <a:lnTo>
                    <a:pt x="19511" y="17167"/>
                  </a:lnTo>
                  <a:lnTo>
                    <a:pt x="19537" y="16990"/>
                  </a:lnTo>
                  <a:lnTo>
                    <a:pt x="19537" y="16839"/>
                  </a:lnTo>
                  <a:lnTo>
                    <a:pt x="19486" y="16486"/>
                  </a:lnTo>
                  <a:lnTo>
                    <a:pt x="19436" y="16310"/>
                  </a:lnTo>
                  <a:lnTo>
                    <a:pt x="19385" y="16159"/>
                  </a:lnTo>
                  <a:lnTo>
                    <a:pt x="19310" y="16007"/>
                  </a:lnTo>
                  <a:lnTo>
                    <a:pt x="19209" y="15856"/>
                  </a:lnTo>
                  <a:lnTo>
                    <a:pt x="19108" y="15730"/>
                  </a:lnTo>
                  <a:lnTo>
                    <a:pt x="19007" y="15604"/>
                  </a:lnTo>
                  <a:lnTo>
                    <a:pt x="18881" y="15503"/>
                  </a:lnTo>
                  <a:lnTo>
                    <a:pt x="18730" y="15428"/>
                  </a:lnTo>
                  <a:lnTo>
                    <a:pt x="18579" y="15352"/>
                  </a:lnTo>
                  <a:lnTo>
                    <a:pt x="18427" y="15301"/>
                  </a:lnTo>
                  <a:lnTo>
                    <a:pt x="18251" y="15276"/>
                  </a:lnTo>
                  <a:lnTo>
                    <a:pt x="18100" y="15276"/>
                  </a:lnTo>
                  <a:lnTo>
                    <a:pt x="17923" y="15301"/>
                  </a:lnTo>
                  <a:lnTo>
                    <a:pt x="17772" y="15327"/>
                  </a:lnTo>
                  <a:lnTo>
                    <a:pt x="17470" y="15428"/>
                  </a:lnTo>
                  <a:lnTo>
                    <a:pt x="17167" y="15579"/>
                  </a:lnTo>
                  <a:lnTo>
                    <a:pt x="16890" y="15780"/>
                  </a:lnTo>
                  <a:lnTo>
                    <a:pt x="16638" y="16007"/>
                  </a:lnTo>
                  <a:lnTo>
                    <a:pt x="16411" y="16259"/>
                  </a:lnTo>
                  <a:lnTo>
                    <a:pt x="16184" y="16537"/>
                  </a:lnTo>
                  <a:lnTo>
                    <a:pt x="16512" y="15957"/>
                  </a:lnTo>
                  <a:lnTo>
                    <a:pt x="16839" y="15352"/>
                  </a:lnTo>
                  <a:lnTo>
                    <a:pt x="17117" y="14747"/>
                  </a:lnTo>
                  <a:lnTo>
                    <a:pt x="17369" y="14117"/>
                  </a:lnTo>
                  <a:lnTo>
                    <a:pt x="17596" y="13487"/>
                  </a:lnTo>
                  <a:lnTo>
                    <a:pt x="17797" y="12831"/>
                  </a:lnTo>
                  <a:lnTo>
                    <a:pt x="17974" y="12176"/>
                  </a:lnTo>
                  <a:lnTo>
                    <a:pt x="18100" y="11520"/>
                  </a:lnTo>
                  <a:lnTo>
                    <a:pt x="18150" y="11243"/>
                  </a:lnTo>
                  <a:lnTo>
                    <a:pt x="18175" y="10941"/>
                  </a:lnTo>
                  <a:lnTo>
                    <a:pt x="18175" y="10638"/>
                  </a:lnTo>
                  <a:lnTo>
                    <a:pt x="18175" y="10361"/>
                  </a:lnTo>
                  <a:lnTo>
                    <a:pt x="18125" y="10084"/>
                  </a:lnTo>
                  <a:lnTo>
                    <a:pt x="18049" y="9832"/>
                  </a:lnTo>
                  <a:lnTo>
                    <a:pt x="17923" y="9579"/>
                  </a:lnTo>
                  <a:lnTo>
                    <a:pt x="17747" y="9353"/>
                  </a:lnTo>
                  <a:lnTo>
                    <a:pt x="17596" y="9227"/>
                  </a:lnTo>
                  <a:lnTo>
                    <a:pt x="17444" y="9101"/>
                  </a:lnTo>
                  <a:lnTo>
                    <a:pt x="17243" y="9000"/>
                  </a:lnTo>
                  <a:lnTo>
                    <a:pt x="17066" y="8949"/>
                  </a:lnTo>
                  <a:lnTo>
                    <a:pt x="16865" y="8899"/>
                  </a:lnTo>
                  <a:lnTo>
                    <a:pt x="16663" y="8874"/>
                  </a:lnTo>
                  <a:lnTo>
                    <a:pt x="16436" y="8874"/>
                  </a:lnTo>
                  <a:lnTo>
                    <a:pt x="16234" y="8899"/>
                  </a:lnTo>
                  <a:lnTo>
                    <a:pt x="16033" y="8949"/>
                  </a:lnTo>
                  <a:lnTo>
                    <a:pt x="15831" y="9000"/>
                  </a:lnTo>
                  <a:lnTo>
                    <a:pt x="15453" y="9151"/>
                  </a:lnTo>
                  <a:lnTo>
                    <a:pt x="15100" y="9353"/>
                  </a:lnTo>
                  <a:lnTo>
                    <a:pt x="14772" y="9605"/>
                  </a:lnTo>
                  <a:lnTo>
                    <a:pt x="14369" y="9932"/>
                  </a:lnTo>
                  <a:lnTo>
                    <a:pt x="13991" y="10310"/>
                  </a:lnTo>
                  <a:lnTo>
                    <a:pt x="13663" y="10714"/>
                  </a:lnTo>
                  <a:lnTo>
                    <a:pt x="13361" y="11168"/>
                  </a:lnTo>
                  <a:lnTo>
                    <a:pt x="13109" y="11621"/>
                  </a:lnTo>
                  <a:lnTo>
                    <a:pt x="12882" y="12100"/>
                  </a:lnTo>
                  <a:lnTo>
                    <a:pt x="12705" y="12604"/>
                  </a:lnTo>
                  <a:lnTo>
                    <a:pt x="12554" y="13108"/>
                  </a:lnTo>
                  <a:lnTo>
                    <a:pt x="12756" y="11873"/>
                  </a:lnTo>
                  <a:lnTo>
                    <a:pt x="12957" y="10638"/>
                  </a:lnTo>
                  <a:lnTo>
                    <a:pt x="13134" y="9403"/>
                  </a:lnTo>
                  <a:lnTo>
                    <a:pt x="13260" y="8143"/>
                  </a:lnTo>
                  <a:lnTo>
                    <a:pt x="13310" y="7538"/>
                  </a:lnTo>
                  <a:lnTo>
                    <a:pt x="13336" y="6907"/>
                  </a:lnTo>
                  <a:lnTo>
                    <a:pt x="13361" y="6277"/>
                  </a:lnTo>
                  <a:lnTo>
                    <a:pt x="13336" y="5672"/>
                  </a:lnTo>
                  <a:lnTo>
                    <a:pt x="13310" y="5042"/>
                  </a:lnTo>
                  <a:lnTo>
                    <a:pt x="13285" y="4412"/>
                  </a:lnTo>
                  <a:lnTo>
                    <a:pt x="13210" y="3807"/>
                  </a:lnTo>
                  <a:lnTo>
                    <a:pt x="13109" y="3177"/>
                  </a:lnTo>
                  <a:lnTo>
                    <a:pt x="13008" y="2647"/>
                  </a:lnTo>
                  <a:lnTo>
                    <a:pt x="12882" y="2143"/>
                  </a:lnTo>
                  <a:lnTo>
                    <a:pt x="12806" y="1891"/>
                  </a:lnTo>
                  <a:lnTo>
                    <a:pt x="12705" y="1639"/>
                  </a:lnTo>
                  <a:lnTo>
                    <a:pt x="12579" y="1387"/>
                  </a:lnTo>
                  <a:lnTo>
                    <a:pt x="12453" y="1160"/>
                  </a:lnTo>
                  <a:lnTo>
                    <a:pt x="12302" y="933"/>
                  </a:lnTo>
                  <a:lnTo>
                    <a:pt x="12126" y="732"/>
                  </a:lnTo>
                  <a:lnTo>
                    <a:pt x="11924" y="555"/>
                  </a:lnTo>
                  <a:lnTo>
                    <a:pt x="11722" y="379"/>
                  </a:lnTo>
                  <a:lnTo>
                    <a:pt x="11495" y="253"/>
                  </a:lnTo>
                  <a:lnTo>
                    <a:pt x="11243" y="127"/>
                  </a:lnTo>
                  <a:lnTo>
                    <a:pt x="10991" y="51"/>
                  </a:lnTo>
                  <a:lnTo>
                    <a:pt x="10739"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9" name="Google Shape;3799;p23"/>
          <p:cNvGrpSpPr/>
          <p:nvPr/>
        </p:nvGrpSpPr>
        <p:grpSpPr>
          <a:xfrm flipH="1">
            <a:off x="3851486" y="4809334"/>
            <a:ext cx="605037" cy="261919"/>
            <a:chOff x="5919557" y="5390519"/>
            <a:chExt cx="1236535" cy="535292"/>
          </a:xfrm>
        </p:grpSpPr>
        <p:sp>
          <p:nvSpPr>
            <p:cNvPr id="3800" name="Google Shape;3800;p2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2" name="Google Shape;3802;p23"/>
          <p:cNvGrpSpPr/>
          <p:nvPr/>
        </p:nvGrpSpPr>
        <p:grpSpPr>
          <a:xfrm flipH="1">
            <a:off x="6060811" y="4758647"/>
            <a:ext cx="605037" cy="261919"/>
            <a:chOff x="5919557" y="5390519"/>
            <a:chExt cx="1236535" cy="535292"/>
          </a:xfrm>
        </p:grpSpPr>
        <p:sp>
          <p:nvSpPr>
            <p:cNvPr id="3803" name="Google Shape;3803;p2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5" name="Google Shape;3805;p23"/>
          <p:cNvGrpSpPr/>
          <p:nvPr/>
        </p:nvGrpSpPr>
        <p:grpSpPr>
          <a:xfrm flipH="1">
            <a:off x="1401011" y="4809322"/>
            <a:ext cx="605037" cy="261919"/>
            <a:chOff x="5919557" y="5390519"/>
            <a:chExt cx="1236535" cy="535292"/>
          </a:xfrm>
        </p:grpSpPr>
        <p:sp>
          <p:nvSpPr>
            <p:cNvPr id="3806" name="Google Shape;3806;p2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3"/>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8" name="Google Shape;3808;p23"/>
          <p:cNvGrpSpPr/>
          <p:nvPr/>
        </p:nvGrpSpPr>
        <p:grpSpPr>
          <a:xfrm flipH="1">
            <a:off x="7112840" y="4965367"/>
            <a:ext cx="177276" cy="94417"/>
            <a:chOff x="4479875" y="2138450"/>
            <a:chExt cx="408375" cy="217450"/>
          </a:xfrm>
        </p:grpSpPr>
        <p:sp>
          <p:nvSpPr>
            <p:cNvPr id="3809" name="Google Shape;3809;p2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23"/>
          <p:cNvGrpSpPr/>
          <p:nvPr/>
        </p:nvGrpSpPr>
        <p:grpSpPr>
          <a:xfrm flipH="1">
            <a:off x="5049453" y="4965367"/>
            <a:ext cx="177276" cy="94417"/>
            <a:chOff x="4479875" y="2138450"/>
            <a:chExt cx="408375" cy="217450"/>
          </a:xfrm>
        </p:grpSpPr>
        <p:sp>
          <p:nvSpPr>
            <p:cNvPr id="3815" name="Google Shape;3815;p2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0" name="Google Shape;3820;p23"/>
          <p:cNvGrpSpPr/>
          <p:nvPr/>
        </p:nvGrpSpPr>
        <p:grpSpPr>
          <a:xfrm flipH="1">
            <a:off x="2460290" y="4965367"/>
            <a:ext cx="177276" cy="94417"/>
            <a:chOff x="4479875" y="2138450"/>
            <a:chExt cx="408375" cy="217450"/>
          </a:xfrm>
        </p:grpSpPr>
        <p:sp>
          <p:nvSpPr>
            <p:cNvPr id="3821" name="Google Shape;3821;p2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6" name="Google Shape;3826;p23"/>
          <p:cNvGrpSpPr/>
          <p:nvPr/>
        </p:nvGrpSpPr>
        <p:grpSpPr>
          <a:xfrm flipH="1">
            <a:off x="3081265" y="5020567"/>
            <a:ext cx="177276" cy="94417"/>
            <a:chOff x="4479875" y="2138450"/>
            <a:chExt cx="408375" cy="217450"/>
          </a:xfrm>
        </p:grpSpPr>
        <p:sp>
          <p:nvSpPr>
            <p:cNvPr id="3827" name="Google Shape;3827;p2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2" name="Google Shape;3832;p23"/>
          <p:cNvGrpSpPr/>
          <p:nvPr/>
        </p:nvGrpSpPr>
        <p:grpSpPr>
          <a:xfrm flipH="1">
            <a:off x="378215" y="4965367"/>
            <a:ext cx="177276" cy="94417"/>
            <a:chOff x="4479875" y="2138450"/>
            <a:chExt cx="408375" cy="217450"/>
          </a:xfrm>
        </p:grpSpPr>
        <p:sp>
          <p:nvSpPr>
            <p:cNvPr id="3833" name="Google Shape;3833;p2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23"/>
          <p:cNvGrpSpPr/>
          <p:nvPr/>
        </p:nvGrpSpPr>
        <p:grpSpPr>
          <a:xfrm flipH="1">
            <a:off x="7737115" y="4965367"/>
            <a:ext cx="177276" cy="94417"/>
            <a:chOff x="4479875" y="2138450"/>
            <a:chExt cx="408375" cy="217450"/>
          </a:xfrm>
        </p:grpSpPr>
        <p:sp>
          <p:nvSpPr>
            <p:cNvPr id="3839" name="Google Shape;3839;p23"/>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3"/>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3"/>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3"/>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3"/>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4" name="Google Shape;3844;p23"/>
          <p:cNvGrpSpPr/>
          <p:nvPr/>
        </p:nvGrpSpPr>
        <p:grpSpPr>
          <a:xfrm flipH="1">
            <a:off x="3406502" y="122228"/>
            <a:ext cx="2331006" cy="365725"/>
            <a:chOff x="238125" y="2297075"/>
            <a:chExt cx="7143750" cy="1120825"/>
          </a:xfrm>
        </p:grpSpPr>
        <p:sp>
          <p:nvSpPr>
            <p:cNvPr id="3845" name="Google Shape;3845;p23"/>
            <p:cNvSpPr/>
            <p:nvPr/>
          </p:nvSpPr>
          <p:spPr>
            <a:xfrm>
              <a:off x="238125" y="2297075"/>
              <a:ext cx="7143750" cy="1120825"/>
            </a:xfrm>
            <a:custGeom>
              <a:avLst/>
              <a:gdLst/>
              <a:ahLst/>
              <a:cxnLst/>
              <a:rect l="l" t="t" r="r" b="b"/>
              <a:pathLst>
                <a:path w="285750" h="44833" extrusionOk="0">
                  <a:moveTo>
                    <a:pt x="204667" y="2453"/>
                  </a:moveTo>
                  <a:lnTo>
                    <a:pt x="205803" y="2512"/>
                  </a:lnTo>
                  <a:lnTo>
                    <a:pt x="206910" y="2602"/>
                  </a:lnTo>
                  <a:lnTo>
                    <a:pt x="207957" y="2662"/>
                  </a:lnTo>
                  <a:lnTo>
                    <a:pt x="209662" y="2841"/>
                  </a:lnTo>
                  <a:lnTo>
                    <a:pt x="210738" y="2961"/>
                  </a:lnTo>
                  <a:lnTo>
                    <a:pt x="211037" y="2991"/>
                  </a:lnTo>
                  <a:lnTo>
                    <a:pt x="211366" y="3081"/>
                  </a:lnTo>
                  <a:lnTo>
                    <a:pt x="211666" y="3170"/>
                  </a:lnTo>
                  <a:lnTo>
                    <a:pt x="211965" y="3320"/>
                  </a:lnTo>
                  <a:lnTo>
                    <a:pt x="212174" y="3499"/>
                  </a:lnTo>
                  <a:lnTo>
                    <a:pt x="212264" y="3589"/>
                  </a:lnTo>
                  <a:lnTo>
                    <a:pt x="212353" y="3709"/>
                  </a:lnTo>
                  <a:lnTo>
                    <a:pt x="212383" y="3828"/>
                  </a:lnTo>
                  <a:lnTo>
                    <a:pt x="212413" y="3948"/>
                  </a:lnTo>
                  <a:lnTo>
                    <a:pt x="212413" y="4097"/>
                  </a:lnTo>
                  <a:lnTo>
                    <a:pt x="212383" y="4217"/>
                  </a:lnTo>
                  <a:lnTo>
                    <a:pt x="212353" y="4367"/>
                  </a:lnTo>
                  <a:lnTo>
                    <a:pt x="212264" y="4456"/>
                  </a:lnTo>
                  <a:lnTo>
                    <a:pt x="212174" y="4576"/>
                  </a:lnTo>
                  <a:lnTo>
                    <a:pt x="212084" y="4666"/>
                  </a:lnTo>
                  <a:lnTo>
                    <a:pt x="211845" y="4815"/>
                  </a:lnTo>
                  <a:lnTo>
                    <a:pt x="211576" y="4965"/>
                  </a:lnTo>
                  <a:lnTo>
                    <a:pt x="211307" y="5055"/>
                  </a:lnTo>
                  <a:lnTo>
                    <a:pt x="210948" y="5174"/>
                  </a:lnTo>
                  <a:lnTo>
                    <a:pt x="210050" y="5413"/>
                  </a:lnTo>
                  <a:lnTo>
                    <a:pt x="208884" y="5683"/>
                  </a:lnTo>
                  <a:lnTo>
                    <a:pt x="207568" y="5922"/>
                  </a:lnTo>
                  <a:lnTo>
                    <a:pt x="206103" y="6131"/>
                  </a:lnTo>
                  <a:lnTo>
                    <a:pt x="204577" y="6341"/>
                  </a:lnTo>
                  <a:lnTo>
                    <a:pt x="203052" y="6460"/>
                  </a:lnTo>
                  <a:lnTo>
                    <a:pt x="202334" y="6490"/>
                  </a:lnTo>
                  <a:lnTo>
                    <a:pt x="201616" y="6490"/>
                  </a:lnTo>
                  <a:lnTo>
                    <a:pt x="200749" y="6460"/>
                  </a:lnTo>
                  <a:lnTo>
                    <a:pt x="199941" y="6400"/>
                  </a:lnTo>
                  <a:lnTo>
                    <a:pt x="199223" y="6311"/>
                  </a:lnTo>
                  <a:lnTo>
                    <a:pt x="198894" y="6221"/>
                  </a:lnTo>
                  <a:lnTo>
                    <a:pt x="198595" y="6161"/>
                  </a:lnTo>
                  <a:lnTo>
                    <a:pt x="198326" y="6042"/>
                  </a:lnTo>
                  <a:lnTo>
                    <a:pt x="198057" y="5952"/>
                  </a:lnTo>
                  <a:lnTo>
                    <a:pt x="197848" y="5802"/>
                  </a:lnTo>
                  <a:lnTo>
                    <a:pt x="197668" y="5683"/>
                  </a:lnTo>
                  <a:lnTo>
                    <a:pt x="197489" y="5503"/>
                  </a:lnTo>
                  <a:lnTo>
                    <a:pt x="197369" y="5354"/>
                  </a:lnTo>
                  <a:lnTo>
                    <a:pt x="197309" y="5144"/>
                  </a:lnTo>
                  <a:lnTo>
                    <a:pt x="197249" y="4935"/>
                  </a:lnTo>
                  <a:lnTo>
                    <a:pt x="197249" y="4755"/>
                  </a:lnTo>
                  <a:lnTo>
                    <a:pt x="197249" y="4576"/>
                  </a:lnTo>
                  <a:lnTo>
                    <a:pt x="197279" y="4426"/>
                  </a:lnTo>
                  <a:lnTo>
                    <a:pt x="197309" y="4277"/>
                  </a:lnTo>
                  <a:lnTo>
                    <a:pt x="197399" y="4127"/>
                  </a:lnTo>
                  <a:lnTo>
                    <a:pt x="197459" y="3978"/>
                  </a:lnTo>
                  <a:lnTo>
                    <a:pt x="197668" y="3709"/>
                  </a:lnTo>
                  <a:lnTo>
                    <a:pt x="197937" y="3469"/>
                  </a:lnTo>
                  <a:lnTo>
                    <a:pt x="198266" y="3290"/>
                  </a:lnTo>
                  <a:lnTo>
                    <a:pt x="198625" y="3110"/>
                  </a:lnTo>
                  <a:lnTo>
                    <a:pt x="199044" y="2961"/>
                  </a:lnTo>
                  <a:lnTo>
                    <a:pt x="199493" y="2811"/>
                  </a:lnTo>
                  <a:lnTo>
                    <a:pt x="200001" y="2722"/>
                  </a:lnTo>
                  <a:lnTo>
                    <a:pt x="200539" y="2632"/>
                  </a:lnTo>
                  <a:lnTo>
                    <a:pt x="201078" y="2572"/>
                  </a:lnTo>
                  <a:lnTo>
                    <a:pt x="201676" y="2512"/>
                  </a:lnTo>
                  <a:lnTo>
                    <a:pt x="202274" y="2482"/>
                  </a:lnTo>
                  <a:lnTo>
                    <a:pt x="203500" y="2453"/>
                  </a:lnTo>
                  <a:close/>
                  <a:moveTo>
                    <a:pt x="168806" y="0"/>
                  </a:move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197489" y="60"/>
                  </a:lnTo>
                  <a:lnTo>
                    <a:pt x="184748" y="30"/>
                  </a:lnTo>
                  <a:lnTo>
                    <a:pt x="16880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3"/>
            <p:cNvSpPr/>
            <p:nvPr/>
          </p:nvSpPr>
          <p:spPr>
            <a:xfrm>
              <a:off x="5169350" y="2358375"/>
              <a:ext cx="379125" cy="100975"/>
            </a:xfrm>
            <a:custGeom>
              <a:avLst/>
              <a:gdLst/>
              <a:ahLst/>
              <a:cxnLst/>
              <a:rect l="l" t="t" r="r" b="b"/>
              <a:pathLst>
                <a:path w="15165" h="4039" fill="none" extrusionOk="0">
                  <a:moveTo>
                    <a:pt x="4367" y="4038"/>
                  </a:moveTo>
                  <a:lnTo>
                    <a:pt x="4367" y="4038"/>
                  </a:lnTo>
                  <a:lnTo>
                    <a:pt x="3500" y="4008"/>
                  </a:lnTo>
                  <a:lnTo>
                    <a:pt x="2692" y="3948"/>
                  </a:lnTo>
                  <a:lnTo>
                    <a:pt x="1974" y="3859"/>
                  </a:lnTo>
                  <a:lnTo>
                    <a:pt x="1645" y="3769"/>
                  </a:lnTo>
                  <a:lnTo>
                    <a:pt x="1346" y="3709"/>
                  </a:lnTo>
                  <a:lnTo>
                    <a:pt x="1077" y="3590"/>
                  </a:lnTo>
                  <a:lnTo>
                    <a:pt x="808" y="3500"/>
                  </a:lnTo>
                  <a:lnTo>
                    <a:pt x="599" y="3350"/>
                  </a:lnTo>
                  <a:lnTo>
                    <a:pt x="419" y="3231"/>
                  </a:lnTo>
                  <a:lnTo>
                    <a:pt x="240" y="3051"/>
                  </a:lnTo>
                  <a:lnTo>
                    <a:pt x="120" y="2902"/>
                  </a:lnTo>
                  <a:lnTo>
                    <a:pt x="60" y="2692"/>
                  </a:lnTo>
                  <a:lnTo>
                    <a:pt x="0" y="2483"/>
                  </a:lnTo>
                  <a:lnTo>
                    <a:pt x="0" y="2483"/>
                  </a:lnTo>
                  <a:lnTo>
                    <a:pt x="0" y="2303"/>
                  </a:lnTo>
                  <a:lnTo>
                    <a:pt x="0" y="2124"/>
                  </a:lnTo>
                  <a:lnTo>
                    <a:pt x="30" y="1974"/>
                  </a:lnTo>
                  <a:lnTo>
                    <a:pt x="60" y="1825"/>
                  </a:lnTo>
                  <a:lnTo>
                    <a:pt x="150" y="1675"/>
                  </a:lnTo>
                  <a:lnTo>
                    <a:pt x="210" y="1526"/>
                  </a:lnTo>
                  <a:lnTo>
                    <a:pt x="419" y="1257"/>
                  </a:lnTo>
                  <a:lnTo>
                    <a:pt x="688" y="1017"/>
                  </a:lnTo>
                  <a:lnTo>
                    <a:pt x="1017" y="838"/>
                  </a:lnTo>
                  <a:lnTo>
                    <a:pt x="1376" y="658"/>
                  </a:lnTo>
                  <a:lnTo>
                    <a:pt x="1795" y="509"/>
                  </a:lnTo>
                  <a:lnTo>
                    <a:pt x="2244" y="359"/>
                  </a:lnTo>
                  <a:lnTo>
                    <a:pt x="2752" y="270"/>
                  </a:lnTo>
                  <a:lnTo>
                    <a:pt x="3290" y="180"/>
                  </a:lnTo>
                  <a:lnTo>
                    <a:pt x="3829" y="120"/>
                  </a:lnTo>
                  <a:lnTo>
                    <a:pt x="4427" y="60"/>
                  </a:lnTo>
                  <a:lnTo>
                    <a:pt x="5025" y="30"/>
                  </a:lnTo>
                  <a:lnTo>
                    <a:pt x="6251" y="1"/>
                  </a:lnTo>
                  <a:lnTo>
                    <a:pt x="6251" y="1"/>
                  </a:lnTo>
                  <a:lnTo>
                    <a:pt x="7418" y="1"/>
                  </a:lnTo>
                  <a:lnTo>
                    <a:pt x="8554" y="60"/>
                  </a:lnTo>
                  <a:lnTo>
                    <a:pt x="9661" y="150"/>
                  </a:lnTo>
                  <a:lnTo>
                    <a:pt x="10708" y="210"/>
                  </a:lnTo>
                  <a:lnTo>
                    <a:pt x="12413" y="389"/>
                  </a:lnTo>
                  <a:lnTo>
                    <a:pt x="13489" y="509"/>
                  </a:lnTo>
                  <a:lnTo>
                    <a:pt x="13489" y="509"/>
                  </a:lnTo>
                  <a:lnTo>
                    <a:pt x="13788" y="539"/>
                  </a:lnTo>
                  <a:lnTo>
                    <a:pt x="14117" y="629"/>
                  </a:lnTo>
                  <a:lnTo>
                    <a:pt x="14417" y="718"/>
                  </a:lnTo>
                  <a:lnTo>
                    <a:pt x="14716" y="868"/>
                  </a:lnTo>
                  <a:lnTo>
                    <a:pt x="14925" y="1047"/>
                  </a:lnTo>
                  <a:lnTo>
                    <a:pt x="15015" y="1137"/>
                  </a:lnTo>
                  <a:lnTo>
                    <a:pt x="15104" y="1257"/>
                  </a:lnTo>
                  <a:lnTo>
                    <a:pt x="15134" y="1376"/>
                  </a:lnTo>
                  <a:lnTo>
                    <a:pt x="15164" y="1496"/>
                  </a:lnTo>
                  <a:lnTo>
                    <a:pt x="15164" y="1645"/>
                  </a:lnTo>
                  <a:lnTo>
                    <a:pt x="15134" y="1765"/>
                  </a:lnTo>
                  <a:lnTo>
                    <a:pt x="15134" y="1765"/>
                  </a:lnTo>
                  <a:lnTo>
                    <a:pt x="15104" y="1915"/>
                  </a:lnTo>
                  <a:lnTo>
                    <a:pt x="15015" y="2004"/>
                  </a:lnTo>
                  <a:lnTo>
                    <a:pt x="14925" y="2124"/>
                  </a:lnTo>
                  <a:lnTo>
                    <a:pt x="14835" y="2214"/>
                  </a:lnTo>
                  <a:lnTo>
                    <a:pt x="14596" y="2363"/>
                  </a:lnTo>
                  <a:lnTo>
                    <a:pt x="14327" y="2513"/>
                  </a:lnTo>
                  <a:lnTo>
                    <a:pt x="14327" y="2513"/>
                  </a:lnTo>
                  <a:lnTo>
                    <a:pt x="14058" y="2603"/>
                  </a:lnTo>
                  <a:lnTo>
                    <a:pt x="13699" y="2722"/>
                  </a:lnTo>
                  <a:lnTo>
                    <a:pt x="12801" y="2961"/>
                  </a:lnTo>
                  <a:lnTo>
                    <a:pt x="11635" y="3231"/>
                  </a:lnTo>
                  <a:lnTo>
                    <a:pt x="10319" y="3470"/>
                  </a:lnTo>
                  <a:lnTo>
                    <a:pt x="8854" y="3679"/>
                  </a:lnTo>
                  <a:lnTo>
                    <a:pt x="7328" y="3889"/>
                  </a:lnTo>
                  <a:lnTo>
                    <a:pt x="5803" y="4008"/>
                  </a:lnTo>
                  <a:lnTo>
                    <a:pt x="5085" y="4038"/>
                  </a:lnTo>
                  <a:lnTo>
                    <a:pt x="4367" y="4038"/>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3"/>
            <p:cNvSpPr/>
            <p:nvPr/>
          </p:nvSpPr>
          <p:spPr>
            <a:xfrm>
              <a:off x="238125" y="2297075"/>
              <a:ext cx="7143750" cy="1120825"/>
            </a:xfrm>
            <a:custGeom>
              <a:avLst/>
              <a:gdLst/>
              <a:ahLst/>
              <a:cxnLst/>
              <a:rect l="l" t="t" r="r" b="b"/>
              <a:pathLst>
                <a:path w="285750" h="44833" fill="none" extrusionOk="0">
                  <a:moveTo>
                    <a:pt x="168806" y="0"/>
                  </a:moveTo>
                  <a:lnTo>
                    <a:pt x="168806" y="0"/>
                  </a:ln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3922" y="44833"/>
                  </a:lnTo>
                  <a:lnTo>
                    <a:pt x="143922"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209063" y="150"/>
                  </a:lnTo>
                  <a:lnTo>
                    <a:pt x="197489" y="60"/>
                  </a:lnTo>
                  <a:lnTo>
                    <a:pt x="184748" y="30"/>
                  </a:lnTo>
                  <a:lnTo>
                    <a:pt x="168806" y="0"/>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996"/>
        <p:cNvGrpSpPr/>
        <p:nvPr/>
      </p:nvGrpSpPr>
      <p:grpSpPr>
        <a:xfrm>
          <a:off x="0" y="0"/>
          <a:ext cx="0" cy="0"/>
          <a:chOff x="0" y="0"/>
          <a:chExt cx="0" cy="0"/>
        </a:xfrm>
      </p:grpSpPr>
      <p:sp>
        <p:nvSpPr>
          <p:cNvPr id="4997" name="Google Shape;4997;p32"/>
          <p:cNvSpPr/>
          <p:nvPr/>
        </p:nvSpPr>
        <p:spPr>
          <a:xfrm>
            <a:off x="-75275" y="2517384"/>
            <a:ext cx="9231934" cy="2293237"/>
          </a:xfrm>
          <a:custGeom>
            <a:avLst/>
            <a:gdLst/>
            <a:ahLst/>
            <a:cxnLst/>
            <a:rect l="l" t="t" r="r" b="b"/>
            <a:pathLst>
              <a:path w="118324" h="29392" extrusionOk="0">
                <a:moveTo>
                  <a:pt x="4462" y="0"/>
                </a:moveTo>
                <a:lnTo>
                  <a:pt x="4059" y="25"/>
                </a:lnTo>
                <a:lnTo>
                  <a:pt x="3656" y="76"/>
                </a:lnTo>
                <a:lnTo>
                  <a:pt x="3278" y="151"/>
                </a:lnTo>
                <a:lnTo>
                  <a:pt x="2874" y="277"/>
                </a:lnTo>
                <a:lnTo>
                  <a:pt x="2496" y="429"/>
                </a:lnTo>
                <a:lnTo>
                  <a:pt x="2143" y="580"/>
                </a:lnTo>
                <a:lnTo>
                  <a:pt x="1790" y="782"/>
                </a:lnTo>
                <a:lnTo>
                  <a:pt x="1438" y="1008"/>
                </a:lnTo>
                <a:lnTo>
                  <a:pt x="1110" y="1286"/>
                </a:lnTo>
                <a:lnTo>
                  <a:pt x="807" y="1563"/>
                </a:lnTo>
                <a:lnTo>
                  <a:pt x="1" y="29392"/>
                </a:lnTo>
                <a:lnTo>
                  <a:pt x="117870" y="29392"/>
                </a:lnTo>
                <a:lnTo>
                  <a:pt x="117971" y="23166"/>
                </a:lnTo>
                <a:lnTo>
                  <a:pt x="118072" y="14872"/>
                </a:lnTo>
                <a:lnTo>
                  <a:pt x="118223" y="7487"/>
                </a:lnTo>
                <a:lnTo>
                  <a:pt x="118273" y="5042"/>
                </a:lnTo>
                <a:lnTo>
                  <a:pt x="118299" y="4311"/>
                </a:lnTo>
                <a:lnTo>
                  <a:pt x="118324" y="3933"/>
                </a:lnTo>
                <a:lnTo>
                  <a:pt x="118021" y="3857"/>
                </a:lnTo>
                <a:lnTo>
                  <a:pt x="117694" y="3806"/>
                </a:lnTo>
                <a:lnTo>
                  <a:pt x="117366" y="3806"/>
                </a:lnTo>
                <a:lnTo>
                  <a:pt x="117038" y="3857"/>
                </a:lnTo>
                <a:lnTo>
                  <a:pt x="116711" y="3933"/>
                </a:lnTo>
                <a:lnTo>
                  <a:pt x="116408" y="4033"/>
                </a:lnTo>
                <a:lnTo>
                  <a:pt x="116080" y="4159"/>
                </a:lnTo>
                <a:lnTo>
                  <a:pt x="115803" y="4336"/>
                </a:lnTo>
                <a:lnTo>
                  <a:pt x="115501" y="4537"/>
                </a:lnTo>
                <a:lnTo>
                  <a:pt x="115249" y="4739"/>
                </a:lnTo>
                <a:lnTo>
                  <a:pt x="114996" y="4991"/>
                </a:lnTo>
                <a:lnTo>
                  <a:pt x="114770" y="5243"/>
                </a:lnTo>
                <a:lnTo>
                  <a:pt x="114568" y="5546"/>
                </a:lnTo>
                <a:lnTo>
                  <a:pt x="114391" y="5848"/>
                </a:lnTo>
                <a:lnTo>
                  <a:pt x="114240" y="6176"/>
                </a:lnTo>
                <a:lnTo>
                  <a:pt x="114139" y="6504"/>
                </a:lnTo>
                <a:lnTo>
                  <a:pt x="114013" y="6378"/>
                </a:lnTo>
                <a:lnTo>
                  <a:pt x="113887" y="6252"/>
                </a:lnTo>
                <a:lnTo>
                  <a:pt x="113635" y="6050"/>
                </a:lnTo>
                <a:lnTo>
                  <a:pt x="113333" y="5899"/>
                </a:lnTo>
                <a:lnTo>
                  <a:pt x="113005" y="5798"/>
                </a:lnTo>
                <a:lnTo>
                  <a:pt x="112677" y="5747"/>
                </a:lnTo>
                <a:lnTo>
                  <a:pt x="112350" y="5747"/>
                </a:lnTo>
                <a:lnTo>
                  <a:pt x="112022" y="5823"/>
                </a:lnTo>
                <a:lnTo>
                  <a:pt x="111871" y="5873"/>
                </a:lnTo>
                <a:lnTo>
                  <a:pt x="111694" y="5949"/>
                </a:lnTo>
                <a:lnTo>
                  <a:pt x="111543" y="6025"/>
                </a:lnTo>
                <a:lnTo>
                  <a:pt x="111417" y="6151"/>
                </a:lnTo>
                <a:lnTo>
                  <a:pt x="111291" y="6252"/>
                </a:lnTo>
                <a:lnTo>
                  <a:pt x="111165" y="6378"/>
                </a:lnTo>
                <a:lnTo>
                  <a:pt x="110938" y="6680"/>
                </a:lnTo>
                <a:lnTo>
                  <a:pt x="110762" y="7008"/>
                </a:lnTo>
                <a:lnTo>
                  <a:pt x="110636" y="7361"/>
                </a:lnTo>
                <a:lnTo>
                  <a:pt x="110560" y="7739"/>
                </a:lnTo>
                <a:lnTo>
                  <a:pt x="110535" y="8117"/>
                </a:lnTo>
                <a:lnTo>
                  <a:pt x="110560" y="8470"/>
                </a:lnTo>
                <a:lnTo>
                  <a:pt x="110207" y="8167"/>
                </a:lnTo>
                <a:lnTo>
                  <a:pt x="109829" y="7890"/>
                </a:lnTo>
                <a:lnTo>
                  <a:pt x="109451" y="7638"/>
                </a:lnTo>
                <a:lnTo>
                  <a:pt x="109022" y="7436"/>
                </a:lnTo>
                <a:lnTo>
                  <a:pt x="108594" y="7285"/>
                </a:lnTo>
                <a:lnTo>
                  <a:pt x="108165" y="7134"/>
                </a:lnTo>
                <a:lnTo>
                  <a:pt x="107712" y="7058"/>
                </a:lnTo>
                <a:lnTo>
                  <a:pt x="107258" y="6983"/>
                </a:lnTo>
                <a:lnTo>
                  <a:pt x="106779" y="6957"/>
                </a:lnTo>
                <a:lnTo>
                  <a:pt x="106325" y="6957"/>
                </a:lnTo>
                <a:lnTo>
                  <a:pt x="105846" y="6983"/>
                </a:lnTo>
                <a:lnTo>
                  <a:pt x="105367" y="7033"/>
                </a:lnTo>
                <a:lnTo>
                  <a:pt x="104914" y="7134"/>
                </a:lnTo>
                <a:lnTo>
                  <a:pt x="104435" y="7260"/>
                </a:lnTo>
                <a:lnTo>
                  <a:pt x="103981" y="7411"/>
                </a:lnTo>
                <a:lnTo>
                  <a:pt x="103552" y="7588"/>
                </a:lnTo>
                <a:lnTo>
                  <a:pt x="103124" y="7789"/>
                </a:lnTo>
                <a:lnTo>
                  <a:pt x="102695" y="8016"/>
                </a:lnTo>
                <a:lnTo>
                  <a:pt x="102292" y="8243"/>
                </a:lnTo>
                <a:lnTo>
                  <a:pt x="101914" y="8520"/>
                </a:lnTo>
                <a:lnTo>
                  <a:pt x="101536" y="8798"/>
                </a:lnTo>
                <a:lnTo>
                  <a:pt x="101183" y="9100"/>
                </a:lnTo>
                <a:lnTo>
                  <a:pt x="100830" y="9428"/>
                </a:lnTo>
                <a:lnTo>
                  <a:pt x="100477" y="9755"/>
                </a:lnTo>
                <a:lnTo>
                  <a:pt x="100149" y="10108"/>
                </a:lnTo>
                <a:lnTo>
                  <a:pt x="99822" y="10486"/>
                </a:lnTo>
                <a:lnTo>
                  <a:pt x="99217" y="11243"/>
                </a:lnTo>
                <a:lnTo>
                  <a:pt x="98612" y="12024"/>
                </a:lnTo>
                <a:lnTo>
                  <a:pt x="98032" y="12831"/>
                </a:lnTo>
                <a:lnTo>
                  <a:pt x="97629" y="12528"/>
                </a:lnTo>
                <a:lnTo>
                  <a:pt x="97200" y="12226"/>
                </a:lnTo>
                <a:lnTo>
                  <a:pt x="96746" y="11974"/>
                </a:lnTo>
                <a:lnTo>
                  <a:pt x="96267" y="11722"/>
                </a:lnTo>
                <a:lnTo>
                  <a:pt x="95814" y="11520"/>
                </a:lnTo>
                <a:lnTo>
                  <a:pt x="95310" y="11343"/>
                </a:lnTo>
                <a:lnTo>
                  <a:pt x="94831" y="11192"/>
                </a:lnTo>
                <a:lnTo>
                  <a:pt x="94326" y="11041"/>
                </a:lnTo>
                <a:lnTo>
                  <a:pt x="93822" y="10965"/>
                </a:lnTo>
                <a:lnTo>
                  <a:pt x="93293" y="10890"/>
                </a:lnTo>
                <a:lnTo>
                  <a:pt x="92789" y="10839"/>
                </a:lnTo>
                <a:lnTo>
                  <a:pt x="91730" y="10839"/>
                </a:lnTo>
                <a:lnTo>
                  <a:pt x="91226" y="10890"/>
                </a:lnTo>
                <a:lnTo>
                  <a:pt x="90697" y="10965"/>
                </a:lnTo>
                <a:lnTo>
                  <a:pt x="90192" y="11091"/>
                </a:lnTo>
                <a:lnTo>
                  <a:pt x="89663" y="11217"/>
                </a:lnTo>
                <a:lnTo>
                  <a:pt x="89159" y="11394"/>
                </a:lnTo>
                <a:lnTo>
                  <a:pt x="88655" y="11596"/>
                </a:lnTo>
                <a:lnTo>
                  <a:pt x="88176" y="11822"/>
                </a:lnTo>
                <a:lnTo>
                  <a:pt x="87697" y="12074"/>
                </a:lnTo>
                <a:lnTo>
                  <a:pt x="87218" y="12352"/>
                </a:lnTo>
                <a:lnTo>
                  <a:pt x="86764" y="12654"/>
                </a:lnTo>
                <a:lnTo>
                  <a:pt x="86311" y="12982"/>
                </a:lnTo>
                <a:lnTo>
                  <a:pt x="85882" y="13335"/>
                </a:lnTo>
                <a:lnTo>
                  <a:pt x="85479" y="13713"/>
                </a:lnTo>
                <a:lnTo>
                  <a:pt x="85075" y="14116"/>
                </a:lnTo>
                <a:lnTo>
                  <a:pt x="84697" y="14520"/>
                </a:lnTo>
                <a:lnTo>
                  <a:pt x="84344" y="14948"/>
                </a:lnTo>
                <a:lnTo>
                  <a:pt x="84017" y="15402"/>
                </a:lnTo>
                <a:lnTo>
                  <a:pt x="83714" y="15881"/>
                </a:lnTo>
                <a:lnTo>
                  <a:pt x="83437" y="16360"/>
                </a:lnTo>
                <a:lnTo>
                  <a:pt x="82983" y="16082"/>
                </a:lnTo>
                <a:lnTo>
                  <a:pt x="82555" y="15805"/>
                </a:lnTo>
                <a:lnTo>
                  <a:pt x="82076" y="15553"/>
                </a:lnTo>
                <a:lnTo>
                  <a:pt x="81622" y="15326"/>
                </a:lnTo>
                <a:lnTo>
                  <a:pt x="81118" y="15125"/>
                </a:lnTo>
                <a:lnTo>
                  <a:pt x="80639" y="14973"/>
                </a:lnTo>
                <a:lnTo>
                  <a:pt x="80135" y="14822"/>
                </a:lnTo>
                <a:lnTo>
                  <a:pt x="79631" y="14696"/>
                </a:lnTo>
                <a:lnTo>
                  <a:pt x="79126" y="14595"/>
                </a:lnTo>
                <a:lnTo>
                  <a:pt x="78597" y="14520"/>
                </a:lnTo>
                <a:lnTo>
                  <a:pt x="78093" y="14469"/>
                </a:lnTo>
                <a:lnTo>
                  <a:pt x="77034" y="14469"/>
                </a:lnTo>
                <a:lnTo>
                  <a:pt x="76530" y="14494"/>
                </a:lnTo>
                <a:lnTo>
                  <a:pt x="76001" y="14570"/>
                </a:lnTo>
                <a:lnTo>
                  <a:pt x="75471" y="14646"/>
                </a:lnTo>
                <a:lnTo>
                  <a:pt x="74967" y="14772"/>
                </a:lnTo>
                <a:lnTo>
                  <a:pt x="74463" y="14898"/>
                </a:lnTo>
                <a:lnTo>
                  <a:pt x="73959" y="15074"/>
                </a:lnTo>
                <a:lnTo>
                  <a:pt x="73455" y="15276"/>
                </a:lnTo>
                <a:lnTo>
                  <a:pt x="72951" y="15477"/>
                </a:lnTo>
                <a:lnTo>
                  <a:pt x="72472" y="15729"/>
                </a:lnTo>
                <a:lnTo>
                  <a:pt x="71993" y="15982"/>
                </a:lnTo>
                <a:lnTo>
                  <a:pt x="71539" y="16259"/>
                </a:lnTo>
                <a:lnTo>
                  <a:pt x="71085" y="16587"/>
                </a:lnTo>
                <a:lnTo>
                  <a:pt x="70657" y="16914"/>
                </a:lnTo>
                <a:lnTo>
                  <a:pt x="70228" y="17267"/>
                </a:lnTo>
                <a:lnTo>
                  <a:pt x="69825" y="17620"/>
                </a:lnTo>
                <a:lnTo>
                  <a:pt x="69422" y="18023"/>
                </a:lnTo>
                <a:lnTo>
                  <a:pt x="69044" y="18427"/>
                </a:lnTo>
                <a:lnTo>
                  <a:pt x="68691" y="18855"/>
                </a:lnTo>
                <a:lnTo>
                  <a:pt x="68363" y="19309"/>
                </a:lnTo>
                <a:lnTo>
                  <a:pt x="67960" y="18729"/>
                </a:lnTo>
                <a:lnTo>
                  <a:pt x="67733" y="18452"/>
                </a:lnTo>
                <a:lnTo>
                  <a:pt x="67506" y="18175"/>
                </a:lnTo>
                <a:lnTo>
                  <a:pt x="67254" y="17948"/>
                </a:lnTo>
                <a:lnTo>
                  <a:pt x="67002" y="17721"/>
                </a:lnTo>
                <a:lnTo>
                  <a:pt x="66724" y="17544"/>
                </a:lnTo>
                <a:lnTo>
                  <a:pt x="66422" y="17418"/>
                </a:lnTo>
                <a:lnTo>
                  <a:pt x="66271" y="17368"/>
                </a:lnTo>
                <a:lnTo>
                  <a:pt x="66094" y="17343"/>
                </a:lnTo>
                <a:lnTo>
                  <a:pt x="65918" y="17318"/>
                </a:lnTo>
                <a:lnTo>
                  <a:pt x="65741" y="17318"/>
                </a:lnTo>
                <a:lnTo>
                  <a:pt x="65540" y="17343"/>
                </a:lnTo>
                <a:lnTo>
                  <a:pt x="65363" y="17393"/>
                </a:lnTo>
                <a:lnTo>
                  <a:pt x="65187" y="17444"/>
                </a:lnTo>
                <a:lnTo>
                  <a:pt x="65036" y="17519"/>
                </a:lnTo>
                <a:lnTo>
                  <a:pt x="64859" y="17620"/>
                </a:lnTo>
                <a:lnTo>
                  <a:pt x="64708" y="17721"/>
                </a:lnTo>
                <a:lnTo>
                  <a:pt x="64557" y="17822"/>
                </a:lnTo>
                <a:lnTo>
                  <a:pt x="64431" y="17948"/>
                </a:lnTo>
                <a:lnTo>
                  <a:pt x="64330" y="18099"/>
                </a:lnTo>
                <a:lnTo>
                  <a:pt x="64254" y="18250"/>
                </a:lnTo>
                <a:lnTo>
                  <a:pt x="64179" y="18401"/>
                </a:lnTo>
                <a:lnTo>
                  <a:pt x="64128" y="18578"/>
                </a:lnTo>
                <a:lnTo>
                  <a:pt x="63977" y="18074"/>
                </a:lnTo>
                <a:lnTo>
                  <a:pt x="63775" y="17620"/>
                </a:lnTo>
                <a:lnTo>
                  <a:pt x="63523" y="17166"/>
                </a:lnTo>
                <a:lnTo>
                  <a:pt x="63246" y="16738"/>
                </a:lnTo>
                <a:lnTo>
                  <a:pt x="62943" y="16360"/>
                </a:lnTo>
                <a:lnTo>
                  <a:pt x="62590" y="16007"/>
                </a:lnTo>
                <a:lnTo>
                  <a:pt x="62212" y="15679"/>
                </a:lnTo>
                <a:lnTo>
                  <a:pt x="61809" y="15377"/>
                </a:lnTo>
                <a:lnTo>
                  <a:pt x="61380" y="15099"/>
                </a:lnTo>
                <a:lnTo>
                  <a:pt x="60952" y="14872"/>
                </a:lnTo>
                <a:lnTo>
                  <a:pt x="60473" y="14671"/>
                </a:lnTo>
                <a:lnTo>
                  <a:pt x="59994" y="14494"/>
                </a:lnTo>
                <a:lnTo>
                  <a:pt x="59515" y="14368"/>
                </a:lnTo>
                <a:lnTo>
                  <a:pt x="59011" y="14267"/>
                </a:lnTo>
                <a:lnTo>
                  <a:pt x="58532" y="14192"/>
                </a:lnTo>
                <a:lnTo>
                  <a:pt x="58028" y="14141"/>
                </a:lnTo>
                <a:lnTo>
                  <a:pt x="57524" y="14141"/>
                </a:lnTo>
                <a:lnTo>
                  <a:pt x="57020" y="14192"/>
                </a:lnTo>
                <a:lnTo>
                  <a:pt x="56541" y="14242"/>
                </a:lnTo>
                <a:lnTo>
                  <a:pt x="56037" y="14318"/>
                </a:lnTo>
                <a:lnTo>
                  <a:pt x="55558" y="14419"/>
                </a:lnTo>
                <a:lnTo>
                  <a:pt x="55079" y="14545"/>
                </a:lnTo>
                <a:lnTo>
                  <a:pt x="54575" y="14696"/>
                </a:lnTo>
                <a:lnTo>
                  <a:pt x="54096" y="14872"/>
                </a:lnTo>
                <a:lnTo>
                  <a:pt x="53138" y="15225"/>
                </a:lnTo>
                <a:lnTo>
                  <a:pt x="52180" y="15629"/>
                </a:lnTo>
                <a:lnTo>
                  <a:pt x="50314" y="16511"/>
                </a:lnTo>
                <a:lnTo>
                  <a:pt x="50214" y="16234"/>
                </a:lnTo>
                <a:lnTo>
                  <a:pt x="50088" y="15982"/>
                </a:lnTo>
                <a:lnTo>
                  <a:pt x="49936" y="15755"/>
                </a:lnTo>
                <a:lnTo>
                  <a:pt x="49760" y="15553"/>
                </a:lnTo>
                <a:lnTo>
                  <a:pt x="49558" y="15377"/>
                </a:lnTo>
                <a:lnTo>
                  <a:pt x="49331" y="15225"/>
                </a:lnTo>
                <a:lnTo>
                  <a:pt x="49079" y="15099"/>
                </a:lnTo>
                <a:lnTo>
                  <a:pt x="48827" y="14998"/>
                </a:lnTo>
                <a:lnTo>
                  <a:pt x="48575" y="14948"/>
                </a:lnTo>
                <a:lnTo>
                  <a:pt x="48298" y="14898"/>
                </a:lnTo>
                <a:lnTo>
                  <a:pt x="48021" y="14898"/>
                </a:lnTo>
                <a:lnTo>
                  <a:pt x="47743" y="14923"/>
                </a:lnTo>
                <a:lnTo>
                  <a:pt x="47466" y="14973"/>
                </a:lnTo>
                <a:lnTo>
                  <a:pt x="47214" y="15049"/>
                </a:lnTo>
                <a:lnTo>
                  <a:pt x="46962" y="15175"/>
                </a:lnTo>
                <a:lnTo>
                  <a:pt x="46710" y="15326"/>
                </a:lnTo>
                <a:lnTo>
                  <a:pt x="46458" y="14772"/>
                </a:lnTo>
                <a:lnTo>
                  <a:pt x="46180" y="14267"/>
                </a:lnTo>
                <a:lnTo>
                  <a:pt x="45828" y="13789"/>
                </a:lnTo>
                <a:lnTo>
                  <a:pt x="45449" y="13360"/>
                </a:lnTo>
                <a:lnTo>
                  <a:pt x="45046" y="12957"/>
                </a:lnTo>
                <a:lnTo>
                  <a:pt x="44592" y="12604"/>
                </a:lnTo>
                <a:lnTo>
                  <a:pt x="44139" y="12301"/>
                </a:lnTo>
                <a:lnTo>
                  <a:pt x="43635" y="12024"/>
                </a:lnTo>
                <a:lnTo>
                  <a:pt x="43105" y="11772"/>
                </a:lnTo>
                <a:lnTo>
                  <a:pt x="42576" y="11596"/>
                </a:lnTo>
                <a:lnTo>
                  <a:pt x="41996" y="11444"/>
                </a:lnTo>
                <a:lnTo>
                  <a:pt x="41442" y="11343"/>
                </a:lnTo>
                <a:lnTo>
                  <a:pt x="40862" y="11293"/>
                </a:lnTo>
                <a:lnTo>
                  <a:pt x="40282" y="11268"/>
                </a:lnTo>
                <a:lnTo>
                  <a:pt x="39727" y="11293"/>
                </a:lnTo>
                <a:lnTo>
                  <a:pt x="39148" y="11394"/>
                </a:lnTo>
                <a:lnTo>
                  <a:pt x="38568" y="11520"/>
                </a:lnTo>
                <a:lnTo>
                  <a:pt x="38013" y="11671"/>
                </a:lnTo>
                <a:lnTo>
                  <a:pt x="37459" y="11848"/>
                </a:lnTo>
                <a:lnTo>
                  <a:pt x="36904" y="12074"/>
                </a:lnTo>
                <a:lnTo>
                  <a:pt x="36375" y="12327"/>
                </a:lnTo>
                <a:lnTo>
                  <a:pt x="35845" y="12604"/>
                </a:lnTo>
                <a:lnTo>
                  <a:pt x="35341" y="12906"/>
                </a:lnTo>
                <a:lnTo>
                  <a:pt x="34837" y="13234"/>
                </a:lnTo>
                <a:lnTo>
                  <a:pt x="34333" y="13612"/>
                </a:lnTo>
                <a:lnTo>
                  <a:pt x="33879" y="13990"/>
                </a:lnTo>
                <a:lnTo>
                  <a:pt x="33426" y="14394"/>
                </a:lnTo>
                <a:lnTo>
                  <a:pt x="32997" y="14822"/>
                </a:lnTo>
                <a:lnTo>
                  <a:pt x="32569" y="15276"/>
                </a:lnTo>
                <a:lnTo>
                  <a:pt x="32190" y="15755"/>
                </a:lnTo>
                <a:lnTo>
                  <a:pt x="31812" y="16234"/>
                </a:lnTo>
                <a:lnTo>
                  <a:pt x="31485" y="16763"/>
                </a:lnTo>
                <a:lnTo>
                  <a:pt x="31485" y="15931"/>
                </a:lnTo>
                <a:lnTo>
                  <a:pt x="31459" y="15125"/>
                </a:lnTo>
                <a:lnTo>
                  <a:pt x="31359" y="14318"/>
                </a:lnTo>
                <a:lnTo>
                  <a:pt x="31182" y="13511"/>
                </a:lnTo>
                <a:lnTo>
                  <a:pt x="30980" y="12730"/>
                </a:lnTo>
                <a:lnTo>
                  <a:pt x="30728" y="11974"/>
                </a:lnTo>
                <a:lnTo>
                  <a:pt x="30426" y="11243"/>
                </a:lnTo>
                <a:lnTo>
                  <a:pt x="30073" y="10512"/>
                </a:lnTo>
                <a:lnTo>
                  <a:pt x="29695" y="9831"/>
                </a:lnTo>
                <a:lnTo>
                  <a:pt x="29241" y="9176"/>
                </a:lnTo>
                <a:lnTo>
                  <a:pt x="28762" y="8545"/>
                </a:lnTo>
                <a:lnTo>
                  <a:pt x="28258" y="7966"/>
                </a:lnTo>
                <a:lnTo>
                  <a:pt x="27704" y="7436"/>
                </a:lnTo>
                <a:lnTo>
                  <a:pt x="27124" y="6932"/>
                </a:lnTo>
                <a:lnTo>
                  <a:pt x="26796" y="6705"/>
                </a:lnTo>
                <a:lnTo>
                  <a:pt x="26494" y="6504"/>
                </a:lnTo>
                <a:lnTo>
                  <a:pt x="26166" y="6302"/>
                </a:lnTo>
                <a:lnTo>
                  <a:pt x="25838" y="6100"/>
                </a:lnTo>
                <a:lnTo>
                  <a:pt x="25511" y="5924"/>
                </a:lnTo>
                <a:lnTo>
                  <a:pt x="25158" y="5773"/>
                </a:lnTo>
                <a:lnTo>
                  <a:pt x="24805" y="5621"/>
                </a:lnTo>
                <a:lnTo>
                  <a:pt x="24452" y="5495"/>
                </a:lnTo>
                <a:lnTo>
                  <a:pt x="24099" y="5395"/>
                </a:lnTo>
                <a:lnTo>
                  <a:pt x="23746" y="5294"/>
                </a:lnTo>
                <a:lnTo>
                  <a:pt x="23015" y="5142"/>
                </a:lnTo>
                <a:lnTo>
                  <a:pt x="22284" y="5042"/>
                </a:lnTo>
                <a:lnTo>
                  <a:pt x="21553" y="4991"/>
                </a:lnTo>
                <a:lnTo>
                  <a:pt x="20797" y="5016"/>
                </a:lnTo>
                <a:lnTo>
                  <a:pt x="20066" y="5092"/>
                </a:lnTo>
                <a:lnTo>
                  <a:pt x="19310" y="5218"/>
                </a:lnTo>
                <a:lnTo>
                  <a:pt x="18578" y="5395"/>
                </a:lnTo>
                <a:lnTo>
                  <a:pt x="17847" y="5647"/>
                </a:lnTo>
                <a:lnTo>
                  <a:pt x="17142" y="5924"/>
                </a:lnTo>
                <a:lnTo>
                  <a:pt x="16461" y="6277"/>
                </a:lnTo>
                <a:lnTo>
                  <a:pt x="15780" y="6655"/>
                </a:lnTo>
                <a:lnTo>
                  <a:pt x="15125" y="7083"/>
                </a:lnTo>
                <a:lnTo>
                  <a:pt x="14495" y="7588"/>
                </a:lnTo>
                <a:lnTo>
                  <a:pt x="14444" y="7361"/>
                </a:lnTo>
                <a:lnTo>
                  <a:pt x="14419" y="7159"/>
                </a:lnTo>
                <a:lnTo>
                  <a:pt x="14268" y="6756"/>
                </a:lnTo>
                <a:lnTo>
                  <a:pt x="14092" y="6378"/>
                </a:lnTo>
                <a:lnTo>
                  <a:pt x="13865" y="6050"/>
                </a:lnTo>
                <a:lnTo>
                  <a:pt x="13587" y="5722"/>
                </a:lnTo>
                <a:lnTo>
                  <a:pt x="13285" y="5470"/>
                </a:lnTo>
                <a:lnTo>
                  <a:pt x="13109" y="5369"/>
                </a:lnTo>
                <a:lnTo>
                  <a:pt x="12932" y="5268"/>
                </a:lnTo>
                <a:lnTo>
                  <a:pt x="12756" y="5168"/>
                </a:lnTo>
                <a:lnTo>
                  <a:pt x="12579" y="5092"/>
                </a:lnTo>
                <a:lnTo>
                  <a:pt x="12377" y="5042"/>
                </a:lnTo>
                <a:lnTo>
                  <a:pt x="12176" y="5016"/>
                </a:lnTo>
                <a:lnTo>
                  <a:pt x="11999" y="4991"/>
                </a:lnTo>
                <a:lnTo>
                  <a:pt x="11596" y="4991"/>
                </a:lnTo>
                <a:lnTo>
                  <a:pt x="11394" y="5016"/>
                </a:lnTo>
                <a:lnTo>
                  <a:pt x="11016" y="5117"/>
                </a:lnTo>
                <a:lnTo>
                  <a:pt x="10638" y="5268"/>
                </a:lnTo>
                <a:lnTo>
                  <a:pt x="10285" y="5495"/>
                </a:lnTo>
                <a:lnTo>
                  <a:pt x="9958" y="5747"/>
                </a:lnTo>
                <a:lnTo>
                  <a:pt x="9655" y="6025"/>
                </a:lnTo>
                <a:lnTo>
                  <a:pt x="9655" y="5596"/>
                </a:lnTo>
                <a:lnTo>
                  <a:pt x="9655" y="5193"/>
                </a:lnTo>
                <a:lnTo>
                  <a:pt x="9605" y="4764"/>
                </a:lnTo>
                <a:lnTo>
                  <a:pt x="9554" y="4336"/>
                </a:lnTo>
                <a:lnTo>
                  <a:pt x="9453" y="3933"/>
                </a:lnTo>
                <a:lnTo>
                  <a:pt x="9327" y="3529"/>
                </a:lnTo>
                <a:lnTo>
                  <a:pt x="9176" y="3151"/>
                </a:lnTo>
                <a:lnTo>
                  <a:pt x="8975" y="2773"/>
                </a:lnTo>
                <a:lnTo>
                  <a:pt x="8773" y="2420"/>
                </a:lnTo>
                <a:lnTo>
                  <a:pt x="8546" y="2067"/>
                </a:lnTo>
                <a:lnTo>
                  <a:pt x="8294" y="1739"/>
                </a:lnTo>
                <a:lnTo>
                  <a:pt x="8042" y="1437"/>
                </a:lnTo>
                <a:lnTo>
                  <a:pt x="7739" y="1160"/>
                </a:lnTo>
                <a:lnTo>
                  <a:pt x="7437" y="908"/>
                </a:lnTo>
                <a:lnTo>
                  <a:pt x="7109" y="681"/>
                </a:lnTo>
                <a:lnTo>
                  <a:pt x="6756" y="504"/>
                </a:lnTo>
                <a:lnTo>
                  <a:pt x="6403" y="328"/>
                </a:lnTo>
                <a:lnTo>
                  <a:pt x="6025" y="202"/>
                </a:lnTo>
                <a:lnTo>
                  <a:pt x="5647" y="101"/>
                </a:lnTo>
                <a:lnTo>
                  <a:pt x="5244" y="25"/>
                </a:lnTo>
                <a:lnTo>
                  <a:pt x="486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8" name="Google Shape;4998;p32"/>
          <p:cNvGrpSpPr/>
          <p:nvPr/>
        </p:nvGrpSpPr>
        <p:grpSpPr>
          <a:xfrm>
            <a:off x="-134102" y="4034555"/>
            <a:ext cx="9642303" cy="1707838"/>
            <a:chOff x="-60750" y="2891575"/>
            <a:chExt cx="9568625" cy="1707838"/>
          </a:xfrm>
        </p:grpSpPr>
        <p:sp>
          <p:nvSpPr>
            <p:cNvPr id="4999" name="Google Shape;4999;p32"/>
            <p:cNvSpPr/>
            <p:nvPr/>
          </p:nvSpPr>
          <p:spPr>
            <a:xfrm>
              <a:off x="-60750" y="2935475"/>
              <a:ext cx="4995021" cy="1663938"/>
            </a:xfrm>
            <a:custGeom>
              <a:avLst/>
              <a:gdLst/>
              <a:ahLst/>
              <a:cxnLst/>
              <a:rect l="l" t="t" r="r" b="b"/>
              <a:pathLst>
                <a:path w="87215" h="29053" extrusionOk="0">
                  <a:moveTo>
                    <a:pt x="25509" y="14178"/>
                  </a:moveTo>
                  <a:lnTo>
                    <a:pt x="25584" y="14423"/>
                  </a:lnTo>
                  <a:lnTo>
                    <a:pt x="25678" y="14687"/>
                  </a:lnTo>
                  <a:lnTo>
                    <a:pt x="25358" y="14441"/>
                  </a:lnTo>
                  <a:lnTo>
                    <a:pt x="25018" y="14196"/>
                  </a:lnTo>
                  <a:lnTo>
                    <a:pt x="25509" y="14178"/>
                  </a:lnTo>
                  <a:close/>
                  <a:moveTo>
                    <a:pt x="40723" y="0"/>
                  </a:moveTo>
                  <a:lnTo>
                    <a:pt x="40233" y="19"/>
                  </a:lnTo>
                  <a:lnTo>
                    <a:pt x="39761" y="76"/>
                  </a:lnTo>
                  <a:lnTo>
                    <a:pt x="39309" y="170"/>
                  </a:lnTo>
                  <a:lnTo>
                    <a:pt x="38875" y="283"/>
                  </a:lnTo>
                  <a:lnTo>
                    <a:pt x="38442" y="434"/>
                  </a:lnTo>
                  <a:lnTo>
                    <a:pt x="38046" y="622"/>
                  </a:lnTo>
                  <a:lnTo>
                    <a:pt x="37669" y="830"/>
                  </a:lnTo>
                  <a:lnTo>
                    <a:pt x="37329" y="1056"/>
                  </a:lnTo>
                  <a:lnTo>
                    <a:pt x="36933" y="962"/>
                  </a:lnTo>
                  <a:lnTo>
                    <a:pt x="36537" y="905"/>
                  </a:lnTo>
                  <a:lnTo>
                    <a:pt x="36104" y="849"/>
                  </a:lnTo>
                  <a:lnTo>
                    <a:pt x="35274" y="849"/>
                  </a:lnTo>
                  <a:lnTo>
                    <a:pt x="34878" y="886"/>
                  </a:lnTo>
                  <a:lnTo>
                    <a:pt x="34501" y="962"/>
                  </a:lnTo>
                  <a:lnTo>
                    <a:pt x="34124" y="1037"/>
                  </a:lnTo>
                  <a:lnTo>
                    <a:pt x="33747" y="1150"/>
                  </a:lnTo>
                  <a:lnTo>
                    <a:pt x="33408" y="1282"/>
                  </a:lnTo>
                  <a:lnTo>
                    <a:pt x="33069" y="1433"/>
                  </a:lnTo>
                  <a:lnTo>
                    <a:pt x="32748" y="1603"/>
                  </a:lnTo>
                  <a:lnTo>
                    <a:pt x="32465" y="1622"/>
                  </a:lnTo>
                  <a:lnTo>
                    <a:pt x="32164" y="1659"/>
                  </a:lnTo>
                  <a:lnTo>
                    <a:pt x="31881" y="1716"/>
                  </a:lnTo>
                  <a:lnTo>
                    <a:pt x="31598" y="1791"/>
                  </a:lnTo>
                  <a:lnTo>
                    <a:pt x="31353" y="1697"/>
                  </a:lnTo>
                  <a:lnTo>
                    <a:pt x="31089" y="1622"/>
                  </a:lnTo>
                  <a:lnTo>
                    <a:pt x="30825" y="1546"/>
                  </a:lnTo>
                  <a:lnTo>
                    <a:pt x="30561" y="1490"/>
                  </a:lnTo>
                  <a:lnTo>
                    <a:pt x="30297" y="1452"/>
                  </a:lnTo>
                  <a:lnTo>
                    <a:pt x="30014" y="1414"/>
                  </a:lnTo>
                  <a:lnTo>
                    <a:pt x="29713" y="1395"/>
                  </a:lnTo>
                  <a:lnTo>
                    <a:pt x="29430" y="1395"/>
                  </a:lnTo>
                  <a:lnTo>
                    <a:pt x="28996" y="1414"/>
                  </a:lnTo>
                  <a:lnTo>
                    <a:pt x="28582" y="1452"/>
                  </a:lnTo>
                  <a:lnTo>
                    <a:pt x="28167" y="1527"/>
                  </a:lnTo>
                  <a:lnTo>
                    <a:pt x="27771" y="1622"/>
                  </a:lnTo>
                  <a:lnTo>
                    <a:pt x="27450" y="1584"/>
                  </a:lnTo>
                  <a:lnTo>
                    <a:pt x="27111" y="1584"/>
                  </a:lnTo>
                  <a:lnTo>
                    <a:pt x="26677" y="1603"/>
                  </a:lnTo>
                  <a:lnTo>
                    <a:pt x="26244" y="1640"/>
                  </a:lnTo>
                  <a:lnTo>
                    <a:pt x="25829" y="1716"/>
                  </a:lnTo>
                  <a:lnTo>
                    <a:pt x="25414" y="1829"/>
                  </a:lnTo>
                  <a:lnTo>
                    <a:pt x="25150" y="1810"/>
                  </a:lnTo>
                  <a:lnTo>
                    <a:pt x="24886" y="1791"/>
                  </a:lnTo>
                  <a:lnTo>
                    <a:pt x="24434" y="1810"/>
                  </a:lnTo>
                  <a:lnTo>
                    <a:pt x="24000" y="1867"/>
                  </a:lnTo>
                  <a:lnTo>
                    <a:pt x="23586" y="1923"/>
                  </a:lnTo>
                  <a:lnTo>
                    <a:pt x="23171" y="2036"/>
                  </a:lnTo>
                  <a:lnTo>
                    <a:pt x="22794" y="2168"/>
                  </a:lnTo>
                  <a:lnTo>
                    <a:pt x="22417" y="2319"/>
                  </a:lnTo>
                  <a:lnTo>
                    <a:pt x="22058" y="2489"/>
                  </a:lnTo>
                  <a:lnTo>
                    <a:pt x="21719" y="2696"/>
                  </a:lnTo>
                  <a:lnTo>
                    <a:pt x="21380" y="2470"/>
                  </a:lnTo>
                  <a:lnTo>
                    <a:pt x="21022" y="2281"/>
                  </a:lnTo>
                  <a:lnTo>
                    <a:pt x="20644" y="2131"/>
                  </a:lnTo>
                  <a:lnTo>
                    <a:pt x="20230" y="1980"/>
                  </a:lnTo>
                  <a:lnTo>
                    <a:pt x="19815" y="1867"/>
                  </a:lnTo>
                  <a:lnTo>
                    <a:pt x="19381" y="1791"/>
                  </a:lnTo>
                  <a:lnTo>
                    <a:pt x="18929" y="1753"/>
                  </a:lnTo>
                  <a:lnTo>
                    <a:pt x="18458" y="1735"/>
                  </a:lnTo>
                  <a:lnTo>
                    <a:pt x="18156" y="1735"/>
                  </a:lnTo>
                  <a:lnTo>
                    <a:pt x="17835" y="1753"/>
                  </a:lnTo>
                  <a:lnTo>
                    <a:pt x="17534" y="1791"/>
                  </a:lnTo>
                  <a:lnTo>
                    <a:pt x="17232" y="1848"/>
                  </a:lnTo>
                  <a:lnTo>
                    <a:pt x="16949" y="1923"/>
                  </a:lnTo>
                  <a:lnTo>
                    <a:pt x="16667" y="1999"/>
                  </a:lnTo>
                  <a:lnTo>
                    <a:pt x="16384" y="2093"/>
                  </a:lnTo>
                  <a:lnTo>
                    <a:pt x="16120" y="2187"/>
                  </a:lnTo>
                  <a:lnTo>
                    <a:pt x="15856" y="2319"/>
                  </a:lnTo>
                  <a:lnTo>
                    <a:pt x="15611" y="2432"/>
                  </a:lnTo>
                  <a:lnTo>
                    <a:pt x="15366" y="2583"/>
                  </a:lnTo>
                  <a:lnTo>
                    <a:pt x="15139" y="2734"/>
                  </a:lnTo>
                  <a:lnTo>
                    <a:pt x="14932" y="2904"/>
                  </a:lnTo>
                  <a:lnTo>
                    <a:pt x="14725" y="3073"/>
                  </a:lnTo>
                  <a:lnTo>
                    <a:pt x="14536" y="3243"/>
                  </a:lnTo>
                  <a:lnTo>
                    <a:pt x="14366" y="3431"/>
                  </a:lnTo>
                  <a:lnTo>
                    <a:pt x="13895" y="3394"/>
                  </a:lnTo>
                  <a:lnTo>
                    <a:pt x="13443" y="3375"/>
                  </a:lnTo>
                  <a:lnTo>
                    <a:pt x="13122" y="3375"/>
                  </a:lnTo>
                  <a:lnTo>
                    <a:pt x="12802" y="3394"/>
                  </a:lnTo>
                  <a:lnTo>
                    <a:pt x="12500" y="3431"/>
                  </a:lnTo>
                  <a:lnTo>
                    <a:pt x="12198" y="3488"/>
                  </a:lnTo>
                  <a:lnTo>
                    <a:pt x="11916" y="3563"/>
                  </a:lnTo>
                  <a:lnTo>
                    <a:pt x="11633" y="3639"/>
                  </a:lnTo>
                  <a:lnTo>
                    <a:pt x="11350" y="3733"/>
                  </a:lnTo>
                  <a:lnTo>
                    <a:pt x="11086" y="3827"/>
                  </a:lnTo>
                  <a:lnTo>
                    <a:pt x="10822" y="3940"/>
                  </a:lnTo>
                  <a:lnTo>
                    <a:pt x="10577" y="4072"/>
                  </a:lnTo>
                  <a:lnTo>
                    <a:pt x="10351" y="4223"/>
                  </a:lnTo>
                  <a:lnTo>
                    <a:pt x="10125" y="4374"/>
                  </a:lnTo>
                  <a:lnTo>
                    <a:pt x="9898" y="4525"/>
                  </a:lnTo>
                  <a:lnTo>
                    <a:pt x="9710" y="4695"/>
                  </a:lnTo>
                  <a:lnTo>
                    <a:pt x="9502" y="4883"/>
                  </a:lnTo>
                  <a:lnTo>
                    <a:pt x="9333" y="5072"/>
                  </a:lnTo>
                  <a:lnTo>
                    <a:pt x="9050" y="5015"/>
                  </a:lnTo>
                  <a:lnTo>
                    <a:pt x="8748" y="4977"/>
                  </a:lnTo>
                  <a:lnTo>
                    <a:pt x="8447" y="4958"/>
                  </a:lnTo>
                  <a:lnTo>
                    <a:pt x="8145" y="4958"/>
                  </a:lnTo>
                  <a:lnTo>
                    <a:pt x="7749" y="4977"/>
                  </a:lnTo>
                  <a:lnTo>
                    <a:pt x="7372" y="4996"/>
                  </a:lnTo>
                  <a:lnTo>
                    <a:pt x="6976" y="5072"/>
                  </a:lnTo>
                  <a:lnTo>
                    <a:pt x="6618" y="5147"/>
                  </a:lnTo>
                  <a:lnTo>
                    <a:pt x="6260" y="5241"/>
                  </a:lnTo>
                  <a:lnTo>
                    <a:pt x="5920" y="5373"/>
                  </a:lnTo>
                  <a:lnTo>
                    <a:pt x="5581" y="5524"/>
                  </a:lnTo>
                  <a:lnTo>
                    <a:pt x="5279" y="5675"/>
                  </a:lnTo>
                  <a:lnTo>
                    <a:pt x="4978" y="5863"/>
                  </a:lnTo>
                  <a:lnTo>
                    <a:pt x="4695" y="6052"/>
                  </a:lnTo>
                  <a:lnTo>
                    <a:pt x="4431" y="6259"/>
                  </a:lnTo>
                  <a:lnTo>
                    <a:pt x="4205" y="6504"/>
                  </a:lnTo>
                  <a:lnTo>
                    <a:pt x="3979" y="6731"/>
                  </a:lnTo>
                  <a:lnTo>
                    <a:pt x="3790" y="6995"/>
                  </a:lnTo>
                  <a:lnTo>
                    <a:pt x="3620" y="7259"/>
                  </a:lnTo>
                  <a:lnTo>
                    <a:pt x="3470" y="7541"/>
                  </a:lnTo>
                  <a:lnTo>
                    <a:pt x="3187" y="7654"/>
                  </a:lnTo>
                  <a:lnTo>
                    <a:pt x="2904" y="7805"/>
                  </a:lnTo>
                  <a:lnTo>
                    <a:pt x="2640" y="7956"/>
                  </a:lnTo>
                  <a:lnTo>
                    <a:pt x="2395" y="8126"/>
                  </a:lnTo>
                  <a:lnTo>
                    <a:pt x="2150" y="8314"/>
                  </a:lnTo>
                  <a:lnTo>
                    <a:pt x="1924" y="8503"/>
                  </a:lnTo>
                  <a:lnTo>
                    <a:pt x="1735" y="8710"/>
                  </a:lnTo>
                  <a:lnTo>
                    <a:pt x="1547" y="8918"/>
                  </a:lnTo>
                  <a:lnTo>
                    <a:pt x="1547" y="16195"/>
                  </a:lnTo>
                  <a:lnTo>
                    <a:pt x="1188" y="16647"/>
                  </a:lnTo>
                  <a:lnTo>
                    <a:pt x="887" y="17119"/>
                  </a:lnTo>
                  <a:lnTo>
                    <a:pt x="623" y="17609"/>
                  </a:lnTo>
                  <a:lnTo>
                    <a:pt x="510" y="17854"/>
                  </a:lnTo>
                  <a:lnTo>
                    <a:pt x="396" y="18099"/>
                  </a:lnTo>
                  <a:lnTo>
                    <a:pt x="321" y="18344"/>
                  </a:lnTo>
                  <a:lnTo>
                    <a:pt x="227" y="18608"/>
                  </a:lnTo>
                  <a:lnTo>
                    <a:pt x="170" y="18872"/>
                  </a:lnTo>
                  <a:lnTo>
                    <a:pt x="114" y="19117"/>
                  </a:lnTo>
                  <a:lnTo>
                    <a:pt x="57" y="19381"/>
                  </a:lnTo>
                  <a:lnTo>
                    <a:pt x="38" y="19645"/>
                  </a:lnTo>
                  <a:lnTo>
                    <a:pt x="19" y="19909"/>
                  </a:lnTo>
                  <a:lnTo>
                    <a:pt x="1" y="20173"/>
                  </a:lnTo>
                  <a:lnTo>
                    <a:pt x="19" y="20644"/>
                  </a:lnTo>
                  <a:lnTo>
                    <a:pt x="76" y="21078"/>
                  </a:lnTo>
                  <a:lnTo>
                    <a:pt x="170" y="21530"/>
                  </a:lnTo>
                  <a:lnTo>
                    <a:pt x="302" y="21964"/>
                  </a:lnTo>
                  <a:lnTo>
                    <a:pt x="453" y="22397"/>
                  </a:lnTo>
                  <a:lnTo>
                    <a:pt x="660" y="22812"/>
                  </a:lnTo>
                  <a:lnTo>
                    <a:pt x="887" y="23227"/>
                  </a:lnTo>
                  <a:lnTo>
                    <a:pt x="1132" y="23623"/>
                  </a:lnTo>
                  <a:lnTo>
                    <a:pt x="1433" y="24019"/>
                  </a:lnTo>
                  <a:lnTo>
                    <a:pt x="1735" y="24396"/>
                  </a:lnTo>
                  <a:lnTo>
                    <a:pt x="2093" y="24773"/>
                  </a:lnTo>
                  <a:lnTo>
                    <a:pt x="2470" y="25131"/>
                  </a:lnTo>
                  <a:lnTo>
                    <a:pt x="2866" y="25489"/>
                  </a:lnTo>
                  <a:lnTo>
                    <a:pt x="3300" y="25810"/>
                  </a:lnTo>
                  <a:lnTo>
                    <a:pt x="3752" y="26130"/>
                  </a:lnTo>
                  <a:lnTo>
                    <a:pt x="4224" y="26451"/>
                  </a:lnTo>
                  <a:lnTo>
                    <a:pt x="4714" y="26734"/>
                  </a:lnTo>
                  <a:lnTo>
                    <a:pt x="5242" y="27016"/>
                  </a:lnTo>
                  <a:lnTo>
                    <a:pt x="5788" y="27280"/>
                  </a:lnTo>
                  <a:lnTo>
                    <a:pt x="6354" y="27525"/>
                  </a:lnTo>
                  <a:lnTo>
                    <a:pt x="6938" y="27752"/>
                  </a:lnTo>
                  <a:lnTo>
                    <a:pt x="7542" y="27978"/>
                  </a:lnTo>
                  <a:lnTo>
                    <a:pt x="8164" y="28166"/>
                  </a:lnTo>
                  <a:lnTo>
                    <a:pt x="8805" y="28355"/>
                  </a:lnTo>
                  <a:lnTo>
                    <a:pt x="9446" y="28506"/>
                  </a:lnTo>
                  <a:lnTo>
                    <a:pt x="10125" y="28638"/>
                  </a:lnTo>
                  <a:lnTo>
                    <a:pt x="10803" y="28770"/>
                  </a:lnTo>
                  <a:lnTo>
                    <a:pt x="11501" y="28864"/>
                  </a:lnTo>
                  <a:lnTo>
                    <a:pt x="12198" y="28939"/>
                  </a:lnTo>
                  <a:lnTo>
                    <a:pt x="12934" y="28996"/>
                  </a:lnTo>
                  <a:lnTo>
                    <a:pt x="13650" y="29034"/>
                  </a:lnTo>
                  <a:lnTo>
                    <a:pt x="14404" y="29052"/>
                  </a:lnTo>
                  <a:lnTo>
                    <a:pt x="15290" y="29034"/>
                  </a:lnTo>
                  <a:lnTo>
                    <a:pt x="16176" y="28977"/>
                  </a:lnTo>
                  <a:lnTo>
                    <a:pt x="17044" y="28902"/>
                  </a:lnTo>
                  <a:lnTo>
                    <a:pt x="17873" y="28789"/>
                  </a:lnTo>
                  <a:lnTo>
                    <a:pt x="18703" y="28638"/>
                  </a:lnTo>
                  <a:lnTo>
                    <a:pt x="19513" y="28468"/>
                  </a:lnTo>
                  <a:lnTo>
                    <a:pt x="20305" y="28261"/>
                  </a:lnTo>
                  <a:lnTo>
                    <a:pt x="21059" y="28034"/>
                  </a:lnTo>
                  <a:lnTo>
                    <a:pt x="21795" y="27789"/>
                  </a:lnTo>
                  <a:lnTo>
                    <a:pt x="22492" y="27507"/>
                  </a:lnTo>
                  <a:lnTo>
                    <a:pt x="23171" y="27205"/>
                  </a:lnTo>
                  <a:lnTo>
                    <a:pt x="23812" y="26884"/>
                  </a:lnTo>
                  <a:lnTo>
                    <a:pt x="24434" y="26526"/>
                  </a:lnTo>
                  <a:lnTo>
                    <a:pt x="25018" y="26168"/>
                  </a:lnTo>
                  <a:lnTo>
                    <a:pt x="25565" y="25772"/>
                  </a:lnTo>
                  <a:lnTo>
                    <a:pt x="26074" y="25357"/>
                  </a:lnTo>
                  <a:lnTo>
                    <a:pt x="26074" y="25565"/>
                  </a:lnTo>
                  <a:lnTo>
                    <a:pt x="26357" y="25734"/>
                  </a:lnTo>
                  <a:lnTo>
                    <a:pt x="26659" y="25885"/>
                  </a:lnTo>
                  <a:lnTo>
                    <a:pt x="26979" y="25998"/>
                  </a:lnTo>
                  <a:lnTo>
                    <a:pt x="27300" y="26111"/>
                  </a:lnTo>
                  <a:lnTo>
                    <a:pt x="27639" y="26187"/>
                  </a:lnTo>
                  <a:lnTo>
                    <a:pt x="27978" y="26243"/>
                  </a:lnTo>
                  <a:lnTo>
                    <a:pt x="28336" y="26281"/>
                  </a:lnTo>
                  <a:lnTo>
                    <a:pt x="28695" y="26300"/>
                  </a:lnTo>
                  <a:lnTo>
                    <a:pt x="29128" y="26281"/>
                  </a:lnTo>
                  <a:lnTo>
                    <a:pt x="29543" y="26225"/>
                  </a:lnTo>
                  <a:lnTo>
                    <a:pt x="29958" y="26130"/>
                  </a:lnTo>
                  <a:lnTo>
                    <a:pt x="30354" y="26017"/>
                  </a:lnTo>
                  <a:lnTo>
                    <a:pt x="30731" y="25866"/>
                  </a:lnTo>
                  <a:lnTo>
                    <a:pt x="31108" y="25697"/>
                  </a:lnTo>
                  <a:lnTo>
                    <a:pt x="31447" y="25470"/>
                  </a:lnTo>
                  <a:lnTo>
                    <a:pt x="31787" y="25244"/>
                  </a:lnTo>
                  <a:lnTo>
                    <a:pt x="32069" y="25414"/>
                  </a:lnTo>
                  <a:lnTo>
                    <a:pt x="32371" y="25546"/>
                  </a:lnTo>
                  <a:lnTo>
                    <a:pt x="32691" y="25678"/>
                  </a:lnTo>
                  <a:lnTo>
                    <a:pt x="33012" y="25772"/>
                  </a:lnTo>
                  <a:lnTo>
                    <a:pt x="33351" y="25866"/>
                  </a:lnTo>
                  <a:lnTo>
                    <a:pt x="33691" y="25923"/>
                  </a:lnTo>
                  <a:lnTo>
                    <a:pt x="34030" y="25961"/>
                  </a:lnTo>
                  <a:lnTo>
                    <a:pt x="34445" y="25961"/>
                  </a:lnTo>
                  <a:lnTo>
                    <a:pt x="34841" y="26093"/>
                  </a:lnTo>
                  <a:lnTo>
                    <a:pt x="35255" y="26187"/>
                  </a:lnTo>
                  <a:lnTo>
                    <a:pt x="35689" y="26225"/>
                  </a:lnTo>
                  <a:lnTo>
                    <a:pt x="36123" y="26243"/>
                  </a:lnTo>
                  <a:lnTo>
                    <a:pt x="36462" y="26243"/>
                  </a:lnTo>
                  <a:lnTo>
                    <a:pt x="36783" y="26206"/>
                  </a:lnTo>
                  <a:lnTo>
                    <a:pt x="37103" y="26149"/>
                  </a:lnTo>
                  <a:lnTo>
                    <a:pt x="37424" y="26074"/>
                  </a:lnTo>
                  <a:lnTo>
                    <a:pt x="37725" y="25998"/>
                  </a:lnTo>
                  <a:lnTo>
                    <a:pt x="38027" y="25885"/>
                  </a:lnTo>
                  <a:lnTo>
                    <a:pt x="38310" y="25753"/>
                  </a:lnTo>
                  <a:lnTo>
                    <a:pt x="38592" y="25602"/>
                  </a:lnTo>
                  <a:lnTo>
                    <a:pt x="39083" y="25602"/>
                  </a:lnTo>
                  <a:lnTo>
                    <a:pt x="39460" y="25546"/>
                  </a:lnTo>
                  <a:lnTo>
                    <a:pt x="39818" y="25489"/>
                  </a:lnTo>
                  <a:lnTo>
                    <a:pt x="40195" y="25376"/>
                  </a:lnTo>
                  <a:lnTo>
                    <a:pt x="40534" y="25263"/>
                  </a:lnTo>
                  <a:lnTo>
                    <a:pt x="40874" y="25112"/>
                  </a:lnTo>
                  <a:lnTo>
                    <a:pt x="41194" y="24943"/>
                  </a:lnTo>
                  <a:lnTo>
                    <a:pt x="41496" y="24754"/>
                  </a:lnTo>
                  <a:lnTo>
                    <a:pt x="41741" y="24773"/>
                  </a:lnTo>
                  <a:lnTo>
                    <a:pt x="42099" y="24754"/>
                  </a:lnTo>
                  <a:lnTo>
                    <a:pt x="42438" y="24716"/>
                  </a:lnTo>
                  <a:lnTo>
                    <a:pt x="42778" y="24660"/>
                  </a:lnTo>
                  <a:lnTo>
                    <a:pt x="43098" y="24584"/>
                  </a:lnTo>
                  <a:lnTo>
                    <a:pt x="43419" y="24490"/>
                  </a:lnTo>
                  <a:lnTo>
                    <a:pt x="43739" y="24358"/>
                  </a:lnTo>
                  <a:lnTo>
                    <a:pt x="44041" y="24226"/>
                  </a:lnTo>
                  <a:lnTo>
                    <a:pt x="44324" y="24056"/>
                  </a:lnTo>
                  <a:lnTo>
                    <a:pt x="44607" y="23887"/>
                  </a:lnTo>
                  <a:lnTo>
                    <a:pt x="44870" y="23698"/>
                  </a:lnTo>
                  <a:lnTo>
                    <a:pt x="45116" y="23491"/>
                  </a:lnTo>
                  <a:lnTo>
                    <a:pt x="45342" y="23265"/>
                  </a:lnTo>
                  <a:lnTo>
                    <a:pt x="45568" y="23020"/>
                  </a:lnTo>
                  <a:lnTo>
                    <a:pt x="45775" y="22756"/>
                  </a:lnTo>
                  <a:lnTo>
                    <a:pt x="45964" y="22492"/>
                  </a:lnTo>
                  <a:lnTo>
                    <a:pt x="46134" y="22209"/>
                  </a:lnTo>
                  <a:lnTo>
                    <a:pt x="46360" y="22096"/>
                  </a:lnTo>
                  <a:lnTo>
                    <a:pt x="46586" y="21964"/>
                  </a:lnTo>
                  <a:lnTo>
                    <a:pt x="46812" y="21832"/>
                  </a:lnTo>
                  <a:lnTo>
                    <a:pt x="47020" y="21681"/>
                  </a:lnTo>
                  <a:lnTo>
                    <a:pt x="47302" y="21813"/>
                  </a:lnTo>
                  <a:lnTo>
                    <a:pt x="47585" y="21945"/>
                  </a:lnTo>
                  <a:lnTo>
                    <a:pt x="47887" y="22058"/>
                  </a:lnTo>
                  <a:lnTo>
                    <a:pt x="48189" y="22152"/>
                  </a:lnTo>
                  <a:lnTo>
                    <a:pt x="48490" y="22209"/>
                  </a:lnTo>
                  <a:lnTo>
                    <a:pt x="48811" y="22265"/>
                  </a:lnTo>
                  <a:lnTo>
                    <a:pt x="49150" y="22303"/>
                  </a:lnTo>
                  <a:lnTo>
                    <a:pt x="49772" y="22303"/>
                  </a:lnTo>
                  <a:lnTo>
                    <a:pt x="50055" y="22284"/>
                  </a:lnTo>
                  <a:lnTo>
                    <a:pt x="50187" y="22850"/>
                  </a:lnTo>
                  <a:lnTo>
                    <a:pt x="50375" y="23397"/>
                  </a:lnTo>
                  <a:lnTo>
                    <a:pt x="50583" y="23925"/>
                  </a:lnTo>
                  <a:lnTo>
                    <a:pt x="50828" y="24415"/>
                  </a:lnTo>
                  <a:lnTo>
                    <a:pt x="51111" y="24886"/>
                  </a:lnTo>
                  <a:lnTo>
                    <a:pt x="51412" y="25338"/>
                  </a:lnTo>
                  <a:lnTo>
                    <a:pt x="51752" y="25734"/>
                  </a:lnTo>
                  <a:lnTo>
                    <a:pt x="52110" y="26111"/>
                  </a:lnTo>
                  <a:lnTo>
                    <a:pt x="52487" y="26451"/>
                  </a:lnTo>
                  <a:lnTo>
                    <a:pt x="52902" y="26752"/>
                  </a:lnTo>
                  <a:lnTo>
                    <a:pt x="53109" y="26903"/>
                  </a:lnTo>
                  <a:lnTo>
                    <a:pt x="53317" y="27016"/>
                  </a:lnTo>
                  <a:lnTo>
                    <a:pt x="53543" y="27129"/>
                  </a:lnTo>
                  <a:lnTo>
                    <a:pt x="53769" y="27243"/>
                  </a:lnTo>
                  <a:lnTo>
                    <a:pt x="53995" y="27337"/>
                  </a:lnTo>
                  <a:lnTo>
                    <a:pt x="54221" y="27412"/>
                  </a:lnTo>
                  <a:lnTo>
                    <a:pt x="54467" y="27488"/>
                  </a:lnTo>
                  <a:lnTo>
                    <a:pt x="54712" y="27544"/>
                  </a:lnTo>
                  <a:lnTo>
                    <a:pt x="54938" y="27582"/>
                  </a:lnTo>
                  <a:lnTo>
                    <a:pt x="55202" y="27620"/>
                  </a:lnTo>
                  <a:lnTo>
                    <a:pt x="55447" y="27639"/>
                  </a:lnTo>
                  <a:lnTo>
                    <a:pt x="55692" y="27639"/>
                  </a:lnTo>
                  <a:lnTo>
                    <a:pt x="56088" y="27620"/>
                  </a:lnTo>
                  <a:lnTo>
                    <a:pt x="56484" y="27582"/>
                  </a:lnTo>
                  <a:lnTo>
                    <a:pt x="56861" y="27507"/>
                  </a:lnTo>
                  <a:lnTo>
                    <a:pt x="57219" y="27393"/>
                  </a:lnTo>
                  <a:lnTo>
                    <a:pt x="57577" y="27261"/>
                  </a:lnTo>
                  <a:lnTo>
                    <a:pt x="57935" y="27092"/>
                  </a:lnTo>
                  <a:lnTo>
                    <a:pt x="58275" y="26903"/>
                  </a:lnTo>
                  <a:lnTo>
                    <a:pt x="58595" y="26696"/>
                  </a:lnTo>
                  <a:lnTo>
                    <a:pt x="58916" y="26451"/>
                  </a:lnTo>
                  <a:lnTo>
                    <a:pt x="59217" y="26187"/>
                  </a:lnTo>
                  <a:lnTo>
                    <a:pt x="59500" y="25904"/>
                  </a:lnTo>
                  <a:lnTo>
                    <a:pt x="59783" y="25584"/>
                  </a:lnTo>
                  <a:lnTo>
                    <a:pt x="60028" y="25263"/>
                  </a:lnTo>
                  <a:lnTo>
                    <a:pt x="60273" y="24924"/>
                  </a:lnTo>
                  <a:lnTo>
                    <a:pt x="60481" y="24547"/>
                  </a:lnTo>
                  <a:lnTo>
                    <a:pt x="60688" y="24170"/>
                  </a:lnTo>
                  <a:lnTo>
                    <a:pt x="61027" y="24452"/>
                  </a:lnTo>
                  <a:lnTo>
                    <a:pt x="61404" y="24716"/>
                  </a:lnTo>
                  <a:lnTo>
                    <a:pt x="61781" y="24924"/>
                  </a:lnTo>
                  <a:lnTo>
                    <a:pt x="62177" y="25112"/>
                  </a:lnTo>
                  <a:lnTo>
                    <a:pt x="62592" y="25263"/>
                  </a:lnTo>
                  <a:lnTo>
                    <a:pt x="63007" y="25357"/>
                  </a:lnTo>
                  <a:lnTo>
                    <a:pt x="63441" y="25433"/>
                  </a:lnTo>
                  <a:lnTo>
                    <a:pt x="63893" y="25452"/>
                  </a:lnTo>
                  <a:lnTo>
                    <a:pt x="64214" y="25433"/>
                  </a:lnTo>
                  <a:lnTo>
                    <a:pt x="64515" y="25414"/>
                  </a:lnTo>
                  <a:lnTo>
                    <a:pt x="64817" y="25357"/>
                  </a:lnTo>
                  <a:lnTo>
                    <a:pt x="65118" y="25282"/>
                  </a:lnTo>
                  <a:lnTo>
                    <a:pt x="65420" y="25188"/>
                  </a:lnTo>
                  <a:lnTo>
                    <a:pt x="65703" y="25075"/>
                  </a:lnTo>
                  <a:lnTo>
                    <a:pt x="65967" y="24943"/>
                  </a:lnTo>
                  <a:lnTo>
                    <a:pt x="66250" y="24792"/>
                  </a:lnTo>
                  <a:lnTo>
                    <a:pt x="66514" y="24622"/>
                  </a:lnTo>
                  <a:lnTo>
                    <a:pt x="66759" y="24452"/>
                  </a:lnTo>
                  <a:lnTo>
                    <a:pt x="67004" y="24245"/>
                  </a:lnTo>
                  <a:lnTo>
                    <a:pt x="67249" y="24038"/>
                  </a:lnTo>
                  <a:lnTo>
                    <a:pt x="67475" y="23811"/>
                  </a:lnTo>
                  <a:lnTo>
                    <a:pt x="67682" y="23566"/>
                  </a:lnTo>
                  <a:lnTo>
                    <a:pt x="67890" y="23302"/>
                  </a:lnTo>
                  <a:lnTo>
                    <a:pt x="68097" y="23038"/>
                  </a:lnTo>
                  <a:lnTo>
                    <a:pt x="68267" y="23208"/>
                  </a:lnTo>
                  <a:lnTo>
                    <a:pt x="68455" y="23397"/>
                  </a:lnTo>
                  <a:lnTo>
                    <a:pt x="68644" y="23547"/>
                  </a:lnTo>
                  <a:lnTo>
                    <a:pt x="68851" y="23698"/>
                  </a:lnTo>
                  <a:lnTo>
                    <a:pt x="69059" y="23849"/>
                  </a:lnTo>
                  <a:lnTo>
                    <a:pt x="69285" y="23981"/>
                  </a:lnTo>
                  <a:lnTo>
                    <a:pt x="69511" y="24113"/>
                  </a:lnTo>
                  <a:lnTo>
                    <a:pt x="69737" y="24226"/>
                  </a:lnTo>
                  <a:lnTo>
                    <a:pt x="69982" y="24320"/>
                  </a:lnTo>
                  <a:lnTo>
                    <a:pt x="70228" y="24415"/>
                  </a:lnTo>
                  <a:lnTo>
                    <a:pt x="70473" y="24490"/>
                  </a:lnTo>
                  <a:lnTo>
                    <a:pt x="70737" y="24547"/>
                  </a:lnTo>
                  <a:lnTo>
                    <a:pt x="71001" y="24603"/>
                  </a:lnTo>
                  <a:lnTo>
                    <a:pt x="71264" y="24641"/>
                  </a:lnTo>
                  <a:lnTo>
                    <a:pt x="71528" y="24660"/>
                  </a:lnTo>
                  <a:lnTo>
                    <a:pt x="72056" y="24660"/>
                  </a:lnTo>
                  <a:lnTo>
                    <a:pt x="72320" y="24641"/>
                  </a:lnTo>
                  <a:lnTo>
                    <a:pt x="72565" y="24603"/>
                  </a:lnTo>
                  <a:lnTo>
                    <a:pt x="72810" y="24566"/>
                  </a:lnTo>
                  <a:lnTo>
                    <a:pt x="73056" y="24509"/>
                  </a:lnTo>
                  <a:lnTo>
                    <a:pt x="73301" y="24434"/>
                  </a:lnTo>
                  <a:lnTo>
                    <a:pt x="73527" y="24358"/>
                  </a:lnTo>
                  <a:lnTo>
                    <a:pt x="73753" y="24283"/>
                  </a:lnTo>
                  <a:lnTo>
                    <a:pt x="73979" y="24170"/>
                  </a:lnTo>
                  <a:lnTo>
                    <a:pt x="74187" y="24075"/>
                  </a:lnTo>
                  <a:lnTo>
                    <a:pt x="74394" y="23943"/>
                  </a:lnTo>
                  <a:lnTo>
                    <a:pt x="74601" y="23811"/>
                  </a:lnTo>
                  <a:lnTo>
                    <a:pt x="74809" y="23679"/>
                  </a:lnTo>
                  <a:lnTo>
                    <a:pt x="74997" y="23529"/>
                  </a:lnTo>
                  <a:lnTo>
                    <a:pt x="75167" y="23378"/>
                  </a:lnTo>
                  <a:lnTo>
                    <a:pt x="75337" y="23208"/>
                  </a:lnTo>
                  <a:lnTo>
                    <a:pt x="75506" y="23038"/>
                  </a:lnTo>
                  <a:lnTo>
                    <a:pt x="75676" y="22869"/>
                  </a:lnTo>
                  <a:lnTo>
                    <a:pt x="75808" y="22680"/>
                  </a:lnTo>
                  <a:lnTo>
                    <a:pt x="75959" y="22492"/>
                  </a:lnTo>
                  <a:lnTo>
                    <a:pt x="76091" y="22284"/>
                  </a:lnTo>
                  <a:lnTo>
                    <a:pt x="76204" y="22077"/>
                  </a:lnTo>
                  <a:lnTo>
                    <a:pt x="76317" y="21870"/>
                  </a:lnTo>
                  <a:lnTo>
                    <a:pt x="76411" y="21643"/>
                  </a:lnTo>
                  <a:lnTo>
                    <a:pt x="76506" y="21417"/>
                  </a:lnTo>
                  <a:lnTo>
                    <a:pt x="76581" y="21191"/>
                  </a:lnTo>
                  <a:lnTo>
                    <a:pt x="76656" y="20965"/>
                  </a:lnTo>
                  <a:lnTo>
                    <a:pt x="76713" y="20720"/>
                  </a:lnTo>
                  <a:lnTo>
                    <a:pt x="76751" y="20474"/>
                  </a:lnTo>
                  <a:lnTo>
                    <a:pt x="76788" y="20229"/>
                  </a:lnTo>
                  <a:lnTo>
                    <a:pt x="76807" y="19984"/>
                  </a:lnTo>
                  <a:lnTo>
                    <a:pt x="76807" y="19739"/>
                  </a:lnTo>
                  <a:lnTo>
                    <a:pt x="76788" y="19343"/>
                  </a:lnTo>
                  <a:lnTo>
                    <a:pt x="76751" y="18966"/>
                  </a:lnTo>
                  <a:lnTo>
                    <a:pt x="76675" y="18608"/>
                  </a:lnTo>
                  <a:lnTo>
                    <a:pt x="76581" y="18250"/>
                  </a:lnTo>
                  <a:lnTo>
                    <a:pt x="76449" y="17892"/>
                  </a:lnTo>
                  <a:lnTo>
                    <a:pt x="76298" y="17552"/>
                  </a:lnTo>
                  <a:lnTo>
                    <a:pt x="76129" y="17232"/>
                  </a:lnTo>
                  <a:lnTo>
                    <a:pt x="75921" y="16930"/>
                  </a:lnTo>
                  <a:lnTo>
                    <a:pt x="76015" y="16874"/>
                  </a:lnTo>
                  <a:lnTo>
                    <a:pt x="76279" y="17024"/>
                  </a:lnTo>
                  <a:lnTo>
                    <a:pt x="76562" y="17137"/>
                  </a:lnTo>
                  <a:lnTo>
                    <a:pt x="76864" y="17251"/>
                  </a:lnTo>
                  <a:lnTo>
                    <a:pt x="77165" y="17326"/>
                  </a:lnTo>
                  <a:lnTo>
                    <a:pt x="77467" y="17401"/>
                  </a:lnTo>
                  <a:lnTo>
                    <a:pt x="77788" y="17458"/>
                  </a:lnTo>
                  <a:lnTo>
                    <a:pt x="78108" y="17477"/>
                  </a:lnTo>
                  <a:lnTo>
                    <a:pt x="78429" y="17496"/>
                  </a:lnTo>
                  <a:lnTo>
                    <a:pt x="78768" y="17477"/>
                  </a:lnTo>
                  <a:lnTo>
                    <a:pt x="79088" y="17458"/>
                  </a:lnTo>
                  <a:lnTo>
                    <a:pt x="79428" y="17684"/>
                  </a:lnTo>
                  <a:lnTo>
                    <a:pt x="79767" y="17892"/>
                  </a:lnTo>
                  <a:lnTo>
                    <a:pt x="80144" y="18080"/>
                  </a:lnTo>
                  <a:lnTo>
                    <a:pt x="80521" y="18231"/>
                  </a:lnTo>
                  <a:lnTo>
                    <a:pt x="80936" y="18363"/>
                  </a:lnTo>
                  <a:lnTo>
                    <a:pt x="81351" y="18438"/>
                  </a:lnTo>
                  <a:lnTo>
                    <a:pt x="81766" y="18495"/>
                  </a:lnTo>
                  <a:lnTo>
                    <a:pt x="82199" y="18514"/>
                  </a:lnTo>
                  <a:lnTo>
                    <a:pt x="82463" y="18514"/>
                  </a:lnTo>
                  <a:lnTo>
                    <a:pt x="82727" y="18495"/>
                  </a:lnTo>
                  <a:lnTo>
                    <a:pt x="82972" y="18457"/>
                  </a:lnTo>
                  <a:lnTo>
                    <a:pt x="83217" y="18419"/>
                  </a:lnTo>
                  <a:lnTo>
                    <a:pt x="83462" y="18363"/>
                  </a:lnTo>
                  <a:lnTo>
                    <a:pt x="83689" y="18306"/>
                  </a:lnTo>
                  <a:lnTo>
                    <a:pt x="83934" y="18212"/>
                  </a:lnTo>
                  <a:lnTo>
                    <a:pt x="84160" y="18137"/>
                  </a:lnTo>
                  <a:lnTo>
                    <a:pt x="84367" y="18042"/>
                  </a:lnTo>
                  <a:lnTo>
                    <a:pt x="84593" y="17929"/>
                  </a:lnTo>
                  <a:lnTo>
                    <a:pt x="84801" y="17797"/>
                  </a:lnTo>
                  <a:lnTo>
                    <a:pt x="85008" y="17684"/>
                  </a:lnTo>
                  <a:lnTo>
                    <a:pt x="85197" y="17533"/>
                  </a:lnTo>
                  <a:lnTo>
                    <a:pt x="85385" y="17401"/>
                  </a:lnTo>
                  <a:lnTo>
                    <a:pt x="85574" y="17232"/>
                  </a:lnTo>
                  <a:lnTo>
                    <a:pt x="85744" y="17081"/>
                  </a:lnTo>
                  <a:lnTo>
                    <a:pt x="85913" y="16911"/>
                  </a:lnTo>
                  <a:lnTo>
                    <a:pt x="86064" y="16723"/>
                  </a:lnTo>
                  <a:lnTo>
                    <a:pt x="86215" y="16534"/>
                  </a:lnTo>
                  <a:lnTo>
                    <a:pt x="86347" y="16346"/>
                  </a:lnTo>
                  <a:lnTo>
                    <a:pt x="86479" y="16138"/>
                  </a:lnTo>
                  <a:lnTo>
                    <a:pt x="86611" y="15931"/>
                  </a:lnTo>
                  <a:lnTo>
                    <a:pt x="86724" y="15723"/>
                  </a:lnTo>
                  <a:lnTo>
                    <a:pt x="86818" y="15516"/>
                  </a:lnTo>
                  <a:lnTo>
                    <a:pt x="86912" y="15290"/>
                  </a:lnTo>
                  <a:lnTo>
                    <a:pt x="86988" y="15064"/>
                  </a:lnTo>
                  <a:lnTo>
                    <a:pt x="87044" y="14819"/>
                  </a:lnTo>
                  <a:lnTo>
                    <a:pt x="87101" y="14573"/>
                  </a:lnTo>
                  <a:lnTo>
                    <a:pt x="87157" y="14347"/>
                  </a:lnTo>
                  <a:lnTo>
                    <a:pt x="87176" y="14083"/>
                  </a:lnTo>
                  <a:lnTo>
                    <a:pt x="87195" y="13838"/>
                  </a:lnTo>
                  <a:lnTo>
                    <a:pt x="87214" y="13593"/>
                  </a:lnTo>
                  <a:lnTo>
                    <a:pt x="87195" y="13291"/>
                  </a:lnTo>
                  <a:lnTo>
                    <a:pt x="87176" y="12990"/>
                  </a:lnTo>
                  <a:lnTo>
                    <a:pt x="87120" y="12688"/>
                  </a:lnTo>
                  <a:lnTo>
                    <a:pt x="87063" y="12405"/>
                  </a:lnTo>
                  <a:lnTo>
                    <a:pt x="86988" y="12141"/>
                  </a:lnTo>
                  <a:lnTo>
                    <a:pt x="86894" y="11859"/>
                  </a:lnTo>
                  <a:lnTo>
                    <a:pt x="86780" y="11595"/>
                  </a:lnTo>
                  <a:lnTo>
                    <a:pt x="86667" y="11331"/>
                  </a:lnTo>
                  <a:lnTo>
                    <a:pt x="86516" y="11086"/>
                  </a:lnTo>
                  <a:lnTo>
                    <a:pt x="86366" y="10841"/>
                  </a:lnTo>
                  <a:lnTo>
                    <a:pt x="86196" y="10614"/>
                  </a:lnTo>
                  <a:lnTo>
                    <a:pt x="86026" y="10407"/>
                  </a:lnTo>
                  <a:lnTo>
                    <a:pt x="85838" y="10181"/>
                  </a:lnTo>
                  <a:lnTo>
                    <a:pt x="85630" y="9992"/>
                  </a:lnTo>
                  <a:lnTo>
                    <a:pt x="85423" y="9804"/>
                  </a:lnTo>
                  <a:lnTo>
                    <a:pt x="85197" y="9634"/>
                  </a:lnTo>
                  <a:lnTo>
                    <a:pt x="85065" y="9257"/>
                  </a:lnTo>
                  <a:lnTo>
                    <a:pt x="84914" y="8880"/>
                  </a:lnTo>
                  <a:lnTo>
                    <a:pt x="84725" y="8522"/>
                  </a:lnTo>
                  <a:lnTo>
                    <a:pt x="84518" y="8201"/>
                  </a:lnTo>
                  <a:lnTo>
                    <a:pt x="84273" y="7881"/>
                  </a:lnTo>
                  <a:lnTo>
                    <a:pt x="84009" y="7579"/>
                  </a:lnTo>
                  <a:lnTo>
                    <a:pt x="83726" y="7315"/>
                  </a:lnTo>
                  <a:lnTo>
                    <a:pt x="83425" y="7051"/>
                  </a:lnTo>
                  <a:lnTo>
                    <a:pt x="83085" y="6825"/>
                  </a:lnTo>
                  <a:lnTo>
                    <a:pt x="82746" y="6636"/>
                  </a:lnTo>
                  <a:lnTo>
                    <a:pt x="82388" y="6448"/>
                  </a:lnTo>
                  <a:lnTo>
                    <a:pt x="82011" y="6316"/>
                  </a:lnTo>
                  <a:lnTo>
                    <a:pt x="81615" y="6203"/>
                  </a:lnTo>
                  <a:lnTo>
                    <a:pt x="81219" y="6109"/>
                  </a:lnTo>
                  <a:lnTo>
                    <a:pt x="80804" y="6052"/>
                  </a:lnTo>
                  <a:lnTo>
                    <a:pt x="80370" y="6033"/>
                  </a:lnTo>
                  <a:lnTo>
                    <a:pt x="80031" y="6052"/>
                  </a:lnTo>
                  <a:lnTo>
                    <a:pt x="79673" y="6090"/>
                  </a:lnTo>
                  <a:lnTo>
                    <a:pt x="79334" y="6146"/>
                  </a:lnTo>
                  <a:lnTo>
                    <a:pt x="79013" y="6222"/>
                  </a:lnTo>
                  <a:lnTo>
                    <a:pt x="78693" y="6335"/>
                  </a:lnTo>
                  <a:lnTo>
                    <a:pt x="78372" y="6448"/>
                  </a:lnTo>
                  <a:lnTo>
                    <a:pt x="78070" y="6599"/>
                  </a:lnTo>
                  <a:lnTo>
                    <a:pt x="77788" y="6750"/>
                  </a:lnTo>
                  <a:lnTo>
                    <a:pt x="77392" y="6636"/>
                  </a:lnTo>
                  <a:lnTo>
                    <a:pt x="76977" y="6542"/>
                  </a:lnTo>
                  <a:lnTo>
                    <a:pt x="76562" y="6486"/>
                  </a:lnTo>
                  <a:lnTo>
                    <a:pt x="76129" y="6467"/>
                  </a:lnTo>
                  <a:lnTo>
                    <a:pt x="75770" y="6486"/>
                  </a:lnTo>
                  <a:lnTo>
                    <a:pt x="75431" y="6523"/>
                  </a:lnTo>
                  <a:lnTo>
                    <a:pt x="75110" y="6580"/>
                  </a:lnTo>
                  <a:lnTo>
                    <a:pt x="74771" y="6655"/>
                  </a:lnTo>
                  <a:lnTo>
                    <a:pt x="74451" y="6750"/>
                  </a:lnTo>
                  <a:lnTo>
                    <a:pt x="74149" y="6863"/>
                  </a:lnTo>
                  <a:lnTo>
                    <a:pt x="73847" y="7013"/>
                  </a:lnTo>
                  <a:lnTo>
                    <a:pt x="73565" y="7164"/>
                  </a:lnTo>
                  <a:lnTo>
                    <a:pt x="73056" y="6957"/>
                  </a:lnTo>
                  <a:lnTo>
                    <a:pt x="72509" y="6787"/>
                  </a:lnTo>
                  <a:lnTo>
                    <a:pt x="71943" y="6636"/>
                  </a:lnTo>
                  <a:lnTo>
                    <a:pt x="71359" y="6504"/>
                  </a:lnTo>
                  <a:lnTo>
                    <a:pt x="70755" y="6410"/>
                  </a:lnTo>
                  <a:lnTo>
                    <a:pt x="70133" y="6316"/>
                  </a:lnTo>
                  <a:lnTo>
                    <a:pt x="69492" y="6278"/>
                  </a:lnTo>
                  <a:lnTo>
                    <a:pt x="68832" y="6259"/>
                  </a:lnTo>
                  <a:lnTo>
                    <a:pt x="68663" y="6090"/>
                  </a:lnTo>
                  <a:lnTo>
                    <a:pt x="68474" y="5920"/>
                  </a:lnTo>
                  <a:lnTo>
                    <a:pt x="68286" y="5769"/>
                  </a:lnTo>
                  <a:lnTo>
                    <a:pt x="68097" y="5637"/>
                  </a:lnTo>
                  <a:lnTo>
                    <a:pt x="67890" y="5505"/>
                  </a:lnTo>
                  <a:lnTo>
                    <a:pt x="67682" y="5373"/>
                  </a:lnTo>
                  <a:lnTo>
                    <a:pt x="67456" y="5260"/>
                  </a:lnTo>
                  <a:lnTo>
                    <a:pt x="67230" y="5166"/>
                  </a:lnTo>
                  <a:lnTo>
                    <a:pt x="67004" y="5072"/>
                  </a:lnTo>
                  <a:lnTo>
                    <a:pt x="66759" y="4977"/>
                  </a:lnTo>
                  <a:lnTo>
                    <a:pt x="66532" y="4921"/>
                  </a:lnTo>
                  <a:lnTo>
                    <a:pt x="66268" y="4864"/>
                  </a:lnTo>
                  <a:lnTo>
                    <a:pt x="66023" y="4808"/>
                  </a:lnTo>
                  <a:lnTo>
                    <a:pt x="65778" y="4789"/>
                  </a:lnTo>
                  <a:lnTo>
                    <a:pt x="65514" y="4770"/>
                  </a:lnTo>
                  <a:lnTo>
                    <a:pt x="65250" y="4751"/>
                  </a:lnTo>
                  <a:lnTo>
                    <a:pt x="64855" y="4770"/>
                  </a:lnTo>
                  <a:lnTo>
                    <a:pt x="64459" y="4827"/>
                  </a:lnTo>
                  <a:lnTo>
                    <a:pt x="64063" y="4902"/>
                  </a:lnTo>
                  <a:lnTo>
                    <a:pt x="63686" y="4996"/>
                  </a:lnTo>
                  <a:lnTo>
                    <a:pt x="63327" y="5128"/>
                  </a:lnTo>
                  <a:lnTo>
                    <a:pt x="62969" y="5298"/>
                  </a:lnTo>
                  <a:lnTo>
                    <a:pt x="62649" y="5486"/>
                  </a:lnTo>
                  <a:lnTo>
                    <a:pt x="62328" y="5694"/>
                  </a:lnTo>
                  <a:lnTo>
                    <a:pt x="62196" y="5430"/>
                  </a:lnTo>
                  <a:lnTo>
                    <a:pt x="62027" y="5185"/>
                  </a:lnTo>
                  <a:lnTo>
                    <a:pt x="61838" y="4940"/>
                  </a:lnTo>
                  <a:lnTo>
                    <a:pt x="61650" y="4713"/>
                  </a:lnTo>
                  <a:lnTo>
                    <a:pt x="61423" y="4506"/>
                  </a:lnTo>
                  <a:lnTo>
                    <a:pt x="61178" y="4299"/>
                  </a:lnTo>
                  <a:lnTo>
                    <a:pt x="60933" y="4129"/>
                  </a:lnTo>
                  <a:lnTo>
                    <a:pt x="60650" y="3940"/>
                  </a:lnTo>
                  <a:lnTo>
                    <a:pt x="60537" y="3639"/>
                  </a:lnTo>
                  <a:lnTo>
                    <a:pt x="60368" y="3337"/>
                  </a:lnTo>
                  <a:lnTo>
                    <a:pt x="60198" y="3054"/>
                  </a:lnTo>
                  <a:lnTo>
                    <a:pt x="59972" y="2790"/>
                  </a:lnTo>
                  <a:lnTo>
                    <a:pt x="59745" y="2526"/>
                  </a:lnTo>
                  <a:lnTo>
                    <a:pt x="59481" y="2300"/>
                  </a:lnTo>
                  <a:lnTo>
                    <a:pt x="59199" y="2074"/>
                  </a:lnTo>
                  <a:lnTo>
                    <a:pt x="58878" y="1867"/>
                  </a:lnTo>
                  <a:lnTo>
                    <a:pt x="58558" y="1697"/>
                  </a:lnTo>
                  <a:lnTo>
                    <a:pt x="58218" y="1527"/>
                  </a:lnTo>
                  <a:lnTo>
                    <a:pt x="57860" y="1376"/>
                  </a:lnTo>
                  <a:lnTo>
                    <a:pt x="57483" y="1263"/>
                  </a:lnTo>
                  <a:lnTo>
                    <a:pt x="57087" y="1169"/>
                  </a:lnTo>
                  <a:lnTo>
                    <a:pt x="56691" y="1112"/>
                  </a:lnTo>
                  <a:lnTo>
                    <a:pt x="56276" y="1056"/>
                  </a:lnTo>
                  <a:lnTo>
                    <a:pt x="55485" y="1056"/>
                  </a:lnTo>
                  <a:lnTo>
                    <a:pt x="55145" y="1094"/>
                  </a:lnTo>
                  <a:lnTo>
                    <a:pt x="54806" y="1131"/>
                  </a:lnTo>
                  <a:lnTo>
                    <a:pt x="54485" y="1207"/>
                  </a:lnTo>
                  <a:lnTo>
                    <a:pt x="54165" y="1282"/>
                  </a:lnTo>
                  <a:lnTo>
                    <a:pt x="53844" y="1376"/>
                  </a:lnTo>
                  <a:lnTo>
                    <a:pt x="53543" y="1490"/>
                  </a:lnTo>
                  <a:lnTo>
                    <a:pt x="53260" y="1622"/>
                  </a:lnTo>
                  <a:lnTo>
                    <a:pt x="52864" y="1527"/>
                  </a:lnTo>
                  <a:lnTo>
                    <a:pt x="52449" y="1452"/>
                  </a:lnTo>
                  <a:lnTo>
                    <a:pt x="52035" y="1414"/>
                  </a:lnTo>
                  <a:lnTo>
                    <a:pt x="51601" y="1395"/>
                  </a:lnTo>
                  <a:lnTo>
                    <a:pt x="51243" y="1395"/>
                  </a:lnTo>
                  <a:lnTo>
                    <a:pt x="50903" y="1433"/>
                  </a:lnTo>
                  <a:lnTo>
                    <a:pt x="50564" y="1471"/>
                  </a:lnTo>
                  <a:lnTo>
                    <a:pt x="50244" y="1546"/>
                  </a:lnTo>
                  <a:lnTo>
                    <a:pt x="49923" y="1622"/>
                  </a:lnTo>
                  <a:lnTo>
                    <a:pt x="49621" y="1716"/>
                  </a:lnTo>
                  <a:lnTo>
                    <a:pt x="49320" y="1829"/>
                  </a:lnTo>
                  <a:lnTo>
                    <a:pt x="49037" y="1961"/>
                  </a:lnTo>
                  <a:lnTo>
                    <a:pt x="48528" y="1791"/>
                  </a:lnTo>
                  <a:lnTo>
                    <a:pt x="47981" y="1659"/>
                  </a:lnTo>
                  <a:lnTo>
                    <a:pt x="47416" y="1527"/>
                  </a:lnTo>
                  <a:lnTo>
                    <a:pt x="46831" y="1414"/>
                  </a:lnTo>
                  <a:lnTo>
                    <a:pt x="46228" y="1339"/>
                  </a:lnTo>
                  <a:lnTo>
                    <a:pt x="45606" y="1282"/>
                  </a:lnTo>
                  <a:lnTo>
                    <a:pt x="44965" y="1244"/>
                  </a:lnTo>
                  <a:lnTo>
                    <a:pt x="44305" y="1226"/>
                  </a:lnTo>
                  <a:lnTo>
                    <a:pt x="43947" y="962"/>
                  </a:lnTo>
                  <a:lnTo>
                    <a:pt x="43570" y="717"/>
                  </a:lnTo>
                  <a:lnTo>
                    <a:pt x="43136" y="509"/>
                  </a:lnTo>
                  <a:lnTo>
                    <a:pt x="42702" y="340"/>
                  </a:lnTo>
                  <a:lnTo>
                    <a:pt x="42231" y="189"/>
                  </a:lnTo>
                  <a:lnTo>
                    <a:pt x="41741" y="94"/>
                  </a:lnTo>
                  <a:lnTo>
                    <a:pt x="41232" y="38"/>
                  </a:lnTo>
                  <a:lnTo>
                    <a:pt x="40723" y="0"/>
                  </a:lnTo>
                  <a:close/>
                </a:path>
              </a:pathLst>
            </a:custGeom>
            <a:solidFill>
              <a:srgbClr val="ADA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2"/>
            <p:cNvSpPr/>
            <p:nvPr/>
          </p:nvSpPr>
          <p:spPr>
            <a:xfrm flipH="1">
              <a:off x="2811725" y="2891575"/>
              <a:ext cx="6696150" cy="1663938"/>
            </a:xfrm>
            <a:custGeom>
              <a:avLst/>
              <a:gdLst/>
              <a:ahLst/>
              <a:cxnLst/>
              <a:rect l="l" t="t" r="r" b="b"/>
              <a:pathLst>
                <a:path w="87215" h="29053" extrusionOk="0">
                  <a:moveTo>
                    <a:pt x="25509" y="14178"/>
                  </a:moveTo>
                  <a:lnTo>
                    <a:pt x="25584" y="14423"/>
                  </a:lnTo>
                  <a:lnTo>
                    <a:pt x="25678" y="14687"/>
                  </a:lnTo>
                  <a:lnTo>
                    <a:pt x="25358" y="14441"/>
                  </a:lnTo>
                  <a:lnTo>
                    <a:pt x="25018" y="14196"/>
                  </a:lnTo>
                  <a:lnTo>
                    <a:pt x="25509" y="14178"/>
                  </a:lnTo>
                  <a:close/>
                  <a:moveTo>
                    <a:pt x="40723" y="0"/>
                  </a:moveTo>
                  <a:lnTo>
                    <a:pt x="40233" y="19"/>
                  </a:lnTo>
                  <a:lnTo>
                    <a:pt x="39761" y="76"/>
                  </a:lnTo>
                  <a:lnTo>
                    <a:pt x="39309" y="170"/>
                  </a:lnTo>
                  <a:lnTo>
                    <a:pt x="38875" y="283"/>
                  </a:lnTo>
                  <a:lnTo>
                    <a:pt x="38442" y="434"/>
                  </a:lnTo>
                  <a:lnTo>
                    <a:pt x="38046" y="622"/>
                  </a:lnTo>
                  <a:lnTo>
                    <a:pt x="37669" y="830"/>
                  </a:lnTo>
                  <a:lnTo>
                    <a:pt x="37329" y="1056"/>
                  </a:lnTo>
                  <a:lnTo>
                    <a:pt x="36933" y="962"/>
                  </a:lnTo>
                  <a:lnTo>
                    <a:pt x="36537" y="905"/>
                  </a:lnTo>
                  <a:lnTo>
                    <a:pt x="36104" y="849"/>
                  </a:lnTo>
                  <a:lnTo>
                    <a:pt x="35274" y="849"/>
                  </a:lnTo>
                  <a:lnTo>
                    <a:pt x="34878" y="886"/>
                  </a:lnTo>
                  <a:lnTo>
                    <a:pt x="34501" y="962"/>
                  </a:lnTo>
                  <a:lnTo>
                    <a:pt x="34124" y="1037"/>
                  </a:lnTo>
                  <a:lnTo>
                    <a:pt x="33747" y="1150"/>
                  </a:lnTo>
                  <a:lnTo>
                    <a:pt x="33408" y="1282"/>
                  </a:lnTo>
                  <a:lnTo>
                    <a:pt x="33069" y="1433"/>
                  </a:lnTo>
                  <a:lnTo>
                    <a:pt x="32748" y="1603"/>
                  </a:lnTo>
                  <a:lnTo>
                    <a:pt x="32465" y="1622"/>
                  </a:lnTo>
                  <a:lnTo>
                    <a:pt x="32164" y="1659"/>
                  </a:lnTo>
                  <a:lnTo>
                    <a:pt x="31881" y="1716"/>
                  </a:lnTo>
                  <a:lnTo>
                    <a:pt x="31598" y="1791"/>
                  </a:lnTo>
                  <a:lnTo>
                    <a:pt x="31353" y="1697"/>
                  </a:lnTo>
                  <a:lnTo>
                    <a:pt x="31089" y="1622"/>
                  </a:lnTo>
                  <a:lnTo>
                    <a:pt x="30825" y="1546"/>
                  </a:lnTo>
                  <a:lnTo>
                    <a:pt x="30561" y="1490"/>
                  </a:lnTo>
                  <a:lnTo>
                    <a:pt x="30297" y="1452"/>
                  </a:lnTo>
                  <a:lnTo>
                    <a:pt x="30014" y="1414"/>
                  </a:lnTo>
                  <a:lnTo>
                    <a:pt x="29713" y="1395"/>
                  </a:lnTo>
                  <a:lnTo>
                    <a:pt x="29430" y="1395"/>
                  </a:lnTo>
                  <a:lnTo>
                    <a:pt x="28996" y="1414"/>
                  </a:lnTo>
                  <a:lnTo>
                    <a:pt x="28582" y="1452"/>
                  </a:lnTo>
                  <a:lnTo>
                    <a:pt x="28167" y="1527"/>
                  </a:lnTo>
                  <a:lnTo>
                    <a:pt x="27771" y="1622"/>
                  </a:lnTo>
                  <a:lnTo>
                    <a:pt x="27450" y="1584"/>
                  </a:lnTo>
                  <a:lnTo>
                    <a:pt x="27111" y="1584"/>
                  </a:lnTo>
                  <a:lnTo>
                    <a:pt x="26677" y="1603"/>
                  </a:lnTo>
                  <a:lnTo>
                    <a:pt x="26244" y="1640"/>
                  </a:lnTo>
                  <a:lnTo>
                    <a:pt x="25829" y="1716"/>
                  </a:lnTo>
                  <a:lnTo>
                    <a:pt x="25414" y="1829"/>
                  </a:lnTo>
                  <a:lnTo>
                    <a:pt x="25150" y="1810"/>
                  </a:lnTo>
                  <a:lnTo>
                    <a:pt x="24886" y="1791"/>
                  </a:lnTo>
                  <a:lnTo>
                    <a:pt x="24434" y="1810"/>
                  </a:lnTo>
                  <a:lnTo>
                    <a:pt x="24000" y="1867"/>
                  </a:lnTo>
                  <a:lnTo>
                    <a:pt x="23586" y="1923"/>
                  </a:lnTo>
                  <a:lnTo>
                    <a:pt x="23171" y="2036"/>
                  </a:lnTo>
                  <a:lnTo>
                    <a:pt x="22794" y="2168"/>
                  </a:lnTo>
                  <a:lnTo>
                    <a:pt x="22417" y="2319"/>
                  </a:lnTo>
                  <a:lnTo>
                    <a:pt x="22058" y="2489"/>
                  </a:lnTo>
                  <a:lnTo>
                    <a:pt x="21719" y="2696"/>
                  </a:lnTo>
                  <a:lnTo>
                    <a:pt x="21380" y="2470"/>
                  </a:lnTo>
                  <a:lnTo>
                    <a:pt x="21022" y="2281"/>
                  </a:lnTo>
                  <a:lnTo>
                    <a:pt x="20644" y="2131"/>
                  </a:lnTo>
                  <a:lnTo>
                    <a:pt x="20230" y="1980"/>
                  </a:lnTo>
                  <a:lnTo>
                    <a:pt x="19815" y="1867"/>
                  </a:lnTo>
                  <a:lnTo>
                    <a:pt x="19381" y="1791"/>
                  </a:lnTo>
                  <a:lnTo>
                    <a:pt x="18929" y="1753"/>
                  </a:lnTo>
                  <a:lnTo>
                    <a:pt x="18458" y="1735"/>
                  </a:lnTo>
                  <a:lnTo>
                    <a:pt x="18156" y="1735"/>
                  </a:lnTo>
                  <a:lnTo>
                    <a:pt x="17835" y="1753"/>
                  </a:lnTo>
                  <a:lnTo>
                    <a:pt x="17534" y="1791"/>
                  </a:lnTo>
                  <a:lnTo>
                    <a:pt x="17232" y="1848"/>
                  </a:lnTo>
                  <a:lnTo>
                    <a:pt x="16949" y="1923"/>
                  </a:lnTo>
                  <a:lnTo>
                    <a:pt x="16667" y="1999"/>
                  </a:lnTo>
                  <a:lnTo>
                    <a:pt x="16384" y="2093"/>
                  </a:lnTo>
                  <a:lnTo>
                    <a:pt x="16120" y="2187"/>
                  </a:lnTo>
                  <a:lnTo>
                    <a:pt x="15856" y="2319"/>
                  </a:lnTo>
                  <a:lnTo>
                    <a:pt x="15611" y="2432"/>
                  </a:lnTo>
                  <a:lnTo>
                    <a:pt x="15366" y="2583"/>
                  </a:lnTo>
                  <a:lnTo>
                    <a:pt x="15139" y="2734"/>
                  </a:lnTo>
                  <a:lnTo>
                    <a:pt x="14932" y="2904"/>
                  </a:lnTo>
                  <a:lnTo>
                    <a:pt x="14725" y="3073"/>
                  </a:lnTo>
                  <a:lnTo>
                    <a:pt x="14536" y="3243"/>
                  </a:lnTo>
                  <a:lnTo>
                    <a:pt x="14366" y="3431"/>
                  </a:lnTo>
                  <a:lnTo>
                    <a:pt x="13895" y="3394"/>
                  </a:lnTo>
                  <a:lnTo>
                    <a:pt x="13443" y="3375"/>
                  </a:lnTo>
                  <a:lnTo>
                    <a:pt x="13122" y="3375"/>
                  </a:lnTo>
                  <a:lnTo>
                    <a:pt x="12802" y="3394"/>
                  </a:lnTo>
                  <a:lnTo>
                    <a:pt x="12500" y="3431"/>
                  </a:lnTo>
                  <a:lnTo>
                    <a:pt x="12198" y="3488"/>
                  </a:lnTo>
                  <a:lnTo>
                    <a:pt x="11916" y="3563"/>
                  </a:lnTo>
                  <a:lnTo>
                    <a:pt x="11633" y="3639"/>
                  </a:lnTo>
                  <a:lnTo>
                    <a:pt x="11350" y="3733"/>
                  </a:lnTo>
                  <a:lnTo>
                    <a:pt x="11086" y="3827"/>
                  </a:lnTo>
                  <a:lnTo>
                    <a:pt x="10822" y="3940"/>
                  </a:lnTo>
                  <a:lnTo>
                    <a:pt x="10577" y="4072"/>
                  </a:lnTo>
                  <a:lnTo>
                    <a:pt x="10351" y="4223"/>
                  </a:lnTo>
                  <a:lnTo>
                    <a:pt x="10125" y="4374"/>
                  </a:lnTo>
                  <a:lnTo>
                    <a:pt x="9898" y="4525"/>
                  </a:lnTo>
                  <a:lnTo>
                    <a:pt x="9710" y="4695"/>
                  </a:lnTo>
                  <a:lnTo>
                    <a:pt x="9502" y="4883"/>
                  </a:lnTo>
                  <a:lnTo>
                    <a:pt x="9333" y="5072"/>
                  </a:lnTo>
                  <a:lnTo>
                    <a:pt x="9050" y="5015"/>
                  </a:lnTo>
                  <a:lnTo>
                    <a:pt x="8748" y="4977"/>
                  </a:lnTo>
                  <a:lnTo>
                    <a:pt x="8447" y="4958"/>
                  </a:lnTo>
                  <a:lnTo>
                    <a:pt x="8145" y="4958"/>
                  </a:lnTo>
                  <a:lnTo>
                    <a:pt x="7749" y="4977"/>
                  </a:lnTo>
                  <a:lnTo>
                    <a:pt x="7372" y="4996"/>
                  </a:lnTo>
                  <a:lnTo>
                    <a:pt x="6976" y="5072"/>
                  </a:lnTo>
                  <a:lnTo>
                    <a:pt x="6618" y="5147"/>
                  </a:lnTo>
                  <a:lnTo>
                    <a:pt x="6260" y="5241"/>
                  </a:lnTo>
                  <a:lnTo>
                    <a:pt x="5920" y="5373"/>
                  </a:lnTo>
                  <a:lnTo>
                    <a:pt x="5581" y="5524"/>
                  </a:lnTo>
                  <a:lnTo>
                    <a:pt x="5279" y="5675"/>
                  </a:lnTo>
                  <a:lnTo>
                    <a:pt x="4978" y="5863"/>
                  </a:lnTo>
                  <a:lnTo>
                    <a:pt x="4695" y="6052"/>
                  </a:lnTo>
                  <a:lnTo>
                    <a:pt x="4431" y="6259"/>
                  </a:lnTo>
                  <a:lnTo>
                    <a:pt x="4205" y="6504"/>
                  </a:lnTo>
                  <a:lnTo>
                    <a:pt x="3979" y="6731"/>
                  </a:lnTo>
                  <a:lnTo>
                    <a:pt x="3790" y="6995"/>
                  </a:lnTo>
                  <a:lnTo>
                    <a:pt x="3620" y="7259"/>
                  </a:lnTo>
                  <a:lnTo>
                    <a:pt x="3470" y="7541"/>
                  </a:lnTo>
                  <a:lnTo>
                    <a:pt x="3187" y="7654"/>
                  </a:lnTo>
                  <a:lnTo>
                    <a:pt x="2904" y="7805"/>
                  </a:lnTo>
                  <a:lnTo>
                    <a:pt x="2640" y="7956"/>
                  </a:lnTo>
                  <a:lnTo>
                    <a:pt x="2395" y="8126"/>
                  </a:lnTo>
                  <a:lnTo>
                    <a:pt x="2150" y="8314"/>
                  </a:lnTo>
                  <a:lnTo>
                    <a:pt x="1924" y="8503"/>
                  </a:lnTo>
                  <a:lnTo>
                    <a:pt x="1735" y="8710"/>
                  </a:lnTo>
                  <a:lnTo>
                    <a:pt x="1547" y="8918"/>
                  </a:lnTo>
                  <a:lnTo>
                    <a:pt x="1547" y="16195"/>
                  </a:lnTo>
                  <a:lnTo>
                    <a:pt x="1188" y="16647"/>
                  </a:lnTo>
                  <a:lnTo>
                    <a:pt x="887" y="17119"/>
                  </a:lnTo>
                  <a:lnTo>
                    <a:pt x="623" y="17609"/>
                  </a:lnTo>
                  <a:lnTo>
                    <a:pt x="510" y="17854"/>
                  </a:lnTo>
                  <a:lnTo>
                    <a:pt x="396" y="18099"/>
                  </a:lnTo>
                  <a:lnTo>
                    <a:pt x="321" y="18344"/>
                  </a:lnTo>
                  <a:lnTo>
                    <a:pt x="227" y="18608"/>
                  </a:lnTo>
                  <a:lnTo>
                    <a:pt x="170" y="18872"/>
                  </a:lnTo>
                  <a:lnTo>
                    <a:pt x="114" y="19117"/>
                  </a:lnTo>
                  <a:lnTo>
                    <a:pt x="57" y="19381"/>
                  </a:lnTo>
                  <a:lnTo>
                    <a:pt x="38" y="19645"/>
                  </a:lnTo>
                  <a:lnTo>
                    <a:pt x="19" y="19909"/>
                  </a:lnTo>
                  <a:lnTo>
                    <a:pt x="1" y="20173"/>
                  </a:lnTo>
                  <a:lnTo>
                    <a:pt x="19" y="20644"/>
                  </a:lnTo>
                  <a:lnTo>
                    <a:pt x="76" y="21078"/>
                  </a:lnTo>
                  <a:lnTo>
                    <a:pt x="170" y="21530"/>
                  </a:lnTo>
                  <a:lnTo>
                    <a:pt x="302" y="21964"/>
                  </a:lnTo>
                  <a:lnTo>
                    <a:pt x="453" y="22397"/>
                  </a:lnTo>
                  <a:lnTo>
                    <a:pt x="660" y="22812"/>
                  </a:lnTo>
                  <a:lnTo>
                    <a:pt x="887" y="23227"/>
                  </a:lnTo>
                  <a:lnTo>
                    <a:pt x="1132" y="23623"/>
                  </a:lnTo>
                  <a:lnTo>
                    <a:pt x="1433" y="24019"/>
                  </a:lnTo>
                  <a:lnTo>
                    <a:pt x="1735" y="24396"/>
                  </a:lnTo>
                  <a:lnTo>
                    <a:pt x="2093" y="24773"/>
                  </a:lnTo>
                  <a:lnTo>
                    <a:pt x="2470" y="25131"/>
                  </a:lnTo>
                  <a:lnTo>
                    <a:pt x="2866" y="25489"/>
                  </a:lnTo>
                  <a:lnTo>
                    <a:pt x="3300" y="25810"/>
                  </a:lnTo>
                  <a:lnTo>
                    <a:pt x="3752" y="26130"/>
                  </a:lnTo>
                  <a:lnTo>
                    <a:pt x="4224" y="26451"/>
                  </a:lnTo>
                  <a:lnTo>
                    <a:pt x="4714" y="26734"/>
                  </a:lnTo>
                  <a:lnTo>
                    <a:pt x="5242" y="27016"/>
                  </a:lnTo>
                  <a:lnTo>
                    <a:pt x="5788" y="27280"/>
                  </a:lnTo>
                  <a:lnTo>
                    <a:pt x="6354" y="27525"/>
                  </a:lnTo>
                  <a:lnTo>
                    <a:pt x="6938" y="27752"/>
                  </a:lnTo>
                  <a:lnTo>
                    <a:pt x="7542" y="27978"/>
                  </a:lnTo>
                  <a:lnTo>
                    <a:pt x="8164" y="28166"/>
                  </a:lnTo>
                  <a:lnTo>
                    <a:pt x="8805" y="28355"/>
                  </a:lnTo>
                  <a:lnTo>
                    <a:pt x="9446" y="28506"/>
                  </a:lnTo>
                  <a:lnTo>
                    <a:pt x="10125" y="28638"/>
                  </a:lnTo>
                  <a:lnTo>
                    <a:pt x="10803" y="28770"/>
                  </a:lnTo>
                  <a:lnTo>
                    <a:pt x="11501" y="28864"/>
                  </a:lnTo>
                  <a:lnTo>
                    <a:pt x="12198" y="28939"/>
                  </a:lnTo>
                  <a:lnTo>
                    <a:pt x="12934" y="28996"/>
                  </a:lnTo>
                  <a:lnTo>
                    <a:pt x="13650" y="29034"/>
                  </a:lnTo>
                  <a:lnTo>
                    <a:pt x="14404" y="29052"/>
                  </a:lnTo>
                  <a:lnTo>
                    <a:pt x="15290" y="29034"/>
                  </a:lnTo>
                  <a:lnTo>
                    <a:pt x="16176" y="28977"/>
                  </a:lnTo>
                  <a:lnTo>
                    <a:pt x="17044" y="28902"/>
                  </a:lnTo>
                  <a:lnTo>
                    <a:pt x="17873" y="28789"/>
                  </a:lnTo>
                  <a:lnTo>
                    <a:pt x="18703" y="28638"/>
                  </a:lnTo>
                  <a:lnTo>
                    <a:pt x="19513" y="28468"/>
                  </a:lnTo>
                  <a:lnTo>
                    <a:pt x="20305" y="28261"/>
                  </a:lnTo>
                  <a:lnTo>
                    <a:pt x="21059" y="28034"/>
                  </a:lnTo>
                  <a:lnTo>
                    <a:pt x="21795" y="27789"/>
                  </a:lnTo>
                  <a:lnTo>
                    <a:pt x="22492" y="27507"/>
                  </a:lnTo>
                  <a:lnTo>
                    <a:pt x="23171" y="27205"/>
                  </a:lnTo>
                  <a:lnTo>
                    <a:pt x="23812" y="26884"/>
                  </a:lnTo>
                  <a:lnTo>
                    <a:pt x="24434" y="26526"/>
                  </a:lnTo>
                  <a:lnTo>
                    <a:pt x="25018" y="26168"/>
                  </a:lnTo>
                  <a:lnTo>
                    <a:pt x="25565" y="25772"/>
                  </a:lnTo>
                  <a:lnTo>
                    <a:pt x="26074" y="25357"/>
                  </a:lnTo>
                  <a:lnTo>
                    <a:pt x="26074" y="25565"/>
                  </a:lnTo>
                  <a:lnTo>
                    <a:pt x="26357" y="25734"/>
                  </a:lnTo>
                  <a:lnTo>
                    <a:pt x="26659" y="25885"/>
                  </a:lnTo>
                  <a:lnTo>
                    <a:pt x="26979" y="25998"/>
                  </a:lnTo>
                  <a:lnTo>
                    <a:pt x="27300" y="26111"/>
                  </a:lnTo>
                  <a:lnTo>
                    <a:pt x="27639" y="26187"/>
                  </a:lnTo>
                  <a:lnTo>
                    <a:pt x="27978" y="26243"/>
                  </a:lnTo>
                  <a:lnTo>
                    <a:pt x="28336" y="26281"/>
                  </a:lnTo>
                  <a:lnTo>
                    <a:pt x="28695" y="26300"/>
                  </a:lnTo>
                  <a:lnTo>
                    <a:pt x="29128" y="26281"/>
                  </a:lnTo>
                  <a:lnTo>
                    <a:pt x="29543" y="26225"/>
                  </a:lnTo>
                  <a:lnTo>
                    <a:pt x="29958" y="26130"/>
                  </a:lnTo>
                  <a:lnTo>
                    <a:pt x="30354" y="26017"/>
                  </a:lnTo>
                  <a:lnTo>
                    <a:pt x="30731" y="25866"/>
                  </a:lnTo>
                  <a:lnTo>
                    <a:pt x="31108" y="25697"/>
                  </a:lnTo>
                  <a:lnTo>
                    <a:pt x="31447" y="25470"/>
                  </a:lnTo>
                  <a:lnTo>
                    <a:pt x="31787" y="25244"/>
                  </a:lnTo>
                  <a:lnTo>
                    <a:pt x="32069" y="25414"/>
                  </a:lnTo>
                  <a:lnTo>
                    <a:pt x="32371" y="25546"/>
                  </a:lnTo>
                  <a:lnTo>
                    <a:pt x="32691" y="25678"/>
                  </a:lnTo>
                  <a:lnTo>
                    <a:pt x="33012" y="25772"/>
                  </a:lnTo>
                  <a:lnTo>
                    <a:pt x="33351" y="25866"/>
                  </a:lnTo>
                  <a:lnTo>
                    <a:pt x="33691" y="25923"/>
                  </a:lnTo>
                  <a:lnTo>
                    <a:pt x="34030" y="25961"/>
                  </a:lnTo>
                  <a:lnTo>
                    <a:pt x="34445" y="25961"/>
                  </a:lnTo>
                  <a:lnTo>
                    <a:pt x="34841" y="26093"/>
                  </a:lnTo>
                  <a:lnTo>
                    <a:pt x="35255" y="26187"/>
                  </a:lnTo>
                  <a:lnTo>
                    <a:pt x="35689" y="26225"/>
                  </a:lnTo>
                  <a:lnTo>
                    <a:pt x="36123" y="26243"/>
                  </a:lnTo>
                  <a:lnTo>
                    <a:pt x="36462" y="26243"/>
                  </a:lnTo>
                  <a:lnTo>
                    <a:pt x="36783" y="26206"/>
                  </a:lnTo>
                  <a:lnTo>
                    <a:pt x="37103" y="26149"/>
                  </a:lnTo>
                  <a:lnTo>
                    <a:pt x="37424" y="26074"/>
                  </a:lnTo>
                  <a:lnTo>
                    <a:pt x="37725" y="25998"/>
                  </a:lnTo>
                  <a:lnTo>
                    <a:pt x="38027" y="25885"/>
                  </a:lnTo>
                  <a:lnTo>
                    <a:pt x="38310" y="25753"/>
                  </a:lnTo>
                  <a:lnTo>
                    <a:pt x="38592" y="25602"/>
                  </a:lnTo>
                  <a:lnTo>
                    <a:pt x="39083" y="25602"/>
                  </a:lnTo>
                  <a:lnTo>
                    <a:pt x="39460" y="25546"/>
                  </a:lnTo>
                  <a:lnTo>
                    <a:pt x="39818" y="25489"/>
                  </a:lnTo>
                  <a:lnTo>
                    <a:pt x="40195" y="25376"/>
                  </a:lnTo>
                  <a:lnTo>
                    <a:pt x="40534" y="25263"/>
                  </a:lnTo>
                  <a:lnTo>
                    <a:pt x="40874" y="25112"/>
                  </a:lnTo>
                  <a:lnTo>
                    <a:pt x="41194" y="24943"/>
                  </a:lnTo>
                  <a:lnTo>
                    <a:pt x="41496" y="24754"/>
                  </a:lnTo>
                  <a:lnTo>
                    <a:pt x="41741" y="24773"/>
                  </a:lnTo>
                  <a:lnTo>
                    <a:pt x="42099" y="24754"/>
                  </a:lnTo>
                  <a:lnTo>
                    <a:pt x="42438" y="24716"/>
                  </a:lnTo>
                  <a:lnTo>
                    <a:pt x="42778" y="24660"/>
                  </a:lnTo>
                  <a:lnTo>
                    <a:pt x="43098" y="24584"/>
                  </a:lnTo>
                  <a:lnTo>
                    <a:pt x="43419" y="24490"/>
                  </a:lnTo>
                  <a:lnTo>
                    <a:pt x="43739" y="24358"/>
                  </a:lnTo>
                  <a:lnTo>
                    <a:pt x="44041" y="24226"/>
                  </a:lnTo>
                  <a:lnTo>
                    <a:pt x="44324" y="24056"/>
                  </a:lnTo>
                  <a:lnTo>
                    <a:pt x="44607" y="23887"/>
                  </a:lnTo>
                  <a:lnTo>
                    <a:pt x="44870" y="23698"/>
                  </a:lnTo>
                  <a:lnTo>
                    <a:pt x="45116" y="23491"/>
                  </a:lnTo>
                  <a:lnTo>
                    <a:pt x="45342" y="23265"/>
                  </a:lnTo>
                  <a:lnTo>
                    <a:pt x="45568" y="23020"/>
                  </a:lnTo>
                  <a:lnTo>
                    <a:pt x="45775" y="22756"/>
                  </a:lnTo>
                  <a:lnTo>
                    <a:pt x="45964" y="22492"/>
                  </a:lnTo>
                  <a:lnTo>
                    <a:pt x="46134" y="22209"/>
                  </a:lnTo>
                  <a:lnTo>
                    <a:pt x="46360" y="22096"/>
                  </a:lnTo>
                  <a:lnTo>
                    <a:pt x="46586" y="21964"/>
                  </a:lnTo>
                  <a:lnTo>
                    <a:pt x="46812" y="21832"/>
                  </a:lnTo>
                  <a:lnTo>
                    <a:pt x="47020" y="21681"/>
                  </a:lnTo>
                  <a:lnTo>
                    <a:pt x="47302" y="21813"/>
                  </a:lnTo>
                  <a:lnTo>
                    <a:pt x="47585" y="21945"/>
                  </a:lnTo>
                  <a:lnTo>
                    <a:pt x="47887" y="22058"/>
                  </a:lnTo>
                  <a:lnTo>
                    <a:pt x="48189" y="22152"/>
                  </a:lnTo>
                  <a:lnTo>
                    <a:pt x="48490" y="22209"/>
                  </a:lnTo>
                  <a:lnTo>
                    <a:pt x="48811" y="22265"/>
                  </a:lnTo>
                  <a:lnTo>
                    <a:pt x="49150" y="22303"/>
                  </a:lnTo>
                  <a:lnTo>
                    <a:pt x="49772" y="22303"/>
                  </a:lnTo>
                  <a:lnTo>
                    <a:pt x="50055" y="22284"/>
                  </a:lnTo>
                  <a:lnTo>
                    <a:pt x="50187" y="22850"/>
                  </a:lnTo>
                  <a:lnTo>
                    <a:pt x="50375" y="23397"/>
                  </a:lnTo>
                  <a:lnTo>
                    <a:pt x="50583" y="23925"/>
                  </a:lnTo>
                  <a:lnTo>
                    <a:pt x="50828" y="24415"/>
                  </a:lnTo>
                  <a:lnTo>
                    <a:pt x="51111" y="24886"/>
                  </a:lnTo>
                  <a:lnTo>
                    <a:pt x="51412" y="25338"/>
                  </a:lnTo>
                  <a:lnTo>
                    <a:pt x="51752" y="25734"/>
                  </a:lnTo>
                  <a:lnTo>
                    <a:pt x="52110" y="26111"/>
                  </a:lnTo>
                  <a:lnTo>
                    <a:pt x="52487" y="26451"/>
                  </a:lnTo>
                  <a:lnTo>
                    <a:pt x="52902" y="26752"/>
                  </a:lnTo>
                  <a:lnTo>
                    <a:pt x="53109" y="26903"/>
                  </a:lnTo>
                  <a:lnTo>
                    <a:pt x="53317" y="27016"/>
                  </a:lnTo>
                  <a:lnTo>
                    <a:pt x="53543" y="27129"/>
                  </a:lnTo>
                  <a:lnTo>
                    <a:pt x="53769" y="27243"/>
                  </a:lnTo>
                  <a:lnTo>
                    <a:pt x="53995" y="27337"/>
                  </a:lnTo>
                  <a:lnTo>
                    <a:pt x="54221" y="27412"/>
                  </a:lnTo>
                  <a:lnTo>
                    <a:pt x="54467" y="27488"/>
                  </a:lnTo>
                  <a:lnTo>
                    <a:pt x="54712" y="27544"/>
                  </a:lnTo>
                  <a:lnTo>
                    <a:pt x="54938" y="27582"/>
                  </a:lnTo>
                  <a:lnTo>
                    <a:pt x="55202" y="27620"/>
                  </a:lnTo>
                  <a:lnTo>
                    <a:pt x="55447" y="27639"/>
                  </a:lnTo>
                  <a:lnTo>
                    <a:pt x="55692" y="27639"/>
                  </a:lnTo>
                  <a:lnTo>
                    <a:pt x="56088" y="27620"/>
                  </a:lnTo>
                  <a:lnTo>
                    <a:pt x="56484" y="27582"/>
                  </a:lnTo>
                  <a:lnTo>
                    <a:pt x="56861" y="27507"/>
                  </a:lnTo>
                  <a:lnTo>
                    <a:pt x="57219" y="27393"/>
                  </a:lnTo>
                  <a:lnTo>
                    <a:pt x="57577" y="27261"/>
                  </a:lnTo>
                  <a:lnTo>
                    <a:pt x="57935" y="27092"/>
                  </a:lnTo>
                  <a:lnTo>
                    <a:pt x="58275" y="26903"/>
                  </a:lnTo>
                  <a:lnTo>
                    <a:pt x="58595" y="26696"/>
                  </a:lnTo>
                  <a:lnTo>
                    <a:pt x="58916" y="26451"/>
                  </a:lnTo>
                  <a:lnTo>
                    <a:pt x="59217" y="26187"/>
                  </a:lnTo>
                  <a:lnTo>
                    <a:pt x="59500" y="25904"/>
                  </a:lnTo>
                  <a:lnTo>
                    <a:pt x="59783" y="25584"/>
                  </a:lnTo>
                  <a:lnTo>
                    <a:pt x="60028" y="25263"/>
                  </a:lnTo>
                  <a:lnTo>
                    <a:pt x="60273" y="24924"/>
                  </a:lnTo>
                  <a:lnTo>
                    <a:pt x="60481" y="24547"/>
                  </a:lnTo>
                  <a:lnTo>
                    <a:pt x="60688" y="24170"/>
                  </a:lnTo>
                  <a:lnTo>
                    <a:pt x="61027" y="24452"/>
                  </a:lnTo>
                  <a:lnTo>
                    <a:pt x="61404" y="24716"/>
                  </a:lnTo>
                  <a:lnTo>
                    <a:pt x="61781" y="24924"/>
                  </a:lnTo>
                  <a:lnTo>
                    <a:pt x="62177" y="25112"/>
                  </a:lnTo>
                  <a:lnTo>
                    <a:pt x="62592" y="25263"/>
                  </a:lnTo>
                  <a:lnTo>
                    <a:pt x="63007" y="25357"/>
                  </a:lnTo>
                  <a:lnTo>
                    <a:pt x="63441" y="25433"/>
                  </a:lnTo>
                  <a:lnTo>
                    <a:pt x="63893" y="25452"/>
                  </a:lnTo>
                  <a:lnTo>
                    <a:pt x="64214" y="25433"/>
                  </a:lnTo>
                  <a:lnTo>
                    <a:pt x="64515" y="25414"/>
                  </a:lnTo>
                  <a:lnTo>
                    <a:pt x="64817" y="25357"/>
                  </a:lnTo>
                  <a:lnTo>
                    <a:pt x="65118" y="25282"/>
                  </a:lnTo>
                  <a:lnTo>
                    <a:pt x="65420" y="25188"/>
                  </a:lnTo>
                  <a:lnTo>
                    <a:pt x="65703" y="25075"/>
                  </a:lnTo>
                  <a:lnTo>
                    <a:pt x="65967" y="24943"/>
                  </a:lnTo>
                  <a:lnTo>
                    <a:pt x="66250" y="24792"/>
                  </a:lnTo>
                  <a:lnTo>
                    <a:pt x="66514" y="24622"/>
                  </a:lnTo>
                  <a:lnTo>
                    <a:pt x="66759" y="24452"/>
                  </a:lnTo>
                  <a:lnTo>
                    <a:pt x="67004" y="24245"/>
                  </a:lnTo>
                  <a:lnTo>
                    <a:pt x="67249" y="24038"/>
                  </a:lnTo>
                  <a:lnTo>
                    <a:pt x="67475" y="23811"/>
                  </a:lnTo>
                  <a:lnTo>
                    <a:pt x="67682" y="23566"/>
                  </a:lnTo>
                  <a:lnTo>
                    <a:pt x="67890" y="23302"/>
                  </a:lnTo>
                  <a:lnTo>
                    <a:pt x="68097" y="23038"/>
                  </a:lnTo>
                  <a:lnTo>
                    <a:pt x="68267" y="23208"/>
                  </a:lnTo>
                  <a:lnTo>
                    <a:pt x="68455" y="23397"/>
                  </a:lnTo>
                  <a:lnTo>
                    <a:pt x="68644" y="23547"/>
                  </a:lnTo>
                  <a:lnTo>
                    <a:pt x="68851" y="23698"/>
                  </a:lnTo>
                  <a:lnTo>
                    <a:pt x="69059" y="23849"/>
                  </a:lnTo>
                  <a:lnTo>
                    <a:pt x="69285" y="23981"/>
                  </a:lnTo>
                  <a:lnTo>
                    <a:pt x="69511" y="24113"/>
                  </a:lnTo>
                  <a:lnTo>
                    <a:pt x="69737" y="24226"/>
                  </a:lnTo>
                  <a:lnTo>
                    <a:pt x="69982" y="24320"/>
                  </a:lnTo>
                  <a:lnTo>
                    <a:pt x="70228" y="24415"/>
                  </a:lnTo>
                  <a:lnTo>
                    <a:pt x="70473" y="24490"/>
                  </a:lnTo>
                  <a:lnTo>
                    <a:pt x="70737" y="24547"/>
                  </a:lnTo>
                  <a:lnTo>
                    <a:pt x="71001" y="24603"/>
                  </a:lnTo>
                  <a:lnTo>
                    <a:pt x="71264" y="24641"/>
                  </a:lnTo>
                  <a:lnTo>
                    <a:pt x="71528" y="24660"/>
                  </a:lnTo>
                  <a:lnTo>
                    <a:pt x="72056" y="24660"/>
                  </a:lnTo>
                  <a:lnTo>
                    <a:pt x="72320" y="24641"/>
                  </a:lnTo>
                  <a:lnTo>
                    <a:pt x="72565" y="24603"/>
                  </a:lnTo>
                  <a:lnTo>
                    <a:pt x="72810" y="24566"/>
                  </a:lnTo>
                  <a:lnTo>
                    <a:pt x="73056" y="24509"/>
                  </a:lnTo>
                  <a:lnTo>
                    <a:pt x="73301" y="24434"/>
                  </a:lnTo>
                  <a:lnTo>
                    <a:pt x="73527" y="24358"/>
                  </a:lnTo>
                  <a:lnTo>
                    <a:pt x="73753" y="24283"/>
                  </a:lnTo>
                  <a:lnTo>
                    <a:pt x="73979" y="24170"/>
                  </a:lnTo>
                  <a:lnTo>
                    <a:pt x="74187" y="24075"/>
                  </a:lnTo>
                  <a:lnTo>
                    <a:pt x="74394" y="23943"/>
                  </a:lnTo>
                  <a:lnTo>
                    <a:pt x="74601" y="23811"/>
                  </a:lnTo>
                  <a:lnTo>
                    <a:pt x="74809" y="23679"/>
                  </a:lnTo>
                  <a:lnTo>
                    <a:pt x="74997" y="23529"/>
                  </a:lnTo>
                  <a:lnTo>
                    <a:pt x="75167" y="23378"/>
                  </a:lnTo>
                  <a:lnTo>
                    <a:pt x="75337" y="23208"/>
                  </a:lnTo>
                  <a:lnTo>
                    <a:pt x="75506" y="23038"/>
                  </a:lnTo>
                  <a:lnTo>
                    <a:pt x="75676" y="22869"/>
                  </a:lnTo>
                  <a:lnTo>
                    <a:pt x="75808" y="22680"/>
                  </a:lnTo>
                  <a:lnTo>
                    <a:pt x="75959" y="22492"/>
                  </a:lnTo>
                  <a:lnTo>
                    <a:pt x="76091" y="22284"/>
                  </a:lnTo>
                  <a:lnTo>
                    <a:pt x="76204" y="22077"/>
                  </a:lnTo>
                  <a:lnTo>
                    <a:pt x="76317" y="21870"/>
                  </a:lnTo>
                  <a:lnTo>
                    <a:pt x="76411" y="21643"/>
                  </a:lnTo>
                  <a:lnTo>
                    <a:pt x="76506" y="21417"/>
                  </a:lnTo>
                  <a:lnTo>
                    <a:pt x="76581" y="21191"/>
                  </a:lnTo>
                  <a:lnTo>
                    <a:pt x="76656" y="20965"/>
                  </a:lnTo>
                  <a:lnTo>
                    <a:pt x="76713" y="20720"/>
                  </a:lnTo>
                  <a:lnTo>
                    <a:pt x="76751" y="20474"/>
                  </a:lnTo>
                  <a:lnTo>
                    <a:pt x="76788" y="20229"/>
                  </a:lnTo>
                  <a:lnTo>
                    <a:pt x="76807" y="19984"/>
                  </a:lnTo>
                  <a:lnTo>
                    <a:pt x="76807" y="19739"/>
                  </a:lnTo>
                  <a:lnTo>
                    <a:pt x="76788" y="19343"/>
                  </a:lnTo>
                  <a:lnTo>
                    <a:pt x="76751" y="18966"/>
                  </a:lnTo>
                  <a:lnTo>
                    <a:pt x="76675" y="18608"/>
                  </a:lnTo>
                  <a:lnTo>
                    <a:pt x="76581" y="18250"/>
                  </a:lnTo>
                  <a:lnTo>
                    <a:pt x="76449" y="17892"/>
                  </a:lnTo>
                  <a:lnTo>
                    <a:pt x="76298" y="17552"/>
                  </a:lnTo>
                  <a:lnTo>
                    <a:pt x="76129" y="17232"/>
                  </a:lnTo>
                  <a:lnTo>
                    <a:pt x="75921" y="16930"/>
                  </a:lnTo>
                  <a:lnTo>
                    <a:pt x="76015" y="16874"/>
                  </a:lnTo>
                  <a:lnTo>
                    <a:pt x="76279" y="17024"/>
                  </a:lnTo>
                  <a:lnTo>
                    <a:pt x="76562" y="17137"/>
                  </a:lnTo>
                  <a:lnTo>
                    <a:pt x="76864" y="17251"/>
                  </a:lnTo>
                  <a:lnTo>
                    <a:pt x="77165" y="17326"/>
                  </a:lnTo>
                  <a:lnTo>
                    <a:pt x="77467" y="17401"/>
                  </a:lnTo>
                  <a:lnTo>
                    <a:pt x="77788" y="17458"/>
                  </a:lnTo>
                  <a:lnTo>
                    <a:pt x="78108" y="17477"/>
                  </a:lnTo>
                  <a:lnTo>
                    <a:pt x="78429" y="17496"/>
                  </a:lnTo>
                  <a:lnTo>
                    <a:pt x="78768" y="17477"/>
                  </a:lnTo>
                  <a:lnTo>
                    <a:pt x="79088" y="17458"/>
                  </a:lnTo>
                  <a:lnTo>
                    <a:pt x="79428" y="17684"/>
                  </a:lnTo>
                  <a:lnTo>
                    <a:pt x="79767" y="17892"/>
                  </a:lnTo>
                  <a:lnTo>
                    <a:pt x="80144" y="18080"/>
                  </a:lnTo>
                  <a:lnTo>
                    <a:pt x="80521" y="18231"/>
                  </a:lnTo>
                  <a:lnTo>
                    <a:pt x="80936" y="18363"/>
                  </a:lnTo>
                  <a:lnTo>
                    <a:pt x="81351" y="18438"/>
                  </a:lnTo>
                  <a:lnTo>
                    <a:pt x="81766" y="18495"/>
                  </a:lnTo>
                  <a:lnTo>
                    <a:pt x="82199" y="18514"/>
                  </a:lnTo>
                  <a:lnTo>
                    <a:pt x="82463" y="18514"/>
                  </a:lnTo>
                  <a:lnTo>
                    <a:pt x="82727" y="18495"/>
                  </a:lnTo>
                  <a:lnTo>
                    <a:pt x="82972" y="18457"/>
                  </a:lnTo>
                  <a:lnTo>
                    <a:pt x="83217" y="18419"/>
                  </a:lnTo>
                  <a:lnTo>
                    <a:pt x="83462" y="18363"/>
                  </a:lnTo>
                  <a:lnTo>
                    <a:pt x="83689" y="18306"/>
                  </a:lnTo>
                  <a:lnTo>
                    <a:pt x="83934" y="18212"/>
                  </a:lnTo>
                  <a:lnTo>
                    <a:pt x="84160" y="18137"/>
                  </a:lnTo>
                  <a:lnTo>
                    <a:pt x="84367" y="18042"/>
                  </a:lnTo>
                  <a:lnTo>
                    <a:pt x="84593" y="17929"/>
                  </a:lnTo>
                  <a:lnTo>
                    <a:pt x="84801" y="17797"/>
                  </a:lnTo>
                  <a:lnTo>
                    <a:pt x="85008" y="17684"/>
                  </a:lnTo>
                  <a:lnTo>
                    <a:pt x="85197" y="17533"/>
                  </a:lnTo>
                  <a:lnTo>
                    <a:pt x="85385" y="17401"/>
                  </a:lnTo>
                  <a:lnTo>
                    <a:pt x="85574" y="17232"/>
                  </a:lnTo>
                  <a:lnTo>
                    <a:pt x="85744" y="17081"/>
                  </a:lnTo>
                  <a:lnTo>
                    <a:pt x="85913" y="16911"/>
                  </a:lnTo>
                  <a:lnTo>
                    <a:pt x="86064" y="16723"/>
                  </a:lnTo>
                  <a:lnTo>
                    <a:pt x="86215" y="16534"/>
                  </a:lnTo>
                  <a:lnTo>
                    <a:pt x="86347" y="16346"/>
                  </a:lnTo>
                  <a:lnTo>
                    <a:pt x="86479" y="16138"/>
                  </a:lnTo>
                  <a:lnTo>
                    <a:pt x="86611" y="15931"/>
                  </a:lnTo>
                  <a:lnTo>
                    <a:pt x="86724" y="15723"/>
                  </a:lnTo>
                  <a:lnTo>
                    <a:pt x="86818" y="15516"/>
                  </a:lnTo>
                  <a:lnTo>
                    <a:pt x="86912" y="15290"/>
                  </a:lnTo>
                  <a:lnTo>
                    <a:pt x="86988" y="15064"/>
                  </a:lnTo>
                  <a:lnTo>
                    <a:pt x="87044" y="14819"/>
                  </a:lnTo>
                  <a:lnTo>
                    <a:pt x="87101" y="14573"/>
                  </a:lnTo>
                  <a:lnTo>
                    <a:pt x="87157" y="14347"/>
                  </a:lnTo>
                  <a:lnTo>
                    <a:pt x="87176" y="14083"/>
                  </a:lnTo>
                  <a:lnTo>
                    <a:pt x="87195" y="13838"/>
                  </a:lnTo>
                  <a:lnTo>
                    <a:pt x="87214" y="13593"/>
                  </a:lnTo>
                  <a:lnTo>
                    <a:pt x="87195" y="13291"/>
                  </a:lnTo>
                  <a:lnTo>
                    <a:pt x="87176" y="12990"/>
                  </a:lnTo>
                  <a:lnTo>
                    <a:pt x="87120" y="12688"/>
                  </a:lnTo>
                  <a:lnTo>
                    <a:pt x="87063" y="12405"/>
                  </a:lnTo>
                  <a:lnTo>
                    <a:pt x="86988" y="12141"/>
                  </a:lnTo>
                  <a:lnTo>
                    <a:pt x="86894" y="11859"/>
                  </a:lnTo>
                  <a:lnTo>
                    <a:pt x="86780" y="11595"/>
                  </a:lnTo>
                  <a:lnTo>
                    <a:pt x="86667" y="11331"/>
                  </a:lnTo>
                  <a:lnTo>
                    <a:pt x="86516" y="11086"/>
                  </a:lnTo>
                  <a:lnTo>
                    <a:pt x="86366" y="10841"/>
                  </a:lnTo>
                  <a:lnTo>
                    <a:pt x="86196" y="10614"/>
                  </a:lnTo>
                  <a:lnTo>
                    <a:pt x="86026" y="10407"/>
                  </a:lnTo>
                  <a:lnTo>
                    <a:pt x="85838" y="10181"/>
                  </a:lnTo>
                  <a:lnTo>
                    <a:pt x="85630" y="9992"/>
                  </a:lnTo>
                  <a:lnTo>
                    <a:pt x="85423" y="9804"/>
                  </a:lnTo>
                  <a:lnTo>
                    <a:pt x="85197" y="9634"/>
                  </a:lnTo>
                  <a:lnTo>
                    <a:pt x="85065" y="9257"/>
                  </a:lnTo>
                  <a:lnTo>
                    <a:pt x="84914" y="8880"/>
                  </a:lnTo>
                  <a:lnTo>
                    <a:pt x="84725" y="8522"/>
                  </a:lnTo>
                  <a:lnTo>
                    <a:pt x="84518" y="8201"/>
                  </a:lnTo>
                  <a:lnTo>
                    <a:pt x="84273" y="7881"/>
                  </a:lnTo>
                  <a:lnTo>
                    <a:pt x="84009" y="7579"/>
                  </a:lnTo>
                  <a:lnTo>
                    <a:pt x="83726" y="7315"/>
                  </a:lnTo>
                  <a:lnTo>
                    <a:pt x="83425" y="7051"/>
                  </a:lnTo>
                  <a:lnTo>
                    <a:pt x="83085" y="6825"/>
                  </a:lnTo>
                  <a:lnTo>
                    <a:pt x="82746" y="6636"/>
                  </a:lnTo>
                  <a:lnTo>
                    <a:pt x="82388" y="6448"/>
                  </a:lnTo>
                  <a:lnTo>
                    <a:pt x="82011" y="6316"/>
                  </a:lnTo>
                  <a:lnTo>
                    <a:pt x="81615" y="6203"/>
                  </a:lnTo>
                  <a:lnTo>
                    <a:pt x="81219" y="6109"/>
                  </a:lnTo>
                  <a:lnTo>
                    <a:pt x="80804" y="6052"/>
                  </a:lnTo>
                  <a:lnTo>
                    <a:pt x="80370" y="6033"/>
                  </a:lnTo>
                  <a:lnTo>
                    <a:pt x="80031" y="6052"/>
                  </a:lnTo>
                  <a:lnTo>
                    <a:pt x="79673" y="6090"/>
                  </a:lnTo>
                  <a:lnTo>
                    <a:pt x="79334" y="6146"/>
                  </a:lnTo>
                  <a:lnTo>
                    <a:pt x="79013" y="6222"/>
                  </a:lnTo>
                  <a:lnTo>
                    <a:pt x="78693" y="6335"/>
                  </a:lnTo>
                  <a:lnTo>
                    <a:pt x="78372" y="6448"/>
                  </a:lnTo>
                  <a:lnTo>
                    <a:pt x="78070" y="6599"/>
                  </a:lnTo>
                  <a:lnTo>
                    <a:pt x="77788" y="6750"/>
                  </a:lnTo>
                  <a:lnTo>
                    <a:pt x="77392" y="6636"/>
                  </a:lnTo>
                  <a:lnTo>
                    <a:pt x="76977" y="6542"/>
                  </a:lnTo>
                  <a:lnTo>
                    <a:pt x="76562" y="6486"/>
                  </a:lnTo>
                  <a:lnTo>
                    <a:pt x="76129" y="6467"/>
                  </a:lnTo>
                  <a:lnTo>
                    <a:pt x="75770" y="6486"/>
                  </a:lnTo>
                  <a:lnTo>
                    <a:pt x="75431" y="6523"/>
                  </a:lnTo>
                  <a:lnTo>
                    <a:pt x="75110" y="6580"/>
                  </a:lnTo>
                  <a:lnTo>
                    <a:pt x="74771" y="6655"/>
                  </a:lnTo>
                  <a:lnTo>
                    <a:pt x="74451" y="6750"/>
                  </a:lnTo>
                  <a:lnTo>
                    <a:pt x="74149" y="6863"/>
                  </a:lnTo>
                  <a:lnTo>
                    <a:pt x="73847" y="7013"/>
                  </a:lnTo>
                  <a:lnTo>
                    <a:pt x="73565" y="7164"/>
                  </a:lnTo>
                  <a:lnTo>
                    <a:pt x="73056" y="6957"/>
                  </a:lnTo>
                  <a:lnTo>
                    <a:pt x="72509" y="6787"/>
                  </a:lnTo>
                  <a:lnTo>
                    <a:pt x="71943" y="6636"/>
                  </a:lnTo>
                  <a:lnTo>
                    <a:pt x="71359" y="6504"/>
                  </a:lnTo>
                  <a:lnTo>
                    <a:pt x="70755" y="6410"/>
                  </a:lnTo>
                  <a:lnTo>
                    <a:pt x="70133" y="6316"/>
                  </a:lnTo>
                  <a:lnTo>
                    <a:pt x="69492" y="6278"/>
                  </a:lnTo>
                  <a:lnTo>
                    <a:pt x="68832" y="6259"/>
                  </a:lnTo>
                  <a:lnTo>
                    <a:pt x="68663" y="6090"/>
                  </a:lnTo>
                  <a:lnTo>
                    <a:pt x="68474" y="5920"/>
                  </a:lnTo>
                  <a:lnTo>
                    <a:pt x="68286" y="5769"/>
                  </a:lnTo>
                  <a:lnTo>
                    <a:pt x="68097" y="5637"/>
                  </a:lnTo>
                  <a:lnTo>
                    <a:pt x="67890" y="5505"/>
                  </a:lnTo>
                  <a:lnTo>
                    <a:pt x="67682" y="5373"/>
                  </a:lnTo>
                  <a:lnTo>
                    <a:pt x="67456" y="5260"/>
                  </a:lnTo>
                  <a:lnTo>
                    <a:pt x="67230" y="5166"/>
                  </a:lnTo>
                  <a:lnTo>
                    <a:pt x="67004" y="5072"/>
                  </a:lnTo>
                  <a:lnTo>
                    <a:pt x="66759" y="4977"/>
                  </a:lnTo>
                  <a:lnTo>
                    <a:pt x="66532" y="4921"/>
                  </a:lnTo>
                  <a:lnTo>
                    <a:pt x="66268" y="4864"/>
                  </a:lnTo>
                  <a:lnTo>
                    <a:pt x="66023" y="4808"/>
                  </a:lnTo>
                  <a:lnTo>
                    <a:pt x="65778" y="4789"/>
                  </a:lnTo>
                  <a:lnTo>
                    <a:pt x="65514" y="4770"/>
                  </a:lnTo>
                  <a:lnTo>
                    <a:pt x="65250" y="4751"/>
                  </a:lnTo>
                  <a:lnTo>
                    <a:pt x="64855" y="4770"/>
                  </a:lnTo>
                  <a:lnTo>
                    <a:pt x="64459" y="4827"/>
                  </a:lnTo>
                  <a:lnTo>
                    <a:pt x="64063" y="4902"/>
                  </a:lnTo>
                  <a:lnTo>
                    <a:pt x="63686" y="4996"/>
                  </a:lnTo>
                  <a:lnTo>
                    <a:pt x="63327" y="5128"/>
                  </a:lnTo>
                  <a:lnTo>
                    <a:pt x="62969" y="5298"/>
                  </a:lnTo>
                  <a:lnTo>
                    <a:pt x="62649" y="5486"/>
                  </a:lnTo>
                  <a:lnTo>
                    <a:pt x="62328" y="5694"/>
                  </a:lnTo>
                  <a:lnTo>
                    <a:pt x="62196" y="5430"/>
                  </a:lnTo>
                  <a:lnTo>
                    <a:pt x="62027" y="5185"/>
                  </a:lnTo>
                  <a:lnTo>
                    <a:pt x="61838" y="4940"/>
                  </a:lnTo>
                  <a:lnTo>
                    <a:pt x="61650" y="4713"/>
                  </a:lnTo>
                  <a:lnTo>
                    <a:pt x="61423" y="4506"/>
                  </a:lnTo>
                  <a:lnTo>
                    <a:pt x="61178" y="4299"/>
                  </a:lnTo>
                  <a:lnTo>
                    <a:pt x="60933" y="4129"/>
                  </a:lnTo>
                  <a:lnTo>
                    <a:pt x="60650" y="3940"/>
                  </a:lnTo>
                  <a:lnTo>
                    <a:pt x="60537" y="3639"/>
                  </a:lnTo>
                  <a:lnTo>
                    <a:pt x="60368" y="3337"/>
                  </a:lnTo>
                  <a:lnTo>
                    <a:pt x="60198" y="3054"/>
                  </a:lnTo>
                  <a:lnTo>
                    <a:pt x="59972" y="2790"/>
                  </a:lnTo>
                  <a:lnTo>
                    <a:pt x="59745" y="2526"/>
                  </a:lnTo>
                  <a:lnTo>
                    <a:pt x="59481" y="2300"/>
                  </a:lnTo>
                  <a:lnTo>
                    <a:pt x="59199" y="2074"/>
                  </a:lnTo>
                  <a:lnTo>
                    <a:pt x="58878" y="1867"/>
                  </a:lnTo>
                  <a:lnTo>
                    <a:pt x="58558" y="1697"/>
                  </a:lnTo>
                  <a:lnTo>
                    <a:pt x="58218" y="1527"/>
                  </a:lnTo>
                  <a:lnTo>
                    <a:pt x="57860" y="1376"/>
                  </a:lnTo>
                  <a:lnTo>
                    <a:pt x="57483" y="1263"/>
                  </a:lnTo>
                  <a:lnTo>
                    <a:pt x="57087" y="1169"/>
                  </a:lnTo>
                  <a:lnTo>
                    <a:pt x="56691" y="1112"/>
                  </a:lnTo>
                  <a:lnTo>
                    <a:pt x="56276" y="1056"/>
                  </a:lnTo>
                  <a:lnTo>
                    <a:pt x="55485" y="1056"/>
                  </a:lnTo>
                  <a:lnTo>
                    <a:pt x="55145" y="1094"/>
                  </a:lnTo>
                  <a:lnTo>
                    <a:pt x="54806" y="1131"/>
                  </a:lnTo>
                  <a:lnTo>
                    <a:pt x="54485" y="1207"/>
                  </a:lnTo>
                  <a:lnTo>
                    <a:pt x="54165" y="1282"/>
                  </a:lnTo>
                  <a:lnTo>
                    <a:pt x="53844" y="1376"/>
                  </a:lnTo>
                  <a:lnTo>
                    <a:pt x="53543" y="1490"/>
                  </a:lnTo>
                  <a:lnTo>
                    <a:pt x="53260" y="1622"/>
                  </a:lnTo>
                  <a:lnTo>
                    <a:pt x="52864" y="1527"/>
                  </a:lnTo>
                  <a:lnTo>
                    <a:pt x="52449" y="1452"/>
                  </a:lnTo>
                  <a:lnTo>
                    <a:pt x="52035" y="1414"/>
                  </a:lnTo>
                  <a:lnTo>
                    <a:pt x="51601" y="1395"/>
                  </a:lnTo>
                  <a:lnTo>
                    <a:pt x="51243" y="1395"/>
                  </a:lnTo>
                  <a:lnTo>
                    <a:pt x="50903" y="1433"/>
                  </a:lnTo>
                  <a:lnTo>
                    <a:pt x="50564" y="1471"/>
                  </a:lnTo>
                  <a:lnTo>
                    <a:pt x="50244" y="1546"/>
                  </a:lnTo>
                  <a:lnTo>
                    <a:pt x="49923" y="1622"/>
                  </a:lnTo>
                  <a:lnTo>
                    <a:pt x="49621" y="1716"/>
                  </a:lnTo>
                  <a:lnTo>
                    <a:pt x="49320" y="1829"/>
                  </a:lnTo>
                  <a:lnTo>
                    <a:pt x="49037" y="1961"/>
                  </a:lnTo>
                  <a:lnTo>
                    <a:pt x="48528" y="1791"/>
                  </a:lnTo>
                  <a:lnTo>
                    <a:pt x="47981" y="1659"/>
                  </a:lnTo>
                  <a:lnTo>
                    <a:pt x="47416" y="1527"/>
                  </a:lnTo>
                  <a:lnTo>
                    <a:pt x="46831" y="1414"/>
                  </a:lnTo>
                  <a:lnTo>
                    <a:pt x="46228" y="1339"/>
                  </a:lnTo>
                  <a:lnTo>
                    <a:pt x="45606" y="1282"/>
                  </a:lnTo>
                  <a:lnTo>
                    <a:pt x="44965" y="1244"/>
                  </a:lnTo>
                  <a:lnTo>
                    <a:pt x="44305" y="1226"/>
                  </a:lnTo>
                  <a:lnTo>
                    <a:pt x="43947" y="962"/>
                  </a:lnTo>
                  <a:lnTo>
                    <a:pt x="43570" y="717"/>
                  </a:lnTo>
                  <a:lnTo>
                    <a:pt x="43136" y="509"/>
                  </a:lnTo>
                  <a:lnTo>
                    <a:pt x="42702" y="340"/>
                  </a:lnTo>
                  <a:lnTo>
                    <a:pt x="42231" y="189"/>
                  </a:lnTo>
                  <a:lnTo>
                    <a:pt x="41741" y="94"/>
                  </a:lnTo>
                  <a:lnTo>
                    <a:pt x="41232" y="38"/>
                  </a:lnTo>
                  <a:lnTo>
                    <a:pt x="40723" y="0"/>
                  </a:lnTo>
                  <a:close/>
                </a:path>
              </a:pathLst>
            </a:custGeom>
            <a:solidFill>
              <a:srgbClr val="ADA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1" name="Google Shape;5001;p32"/>
          <p:cNvSpPr/>
          <p:nvPr/>
        </p:nvSpPr>
        <p:spPr>
          <a:xfrm>
            <a:off x="-37500" y="4685825"/>
            <a:ext cx="9231900" cy="104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2" name="Google Shape;5002;p32"/>
          <p:cNvGrpSpPr/>
          <p:nvPr/>
        </p:nvGrpSpPr>
        <p:grpSpPr>
          <a:xfrm>
            <a:off x="311813" y="5249698"/>
            <a:ext cx="271488" cy="144583"/>
            <a:chOff x="4479875" y="2138450"/>
            <a:chExt cx="408375" cy="217450"/>
          </a:xfrm>
        </p:grpSpPr>
        <p:sp>
          <p:nvSpPr>
            <p:cNvPr id="5003" name="Google Shape;5003;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8" name="Google Shape;5008;p32"/>
          <p:cNvGrpSpPr/>
          <p:nvPr/>
        </p:nvGrpSpPr>
        <p:grpSpPr>
          <a:xfrm>
            <a:off x="1214913" y="5104486"/>
            <a:ext cx="271488" cy="144583"/>
            <a:chOff x="4479875" y="2138450"/>
            <a:chExt cx="408375" cy="217450"/>
          </a:xfrm>
        </p:grpSpPr>
        <p:sp>
          <p:nvSpPr>
            <p:cNvPr id="5009" name="Google Shape;5009;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4" name="Google Shape;5014;p32"/>
          <p:cNvGrpSpPr/>
          <p:nvPr/>
        </p:nvGrpSpPr>
        <p:grpSpPr>
          <a:xfrm>
            <a:off x="1800701" y="5239261"/>
            <a:ext cx="271488" cy="144583"/>
            <a:chOff x="4479875" y="2138450"/>
            <a:chExt cx="408375" cy="217450"/>
          </a:xfrm>
        </p:grpSpPr>
        <p:sp>
          <p:nvSpPr>
            <p:cNvPr id="5015" name="Google Shape;5015;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32"/>
          <p:cNvGrpSpPr/>
          <p:nvPr/>
        </p:nvGrpSpPr>
        <p:grpSpPr>
          <a:xfrm>
            <a:off x="2833451" y="5165686"/>
            <a:ext cx="271488" cy="144583"/>
            <a:chOff x="4479875" y="2138450"/>
            <a:chExt cx="408375" cy="217450"/>
          </a:xfrm>
        </p:grpSpPr>
        <p:sp>
          <p:nvSpPr>
            <p:cNvPr id="5021" name="Google Shape;5021;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6" name="Google Shape;5026;p32"/>
          <p:cNvGrpSpPr/>
          <p:nvPr/>
        </p:nvGrpSpPr>
        <p:grpSpPr>
          <a:xfrm>
            <a:off x="4357451" y="5104486"/>
            <a:ext cx="271488" cy="144583"/>
            <a:chOff x="4479875" y="2138450"/>
            <a:chExt cx="408375" cy="217450"/>
          </a:xfrm>
        </p:grpSpPr>
        <p:sp>
          <p:nvSpPr>
            <p:cNvPr id="5027" name="Google Shape;5027;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2" name="Google Shape;5032;p32"/>
          <p:cNvGrpSpPr/>
          <p:nvPr/>
        </p:nvGrpSpPr>
        <p:grpSpPr>
          <a:xfrm>
            <a:off x="5273101" y="5165686"/>
            <a:ext cx="271488" cy="144583"/>
            <a:chOff x="4479875" y="2138450"/>
            <a:chExt cx="408375" cy="217450"/>
          </a:xfrm>
        </p:grpSpPr>
        <p:sp>
          <p:nvSpPr>
            <p:cNvPr id="5033" name="Google Shape;5033;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8" name="Google Shape;5038;p32"/>
          <p:cNvGrpSpPr/>
          <p:nvPr/>
        </p:nvGrpSpPr>
        <p:grpSpPr>
          <a:xfrm>
            <a:off x="6113501" y="5104486"/>
            <a:ext cx="271488" cy="144583"/>
            <a:chOff x="4479875" y="2138450"/>
            <a:chExt cx="408375" cy="217450"/>
          </a:xfrm>
        </p:grpSpPr>
        <p:sp>
          <p:nvSpPr>
            <p:cNvPr id="5039" name="Google Shape;5039;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4" name="Google Shape;5044;p32"/>
          <p:cNvGrpSpPr/>
          <p:nvPr/>
        </p:nvGrpSpPr>
        <p:grpSpPr>
          <a:xfrm>
            <a:off x="1214923" y="4819517"/>
            <a:ext cx="177276" cy="94417"/>
            <a:chOff x="4479875" y="2138450"/>
            <a:chExt cx="408375" cy="217450"/>
          </a:xfrm>
        </p:grpSpPr>
        <p:sp>
          <p:nvSpPr>
            <p:cNvPr id="5045" name="Google Shape;5045;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0" name="Google Shape;5050;p32"/>
          <p:cNvGrpSpPr/>
          <p:nvPr/>
        </p:nvGrpSpPr>
        <p:grpSpPr>
          <a:xfrm>
            <a:off x="882523" y="4869842"/>
            <a:ext cx="177276" cy="94417"/>
            <a:chOff x="4479875" y="2138450"/>
            <a:chExt cx="408375" cy="217450"/>
          </a:xfrm>
        </p:grpSpPr>
        <p:sp>
          <p:nvSpPr>
            <p:cNvPr id="5051" name="Google Shape;5051;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6" name="Google Shape;5056;p32"/>
          <p:cNvGrpSpPr/>
          <p:nvPr/>
        </p:nvGrpSpPr>
        <p:grpSpPr>
          <a:xfrm>
            <a:off x="406023" y="4842192"/>
            <a:ext cx="177276" cy="94417"/>
            <a:chOff x="4479875" y="2138450"/>
            <a:chExt cx="408375" cy="217450"/>
          </a:xfrm>
        </p:grpSpPr>
        <p:sp>
          <p:nvSpPr>
            <p:cNvPr id="5057" name="Google Shape;5057;p32"/>
            <p:cNvSpPr/>
            <p:nvPr/>
          </p:nvSpPr>
          <p:spPr>
            <a:xfrm>
              <a:off x="4479875" y="2283400"/>
              <a:ext cx="43500" cy="72500"/>
            </a:xfrm>
            <a:custGeom>
              <a:avLst/>
              <a:gdLst/>
              <a:ahLst/>
              <a:cxnLst/>
              <a:rect l="l" t="t" r="r" b="b"/>
              <a:pathLst>
                <a:path w="1740" h="2900" extrusionOk="0">
                  <a:moveTo>
                    <a:pt x="328" y="0"/>
                  </a:moveTo>
                  <a:lnTo>
                    <a:pt x="252" y="51"/>
                  </a:lnTo>
                  <a:lnTo>
                    <a:pt x="177" y="101"/>
                  </a:lnTo>
                  <a:lnTo>
                    <a:pt x="126" y="151"/>
                  </a:lnTo>
                  <a:lnTo>
                    <a:pt x="76" y="227"/>
                  </a:lnTo>
                  <a:lnTo>
                    <a:pt x="26" y="303"/>
                  </a:lnTo>
                  <a:lnTo>
                    <a:pt x="0" y="378"/>
                  </a:lnTo>
                  <a:lnTo>
                    <a:pt x="0" y="479"/>
                  </a:lnTo>
                  <a:lnTo>
                    <a:pt x="26" y="555"/>
                  </a:lnTo>
                  <a:lnTo>
                    <a:pt x="857" y="2571"/>
                  </a:lnTo>
                  <a:lnTo>
                    <a:pt x="933" y="2723"/>
                  </a:lnTo>
                  <a:lnTo>
                    <a:pt x="983" y="2798"/>
                  </a:lnTo>
                  <a:lnTo>
                    <a:pt x="1059" y="2849"/>
                  </a:lnTo>
                  <a:lnTo>
                    <a:pt x="1135" y="2874"/>
                  </a:lnTo>
                  <a:lnTo>
                    <a:pt x="1236" y="2899"/>
                  </a:lnTo>
                  <a:lnTo>
                    <a:pt x="1412" y="2899"/>
                  </a:lnTo>
                  <a:lnTo>
                    <a:pt x="1488" y="2849"/>
                  </a:lnTo>
                  <a:lnTo>
                    <a:pt x="1563" y="2798"/>
                  </a:lnTo>
                  <a:lnTo>
                    <a:pt x="1614" y="2748"/>
                  </a:lnTo>
                  <a:lnTo>
                    <a:pt x="1689" y="2672"/>
                  </a:lnTo>
                  <a:lnTo>
                    <a:pt x="1714" y="2597"/>
                  </a:lnTo>
                  <a:lnTo>
                    <a:pt x="1740" y="2521"/>
                  </a:lnTo>
                  <a:lnTo>
                    <a:pt x="1740" y="2420"/>
                  </a:lnTo>
                  <a:lnTo>
                    <a:pt x="1714" y="2345"/>
                  </a:lnTo>
                  <a:lnTo>
                    <a:pt x="883" y="328"/>
                  </a:lnTo>
                  <a:lnTo>
                    <a:pt x="807" y="177"/>
                  </a:lnTo>
                  <a:lnTo>
                    <a:pt x="757" y="101"/>
                  </a:lnTo>
                  <a:lnTo>
                    <a:pt x="681" y="51"/>
                  </a:lnTo>
                  <a:lnTo>
                    <a:pt x="605" y="25"/>
                  </a:lnTo>
                  <a:lnTo>
                    <a:pt x="5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2"/>
            <p:cNvSpPr/>
            <p:nvPr/>
          </p:nvSpPr>
          <p:spPr>
            <a:xfrm>
              <a:off x="4542900" y="2138450"/>
              <a:ext cx="71850" cy="190350"/>
            </a:xfrm>
            <a:custGeom>
              <a:avLst/>
              <a:gdLst/>
              <a:ahLst/>
              <a:cxnLst/>
              <a:rect l="l" t="t" r="r" b="b"/>
              <a:pathLst>
                <a:path w="2874" h="7614" extrusionOk="0">
                  <a:moveTo>
                    <a:pt x="857" y="1"/>
                  </a:moveTo>
                  <a:lnTo>
                    <a:pt x="681" y="26"/>
                  </a:lnTo>
                  <a:lnTo>
                    <a:pt x="504" y="101"/>
                  </a:lnTo>
                  <a:lnTo>
                    <a:pt x="378" y="202"/>
                  </a:lnTo>
                  <a:lnTo>
                    <a:pt x="227" y="303"/>
                  </a:lnTo>
                  <a:lnTo>
                    <a:pt x="126" y="454"/>
                  </a:lnTo>
                  <a:lnTo>
                    <a:pt x="51" y="606"/>
                  </a:lnTo>
                  <a:lnTo>
                    <a:pt x="0" y="782"/>
                  </a:lnTo>
                  <a:lnTo>
                    <a:pt x="0" y="958"/>
                  </a:lnTo>
                  <a:lnTo>
                    <a:pt x="51" y="1135"/>
                  </a:lnTo>
                  <a:lnTo>
                    <a:pt x="277" y="1816"/>
                  </a:lnTo>
                  <a:lnTo>
                    <a:pt x="504" y="2521"/>
                  </a:lnTo>
                  <a:lnTo>
                    <a:pt x="681" y="3202"/>
                  </a:lnTo>
                  <a:lnTo>
                    <a:pt x="832" y="3882"/>
                  </a:lnTo>
                  <a:lnTo>
                    <a:pt x="933" y="4588"/>
                  </a:lnTo>
                  <a:lnTo>
                    <a:pt x="1008" y="5294"/>
                  </a:lnTo>
                  <a:lnTo>
                    <a:pt x="1059" y="6000"/>
                  </a:lnTo>
                  <a:lnTo>
                    <a:pt x="1084" y="6706"/>
                  </a:lnTo>
                  <a:lnTo>
                    <a:pt x="1109" y="6882"/>
                  </a:lnTo>
                  <a:lnTo>
                    <a:pt x="1160" y="7059"/>
                  </a:lnTo>
                  <a:lnTo>
                    <a:pt x="1235" y="7210"/>
                  </a:lnTo>
                  <a:lnTo>
                    <a:pt x="1336" y="7336"/>
                  </a:lnTo>
                  <a:lnTo>
                    <a:pt x="1487" y="7462"/>
                  </a:lnTo>
                  <a:lnTo>
                    <a:pt x="1639" y="7538"/>
                  </a:lnTo>
                  <a:lnTo>
                    <a:pt x="1790" y="7588"/>
                  </a:lnTo>
                  <a:lnTo>
                    <a:pt x="1991" y="7613"/>
                  </a:lnTo>
                  <a:lnTo>
                    <a:pt x="2168" y="7588"/>
                  </a:lnTo>
                  <a:lnTo>
                    <a:pt x="2319" y="7538"/>
                  </a:lnTo>
                  <a:lnTo>
                    <a:pt x="2470" y="7437"/>
                  </a:lnTo>
                  <a:lnTo>
                    <a:pt x="2622" y="7336"/>
                  </a:lnTo>
                  <a:lnTo>
                    <a:pt x="2722" y="7210"/>
                  </a:lnTo>
                  <a:lnTo>
                    <a:pt x="2798" y="7059"/>
                  </a:lnTo>
                  <a:lnTo>
                    <a:pt x="2874" y="6882"/>
                  </a:lnTo>
                  <a:lnTo>
                    <a:pt x="2874" y="6706"/>
                  </a:lnTo>
                  <a:lnTo>
                    <a:pt x="2874" y="5924"/>
                  </a:lnTo>
                  <a:lnTo>
                    <a:pt x="2823" y="5168"/>
                  </a:lnTo>
                  <a:lnTo>
                    <a:pt x="2722" y="4387"/>
                  </a:lnTo>
                  <a:lnTo>
                    <a:pt x="2596" y="3630"/>
                  </a:lnTo>
                  <a:lnTo>
                    <a:pt x="2445" y="2874"/>
                  </a:lnTo>
                  <a:lnTo>
                    <a:pt x="2269" y="2118"/>
                  </a:lnTo>
                  <a:lnTo>
                    <a:pt x="2042" y="1387"/>
                  </a:lnTo>
                  <a:lnTo>
                    <a:pt x="1790" y="656"/>
                  </a:lnTo>
                  <a:lnTo>
                    <a:pt x="1714" y="505"/>
                  </a:lnTo>
                  <a:lnTo>
                    <a:pt x="1613" y="353"/>
                  </a:lnTo>
                  <a:lnTo>
                    <a:pt x="1487" y="227"/>
                  </a:lnTo>
                  <a:lnTo>
                    <a:pt x="1336" y="127"/>
                  </a:lnTo>
                  <a:lnTo>
                    <a:pt x="1185" y="51"/>
                  </a:lnTo>
                  <a:lnTo>
                    <a:pt x="10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2"/>
            <p:cNvSpPr/>
            <p:nvPr/>
          </p:nvSpPr>
          <p:spPr>
            <a:xfrm>
              <a:off x="4672700" y="2185075"/>
              <a:ext cx="30900" cy="99600"/>
            </a:xfrm>
            <a:custGeom>
              <a:avLst/>
              <a:gdLst/>
              <a:ahLst/>
              <a:cxnLst/>
              <a:rect l="l" t="t" r="r" b="b"/>
              <a:pathLst>
                <a:path w="1236" h="3984" extrusionOk="0">
                  <a:moveTo>
                    <a:pt x="707" y="1"/>
                  </a:moveTo>
                  <a:lnTo>
                    <a:pt x="631" y="26"/>
                  </a:lnTo>
                  <a:lnTo>
                    <a:pt x="555" y="77"/>
                  </a:lnTo>
                  <a:lnTo>
                    <a:pt x="480" y="127"/>
                  </a:lnTo>
                  <a:lnTo>
                    <a:pt x="404" y="278"/>
                  </a:lnTo>
                  <a:lnTo>
                    <a:pt x="354" y="455"/>
                  </a:lnTo>
                  <a:lnTo>
                    <a:pt x="1" y="3530"/>
                  </a:lnTo>
                  <a:lnTo>
                    <a:pt x="1" y="3631"/>
                  </a:lnTo>
                  <a:lnTo>
                    <a:pt x="26" y="3706"/>
                  </a:lnTo>
                  <a:lnTo>
                    <a:pt x="76" y="3782"/>
                  </a:lnTo>
                  <a:lnTo>
                    <a:pt x="127" y="3858"/>
                  </a:lnTo>
                  <a:lnTo>
                    <a:pt x="202" y="3908"/>
                  </a:lnTo>
                  <a:lnTo>
                    <a:pt x="278" y="3958"/>
                  </a:lnTo>
                  <a:lnTo>
                    <a:pt x="354" y="3984"/>
                  </a:lnTo>
                  <a:lnTo>
                    <a:pt x="530" y="3984"/>
                  </a:lnTo>
                  <a:lnTo>
                    <a:pt x="631" y="3958"/>
                  </a:lnTo>
                  <a:lnTo>
                    <a:pt x="707" y="3908"/>
                  </a:lnTo>
                  <a:lnTo>
                    <a:pt x="757" y="3858"/>
                  </a:lnTo>
                  <a:lnTo>
                    <a:pt x="858" y="3706"/>
                  </a:lnTo>
                  <a:lnTo>
                    <a:pt x="883" y="3530"/>
                  </a:lnTo>
                  <a:lnTo>
                    <a:pt x="1236" y="455"/>
                  </a:lnTo>
                  <a:lnTo>
                    <a:pt x="1236" y="354"/>
                  </a:lnTo>
                  <a:lnTo>
                    <a:pt x="1211" y="278"/>
                  </a:lnTo>
                  <a:lnTo>
                    <a:pt x="1186" y="203"/>
                  </a:lnTo>
                  <a:lnTo>
                    <a:pt x="1110" y="127"/>
                  </a:lnTo>
                  <a:lnTo>
                    <a:pt x="1034" y="77"/>
                  </a:lnTo>
                  <a:lnTo>
                    <a:pt x="959" y="26"/>
                  </a:lnTo>
                  <a:lnTo>
                    <a:pt x="8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2"/>
            <p:cNvSpPr/>
            <p:nvPr/>
          </p:nvSpPr>
          <p:spPr>
            <a:xfrm>
              <a:off x="4743300" y="2182575"/>
              <a:ext cx="95175" cy="134875"/>
            </a:xfrm>
            <a:custGeom>
              <a:avLst/>
              <a:gdLst/>
              <a:ahLst/>
              <a:cxnLst/>
              <a:rect l="l" t="t" r="r" b="b"/>
              <a:pathLst>
                <a:path w="3807" h="5395" extrusionOk="0">
                  <a:moveTo>
                    <a:pt x="2874" y="0"/>
                  </a:moveTo>
                  <a:lnTo>
                    <a:pt x="2697" y="25"/>
                  </a:lnTo>
                  <a:lnTo>
                    <a:pt x="2521" y="76"/>
                  </a:lnTo>
                  <a:lnTo>
                    <a:pt x="2370" y="151"/>
                  </a:lnTo>
                  <a:lnTo>
                    <a:pt x="2243" y="277"/>
                  </a:lnTo>
                  <a:lnTo>
                    <a:pt x="2143" y="429"/>
                  </a:lnTo>
                  <a:lnTo>
                    <a:pt x="101" y="4033"/>
                  </a:lnTo>
                  <a:lnTo>
                    <a:pt x="50" y="4210"/>
                  </a:lnTo>
                  <a:lnTo>
                    <a:pt x="0" y="4386"/>
                  </a:lnTo>
                  <a:lnTo>
                    <a:pt x="0" y="4563"/>
                  </a:lnTo>
                  <a:lnTo>
                    <a:pt x="25" y="4714"/>
                  </a:lnTo>
                  <a:lnTo>
                    <a:pt x="76" y="4890"/>
                  </a:lnTo>
                  <a:lnTo>
                    <a:pt x="176" y="5042"/>
                  </a:lnTo>
                  <a:lnTo>
                    <a:pt x="277" y="5168"/>
                  </a:lnTo>
                  <a:lnTo>
                    <a:pt x="429" y="5268"/>
                  </a:lnTo>
                  <a:lnTo>
                    <a:pt x="605" y="5344"/>
                  </a:lnTo>
                  <a:lnTo>
                    <a:pt x="781" y="5369"/>
                  </a:lnTo>
                  <a:lnTo>
                    <a:pt x="958" y="5394"/>
                  </a:lnTo>
                  <a:lnTo>
                    <a:pt x="1109" y="5369"/>
                  </a:lnTo>
                  <a:lnTo>
                    <a:pt x="1286" y="5294"/>
                  </a:lnTo>
                  <a:lnTo>
                    <a:pt x="1437" y="5218"/>
                  </a:lnTo>
                  <a:lnTo>
                    <a:pt x="1563" y="5092"/>
                  </a:lnTo>
                  <a:lnTo>
                    <a:pt x="1664" y="4941"/>
                  </a:lnTo>
                  <a:lnTo>
                    <a:pt x="3705" y="1336"/>
                  </a:lnTo>
                  <a:lnTo>
                    <a:pt x="3781" y="1160"/>
                  </a:lnTo>
                  <a:lnTo>
                    <a:pt x="3806" y="1008"/>
                  </a:lnTo>
                  <a:lnTo>
                    <a:pt x="3806" y="832"/>
                  </a:lnTo>
                  <a:lnTo>
                    <a:pt x="3781" y="655"/>
                  </a:lnTo>
                  <a:lnTo>
                    <a:pt x="3731" y="479"/>
                  </a:lnTo>
                  <a:lnTo>
                    <a:pt x="3655" y="328"/>
                  </a:lnTo>
                  <a:lnTo>
                    <a:pt x="3529" y="202"/>
                  </a:lnTo>
                  <a:lnTo>
                    <a:pt x="3378" y="101"/>
                  </a:lnTo>
                  <a:lnTo>
                    <a:pt x="3201" y="25"/>
                  </a:lnTo>
                  <a:lnTo>
                    <a:pt x="30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2"/>
            <p:cNvSpPr/>
            <p:nvPr/>
          </p:nvSpPr>
          <p:spPr>
            <a:xfrm>
              <a:off x="4835925" y="2285925"/>
              <a:ext cx="52325" cy="69975"/>
            </a:xfrm>
            <a:custGeom>
              <a:avLst/>
              <a:gdLst/>
              <a:ahLst/>
              <a:cxnLst/>
              <a:rect l="l" t="t" r="r" b="b"/>
              <a:pathLst>
                <a:path w="2093" h="2799" extrusionOk="0">
                  <a:moveTo>
                    <a:pt x="1614" y="0"/>
                  </a:moveTo>
                  <a:lnTo>
                    <a:pt x="1513" y="25"/>
                  </a:lnTo>
                  <a:lnTo>
                    <a:pt x="1437" y="50"/>
                  </a:lnTo>
                  <a:lnTo>
                    <a:pt x="1362" y="76"/>
                  </a:lnTo>
                  <a:lnTo>
                    <a:pt x="1311" y="151"/>
                  </a:lnTo>
                  <a:lnTo>
                    <a:pt x="1236" y="227"/>
                  </a:lnTo>
                  <a:lnTo>
                    <a:pt x="51" y="2117"/>
                  </a:lnTo>
                  <a:lnTo>
                    <a:pt x="26" y="2193"/>
                  </a:lnTo>
                  <a:lnTo>
                    <a:pt x="0" y="2269"/>
                  </a:lnTo>
                  <a:lnTo>
                    <a:pt x="0" y="2370"/>
                  </a:lnTo>
                  <a:lnTo>
                    <a:pt x="0" y="2445"/>
                  </a:lnTo>
                  <a:lnTo>
                    <a:pt x="26" y="2546"/>
                  </a:lnTo>
                  <a:lnTo>
                    <a:pt x="76" y="2622"/>
                  </a:lnTo>
                  <a:lnTo>
                    <a:pt x="152" y="2672"/>
                  </a:lnTo>
                  <a:lnTo>
                    <a:pt x="202" y="2722"/>
                  </a:lnTo>
                  <a:lnTo>
                    <a:pt x="303" y="2773"/>
                  </a:lnTo>
                  <a:lnTo>
                    <a:pt x="379" y="2773"/>
                  </a:lnTo>
                  <a:lnTo>
                    <a:pt x="479" y="2798"/>
                  </a:lnTo>
                  <a:lnTo>
                    <a:pt x="555" y="2773"/>
                  </a:lnTo>
                  <a:lnTo>
                    <a:pt x="631" y="2748"/>
                  </a:lnTo>
                  <a:lnTo>
                    <a:pt x="706" y="2697"/>
                  </a:lnTo>
                  <a:lnTo>
                    <a:pt x="782" y="2647"/>
                  </a:lnTo>
                  <a:lnTo>
                    <a:pt x="832" y="2571"/>
                  </a:lnTo>
                  <a:lnTo>
                    <a:pt x="2017" y="681"/>
                  </a:lnTo>
                  <a:lnTo>
                    <a:pt x="2067" y="605"/>
                  </a:lnTo>
                  <a:lnTo>
                    <a:pt x="2067" y="504"/>
                  </a:lnTo>
                  <a:lnTo>
                    <a:pt x="2093" y="429"/>
                  </a:lnTo>
                  <a:lnTo>
                    <a:pt x="2067" y="328"/>
                  </a:lnTo>
                  <a:lnTo>
                    <a:pt x="2042" y="252"/>
                  </a:lnTo>
                  <a:lnTo>
                    <a:pt x="1992" y="177"/>
                  </a:lnTo>
                  <a:lnTo>
                    <a:pt x="1941" y="101"/>
                  </a:lnTo>
                  <a:lnTo>
                    <a:pt x="1866" y="50"/>
                  </a:lnTo>
                  <a:lnTo>
                    <a:pt x="1765" y="25"/>
                  </a:lnTo>
                  <a:lnTo>
                    <a:pt x="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2" name="Google Shape;5062;p32"/>
          <p:cNvGrpSpPr/>
          <p:nvPr/>
        </p:nvGrpSpPr>
        <p:grpSpPr>
          <a:xfrm>
            <a:off x="1541603" y="4825934"/>
            <a:ext cx="605037" cy="261919"/>
            <a:chOff x="5919557" y="5390519"/>
            <a:chExt cx="1236535" cy="535292"/>
          </a:xfrm>
        </p:grpSpPr>
        <p:sp>
          <p:nvSpPr>
            <p:cNvPr id="5063" name="Google Shape;5063;p32"/>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2"/>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5" name="Google Shape;5065;p32"/>
          <p:cNvGrpSpPr/>
          <p:nvPr/>
        </p:nvGrpSpPr>
        <p:grpSpPr>
          <a:xfrm rot="1047497" flipH="1">
            <a:off x="-37093" y="2271450"/>
            <a:ext cx="969293" cy="2291025"/>
            <a:chOff x="8175147" y="2785060"/>
            <a:chExt cx="969329" cy="2291111"/>
          </a:xfrm>
        </p:grpSpPr>
        <p:grpSp>
          <p:nvGrpSpPr>
            <p:cNvPr id="5066" name="Google Shape;5066;p32"/>
            <p:cNvGrpSpPr/>
            <p:nvPr/>
          </p:nvGrpSpPr>
          <p:grpSpPr>
            <a:xfrm>
              <a:off x="8175147" y="2785060"/>
              <a:ext cx="969329" cy="2291111"/>
              <a:chOff x="7870875" y="3600525"/>
              <a:chExt cx="559950" cy="1323500"/>
            </a:xfrm>
          </p:grpSpPr>
          <p:sp>
            <p:nvSpPr>
              <p:cNvPr id="5067" name="Google Shape;5067;p3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3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3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7" name="Google Shape;5097;p32"/>
            <p:cNvGrpSpPr/>
            <p:nvPr/>
          </p:nvGrpSpPr>
          <p:grpSpPr>
            <a:xfrm>
              <a:off x="8175147" y="2785060"/>
              <a:ext cx="969329" cy="2291111"/>
              <a:chOff x="7870875" y="3600525"/>
              <a:chExt cx="559950" cy="1323500"/>
            </a:xfrm>
          </p:grpSpPr>
          <p:sp>
            <p:nvSpPr>
              <p:cNvPr id="5098" name="Google Shape;5098;p3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3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28" name="Google Shape;5128;p32"/>
          <p:cNvGrpSpPr/>
          <p:nvPr/>
        </p:nvGrpSpPr>
        <p:grpSpPr>
          <a:xfrm rot="-557623">
            <a:off x="8245289" y="2099513"/>
            <a:ext cx="969356" cy="2291173"/>
            <a:chOff x="8175147" y="2785060"/>
            <a:chExt cx="969329" cy="2291111"/>
          </a:xfrm>
        </p:grpSpPr>
        <p:grpSp>
          <p:nvGrpSpPr>
            <p:cNvPr id="5129" name="Google Shape;5129;p32"/>
            <p:cNvGrpSpPr/>
            <p:nvPr/>
          </p:nvGrpSpPr>
          <p:grpSpPr>
            <a:xfrm>
              <a:off x="8175147" y="2785060"/>
              <a:ext cx="969329" cy="2291111"/>
              <a:chOff x="7870875" y="3600525"/>
              <a:chExt cx="559950" cy="1323500"/>
            </a:xfrm>
          </p:grpSpPr>
          <p:sp>
            <p:nvSpPr>
              <p:cNvPr id="5130" name="Google Shape;5130;p3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0" name="Google Shape;5160;p32"/>
            <p:cNvGrpSpPr/>
            <p:nvPr/>
          </p:nvGrpSpPr>
          <p:grpSpPr>
            <a:xfrm>
              <a:off x="8175147" y="2785060"/>
              <a:ext cx="969329" cy="2291111"/>
              <a:chOff x="7870875" y="3600525"/>
              <a:chExt cx="559950" cy="1323500"/>
            </a:xfrm>
          </p:grpSpPr>
          <p:sp>
            <p:nvSpPr>
              <p:cNvPr id="5161" name="Google Shape;5161;p32"/>
              <p:cNvSpPr/>
              <p:nvPr/>
            </p:nvSpPr>
            <p:spPr>
              <a:xfrm>
                <a:off x="8391700" y="4461150"/>
                <a:ext cx="38675" cy="211650"/>
              </a:xfrm>
              <a:custGeom>
                <a:avLst/>
                <a:gdLst/>
                <a:ahLst/>
                <a:cxnLst/>
                <a:rect l="l" t="t" r="r" b="b"/>
                <a:pathLst>
                  <a:path w="1547" h="8466" extrusionOk="0">
                    <a:moveTo>
                      <a:pt x="1546" y="1"/>
                    </a:moveTo>
                    <a:lnTo>
                      <a:pt x="1358" y="679"/>
                    </a:lnTo>
                    <a:lnTo>
                      <a:pt x="1169" y="1358"/>
                    </a:lnTo>
                    <a:lnTo>
                      <a:pt x="830" y="2659"/>
                    </a:lnTo>
                    <a:lnTo>
                      <a:pt x="547" y="3884"/>
                    </a:lnTo>
                    <a:lnTo>
                      <a:pt x="340" y="5015"/>
                    </a:lnTo>
                    <a:lnTo>
                      <a:pt x="170" y="6034"/>
                    </a:lnTo>
                    <a:lnTo>
                      <a:pt x="57" y="6882"/>
                    </a:lnTo>
                    <a:lnTo>
                      <a:pt x="0" y="7579"/>
                    </a:lnTo>
                    <a:lnTo>
                      <a:pt x="0" y="8089"/>
                    </a:lnTo>
                    <a:lnTo>
                      <a:pt x="0" y="8296"/>
                    </a:lnTo>
                    <a:lnTo>
                      <a:pt x="19" y="8315"/>
                    </a:lnTo>
                    <a:lnTo>
                      <a:pt x="38" y="8428"/>
                    </a:lnTo>
                    <a:lnTo>
                      <a:pt x="57" y="8447"/>
                    </a:lnTo>
                    <a:lnTo>
                      <a:pt x="76" y="8466"/>
                    </a:lnTo>
                    <a:lnTo>
                      <a:pt x="113" y="8447"/>
                    </a:lnTo>
                    <a:lnTo>
                      <a:pt x="170" y="8371"/>
                    </a:lnTo>
                    <a:lnTo>
                      <a:pt x="245" y="8202"/>
                    </a:lnTo>
                    <a:lnTo>
                      <a:pt x="490" y="7523"/>
                    </a:lnTo>
                    <a:lnTo>
                      <a:pt x="905" y="6260"/>
                    </a:lnTo>
                    <a:lnTo>
                      <a:pt x="1546" y="4224"/>
                    </a:lnTo>
                    <a:lnTo>
                      <a:pt x="154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2"/>
              <p:cNvSpPr/>
              <p:nvPr/>
            </p:nvSpPr>
            <p:spPr>
              <a:xfrm>
                <a:off x="8419025" y="4635075"/>
                <a:ext cx="11350" cy="83450"/>
              </a:xfrm>
              <a:custGeom>
                <a:avLst/>
                <a:gdLst/>
                <a:ahLst/>
                <a:cxnLst/>
                <a:rect l="l" t="t" r="r" b="b"/>
                <a:pathLst>
                  <a:path w="454" h="3338" extrusionOk="0">
                    <a:moveTo>
                      <a:pt x="453" y="0"/>
                    </a:moveTo>
                    <a:lnTo>
                      <a:pt x="283" y="811"/>
                    </a:lnTo>
                    <a:lnTo>
                      <a:pt x="152" y="1527"/>
                    </a:lnTo>
                    <a:lnTo>
                      <a:pt x="57" y="2150"/>
                    </a:lnTo>
                    <a:lnTo>
                      <a:pt x="1" y="2640"/>
                    </a:lnTo>
                    <a:lnTo>
                      <a:pt x="1" y="2941"/>
                    </a:lnTo>
                    <a:lnTo>
                      <a:pt x="1" y="3149"/>
                    </a:lnTo>
                    <a:lnTo>
                      <a:pt x="20" y="3281"/>
                    </a:lnTo>
                    <a:lnTo>
                      <a:pt x="38" y="3318"/>
                    </a:lnTo>
                    <a:lnTo>
                      <a:pt x="57" y="3337"/>
                    </a:lnTo>
                    <a:lnTo>
                      <a:pt x="95" y="3337"/>
                    </a:lnTo>
                    <a:lnTo>
                      <a:pt x="152" y="3281"/>
                    </a:lnTo>
                    <a:lnTo>
                      <a:pt x="208" y="3168"/>
                    </a:lnTo>
                    <a:lnTo>
                      <a:pt x="302" y="2979"/>
                    </a:lnTo>
                    <a:lnTo>
                      <a:pt x="453" y="2564"/>
                    </a:lnTo>
                    <a:lnTo>
                      <a:pt x="45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2"/>
              <p:cNvSpPr/>
              <p:nvPr/>
            </p:nvSpPr>
            <p:spPr>
              <a:xfrm>
                <a:off x="8208825" y="3941750"/>
                <a:ext cx="70250" cy="442600"/>
              </a:xfrm>
              <a:custGeom>
                <a:avLst/>
                <a:gdLst/>
                <a:ahLst/>
                <a:cxnLst/>
                <a:rect l="l" t="t" r="r" b="b"/>
                <a:pathLst>
                  <a:path w="2810" h="17704" extrusionOk="0">
                    <a:moveTo>
                      <a:pt x="2753" y="1"/>
                    </a:moveTo>
                    <a:lnTo>
                      <a:pt x="2734" y="20"/>
                    </a:lnTo>
                    <a:lnTo>
                      <a:pt x="2696" y="38"/>
                    </a:lnTo>
                    <a:lnTo>
                      <a:pt x="2602" y="152"/>
                    </a:lnTo>
                    <a:lnTo>
                      <a:pt x="2508" y="340"/>
                    </a:lnTo>
                    <a:lnTo>
                      <a:pt x="2395" y="623"/>
                    </a:lnTo>
                    <a:lnTo>
                      <a:pt x="2244" y="943"/>
                    </a:lnTo>
                    <a:lnTo>
                      <a:pt x="2112" y="1358"/>
                    </a:lnTo>
                    <a:lnTo>
                      <a:pt x="1791" y="2320"/>
                    </a:lnTo>
                    <a:lnTo>
                      <a:pt x="1452" y="3507"/>
                    </a:lnTo>
                    <a:lnTo>
                      <a:pt x="1282" y="4148"/>
                    </a:lnTo>
                    <a:lnTo>
                      <a:pt x="1113" y="4827"/>
                    </a:lnTo>
                    <a:lnTo>
                      <a:pt x="943" y="5543"/>
                    </a:lnTo>
                    <a:lnTo>
                      <a:pt x="792" y="6298"/>
                    </a:lnTo>
                    <a:lnTo>
                      <a:pt x="660" y="7052"/>
                    </a:lnTo>
                    <a:lnTo>
                      <a:pt x="528" y="7825"/>
                    </a:lnTo>
                    <a:lnTo>
                      <a:pt x="377" y="8786"/>
                    </a:lnTo>
                    <a:lnTo>
                      <a:pt x="264" y="9729"/>
                    </a:lnTo>
                    <a:lnTo>
                      <a:pt x="170" y="10653"/>
                    </a:lnTo>
                    <a:lnTo>
                      <a:pt x="95" y="11539"/>
                    </a:lnTo>
                    <a:lnTo>
                      <a:pt x="38" y="12387"/>
                    </a:lnTo>
                    <a:lnTo>
                      <a:pt x="19" y="13217"/>
                    </a:lnTo>
                    <a:lnTo>
                      <a:pt x="0" y="13971"/>
                    </a:lnTo>
                    <a:lnTo>
                      <a:pt x="0" y="14687"/>
                    </a:lnTo>
                    <a:lnTo>
                      <a:pt x="0" y="15347"/>
                    </a:lnTo>
                    <a:lnTo>
                      <a:pt x="19" y="15931"/>
                    </a:lnTo>
                    <a:lnTo>
                      <a:pt x="57" y="16440"/>
                    </a:lnTo>
                    <a:lnTo>
                      <a:pt x="95" y="16874"/>
                    </a:lnTo>
                    <a:lnTo>
                      <a:pt x="151" y="17213"/>
                    </a:lnTo>
                    <a:lnTo>
                      <a:pt x="208" y="17477"/>
                    </a:lnTo>
                    <a:lnTo>
                      <a:pt x="264" y="17647"/>
                    </a:lnTo>
                    <a:lnTo>
                      <a:pt x="302" y="17685"/>
                    </a:lnTo>
                    <a:lnTo>
                      <a:pt x="321" y="17704"/>
                    </a:lnTo>
                    <a:lnTo>
                      <a:pt x="359" y="17685"/>
                    </a:lnTo>
                    <a:lnTo>
                      <a:pt x="377" y="17628"/>
                    </a:lnTo>
                    <a:lnTo>
                      <a:pt x="415" y="17534"/>
                    </a:lnTo>
                    <a:lnTo>
                      <a:pt x="453" y="17383"/>
                    </a:lnTo>
                    <a:lnTo>
                      <a:pt x="547" y="16855"/>
                    </a:lnTo>
                    <a:lnTo>
                      <a:pt x="679" y="16007"/>
                    </a:lnTo>
                    <a:lnTo>
                      <a:pt x="1810" y="7806"/>
                    </a:lnTo>
                    <a:lnTo>
                      <a:pt x="2357" y="3884"/>
                    </a:lnTo>
                    <a:lnTo>
                      <a:pt x="2677" y="1528"/>
                    </a:lnTo>
                    <a:lnTo>
                      <a:pt x="2772" y="811"/>
                    </a:lnTo>
                    <a:lnTo>
                      <a:pt x="2809" y="340"/>
                    </a:lnTo>
                    <a:lnTo>
                      <a:pt x="2809" y="95"/>
                    </a:lnTo>
                    <a:lnTo>
                      <a:pt x="2791" y="38"/>
                    </a:lnTo>
                    <a:lnTo>
                      <a:pt x="275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2"/>
              <p:cNvSpPr/>
              <p:nvPr/>
            </p:nvSpPr>
            <p:spPr>
              <a:xfrm>
                <a:off x="8227675" y="4006325"/>
                <a:ext cx="138600" cy="425625"/>
              </a:xfrm>
              <a:custGeom>
                <a:avLst/>
                <a:gdLst/>
                <a:ahLst/>
                <a:cxnLst/>
                <a:rect l="l" t="t" r="r" b="b"/>
                <a:pathLst>
                  <a:path w="5544" h="17025" extrusionOk="0">
                    <a:moveTo>
                      <a:pt x="5487" y="1"/>
                    </a:moveTo>
                    <a:lnTo>
                      <a:pt x="5449" y="19"/>
                    </a:lnTo>
                    <a:lnTo>
                      <a:pt x="5336" y="114"/>
                    </a:lnTo>
                    <a:lnTo>
                      <a:pt x="5204" y="302"/>
                    </a:lnTo>
                    <a:lnTo>
                      <a:pt x="5034" y="528"/>
                    </a:lnTo>
                    <a:lnTo>
                      <a:pt x="4846" y="849"/>
                    </a:lnTo>
                    <a:lnTo>
                      <a:pt x="4638" y="1207"/>
                    </a:lnTo>
                    <a:lnTo>
                      <a:pt x="4148" y="2131"/>
                    </a:lnTo>
                    <a:lnTo>
                      <a:pt x="3620" y="3224"/>
                    </a:lnTo>
                    <a:lnTo>
                      <a:pt x="3356" y="3828"/>
                    </a:lnTo>
                    <a:lnTo>
                      <a:pt x="3073" y="4469"/>
                    </a:lnTo>
                    <a:lnTo>
                      <a:pt x="2791" y="5147"/>
                    </a:lnTo>
                    <a:lnTo>
                      <a:pt x="2508" y="5864"/>
                    </a:lnTo>
                    <a:lnTo>
                      <a:pt x="2244" y="6580"/>
                    </a:lnTo>
                    <a:lnTo>
                      <a:pt x="1980" y="7315"/>
                    </a:lnTo>
                    <a:lnTo>
                      <a:pt x="1678" y="8239"/>
                    </a:lnTo>
                    <a:lnTo>
                      <a:pt x="1396" y="9163"/>
                    </a:lnTo>
                    <a:lnTo>
                      <a:pt x="1150" y="10049"/>
                    </a:lnTo>
                    <a:lnTo>
                      <a:pt x="924" y="10916"/>
                    </a:lnTo>
                    <a:lnTo>
                      <a:pt x="717" y="11746"/>
                    </a:lnTo>
                    <a:lnTo>
                      <a:pt x="547" y="12538"/>
                    </a:lnTo>
                    <a:lnTo>
                      <a:pt x="415" y="13292"/>
                    </a:lnTo>
                    <a:lnTo>
                      <a:pt x="283" y="13989"/>
                    </a:lnTo>
                    <a:lnTo>
                      <a:pt x="189" y="14630"/>
                    </a:lnTo>
                    <a:lnTo>
                      <a:pt x="114" y="15215"/>
                    </a:lnTo>
                    <a:lnTo>
                      <a:pt x="57" y="15724"/>
                    </a:lnTo>
                    <a:lnTo>
                      <a:pt x="19" y="16157"/>
                    </a:lnTo>
                    <a:lnTo>
                      <a:pt x="0" y="16516"/>
                    </a:lnTo>
                    <a:lnTo>
                      <a:pt x="19" y="16780"/>
                    </a:lnTo>
                    <a:lnTo>
                      <a:pt x="57" y="16949"/>
                    </a:lnTo>
                    <a:lnTo>
                      <a:pt x="76" y="16987"/>
                    </a:lnTo>
                    <a:lnTo>
                      <a:pt x="95" y="17025"/>
                    </a:lnTo>
                    <a:lnTo>
                      <a:pt x="132" y="17006"/>
                    </a:lnTo>
                    <a:lnTo>
                      <a:pt x="170" y="16968"/>
                    </a:lnTo>
                    <a:lnTo>
                      <a:pt x="227" y="16874"/>
                    </a:lnTo>
                    <a:lnTo>
                      <a:pt x="283" y="16723"/>
                    </a:lnTo>
                    <a:lnTo>
                      <a:pt x="453" y="16233"/>
                    </a:lnTo>
                    <a:lnTo>
                      <a:pt x="736" y="15422"/>
                    </a:lnTo>
                    <a:lnTo>
                      <a:pt x="3243" y="7523"/>
                    </a:lnTo>
                    <a:lnTo>
                      <a:pt x="4450" y="3752"/>
                    </a:lnTo>
                    <a:lnTo>
                      <a:pt x="5185" y="1471"/>
                    </a:lnTo>
                    <a:lnTo>
                      <a:pt x="5392" y="792"/>
                    </a:lnTo>
                    <a:lnTo>
                      <a:pt x="5505" y="340"/>
                    </a:lnTo>
                    <a:lnTo>
                      <a:pt x="5543" y="95"/>
                    </a:lnTo>
                    <a:lnTo>
                      <a:pt x="5524" y="19"/>
                    </a:lnTo>
                    <a:lnTo>
                      <a:pt x="550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2"/>
              <p:cNvSpPr/>
              <p:nvPr/>
            </p:nvSpPr>
            <p:spPr>
              <a:xfrm>
                <a:off x="8255950" y="4061000"/>
                <a:ext cx="138600" cy="425150"/>
              </a:xfrm>
              <a:custGeom>
                <a:avLst/>
                <a:gdLst/>
                <a:ahLst/>
                <a:cxnLst/>
                <a:rect l="l" t="t" r="r" b="b"/>
                <a:pathLst>
                  <a:path w="5544" h="17006" extrusionOk="0">
                    <a:moveTo>
                      <a:pt x="5487" y="0"/>
                    </a:moveTo>
                    <a:lnTo>
                      <a:pt x="5430" y="19"/>
                    </a:lnTo>
                    <a:lnTo>
                      <a:pt x="5336" y="114"/>
                    </a:lnTo>
                    <a:lnTo>
                      <a:pt x="5204" y="283"/>
                    </a:lnTo>
                    <a:lnTo>
                      <a:pt x="5034" y="528"/>
                    </a:lnTo>
                    <a:lnTo>
                      <a:pt x="4846" y="849"/>
                    </a:lnTo>
                    <a:lnTo>
                      <a:pt x="4638" y="1207"/>
                    </a:lnTo>
                    <a:lnTo>
                      <a:pt x="4148" y="2112"/>
                    </a:lnTo>
                    <a:lnTo>
                      <a:pt x="3620" y="3224"/>
                    </a:lnTo>
                    <a:lnTo>
                      <a:pt x="3338" y="3828"/>
                    </a:lnTo>
                    <a:lnTo>
                      <a:pt x="3055" y="4469"/>
                    </a:lnTo>
                    <a:lnTo>
                      <a:pt x="2791" y="5147"/>
                    </a:lnTo>
                    <a:lnTo>
                      <a:pt x="2508" y="5845"/>
                    </a:lnTo>
                    <a:lnTo>
                      <a:pt x="2225" y="6580"/>
                    </a:lnTo>
                    <a:lnTo>
                      <a:pt x="1961" y="7315"/>
                    </a:lnTo>
                    <a:lnTo>
                      <a:pt x="1660" y="8239"/>
                    </a:lnTo>
                    <a:lnTo>
                      <a:pt x="1396" y="9144"/>
                    </a:lnTo>
                    <a:lnTo>
                      <a:pt x="1132" y="10049"/>
                    </a:lnTo>
                    <a:lnTo>
                      <a:pt x="924" y="10897"/>
                    </a:lnTo>
                    <a:lnTo>
                      <a:pt x="717" y="11746"/>
                    </a:lnTo>
                    <a:lnTo>
                      <a:pt x="547" y="12538"/>
                    </a:lnTo>
                    <a:lnTo>
                      <a:pt x="396" y="13292"/>
                    </a:lnTo>
                    <a:lnTo>
                      <a:pt x="283" y="13989"/>
                    </a:lnTo>
                    <a:lnTo>
                      <a:pt x="189" y="14630"/>
                    </a:lnTo>
                    <a:lnTo>
                      <a:pt x="95" y="15215"/>
                    </a:lnTo>
                    <a:lnTo>
                      <a:pt x="57" y="15724"/>
                    </a:lnTo>
                    <a:lnTo>
                      <a:pt x="19" y="16157"/>
                    </a:lnTo>
                    <a:lnTo>
                      <a:pt x="1" y="16516"/>
                    </a:lnTo>
                    <a:lnTo>
                      <a:pt x="19" y="16780"/>
                    </a:lnTo>
                    <a:lnTo>
                      <a:pt x="38" y="16949"/>
                    </a:lnTo>
                    <a:lnTo>
                      <a:pt x="76" y="16987"/>
                    </a:lnTo>
                    <a:lnTo>
                      <a:pt x="95" y="17006"/>
                    </a:lnTo>
                    <a:lnTo>
                      <a:pt x="133" y="17006"/>
                    </a:lnTo>
                    <a:lnTo>
                      <a:pt x="170" y="16949"/>
                    </a:lnTo>
                    <a:lnTo>
                      <a:pt x="208" y="16855"/>
                    </a:lnTo>
                    <a:lnTo>
                      <a:pt x="283" y="16723"/>
                    </a:lnTo>
                    <a:lnTo>
                      <a:pt x="453" y="16233"/>
                    </a:lnTo>
                    <a:lnTo>
                      <a:pt x="717" y="15403"/>
                    </a:lnTo>
                    <a:lnTo>
                      <a:pt x="3243" y="7523"/>
                    </a:lnTo>
                    <a:lnTo>
                      <a:pt x="4450" y="3752"/>
                    </a:lnTo>
                    <a:lnTo>
                      <a:pt x="5166" y="1471"/>
                    </a:lnTo>
                    <a:lnTo>
                      <a:pt x="5374" y="773"/>
                    </a:lnTo>
                    <a:lnTo>
                      <a:pt x="5506" y="340"/>
                    </a:lnTo>
                    <a:lnTo>
                      <a:pt x="5543" y="95"/>
                    </a:lnTo>
                    <a:lnTo>
                      <a:pt x="5524" y="19"/>
                    </a:lnTo>
                    <a:lnTo>
                      <a:pt x="55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2"/>
              <p:cNvSpPr/>
              <p:nvPr/>
            </p:nvSpPr>
            <p:spPr>
              <a:xfrm>
                <a:off x="8283300" y="4122275"/>
                <a:ext cx="147075" cy="410075"/>
              </a:xfrm>
              <a:custGeom>
                <a:avLst/>
                <a:gdLst/>
                <a:ahLst/>
                <a:cxnLst/>
                <a:rect l="l" t="t" r="r" b="b"/>
                <a:pathLst>
                  <a:path w="5883" h="16403" extrusionOk="0">
                    <a:moveTo>
                      <a:pt x="5882" y="0"/>
                    </a:moveTo>
                    <a:lnTo>
                      <a:pt x="5581" y="415"/>
                    </a:lnTo>
                    <a:lnTo>
                      <a:pt x="5222" y="1018"/>
                    </a:lnTo>
                    <a:lnTo>
                      <a:pt x="4789" y="1735"/>
                    </a:lnTo>
                    <a:lnTo>
                      <a:pt x="4336" y="2583"/>
                    </a:lnTo>
                    <a:lnTo>
                      <a:pt x="3846" y="3526"/>
                    </a:lnTo>
                    <a:lnTo>
                      <a:pt x="3356" y="4563"/>
                    </a:lnTo>
                    <a:lnTo>
                      <a:pt x="2866" y="5656"/>
                    </a:lnTo>
                    <a:lnTo>
                      <a:pt x="2394" y="6806"/>
                    </a:lnTo>
                    <a:lnTo>
                      <a:pt x="2130" y="7504"/>
                    </a:lnTo>
                    <a:lnTo>
                      <a:pt x="1866" y="8201"/>
                    </a:lnTo>
                    <a:lnTo>
                      <a:pt x="1640" y="8880"/>
                    </a:lnTo>
                    <a:lnTo>
                      <a:pt x="1414" y="9559"/>
                    </a:lnTo>
                    <a:lnTo>
                      <a:pt x="1037" y="10860"/>
                    </a:lnTo>
                    <a:lnTo>
                      <a:pt x="698" y="12066"/>
                    </a:lnTo>
                    <a:lnTo>
                      <a:pt x="453" y="13179"/>
                    </a:lnTo>
                    <a:lnTo>
                      <a:pt x="245" y="14178"/>
                    </a:lnTo>
                    <a:lnTo>
                      <a:pt x="94" y="15007"/>
                    </a:lnTo>
                    <a:lnTo>
                      <a:pt x="19" y="15667"/>
                    </a:lnTo>
                    <a:lnTo>
                      <a:pt x="0" y="15969"/>
                    </a:lnTo>
                    <a:lnTo>
                      <a:pt x="0" y="16195"/>
                    </a:lnTo>
                    <a:lnTo>
                      <a:pt x="38" y="16346"/>
                    </a:lnTo>
                    <a:lnTo>
                      <a:pt x="57" y="16384"/>
                    </a:lnTo>
                    <a:lnTo>
                      <a:pt x="75" y="16402"/>
                    </a:lnTo>
                    <a:lnTo>
                      <a:pt x="113" y="16402"/>
                    </a:lnTo>
                    <a:lnTo>
                      <a:pt x="151" y="16346"/>
                    </a:lnTo>
                    <a:lnTo>
                      <a:pt x="207" y="16252"/>
                    </a:lnTo>
                    <a:lnTo>
                      <a:pt x="283" y="16101"/>
                    </a:lnTo>
                    <a:lnTo>
                      <a:pt x="622" y="15234"/>
                    </a:lnTo>
                    <a:lnTo>
                      <a:pt x="1244" y="13593"/>
                    </a:lnTo>
                    <a:lnTo>
                      <a:pt x="3658" y="7051"/>
                    </a:lnTo>
                    <a:lnTo>
                      <a:pt x="5053" y="3281"/>
                    </a:lnTo>
                    <a:lnTo>
                      <a:pt x="5882" y="1018"/>
                    </a:lnTo>
                    <a:lnTo>
                      <a:pt x="588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2"/>
              <p:cNvSpPr/>
              <p:nvPr/>
            </p:nvSpPr>
            <p:spPr>
              <a:xfrm>
                <a:off x="7961375" y="3764550"/>
                <a:ext cx="182900" cy="408175"/>
              </a:xfrm>
              <a:custGeom>
                <a:avLst/>
                <a:gdLst/>
                <a:ahLst/>
                <a:cxnLst/>
                <a:rect l="l" t="t" r="r" b="b"/>
                <a:pathLst>
                  <a:path w="7316" h="16327" extrusionOk="0">
                    <a:moveTo>
                      <a:pt x="57" y="0"/>
                    </a:moveTo>
                    <a:lnTo>
                      <a:pt x="38" y="19"/>
                    </a:lnTo>
                    <a:lnTo>
                      <a:pt x="19" y="75"/>
                    </a:lnTo>
                    <a:lnTo>
                      <a:pt x="1" y="207"/>
                    </a:lnTo>
                    <a:lnTo>
                      <a:pt x="19" y="434"/>
                    </a:lnTo>
                    <a:lnTo>
                      <a:pt x="57" y="716"/>
                    </a:lnTo>
                    <a:lnTo>
                      <a:pt x="114" y="1075"/>
                    </a:lnTo>
                    <a:lnTo>
                      <a:pt x="208" y="1489"/>
                    </a:lnTo>
                    <a:lnTo>
                      <a:pt x="453" y="2489"/>
                    </a:lnTo>
                    <a:lnTo>
                      <a:pt x="774" y="3676"/>
                    </a:lnTo>
                    <a:lnTo>
                      <a:pt x="981" y="4317"/>
                    </a:lnTo>
                    <a:lnTo>
                      <a:pt x="1188" y="4977"/>
                    </a:lnTo>
                    <a:lnTo>
                      <a:pt x="1433" y="5675"/>
                    </a:lnTo>
                    <a:lnTo>
                      <a:pt x="1697" y="6391"/>
                    </a:lnTo>
                    <a:lnTo>
                      <a:pt x="1961" y="7108"/>
                    </a:lnTo>
                    <a:lnTo>
                      <a:pt x="2263" y="7843"/>
                    </a:lnTo>
                    <a:lnTo>
                      <a:pt x="2640" y="8729"/>
                    </a:lnTo>
                    <a:lnTo>
                      <a:pt x="3055" y="9596"/>
                    </a:lnTo>
                    <a:lnTo>
                      <a:pt x="3451" y="10426"/>
                    </a:lnTo>
                    <a:lnTo>
                      <a:pt x="3865" y="11217"/>
                    </a:lnTo>
                    <a:lnTo>
                      <a:pt x="4261" y="11972"/>
                    </a:lnTo>
                    <a:lnTo>
                      <a:pt x="4657" y="12688"/>
                    </a:lnTo>
                    <a:lnTo>
                      <a:pt x="5053" y="13348"/>
                    </a:lnTo>
                    <a:lnTo>
                      <a:pt x="5430" y="13951"/>
                    </a:lnTo>
                    <a:lnTo>
                      <a:pt x="5770" y="14498"/>
                    </a:lnTo>
                    <a:lnTo>
                      <a:pt x="6109" y="14988"/>
                    </a:lnTo>
                    <a:lnTo>
                      <a:pt x="6411" y="15403"/>
                    </a:lnTo>
                    <a:lnTo>
                      <a:pt x="6674" y="15742"/>
                    </a:lnTo>
                    <a:lnTo>
                      <a:pt x="6901" y="16025"/>
                    </a:lnTo>
                    <a:lnTo>
                      <a:pt x="7070" y="16214"/>
                    </a:lnTo>
                    <a:lnTo>
                      <a:pt x="7202" y="16308"/>
                    </a:lnTo>
                    <a:lnTo>
                      <a:pt x="7259" y="16327"/>
                    </a:lnTo>
                    <a:lnTo>
                      <a:pt x="7297" y="16327"/>
                    </a:lnTo>
                    <a:lnTo>
                      <a:pt x="7315" y="16308"/>
                    </a:lnTo>
                    <a:lnTo>
                      <a:pt x="7315" y="16251"/>
                    </a:lnTo>
                    <a:lnTo>
                      <a:pt x="7278" y="16138"/>
                    </a:lnTo>
                    <a:lnTo>
                      <a:pt x="7240" y="15987"/>
                    </a:lnTo>
                    <a:lnTo>
                      <a:pt x="7033" y="15497"/>
                    </a:lnTo>
                    <a:lnTo>
                      <a:pt x="6693" y="14724"/>
                    </a:lnTo>
                    <a:lnTo>
                      <a:pt x="3356" y="7126"/>
                    </a:lnTo>
                    <a:lnTo>
                      <a:pt x="1754" y="3526"/>
                    </a:lnTo>
                    <a:lnTo>
                      <a:pt x="792" y="1339"/>
                    </a:lnTo>
                    <a:lnTo>
                      <a:pt x="491" y="679"/>
                    </a:lnTo>
                    <a:lnTo>
                      <a:pt x="264" y="264"/>
                    </a:lnTo>
                    <a:lnTo>
                      <a:pt x="133" y="57"/>
                    </a:lnTo>
                    <a:lnTo>
                      <a:pt x="95"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2"/>
              <p:cNvSpPr/>
              <p:nvPr/>
            </p:nvSpPr>
            <p:spPr>
              <a:xfrm>
                <a:off x="7929325" y="3891325"/>
                <a:ext cx="239925" cy="377075"/>
              </a:xfrm>
              <a:custGeom>
                <a:avLst/>
                <a:gdLst/>
                <a:ahLst/>
                <a:cxnLst/>
                <a:rect l="l" t="t" r="r" b="b"/>
                <a:pathLst>
                  <a:path w="9597" h="15083" extrusionOk="0">
                    <a:moveTo>
                      <a:pt x="38" y="0"/>
                    </a:moveTo>
                    <a:lnTo>
                      <a:pt x="19" y="19"/>
                    </a:lnTo>
                    <a:lnTo>
                      <a:pt x="1" y="57"/>
                    </a:lnTo>
                    <a:lnTo>
                      <a:pt x="19" y="208"/>
                    </a:lnTo>
                    <a:lnTo>
                      <a:pt x="57" y="415"/>
                    </a:lnTo>
                    <a:lnTo>
                      <a:pt x="133" y="698"/>
                    </a:lnTo>
                    <a:lnTo>
                      <a:pt x="246" y="1037"/>
                    </a:lnTo>
                    <a:lnTo>
                      <a:pt x="396" y="1452"/>
                    </a:lnTo>
                    <a:lnTo>
                      <a:pt x="792" y="2395"/>
                    </a:lnTo>
                    <a:lnTo>
                      <a:pt x="1283" y="3507"/>
                    </a:lnTo>
                    <a:lnTo>
                      <a:pt x="1584" y="4110"/>
                    </a:lnTo>
                    <a:lnTo>
                      <a:pt x="1886" y="4751"/>
                    </a:lnTo>
                    <a:lnTo>
                      <a:pt x="2225" y="5392"/>
                    </a:lnTo>
                    <a:lnTo>
                      <a:pt x="2583" y="6052"/>
                    </a:lnTo>
                    <a:lnTo>
                      <a:pt x="2960" y="6731"/>
                    </a:lnTo>
                    <a:lnTo>
                      <a:pt x="3375" y="7410"/>
                    </a:lnTo>
                    <a:lnTo>
                      <a:pt x="3884" y="8239"/>
                    </a:lnTo>
                    <a:lnTo>
                      <a:pt x="4393" y="9031"/>
                    </a:lnTo>
                    <a:lnTo>
                      <a:pt x="4921" y="9804"/>
                    </a:lnTo>
                    <a:lnTo>
                      <a:pt x="5449" y="10520"/>
                    </a:lnTo>
                    <a:lnTo>
                      <a:pt x="5958" y="11218"/>
                    </a:lnTo>
                    <a:lnTo>
                      <a:pt x="6448" y="11859"/>
                    </a:lnTo>
                    <a:lnTo>
                      <a:pt x="6938" y="12443"/>
                    </a:lnTo>
                    <a:lnTo>
                      <a:pt x="7391" y="12990"/>
                    </a:lnTo>
                    <a:lnTo>
                      <a:pt x="7824" y="13480"/>
                    </a:lnTo>
                    <a:lnTo>
                      <a:pt x="8220" y="13914"/>
                    </a:lnTo>
                    <a:lnTo>
                      <a:pt x="8579" y="14291"/>
                    </a:lnTo>
                    <a:lnTo>
                      <a:pt x="8880" y="14593"/>
                    </a:lnTo>
                    <a:lnTo>
                      <a:pt x="9144" y="14819"/>
                    </a:lnTo>
                    <a:lnTo>
                      <a:pt x="9352" y="14989"/>
                    </a:lnTo>
                    <a:lnTo>
                      <a:pt x="9502" y="15083"/>
                    </a:lnTo>
                    <a:lnTo>
                      <a:pt x="9578" y="15083"/>
                    </a:lnTo>
                    <a:lnTo>
                      <a:pt x="9597" y="15045"/>
                    </a:lnTo>
                    <a:lnTo>
                      <a:pt x="9597" y="14989"/>
                    </a:lnTo>
                    <a:lnTo>
                      <a:pt x="9559" y="14894"/>
                    </a:lnTo>
                    <a:lnTo>
                      <a:pt x="9484" y="14743"/>
                    </a:lnTo>
                    <a:lnTo>
                      <a:pt x="9220" y="14291"/>
                    </a:lnTo>
                    <a:lnTo>
                      <a:pt x="8767" y="13575"/>
                    </a:lnTo>
                    <a:lnTo>
                      <a:pt x="4337" y="6561"/>
                    </a:lnTo>
                    <a:lnTo>
                      <a:pt x="2225" y="3224"/>
                    </a:lnTo>
                    <a:lnTo>
                      <a:pt x="943" y="1207"/>
                    </a:lnTo>
                    <a:lnTo>
                      <a:pt x="547" y="604"/>
                    </a:lnTo>
                    <a:lnTo>
                      <a:pt x="283" y="227"/>
                    </a:lnTo>
                    <a:lnTo>
                      <a:pt x="114" y="38"/>
                    </a:lnTo>
                    <a:lnTo>
                      <a:pt x="7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2"/>
              <p:cNvSpPr/>
              <p:nvPr/>
            </p:nvSpPr>
            <p:spPr>
              <a:xfrm>
                <a:off x="7898700" y="4012925"/>
                <a:ext cx="301200" cy="330425"/>
              </a:xfrm>
              <a:custGeom>
                <a:avLst/>
                <a:gdLst/>
                <a:ahLst/>
                <a:cxnLst/>
                <a:rect l="l" t="t" r="r" b="b"/>
                <a:pathLst>
                  <a:path w="12048" h="13217" extrusionOk="0">
                    <a:moveTo>
                      <a:pt x="19" y="1"/>
                    </a:moveTo>
                    <a:lnTo>
                      <a:pt x="0" y="19"/>
                    </a:lnTo>
                    <a:lnTo>
                      <a:pt x="0" y="76"/>
                    </a:lnTo>
                    <a:lnTo>
                      <a:pt x="38" y="208"/>
                    </a:lnTo>
                    <a:lnTo>
                      <a:pt x="113" y="415"/>
                    </a:lnTo>
                    <a:lnTo>
                      <a:pt x="245" y="679"/>
                    </a:lnTo>
                    <a:lnTo>
                      <a:pt x="415" y="1000"/>
                    </a:lnTo>
                    <a:lnTo>
                      <a:pt x="622" y="1377"/>
                    </a:lnTo>
                    <a:lnTo>
                      <a:pt x="1169" y="2244"/>
                    </a:lnTo>
                    <a:lnTo>
                      <a:pt x="1848" y="3243"/>
                    </a:lnTo>
                    <a:lnTo>
                      <a:pt x="2244" y="3790"/>
                    </a:lnTo>
                    <a:lnTo>
                      <a:pt x="2658" y="4356"/>
                    </a:lnTo>
                    <a:lnTo>
                      <a:pt x="3111" y="4940"/>
                    </a:lnTo>
                    <a:lnTo>
                      <a:pt x="3582" y="5524"/>
                    </a:lnTo>
                    <a:lnTo>
                      <a:pt x="4072" y="6128"/>
                    </a:lnTo>
                    <a:lnTo>
                      <a:pt x="4581" y="6731"/>
                    </a:lnTo>
                    <a:lnTo>
                      <a:pt x="5222" y="7447"/>
                    </a:lnTo>
                    <a:lnTo>
                      <a:pt x="5882" y="8145"/>
                    </a:lnTo>
                    <a:lnTo>
                      <a:pt x="6523" y="8805"/>
                    </a:lnTo>
                    <a:lnTo>
                      <a:pt x="7164" y="9427"/>
                    </a:lnTo>
                    <a:lnTo>
                      <a:pt x="7786" y="10030"/>
                    </a:lnTo>
                    <a:lnTo>
                      <a:pt x="8390" y="10577"/>
                    </a:lnTo>
                    <a:lnTo>
                      <a:pt x="8974" y="11067"/>
                    </a:lnTo>
                    <a:lnTo>
                      <a:pt x="9521" y="11520"/>
                    </a:lnTo>
                    <a:lnTo>
                      <a:pt x="10030" y="11934"/>
                    </a:lnTo>
                    <a:lnTo>
                      <a:pt x="10482" y="12293"/>
                    </a:lnTo>
                    <a:lnTo>
                      <a:pt x="10897" y="12594"/>
                    </a:lnTo>
                    <a:lnTo>
                      <a:pt x="11255" y="12839"/>
                    </a:lnTo>
                    <a:lnTo>
                      <a:pt x="11557" y="13028"/>
                    </a:lnTo>
                    <a:lnTo>
                      <a:pt x="11802" y="13160"/>
                    </a:lnTo>
                    <a:lnTo>
                      <a:pt x="11953" y="13216"/>
                    </a:lnTo>
                    <a:lnTo>
                      <a:pt x="12009" y="13216"/>
                    </a:lnTo>
                    <a:lnTo>
                      <a:pt x="12047" y="13198"/>
                    </a:lnTo>
                    <a:lnTo>
                      <a:pt x="12047" y="13160"/>
                    </a:lnTo>
                    <a:lnTo>
                      <a:pt x="12028" y="13103"/>
                    </a:lnTo>
                    <a:lnTo>
                      <a:pt x="11972" y="13028"/>
                    </a:lnTo>
                    <a:lnTo>
                      <a:pt x="11877" y="12896"/>
                    </a:lnTo>
                    <a:lnTo>
                      <a:pt x="11538" y="12500"/>
                    </a:lnTo>
                    <a:lnTo>
                      <a:pt x="10972" y="11859"/>
                    </a:lnTo>
                    <a:lnTo>
                      <a:pt x="5392" y="5732"/>
                    </a:lnTo>
                    <a:lnTo>
                      <a:pt x="2734" y="2791"/>
                    </a:lnTo>
                    <a:lnTo>
                      <a:pt x="1131" y="1037"/>
                    </a:lnTo>
                    <a:lnTo>
                      <a:pt x="622" y="510"/>
                    </a:lnTo>
                    <a:lnTo>
                      <a:pt x="302" y="189"/>
                    </a:lnTo>
                    <a:lnTo>
                      <a:pt x="113" y="19"/>
                    </a:lnTo>
                    <a:lnTo>
                      <a:pt x="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2"/>
              <p:cNvSpPr/>
              <p:nvPr/>
            </p:nvSpPr>
            <p:spPr>
              <a:xfrm>
                <a:off x="7906700" y="4061000"/>
                <a:ext cx="301200" cy="330425"/>
              </a:xfrm>
              <a:custGeom>
                <a:avLst/>
                <a:gdLst/>
                <a:ahLst/>
                <a:cxnLst/>
                <a:rect l="l" t="t" r="r" b="b"/>
                <a:pathLst>
                  <a:path w="12048" h="13217" extrusionOk="0">
                    <a:moveTo>
                      <a:pt x="19" y="0"/>
                    </a:moveTo>
                    <a:lnTo>
                      <a:pt x="1" y="38"/>
                    </a:lnTo>
                    <a:lnTo>
                      <a:pt x="1" y="76"/>
                    </a:lnTo>
                    <a:lnTo>
                      <a:pt x="38" y="208"/>
                    </a:lnTo>
                    <a:lnTo>
                      <a:pt x="114" y="415"/>
                    </a:lnTo>
                    <a:lnTo>
                      <a:pt x="246" y="679"/>
                    </a:lnTo>
                    <a:lnTo>
                      <a:pt x="415" y="1000"/>
                    </a:lnTo>
                    <a:lnTo>
                      <a:pt x="623" y="1377"/>
                    </a:lnTo>
                    <a:lnTo>
                      <a:pt x="1169" y="2244"/>
                    </a:lnTo>
                    <a:lnTo>
                      <a:pt x="1867" y="3243"/>
                    </a:lnTo>
                    <a:lnTo>
                      <a:pt x="2244" y="3790"/>
                    </a:lnTo>
                    <a:lnTo>
                      <a:pt x="2659" y="4356"/>
                    </a:lnTo>
                    <a:lnTo>
                      <a:pt x="3111" y="4940"/>
                    </a:lnTo>
                    <a:lnTo>
                      <a:pt x="3583" y="5543"/>
                    </a:lnTo>
                    <a:lnTo>
                      <a:pt x="4073" y="6128"/>
                    </a:lnTo>
                    <a:lnTo>
                      <a:pt x="4582" y="6731"/>
                    </a:lnTo>
                    <a:lnTo>
                      <a:pt x="5242" y="7447"/>
                    </a:lnTo>
                    <a:lnTo>
                      <a:pt x="5883" y="8145"/>
                    </a:lnTo>
                    <a:lnTo>
                      <a:pt x="6524" y="8805"/>
                    </a:lnTo>
                    <a:lnTo>
                      <a:pt x="7165" y="9427"/>
                    </a:lnTo>
                    <a:lnTo>
                      <a:pt x="7787" y="10030"/>
                    </a:lnTo>
                    <a:lnTo>
                      <a:pt x="8390" y="10577"/>
                    </a:lnTo>
                    <a:lnTo>
                      <a:pt x="8975" y="11067"/>
                    </a:lnTo>
                    <a:lnTo>
                      <a:pt x="9521" y="11538"/>
                    </a:lnTo>
                    <a:lnTo>
                      <a:pt x="10030" y="11934"/>
                    </a:lnTo>
                    <a:lnTo>
                      <a:pt x="10483" y="12293"/>
                    </a:lnTo>
                    <a:lnTo>
                      <a:pt x="10898" y="12594"/>
                    </a:lnTo>
                    <a:lnTo>
                      <a:pt x="11275" y="12839"/>
                    </a:lnTo>
                    <a:lnTo>
                      <a:pt x="11557" y="13028"/>
                    </a:lnTo>
                    <a:lnTo>
                      <a:pt x="11803" y="13160"/>
                    </a:lnTo>
                    <a:lnTo>
                      <a:pt x="11953" y="13216"/>
                    </a:lnTo>
                    <a:lnTo>
                      <a:pt x="12010" y="13216"/>
                    </a:lnTo>
                    <a:lnTo>
                      <a:pt x="12048" y="13198"/>
                    </a:lnTo>
                    <a:lnTo>
                      <a:pt x="12048" y="13179"/>
                    </a:lnTo>
                    <a:lnTo>
                      <a:pt x="12029" y="13122"/>
                    </a:lnTo>
                    <a:lnTo>
                      <a:pt x="11972" y="13028"/>
                    </a:lnTo>
                    <a:lnTo>
                      <a:pt x="11878" y="12896"/>
                    </a:lnTo>
                    <a:lnTo>
                      <a:pt x="11539" y="12500"/>
                    </a:lnTo>
                    <a:lnTo>
                      <a:pt x="10973" y="11859"/>
                    </a:lnTo>
                    <a:lnTo>
                      <a:pt x="5393" y="5732"/>
                    </a:lnTo>
                    <a:lnTo>
                      <a:pt x="2734" y="2810"/>
                    </a:lnTo>
                    <a:lnTo>
                      <a:pt x="1132" y="1037"/>
                    </a:lnTo>
                    <a:lnTo>
                      <a:pt x="623" y="510"/>
                    </a:lnTo>
                    <a:lnTo>
                      <a:pt x="302" y="189"/>
                    </a:lnTo>
                    <a:lnTo>
                      <a:pt x="114" y="19"/>
                    </a:lnTo>
                    <a:lnTo>
                      <a:pt x="5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2"/>
              <p:cNvSpPr/>
              <p:nvPr/>
            </p:nvSpPr>
            <p:spPr>
              <a:xfrm>
                <a:off x="7870875" y="4182600"/>
                <a:ext cx="363900" cy="259725"/>
              </a:xfrm>
              <a:custGeom>
                <a:avLst/>
                <a:gdLst/>
                <a:ahLst/>
                <a:cxnLst/>
                <a:rect l="l" t="t" r="r" b="b"/>
                <a:pathLst>
                  <a:path w="14556" h="10389" extrusionOk="0">
                    <a:moveTo>
                      <a:pt x="1" y="1"/>
                    </a:moveTo>
                    <a:lnTo>
                      <a:pt x="1" y="38"/>
                    </a:lnTo>
                    <a:lnTo>
                      <a:pt x="1" y="76"/>
                    </a:lnTo>
                    <a:lnTo>
                      <a:pt x="57" y="208"/>
                    </a:lnTo>
                    <a:lnTo>
                      <a:pt x="189" y="396"/>
                    </a:lnTo>
                    <a:lnTo>
                      <a:pt x="359" y="623"/>
                    </a:lnTo>
                    <a:lnTo>
                      <a:pt x="604" y="887"/>
                    </a:lnTo>
                    <a:lnTo>
                      <a:pt x="887" y="1207"/>
                    </a:lnTo>
                    <a:lnTo>
                      <a:pt x="1603" y="1942"/>
                    </a:lnTo>
                    <a:lnTo>
                      <a:pt x="2489" y="2791"/>
                    </a:lnTo>
                    <a:lnTo>
                      <a:pt x="2980" y="3243"/>
                    </a:lnTo>
                    <a:lnTo>
                      <a:pt x="3526" y="3696"/>
                    </a:lnTo>
                    <a:lnTo>
                      <a:pt x="4073" y="4167"/>
                    </a:lnTo>
                    <a:lnTo>
                      <a:pt x="4657" y="4657"/>
                    </a:lnTo>
                    <a:lnTo>
                      <a:pt x="5261" y="5129"/>
                    </a:lnTo>
                    <a:lnTo>
                      <a:pt x="5902" y="5619"/>
                    </a:lnTo>
                    <a:lnTo>
                      <a:pt x="6675" y="6184"/>
                    </a:lnTo>
                    <a:lnTo>
                      <a:pt x="7467" y="6731"/>
                    </a:lnTo>
                    <a:lnTo>
                      <a:pt x="8239" y="7240"/>
                    </a:lnTo>
                    <a:lnTo>
                      <a:pt x="8994" y="7711"/>
                    </a:lnTo>
                    <a:lnTo>
                      <a:pt x="9729" y="8145"/>
                    </a:lnTo>
                    <a:lnTo>
                      <a:pt x="10426" y="8560"/>
                    </a:lnTo>
                    <a:lnTo>
                      <a:pt x="11105" y="8918"/>
                    </a:lnTo>
                    <a:lnTo>
                      <a:pt x="11727" y="9257"/>
                    </a:lnTo>
                    <a:lnTo>
                      <a:pt x="12312" y="9540"/>
                    </a:lnTo>
                    <a:lnTo>
                      <a:pt x="12840" y="9804"/>
                    </a:lnTo>
                    <a:lnTo>
                      <a:pt x="13311" y="10011"/>
                    </a:lnTo>
                    <a:lnTo>
                      <a:pt x="13726" y="10162"/>
                    </a:lnTo>
                    <a:lnTo>
                      <a:pt x="14046" y="10294"/>
                    </a:lnTo>
                    <a:lnTo>
                      <a:pt x="14310" y="10351"/>
                    </a:lnTo>
                    <a:lnTo>
                      <a:pt x="14480" y="10388"/>
                    </a:lnTo>
                    <a:lnTo>
                      <a:pt x="14518" y="10370"/>
                    </a:lnTo>
                    <a:lnTo>
                      <a:pt x="14555" y="10351"/>
                    </a:lnTo>
                    <a:lnTo>
                      <a:pt x="14555" y="10313"/>
                    </a:lnTo>
                    <a:lnTo>
                      <a:pt x="14518" y="10275"/>
                    </a:lnTo>
                    <a:lnTo>
                      <a:pt x="14442" y="10200"/>
                    </a:lnTo>
                    <a:lnTo>
                      <a:pt x="14329" y="10087"/>
                    </a:lnTo>
                    <a:lnTo>
                      <a:pt x="13914" y="9766"/>
                    </a:lnTo>
                    <a:lnTo>
                      <a:pt x="13217" y="9257"/>
                    </a:lnTo>
                    <a:lnTo>
                      <a:pt x="6467" y="4450"/>
                    </a:lnTo>
                    <a:lnTo>
                      <a:pt x="3262" y="2169"/>
                    </a:lnTo>
                    <a:lnTo>
                      <a:pt x="1302" y="774"/>
                    </a:lnTo>
                    <a:lnTo>
                      <a:pt x="717" y="378"/>
                    </a:lnTo>
                    <a:lnTo>
                      <a:pt x="321" y="114"/>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2"/>
              <p:cNvSpPr/>
              <p:nvPr/>
            </p:nvSpPr>
            <p:spPr>
              <a:xfrm>
                <a:off x="7886900" y="4260375"/>
                <a:ext cx="382750" cy="230975"/>
              </a:xfrm>
              <a:custGeom>
                <a:avLst/>
                <a:gdLst/>
                <a:ahLst/>
                <a:cxnLst/>
                <a:rect l="l" t="t" r="r" b="b"/>
                <a:pathLst>
                  <a:path w="15310" h="9239" extrusionOk="0">
                    <a:moveTo>
                      <a:pt x="38" y="0"/>
                    </a:moveTo>
                    <a:lnTo>
                      <a:pt x="1" y="19"/>
                    </a:lnTo>
                    <a:lnTo>
                      <a:pt x="1" y="57"/>
                    </a:lnTo>
                    <a:lnTo>
                      <a:pt x="1" y="95"/>
                    </a:lnTo>
                    <a:lnTo>
                      <a:pt x="76" y="208"/>
                    </a:lnTo>
                    <a:lnTo>
                      <a:pt x="208" y="396"/>
                    </a:lnTo>
                    <a:lnTo>
                      <a:pt x="416" y="604"/>
                    </a:lnTo>
                    <a:lnTo>
                      <a:pt x="679" y="868"/>
                    </a:lnTo>
                    <a:lnTo>
                      <a:pt x="981" y="1150"/>
                    </a:lnTo>
                    <a:lnTo>
                      <a:pt x="1754" y="1829"/>
                    </a:lnTo>
                    <a:lnTo>
                      <a:pt x="2697" y="2602"/>
                    </a:lnTo>
                    <a:lnTo>
                      <a:pt x="3225" y="3017"/>
                    </a:lnTo>
                    <a:lnTo>
                      <a:pt x="3790" y="3432"/>
                    </a:lnTo>
                    <a:lnTo>
                      <a:pt x="4393" y="3865"/>
                    </a:lnTo>
                    <a:lnTo>
                      <a:pt x="5016" y="4299"/>
                    </a:lnTo>
                    <a:lnTo>
                      <a:pt x="5657" y="4732"/>
                    </a:lnTo>
                    <a:lnTo>
                      <a:pt x="6316" y="5147"/>
                    </a:lnTo>
                    <a:lnTo>
                      <a:pt x="7146" y="5656"/>
                    </a:lnTo>
                    <a:lnTo>
                      <a:pt x="7957" y="6127"/>
                    </a:lnTo>
                    <a:lnTo>
                      <a:pt x="8767" y="6580"/>
                    </a:lnTo>
                    <a:lnTo>
                      <a:pt x="9559" y="6995"/>
                    </a:lnTo>
                    <a:lnTo>
                      <a:pt x="10332" y="7391"/>
                    </a:lnTo>
                    <a:lnTo>
                      <a:pt x="11067" y="7730"/>
                    </a:lnTo>
                    <a:lnTo>
                      <a:pt x="11765" y="8050"/>
                    </a:lnTo>
                    <a:lnTo>
                      <a:pt x="12406" y="8333"/>
                    </a:lnTo>
                    <a:lnTo>
                      <a:pt x="13009" y="8578"/>
                    </a:lnTo>
                    <a:lnTo>
                      <a:pt x="13575" y="8786"/>
                    </a:lnTo>
                    <a:lnTo>
                      <a:pt x="14046" y="8955"/>
                    </a:lnTo>
                    <a:lnTo>
                      <a:pt x="14461" y="9087"/>
                    </a:lnTo>
                    <a:lnTo>
                      <a:pt x="14800" y="9182"/>
                    </a:lnTo>
                    <a:lnTo>
                      <a:pt x="15064" y="9238"/>
                    </a:lnTo>
                    <a:lnTo>
                      <a:pt x="15290" y="9238"/>
                    </a:lnTo>
                    <a:lnTo>
                      <a:pt x="15309" y="9200"/>
                    </a:lnTo>
                    <a:lnTo>
                      <a:pt x="15309" y="9182"/>
                    </a:lnTo>
                    <a:lnTo>
                      <a:pt x="15272" y="9125"/>
                    </a:lnTo>
                    <a:lnTo>
                      <a:pt x="15196" y="9050"/>
                    </a:lnTo>
                    <a:lnTo>
                      <a:pt x="15064" y="8955"/>
                    </a:lnTo>
                    <a:lnTo>
                      <a:pt x="14631" y="8673"/>
                    </a:lnTo>
                    <a:lnTo>
                      <a:pt x="13895" y="8220"/>
                    </a:lnTo>
                    <a:lnTo>
                      <a:pt x="6788" y="3959"/>
                    </a:lnTo>
                    <a:lnTo>
                      <a:pt x="3413" y="1923"/>
                    </a:lnTo>
                    <a:lnTo>
                      <a:pt x="1358" y="679"/>
                    </a:lnTo>
                    <a:lnTo>
                      <a:pt x="736" y="321"/>
                    </a:lnTo>
                    <a:lnTo>
                      <a:pt x="321" y="113"/>
                    </a:lnTo>
                    <a:lnTo>
                      <a:pt x="95" y="19"/>
                    </a:lnTo>
                    <a:lnTo>
                      <a:pt x="3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2"/>
              <p:cNvSpPr/>
              <p:nvPr/>
            </p:nvSpPr>
            <p:spPr>
              <a:xfrm>
                <a:off x="7890675" y="4367350"/>
                <a:ext cx="410550" cy="177250"/>
              </a:xfrm>
              <a:custGeom>
                <a:avLst/>
                <a:gdLst/>
                <a:ahLst/>
                <a:cxnLst/>
                <a:rect l="l" t="t" r="r" b="b"/>
                <a:pathLst>
                  <a:path w="16422" h="7090" extrusionOk="0">
                    <a:moveTo>
                      <a:pt x="38" y="1"/>
                    </a:moveTo>
                    <a:lnTo>
                      <a:pt x="1" y="20"/>
                    </a:lnTo>
                    <a:lnTo>
                      <a:pt x="1" y="39"/>
                    </a:lnTo>
                    <a:lnTo>
                      <a:pt x="19" y="76"/>
                    </a:lnTo>
                    <a:lnTo>
                      <a:pt x="114" y="189"/>
                    </a:lnTo>
                    <a:lnTo>
                      <a:pt x="265" y="340"/>
                    </a:lnTo>
                    <a:lnTo>
                      <a:pt x="491" y="529"/>
                    </a:lnTo>
                    <a:lnTo>
                      <a:pt x="792" y="755"/>
                    </a:lnTo>
                    <a:lnTo>
                      <a:pt x="1132" y="1000"/>
                    </a:lnTo>
                    <a:lnTo>
                      <a:pt x="1980" y="1566"/>
                    </a:lnTo>
                    <a:lnTo>
                      <a:pt x="3036" y="2207"/>
                    </a:lnTo>
                    <a:lnTo>
                      <a:pt x="3620" y="2527"/>
                    </a:lnTo>
                    <a:lnTo>
                      <a:pt x="4224" y="2885"/>
                    </a:lnTo>
                    <a:lnTo>
                      <a:pt x="4883" y="3225"/>
                    </a:lnTo>
                    <a:lnTo>
                      <a:pt x="5543" y="3564"/>
                    </a:lnTo>
                    <a:lnTo>
                      <a:pt x="6241" y="3903"/>
                    </a:lnTo>
                    <a:lnTo>
                      <a:pt x="6957" y="4243"/>
                    </a:lnTo>
                    <a:lnTo>
                      <a:pt x="7843" y="4639"/>
                    </a:lnTo>
                    <a:lnTo>
                      <a:pt x="8729" y="4997"/>
                    </a:lnTo>
                    <a:lnTo>
                      <a:pt x="9578" y="5317"/>
                    </a:lnTo>
                    <a:lnTo>
                      <a:pt x="10426" y="5638"/>
                    </a:lnTo>
                    <a:lnTo>
                      <a:pt x="11237" y="5902"/>
                    </a:lnTo>
                    <a:lnTo>
                      <a:pt x="12010" y="6147"/>
                    </a:lnTo>
                    <a:lnTo>
                      <a:pt x="12745" y="6373"/>
                    </a:lnTo>
                    <a:lnTo>
                      <a:pt x="13443" y="6562"/>
                    </a:lnTo>
                    <a:lnTo>
                      <a:pt x="14065" y="6713"/>
                    </a:lnTo>
                    <a:lnTo>
                      <a:pt x="14630" y="6844"/>
                    </a:lnTo>
                    <a:lnTo>
                      <a:pt x="15139" y="6958"/>
                    </a:lnTo>
                    <a:lnTo>
                      <a:pt x="15573" y="7033"/>
                    </a:lnTo>
                    <a:lnTo>
                      <a:pt x="15912" y="7071"/>
                    </a:lnTo>
                    <a:lnTo>
                      <a:pt x="16176" y="7090"/>
                    </a:lnTo>
                    <a:lnTo>
                      <a:pt x="16346" y="7071"/>
                    </a:lnTo>
                    <a:lnTo>
                      <a:pt x="16403" y="7052"/>
                    </a:lnTo>
                    <a:lnTo>
                      <a:pt x="16421" y="7033"/>
                    </a:lnTo>
                    <a:lnTo>
                      <a:pt x="16421" y="6995"/>
                    </a:lnTo>
                    <a:lnTo>
                      <a:pt x="16384" y="6958"/>
                    </a:lnTo>
                    <a:lnTo>
                      <a:pt x="16289" y="6901"/>
                    </a:lnTo>
                    <a:lnTo>
                      <a:pt x="16158" y="6826"/>
                    </a:lnTo>
                    <a:lnTo>
                      <a:pt x="15667" y="6599"/>
                    </a:lnTo>
                    <a:lnTo>
                      <a:pt x="14894" y="6260"/>
                    </a:lnTo>
                    <a:lnTo>
                      <a:pt x="7278" y="2998"/>
                    </a:lnTo>
                    <a:lnTo>
                      <a:pt x="3639" y="1434"/>
                    </a:lnTo>
                    <a:lnTo>
                      <a:pt x="1452" y="491"/>
                    </a:lnTo>
                    <a:lnTo>
                      <a:pt x="774" y="227"/>
                    </a:lnTo>
                    <a:lnTo>
                      <a:pt x="340" y="57"/>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2"/>
              <p:cNvSpPr/>
              <p:nvPr/>
            </p:nvSpPr>
            <p:spPr>
              <a:xfrm>
                <a:off x="7909050" y="4423450"/>
                <a:ext cx="416675" cy="161675"/>
              </a:xfrm>
              <a:custGeom>
                <a:avLst/>
                <a:gdLst/>
                <a:ahLst/>
                <a:cxnLst/>
                <a:rect l="l" t="t" r="r" b="b"/>
                <a:pathLst>
                  <a:path w="16667" h="6467" extrusionOk="0">
                    <a:moveTo>
                      <a:pt x="39" y="0"/>
                    </a:moveTo>
                    <a:lnTo>
                      <a:pt x="1" y="19"/>
                    </a:lnTo>
                    <a:lnTo>
                      <a:pt x="1" y="38"/>
                    </a:lnTo>
                    <a:lnTo>
                      <a:pt x="20" y="95"/>
                    </a:lnTo>
                    <a:lnTo>
                      <a:pt x="114" y="189"/>
                    </a:lnTo>
                    <a:lnTo>
                      <a:pt x="284" y="340"/>
                    </a:lnTo>
                    <a:lnTo>
                      <a:pt x="510" y="528"/>
                    </a:lnTo>
                    <a:lnTo>
                      <a:pt x="812" y="736"/>
                    </a:lnTo>
                    <a:lnTo>
                      <a:pt x="1170" y="962"/>
                    </a:lnTo>
                    <a:lnTo>
                      <a:pt x="2037" y="1490"/>
                    </a:lnTo>
                    <a:lnTo>
                      <a:pt x="3112" y="2093"/>
                    </a:lnTo>
                    <a:lnTo>
                      <a:pt x="3696" y="2395"/>
                    </a:lnTo>
                    <a:lnTo>
                      <a:pt x="4337" y="2715"/>
                    </a:lnTo>
                    <a:lnTo>
                      <a:pt x="4997" y="3036"/>
                    </a:lnTo>
                    <a:lnTo>
                      <a:pt x="5676" y="3356"/>
                    </a:lnTo>
                    <a:lnTo>
                      <a:pt x="6373" y="3677"/>
                    </a:lnTo>
                    <a:lnTo>
                      <a:pt x="7108" y="3978"/>
                    </a:lnTo>
                    <a:lnTo>
                      <a:pt x="8013" y="4337"/>
                    </a:lnTo>
                    <a:lnTo>
                      <a:pt x="8899" y="4657"/>
                    </a:lnTo>
                    <a:lnTo>
                      <a:pt x="9786" y="4959"/>
                    </a:lnTo>
                    <a:lnTo>
                      <a:pt x="10634" y="5223"/>
                    </a:lnTo>
                    <a:lnTo>
                      <a:pt x="11445" y="5468"/>
                    </a:lnTo>
                    <a:lnTo>
                      <a:pt x="12236" y="5694"/>
                    </a:lnTo>
                    <a:lnTo>
                      <a:pt x="12972" y="5882"/>
                    </a:lnTo>
                    <a:lnTo>
                      <a:pt x="13669" y="6052"/>
                    </a:lnTo>
                    <a:lnTo>
                      <a:pt x="14310" y="6184"/>
                    </a:lnTo>
                    <a:lnTo>
                      <a:pt x="14876" y="6297"/>
                    </a:lnTo>
                    <a:lnTo>
                      <a:pt x="15385" y="6373"/>
                    </a:lnTo>
                    <a:lnTo>
                      <a:pt x="15818" y="6429"/>
                    </a:lnTo>
                    <a:lnTo>
                      <a:pt x="16177" y="6467"/>
                    </a:lnTo>
                    <a:lnTo>
                      <a:pt x="16441" y="6467"/>
                    </a:lnTo>
                    <a:lnTo>
                      <a:pt x="16610" y="6448"/>
                    </a:lnTo>
                    <a:lnTo>
                      <a:pt x="16648" y="6429"/>
                    </a:lnTo>
                    <a:lnTo>
                      <a:pt x="16667" y="6410"/>
                    </a:lnTo>
                    <a:lnTo>
                      <a:pt x="16667" y="6373"/>
                    </a:lnTo>
                    <a:lnTo>
                      <a:pt x="16629" y="6335"/>
                    </a:lnTo>
                    <a:lnTo>
                      <a:pt x="16535" y="6278"/>
                    </a:lnTo>
                    <a:lnTo>
                      <a:pt x="16384" y="6203"/>
                    </a:lnTo>
                    <a:lnTo>
                      <a:pt x="15913" y="5996"/>
                    </a:lnTo>
                    <a:lnTo>
                      <a:pt x="15121" y="5694"/>
                    </a:lnTo>
                    <a:lnTo>
                      <a:pt x="7372" y="2715"/>
                    </a:lnTo>
                    <a:lnTo>
                      <a:pt x="3696" y="1282"/>
                    </a:lnTo>
                    <a:lnTo>
                      <a:pt x="1453" y="434"/>
                    </a:lnTo>
                    <a:lnTo>
                      <a:pt x="774" y="189"/>
                    </a:lnTo>
                    <a:lnTo>
                      <a:pt x="340" y="38"/>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32"/>
              <p:cNvSpPr/>
              <p:nvPr/>
            </p:nvSpPr>
            <p:spPr>
              <a:xfrm>
                <a:off x="7932150" y="4480475"/>
                <a:ext cx="424700" cy="139550"/>
              </a:xfrm>
              <a:custGeom>
                <a:avLst/>
                <a:gdLst/>
                <a:ahLst/>
                <a:cxnLst/>
                <a:rect l="l" t="t" r="r" b="b"/>
                <a:pathLst>
                  <a:path w="16988" h="5582" extrusionOk="0">
                    <a:moveTo>
                      <a:pt x="38" y="1"/>
                    </a:moveTo>
                    <a:lnTo>
                      <a:pt x="1" y="19"/>
                    </a:lnTo>
                    <a:lnTo>
                      <a:pt x="1" y="57"/>
                    </a:lnTo>
                    <a:lnTo>
                      <a:pt x="20" y="95"/>
                    </a:lnTo>
                    <a:lnTo>
                      <a:pt x="114" y="189"/>
                    </a:lnTo>
                    <a:lnTo>
                      <a:pt x="302" y="340"/>
                    </a:lnTo>
                    <a:lnTo>
                      <a:pt x="529" y="491"/>
                    </a:lnTo>
                    <a:lnTo>
                      <a:pt x="849" y="679"/>
                    </a:lnTo>
                    <a:lnTo>
                      <a:pt x="1207" y="906"/>
                    </a:lnTo>
                    <a:lnTo>
                      <a:pt x="2112" y="1377"/>
                    </a:lnTo>
                    <a:lnTo>
                      <a:pt x="3206" y="1924"/>
                    </a:lnTo>
                    <a:lnTo>
                      <a:pt x="3828" y="2206"/>
                    </a:lnTo>
                    <a:lnTo>
                      <a:pt x="4469" y="2489"/>
                    </a:lnTo>
                    <a:lnTo>
                      <a:pt x="5147" y="2772"/>
                    </a:lnTo>
                    <a:lnTo>
                      <a:pt x="5845" y="3055"/>
                    </a:lnTo>
                    <a:lnTo>
                      <a:pt x="6561" y="3319"/>
                    </a:lnTo>
                    <a:lnTo>
                      <a:pt x="7316" y="3583"/>
                    </a:lnTo>
                    <a:lnTo>
                      <a:pt x="8239" y="3903"/>
                    </a:lnTo>
                    <a:lnTo>
                      <a:pt x="9144" y="4167"/>
                    </a:lnTo>
                    <a:lnTo>
                      <a:pt x="10030" y="4431"/>
                    </a:lnTo>
                    <a:lnTo>
                      <a:pt x="10898" y="4657"/>
                    </a:lnTo>
                    <a:lnTo>
                      <a:pt x="11727" y="4846"/>
                    </a:lnTo>
                    <a:lnTo>
                      <a:pt x="12519" y="5034"/>
                    </a:lnTo>
                    <a:lnTo>
                      <a:pt x="13273" y="5185"/>
                    </a:lnTo>
                    <a:lnTo>
                      <a:pt x="13971" y="5298"/>
                    </a:lnTo>
                    <a:lnTo>
                      <a:pt x="14612" y="5411"/>
                    </a:lnTo>
                    <a:lnTo>
                      <a:pt x="15196" y="5487"/>
                    </a:lnTo>
                    <a:lnTo>
                      <a:pt x="15705" y="5543"/>
                    </a:lnTo>
                    <a:lnTo>
                      <a:pt x="16139" y="5581"/>
                    </a:lnTo>
                    <a:lnTo>
                      <a:pt x="16761" y="5581"/>
                    </a:lnTo>
                    <a:lnTo>
                      <a:pt x="16931" y="5543"/>
                    </a:lnTo>
                    <a:lnTo>
                      <a:pt x="16968" y="5524"/>
                    </a:lnTo>
                    <a:lnTo>
                      <a:pt x="16987" y="5506"/>
                    </a:lnTo>
                    <a:lnTo>
                      <a:pt x="16987" y="5468"/>
                    </a:lnTo>
                    <a:lnTo>
                      <a:pt x="16949" y="5430"/>
                    </a:lnTo>
                    <a:lnTo>
                      <a:pt x="16855" y="5374"/>
                    </a:lnTo>
                    <a:lnTo>
                      <a:pt x="16704" y="5317"/>
                    </a:lnTo>
                    <a:lnTo>
                      <a:pt x="16214" y="5129"/>
                    </a:lnTo>
                    <a:lnTo>
                      <a:pt x="15403" y="4865"/>
                    </a:lnTo>
                    <a:lnTo>
                      <a:pt x="7504" y="2319"/>
                    </a:lnTo>
                    <a:lnTo>
                      <a:pt x="3752" y="1094"/>
                    </a:lnTo>
                    <a:lnTo>
                      <a:pt x="1471" y="359"/>
                    </a:lnTo>
                    <a:lnTo>
                      <a:pt x="792" y="151"/>
                    </a:lnTo>
                    <a:lnTo>
                      <a:pt x="340" y="38"/>
                    </a:lnTo>
                    <a:lnTo>
                      <a:pt x="9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32"/>
              <p:cNvSpPr/>
              <p:nvPr/>
            </p:nvSpPr>
            <p:spPr>
              <a:xfrm>
                <a:off x="7971275" y="4529025"/>
                <a:ext cx="424675" cy="140000"/>
              </a:xfrm>
              <a:custGeom>
                <a:avLst/>
                <a:gdLst/>
                <a:ahLst/>
                <a:cxnLst/>
                <a:rect l="l" t="t" r="r" b="b"/>
                <a:pathLst>
                  <a:path w="16987" h="5600" extrusionOk="0">
                    <a:moveTo>
                      <a:pt x="95" y="0"/>
                    </a:moveTo>
                    <a:lnTo>
                      <a:pt x="38" y="19"/>
                    </a:lnTo>
                    <a:lnTo>
                      <a:pt x="0" y="38"/>
                    </a:lnTo>
                    <a:lnTo>
                      <a:pt x="0" y="57"/>
                    </a:lnTo>
                    <a:lnTo>
                      <a:pt x="19" y="114"/>
                    </a:lnTo>
                    <a:lnTo>
                      <a:pt x="114" y="208"/>
                    </a:lnTo>
                    <a:lnTo>
                      <a:pt x="302" y="340"/>
                    </a:lnTo>
                    <a:lnTo>
                      <a:pt x="528" y="509"/>
                    </a:lnTo>
                    <a:lnTo>
                      <a:pt x="849" y="698"/>
                    </a:lnTo>
                    <a:lnTo>
                      <a:pt x="1207" y="924"/>
                    </a:lnTo>
                    <a:lnTo>
                      <a:pt x="2112" y="1396"/>
                    </a:lnTo>
                    <a:lnTo>
                      <a:pt x="3205" y="1942"/>
                    </a:lnTo>
                    <a:lnTo>
                      <a:pt x="3828" y="2206"/>
                    </a:lnTo>
                    <a:lnTo>
                      <a:pt x="4469" y="2489"/>
                    </a:lnTo>
                    <a:lnTo>
                      <a:pt x="5147" y="2791"/>
                    </a:lnTo>
                    <a:lnTo>
                      <a:pt x="5845" y="3055"/>
                    </a:lnTo>
                    <a:lnTo>
                      <a:pt x="6561" y="3337"/>
                    </a:lnTo>
                    <a:lnTo>
                      <a:pt x="7315" y="3601"/>
                    </a:lnTo>
                    <a:lnTo>
                      <a:pt x="8239" y="3903"/>
                    </a:lnTo>
                    <a:lnTo>
                      <a:pt x="9144" y="4186"/>
                    </a:lnTo>
                    <a:lnTo>
                      <a:pt x="10030" y="4450"/>
                    </a:lnTo>
                    <a:lnTo>
                      <a:pt x="10897" y="4676"/>
                    </a:lnTo>
                    <a:lnTo>
                      <a:pt x="11727" y="4864"/>
                    </a:lnTo>
                    <a:lnTo>
                      <a:pt x="12519" y="5034"/>
                    </a:lnTo>
                    <a:lnTo>
                      <a:pt x="13273" y="5185"/>
                    </a:lnTo>
                    <a:lnTo>
                      <a:pt x="13970" y="5317"/>
                    </a:lnTo>
                    <a:lnTo>
                      <a:pt x="14611" y="5411"/>
                    </a:lnTo>
                    <a:lnTo>
                      <a:pt x="15196" y="5505"/>
                    </a:lnTo>
                    <a:lnTo>
                      <a:pt x="15705" y="5562"/>
                    </a:lnTo>
                    <a:lnTo>
                      <a:pt x="16139" y="5581"/>
                    </a:lnTo>
                    <a:lnTo>
                      <a:pt x="16497" y="5600"/>
                    </a:lnTo>
                    <a:lnTo>
                      <a:pt x="16761" y="5600"/>
                    </a:lnTo>
                    <a:lnTo>
                      <a:pt x="16930" y="5562"/>
                    </a:lnTo>
                    <a:lnTo>
                      <a:pt x="16968" y="5543"/>
                    </a:lnTo>
                    <a:lnTo>
                      <a:pt x="16987" y="5524"/>
                    </a:lnTo>
                    <a:lnTo>
                      <a:pt x="16987" y="5487"/>
                    </a:lnTo>
                    <a:lnTo>
                      <a:pt x="16949" y="5449"/>
                    </a:lnTo>
                    <a:lnTo>
                      <a:pt x="16855" y="5392"/>
                    </a:lnTo>
                    <a:lnTo>
                      <a:pt x="16704" y="5336"/>
                    </a:lnTo>
                    <a:lnTo>
                      <a:pt x="16214" y="5147"/>
                    </a:lnTo>
                    <a:lnTo>
                      <a:pt x="15403" y="4883"/>
                    </a:lnTo>
                    <a:lnTo>
                      <a:pt x="7504" y="2319"/>
                    </a:lnTo>
                    <a:lnTo>
                      <a:pt x="3752" y="1113"/>
                    </a:lnTo>
                    <a:lnTo>
                      <a:pt x="1471" y="377"/>
                    </a:lnTo>
                    <a:lnTo>
                      <a:pt x="792" y="170"/>
                    </a:lnTo>
                    <a:lnTo>
                      <a:pt x="340" y="57"/>
                    </a:lnTo>
                    <a:lnTo>
                      <a:pt x="9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2"/>
              <p:cNvSpPr/>
              <p:nvPr/>
            </p:nvSpPr>
            <p:spPr>
              <a:xfrm>
                <a:off x="8061300" y="4634600"/>
                <a:ext cx="355875" cy="73550"/>
              </a:xfrm>
              <a:custGeom>
                <a:avLst/>
                <a:gdLst/>
                <a:ahLst/>
                <a:cxnLst/>
                <a:rect l="l" t="t" r="r" b="b"/>
                <a:pathLst>
                  <a:path w="14235" h="2942" extrusionOk="0">
                    <a:moveTo>
                      <a:pt x="19" y="0"/>
                    </a:moveTo>
                    <a:lnTo>
                      <a:pt x="0" y="19"/>
                    </a:lnTo>
                    <a:lnTo>
                      <a:pt x="0" y="38"/>
                    </a:lnTo>
                    <a:lnTo>
                      <a:pt x="19" y="76"/>
                    </a:lnTo>
                    <a:lnTo>
                      <a:pt x="113" y="151"/>
                    </a:lnTo>
                    <a:lnTo>
                      <a:pt x="264" y="246"/>
                    </a:lnTo>
                    <a:lnTo>
                      <a:pt x="472" y="359"/>
                    </a:lnTo>
                    <a:lnTo>
                      <a:pt x="1056" y="623"/>
                    </a:lnTo>
                    <a:lnTo>
                      <a:pt x="1829" y="924"/>
                    </a:lnTo>
                    <a:lnTo>
                      <a:pt x="2772" y="1245"/>
                    </a:lnTo>
                    <a:lnTo>
                      <a:pt x="3846" y="1565"/>
                    </a:lnTo>
                    <a:lnTo>
                      <a:pt x="4996" y="1886"/>
                    </a:lnTo>
                    <a:lnTo>
                      <a:pt x="5619" y="2037"/>
                    </a:lnTo>
                    <a:lnTo>
                      <a:pt x="6241" y="2187"/>
                    </a:lnTo>
                    <a:lnTo>
                      <a:pt x="7014" y="2338"/>
                    </a:lnTo>
                    <a:lnTo>
                      <a:pt x="7768" y="2470"/>
                    </a:lnTo>
                    <a:lnTo>
                      <a:pt x="8522" y="2602"/>
                    </a:lnTo>
                    <a:lnTo>
                      <a:pt x="9238" y="2696"/>
                    </a:lnTo>
                    <a:lnTo>
                      <a:pt x="9917" y="2772"/>
                    </a:lnTo>
                    <a:lnTo>
                      <a:pt x="10577" y="2828"/>
                    </a:lnTo>
                    <a:lnTo>
                      <a:pt x="11199" y="2885"/>
                    </a:lnTo>
                    <a:lnTo>
                      <a:pt x="11783" y="2923"/>
                    </a:lnTo>
                    <a:lnTo>
                      <a:pt x="12311" y="2942"/>
                    </a:lnTo>
                    <a:lnTo>
                      <a:pt x="13197" y="2942"/>
                    </a:lnTo>
                    <a:lnTo>
                      <a:pt x="13556" y="2923"/>
                    </a:lnTo>
                    <a:lnTo>
                      <a:pt x="13838" y="2904"/>
                    </a:lnTo>
                    <a:lnTo>
                      <a:pt x="14065" y="2866"/>
                    </a:lnTo>
                    <a:lnTo>
                      <a:pt x="14197" y="2828"/>
                    </a:lnTo>
                    <a:lnTo>
                      <a:pt x="14215" y="2810"/>
                    </a:lnTo>
                    <a:lnTo>
                      <a:pt x="14234" y="2772"/>
                    </a:lnTo>
                    <a:lnTo>
                      <a:pt x="14234" y="2753"/>
                    </a:lnTo>
                    <a:lnTo>
                      <a:pt x="14178" y="2734"/>
                    </a:lnTo>
                    <a:lnTo>
                      <a:pt x="13989" y="2659"/>
                    </a:lnTo>
                    <a:lnTo>
                      <a:pt x="13574" y="2564"/>
                    </a:lnTo>
                    <a:lnTo>
                      <a:pt x="12877" y="2414"/>
                    </a:lnTo>
                    <a:lnTo>
                      <a:pt x="6278" y="1132"/>
                    </a:lnTo>
                    <a:lnTo>
                      <a:pt x="3130" y="528"/>
                    </a:lnTo>
                    <a:lnTo>
                      <a:pt x="1226" y="151"/>
                    </a:lnTo>
                    <a:lnTo>
                      <a:pt x="641" y="57"/>
                    </a:lnTo>
                    <a:lnTo>
                      <a:pt x="26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32"/>
              <p:cNvSpPr/>
              <p:nvPr/>
            </p:nvSpPr>
            <p:spPr>
              <a:xfrm>
                <a:off x="8074975" y="4662400"/>
                <a:ext cx="355850" cy="73550"/>
              </a:xfrm>
              <a:custGeom>
                <a:avLst/>
                <a:gdLst/>
                <a:ahLst/>
                <a:cxnLst/>
                <a:rect l="l" t="t" r="r" b="b"/>
                <a:pathLst>
                  <a:path w="14234" h="2942" extrusionOk="0">
                    <a:moveTo>
                      <a:pt x="19" y="1"/>
                    </a:moveTo>
                    <a:lnTo>
                      <a:pt x="0" y="20"/>
                    </a:lnTo>
                    <a:lnTo>
                      <a:pt x="0" y="57"/>
                    </a:lnTo>
                    <a:lnTo>
                      <a:pt x="19" y="76"/>
                    </a:lnTo>
                    <a:lnTo>
                      <a:pt x="113" y="152"/>
                    </a:lnTo>
                    <a:lnTo>
                      <a:pt x="264" y="246"/>
                    </a:lnTo>
                    <a:lnTo>
                      <a:pt x="471" y="359"/>
                    </a:lnTo>
                    <a:lnTo>
                      <a:pt x="1056" y="623"/>
                    </a:lnTo>
                    <a:lnTo>
                      <a:pt x="1829" y="925"/>
                    </a:lnTo>
                    <a:lnTo>
                      <a:pt x="2771" y="1245"/>
                    </a:lnTo>
                    <a:lnTo>
                      <a:pt x="3846" y="1584"/>
                    </a:lnTo>
                    <a:lnTo>
                      <a:pt x="5015" y="1905"/>
                    </a:lnTo>
                    <a:lnTo>
                      <a:pt x="5618" y="2056"/>
                    </a:lnTo>
                    <a:lnTo>
                      <a:pt x="6240" y="2188"/>
                    </a:lnTo>
                    <a:lnTo>
                      <a:pt x="6957" y="2339"/>
                    </a:lnTo>
                    <a:lnTo>
                      <a:pt x="7673" y="2471"/>
                    </a:lnTo>
                    <a:lnTo>
                      <a:pt x="8352" y="2584"/>
                    </a:lnTo>
                    <a:lnTo>
                      <a:pt x="9031" y="2678"/>
                    </a:lnTo>
                    <a:lnTo>
                      <a:pt x="9690" y="2753"/>
                    </a:lnTo>
                    <a:lnTo>
                      <a:pt x="10313" y="2810"/>
                    </a:lnTo>
                    <a:lnTo>
                      <a:pt x="11463" y="2904"/>
                    </a:lnTo>
                    <a:lnTo>
                      <a:pt x="12462" y="2942"/>
                    </a:lnTo>
                    <a:lnTo>
                      <a:pt x="13254" y="2942"/>
                    </a:lnTo>
                    <a:lnTo>
                      <a:pt x="13593" y="2923"/>
                    </a:lnTo>
                    <a:lnTo>
                      <a:pt x="13838" y="2904"/>
                    </a:lnTo>
                    <a:lnTo>
                      <a:pt x="14045" y="2866"/>
                    </a:lnTo>
                    <a:lnTo>
                      <a:pt x="14177" y="2829"/>
                    </a:lnTo>
                    <a:lnTo>
                      <a:pt x="14215" y="2810"/>
                    </a:lnTo>
                    <a:lnTo>
                      <a:pt x="14234" y="2791"/>
                    </a:lnTo>
                    <a:lnTo>
                      <a:pt x="14234" y="2772"/>
                    </a:lnTo>
                    <a:lnTo>
                      <a:pt x="14215" y="2753"/>
                    </a:lnTo>
                    <a:lnTo>
                      <a:pt x="14159" y="2716"/>
                    </a:lnTo>
                    <a:lnTo>
                      <a:pt x="14027" y="2678"/>
                    </a:lnTo>
                    <a:lnTo>
                      <a:pt x="13461" y="2546"/>
                    </a:lnTo>
                    <a:lnTo>
                      <a:pt x="12386" y="2320"/>
                    </a:lnTo>
                    <a:lnTo>
                      <a:pt x="8145" y="1509"/>
                    </a:lnTo>
                    <a:lnTo>
                      <a:pt x="6278" y="1132"/>
                    </a:lnTo>
                    <a:lnTo>
                      <a:pt x="4619" y="811"/>
                    </a:lnTo>
                    <a:lnTo>
                      <a:pt x="2319" y="359"/>
                    </a:lnTo>
                    <a:lnTo>
                      <a:pt x="924" y="95"/>
                    </a:lnTo>
                    <a:lnTo>
                      <a:pt x="490" y="39"/>
                    </a:lnTo>
                    <a:lnTo>
                      <a:pt x="20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32"/>
              <p:cNvSpPr/>
              <p:nvPr/>
            </p:nvSpPr>
            <p:spPr>
              <a:xfrm>
                <a:off x="8120675" y="4712375"/>
                <a:ext cx="309700" cy="58925"/>
              </a:xfrm>
              <a:custGeom>
                <a:avLst/>
                <a:gdLst/>
                <a:ahLst/>
                <a:cxnLst/>
                <a:rect l="l" t="t" r="r" b="b"/>
                <a:pathLst>
                  <a:path w="12388" h="2357" extrusionOk="0">
                    <a:moveTo>
                      <a:pt x="20" y="0"/>
                    </a:moveTo>
                    <a:lnTo>
                      <a:pt x="1" y="19"/>
                    </a:lnTo>
                    <a:lnTo>
                      <a:pt x="1" y="57"/>
                    </a:lnTo>
                    <a:lnTo>
                      <a:pt x="20" y="76"/>
                    </a:lnTo>
                    <a:lnTo>
                      <a:pt x="114" y="151"/>
                    </a:lnTo>
                    <a:lnTo>
                      <a:pt x="265" y="226"/>
                    </a:lnTo>
                    <a:lnTo>
                      <a:pt x="491" y="340"/>
                    </a:lnTo>
                    <a:lnTo>
                      <a:pt x="1075" y="566"/>
                    </a:lnTo>
                    <a:lnTo>
                      <a:pt x="1867" y="830"/>
                    </a:lnTo>
                    <a:lnTo>
                      <a:pt x="2829" y="1113"/>
                    </a:lnTo>
                    <a:lnTo>
                      <a:pt x="3903" y="1395"/>
                    </a:lnTo>
                    <a:lnTo>
                      <a:pt x="5091" y="1659"/>
                    </a:lnTo>
                    <a:lnTo>
                      <a:pt x="5694" y="1772"/>
                    </a:lnTo>
                    <a:lnTo>
                      <a:pt x="6335" y="1885"/>
                    </a:lnTo>
                    <a:lnTo>
                      <a:pt x="7203" y="2036"/>
                    </a:lnTo>
                    <a:lnTo>
                      <a:pt x="8051" y="2131"/>
                    </a:lnTo>
                    <a:lnTo>
                      <a:pt x="8881" y="2225"/>
                    </a:lnTo>
                    <a:lnTo>
                      <a:pt x="9672" y="2281"/>
                    </a:lnTo>
                    <a:lnTo>
                      <a:pt x="10426" y="2338"/>
                    </a:lnTo>
                    <a:lnTo>
                      <a:pt x="11143" y="2357"/>
                    </a:lnTo>
                    <a:lnTo>
                      <a:pt x="12387" y="2357"/>
                    </a:lnTo>
                    <a:lnTo>
                      <a:pt x="12387" y="1735"/>
                    </a:lnTo>
                    <a:lnTo>
                      <a:pt x="6317" y="849"/>
                    </a:lnTo>
                    <a:lnTo>
                      <a:pt x="3149" y="377"/>
                    </a:lnTo>
                    <a:lnTo>
                      <a:pt x="1226" y="94"/>
                    </a:lnTo>
                    <a:lnTo>
                      <a:pt x="642" y="19"/>
                    </a:lnTo>
                    <a:lnTo>
                      <a:pt x="26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32"/>
              <p:cNvSpPr/>
              <p:nvPr/>
            </p:nvSpPr>
            <p:spPr>
              <a:xfrm>
                <a:off x="8151800" y="4745350"/>
                <a:ext cx="278575" cy="58950"/>
              </a:xfrm>
              <a:custGeom>
                <a:avLst/>
                <a:gdLst/>
                <a:ahLst/>
                <a:cxnLst/>
                <a:rect l="l" t="t" r="r" b="b"/>
                <a:pathLst>
                  <a:path w="11143" h="2358" extrusionOk="0">
                    <a:moveTo>
                      <a:pt x="57" y="1"/>
                    </a:moveTo>
                    <a:lnTo>
                      <a:pt x="19" y="20"/>
                    </a:lnTo>
                    <a:lnTo>
                      <a:pt x="0" y="39"/>
                    </a:lnTo>
                    <a:lnTo>
                      <a:pt x="0" y="57"/>
                    </a:lnTo>
                    <a:lnTo>
                      <a:pt x="38" y="95"/>
                    </a:lnTo>
                    <a:lnTo>
                      <a:pt x="151" y="189"/>
                    </a:lnTo>
                    <a:lnTo>
                      <a:pt x="358" y="284"/>
                    </a:lnTo>
                    <a:lnTo>
                      <a:pt x="641" y="397"/>
                    </a:lnTo>
                    <a:lnTo>
                      <a:pt x="980" y="548"/>
                    </a:lnTo>
                    <a:lnTo>
                      <a:pt x="1395" y="680"/>
                    </a:lnTo>
                    <a:lnTo>
                      <a:pt x="2394" y="1000"/>
                    </a:lnTo>
                    <a:lnTo>
                      <a:pt x="3262" y="1245"/>
                    </a:lnTo>
                    <a:lnTo>
                      <a:pt x="4223" y="1471"/>
                    </a:lnTo>
                    <a:lnTo>
                      <a:pt x="5260" y="1698"/>
                    </a:lnTo>
                    <a:lnTo>
                      <a:pt x="6335" y="1905"/>
                    </a:lnTo>
                    <a:lnTo>
                      <a:pt x="6995" y="1999"/>
                    </a:lnTo>
                    <a:lnTo>
                      <a:pt x="7636" y="2094"/>
                    </a:lnTo>
                    <a:lnTo>
                      <a:pt x="8258" y="2169"/>
                    </a:lnTo>
                    <a:lnTo>
                      <a:pt x="8880" y="2226"/>
                    </a:lnTo>
                    <a:lnTo>
                      <a:pt x="10068" y="2320"/>
                    </a:lnTo>
                    <a:lnTo>
                      <a:pt x="11142" y="2358"/>
                    </a:lnTo>
                    <a:lnTo>
                      <a:pt x="11142" y="1566"/>
                    </a:lnTo>
                    <a:lnTo>
                      <a:pt x="6316" y="849"/>
                    </a:lnTo>
                    <a:lnTo>
                      <a:pt x="3149" y="378"/>
                    </a:lnTo>
                    <a:lnTo>
                      <a:pt x="1226" y="114"/>
                    </a:lnTo>
                    <a:lnTo>
                      <a:pt x="641" y="39"/>
                    </a:lnTo>
                    <a:lnTo>
                      <a:pt x="26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2"/>
              <p:cNvSpPr/>
              <p:nvPr/>
            </p:nvSpPr>
            <p:spPr>
              <a:xfrm>
                <a:off x="8177725" y="4767050"/>
                <a:ext cx="252650" cy="58000"/>
              </a:xfrm>
              <a:custGeom>
                <a:avLst/>
                <a:gdLst/>
                <a:ahLst/>
                <a:cxnLst/>
                <a:rect l="l" t="t" r="r" b="b"/>
                <a:pathLst>
                  <a:path w="10106" h="2320" extrusionOk="0">
                    <a:moveTo>
                      <a:pt x="75" y="0"/>
                    </a:moveTo>
                    <a:lnTo>
                      <a:pt x="19" y="19"/>
                    </a:lnTo>
                    <a:lnTo>
                      <a:pt x="0" y="38"/>
                    </a:lnTo>
                    <a:lnTo>
                      <a:pt x="0" y="57"/>
                    </a:lnTo>
                    <a:lnTo>
                      <a:pt x="19" y="94"/>
                    </a:lnTo>
                    <a:lnTo>
                      <a:pt x="113" y="170"/>
                    </a:lnTo>
                    <a:lnTo>
                      <a:pt x="283" y="245"/>
                    </a:lnTo>
                    <a:lnTo>
                      <a:pt x="490" y="339"/>
                    </a:lnTo>
                    <a:lnTo>
                      <a:pt x="1093" y="585"/>
                    </a:lnTo>
                    <a:lnTo>
                      <a:pt x="1885" y="849"/>
                    </a:lnTo>
                    <a:lnTo>
                      <a:pt x="2828" y="1131"/>
                    </a:lnTo>
                    <a:lnTo>
                      <a:pt x="3903" y="1414"/>
                    </a:lnTo>
                    <a:lnTo>
                      <a:pt x="5090" y="1678"/>
                    </a:lnTo>
                    <a:lnTo>
                      <a:pt x="5712" y="1791"/>
                    </a:lnTo>
                    <a:lnTo>
                      <a:pt x="6335" y="1904"/>
                    </a:lnTo>
                    <a:lnTo>
                      <a:pt x="7334" y="2055"/>
                    </a:lnTo>
                    <a:lnTo>
                      <a:pt x="8295" y="2168"/>
                    </a:lnTo>
                    <a:lnTo>
                      <a:pt x="9219" y="2262"/>
                    </a:lnTo>
                    <a:lnTo>
                      <a:pt x="10105" y="2319"/>
                    </a:lnTo>
                    <a:lnTo>
                      <a:pt x="10105" y="1414"/>
                    </a:lnTo>
                    <a:lnTo>
                      <a:pt x="6335" y="867"/>
                    </a:lnTo>
                    <a:lnTo>
                      <a:pt x="1339" y="132"/>
                    </a:lnTo>
                    <a:lnTo>
                      <a:pt x="716" y="38"/>
                    </a:lnTo>
                    <a:lnTo>
                      <a:pt x="30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2"/>
              <p:cNvSpPr/>
              <p:nvPr/>
            </p:nvSpPr>
            <p:spPr>
              <a:xfrm>
                <a:off x="8334675" y="4840575"/>
                <a:ext cx="95700" cy="16525"/>
              </a:xfrm>
              <a:custGeom>
                <a:avLst/>
                <a:gdLst/>
                <a:ahLst/>
                <a:cxnLst/>
                <a:rect l="l" t="t" r="r" b="b"/>
                <a:pathLst>
                  <a:path w="3828" h="661" extrusionOk="0">
                    <a:moveTo>
                      <a:pt x="3827" y="0"/>
                    </a:moveTo>
                    <a:lnTo>
                      <a:pt x="735" y="94"/>
                    </a:lnTo>
                    <a:lnTo>
                      <a:pt x="151" y="132"/>
                    </a:lnTo>
                    <a:lnTo>
                      <a:pt x="38" y="151"/>
                    </a:lnTo>
                    <a:lnTo>
                      <a:pt x="0" y="170"/>
                    </a:lnTo>
                    <a:lnTo>
                      <a:pt x="0" y="189"/>
                    </a:lnTo>
                    <a:lnTo>
                      <a:pt x="19" y="208"/>
                    </a:lnTo>
                    <a:lnTo>
                      <a:pt x="75" y="245"/>
                    </a:lnTo>
                    <a:lnTo>
                      <a:pt x="302" y="302"/>
                    </a:lnTo>
                    <a:lnTo>
                      <a:pt x="679" y="377"/>
                    </a:lnTo>
                    <a:lnTo>
                      <a:pt x="1150" y="472"/>
                    </a:lnTo>
                    <a:lnTo>
                      <a:pt x="1716" y="528"/>
                    </a:lnTo>
                    <a:lnTo>
                      <a:pt x="2375" y="603"/>
                    </a:lnTo>
                    <a:lnTo>
                      <a:pt x="3073" y="641"/>
                    </a:lnTo>
                    <a:lnTo>
                      <a:pt x="3827" y="660"/>
                    </a:lnTo>
                    <a:lnTo>
                      <a:pt x="38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2"/>
              <p:cNvSpPr/>
              <p:nvPr/>
            </p:nvSpPr>
            <p:spPr>
              <a:xfrm>
                <a:off x="8365300" y="4873550"/>
                <a:ext cx="65075" cy="14175"/>
              </a:xfrm>
              <a:custGeom>
                <a:avLst/>
                <a:gdLst/>
                <a:ahLst/>
                <a:cxnLst/>
                <a:rect l="l" t="t" r="r" b="b"/>
                <a:pathLst>
                  <a:path w="2603" h="567" extrusionOk="0">
                    <a:moveTo>
                      <a:pt x="2602" y="1"/>
                    </a:moveTo>
                    <a:lnTo>
                      <a:pt x="509" y="57"/>
                    </a:lnTo>
                    <a:lnTo>
                      <a:pt x="114" y="76"/>
                    </a:lnTo>
                    <a:lnTo>
                      <a:pt x="19" y="114"/>
                    </a:lnTo>
                    <a:lnTo>
                      <a:pt x="0" y="133"/>
                    </a:lnTo>
                    <a:lnTo>
                      <a:pt x="19" y="152"/>
                    </a:lnTo>
                    <a:lnTo>
                      <a:pt x="57" y="171"/>
                    </a:lnTo>
                    <a:lnTo>
                      <a:pt x="189" y="227"/>
                    </a:lnTo>
                    <a:lnTo>
                      <a:pt x="434" y="284"/>
                    </a:lnTo>
                    <a:lnTo>
                      <a:pt x="736" y="359"/>
                    </a:lnTo>
                    <a:lnTo>
                      <a:pt x="1132" y="416"/>
                    </a:lnTo>
                    <a:lnTo>
                      <a:pt x="1565" y="472"/>
                    </a:lnTo>
                    <a:lnTo>
                      <a:pt x="2074" y="529"/>
                    </a:lnTo>
                    <a:lnTo>
                      <a:pt x="2602" y="566"/>
                    </a:lnTo>
                    <a:lnTo>
                      <a:pt x="260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2"/>
              <p:cNvSpPr/>
              <p:nvPr/>
            </p:nvSpPr>
            <p:spPr>
              <a:xfrm>
                <a:off x="8403475" y="4914575"/>
                <a:ext cx="26900" cy="9450"/>
              </a:xfrm>
              <a:custGeom>
                <a:avLst/>
                <a:gdLst/>
                <a:ahLst/>
                <a:cxnLst/>
                <a:rect l="l" t="t" r="r" b="b"/>
                <a:pathLst>
                  <a:path w="1076" h="378" extrusionOk="0">
                    <a:moveTo>
                      <a:pt x="1075" y="0"/>
                    </a:moveTo>
                    <a:lnTo>
                      <a:pt x="227" y="132"/>
                    </a:lnTo>
                    <a:lnTo>
                      <a:pt x="57" y="189"/>
                    </a:lnTo>
                    <a:lnTo>
                      <a:pt x="19" y="207"/>
                    </a:lnTo>
                    <a:lnTo>
                      <a:pt x="1" y="226"/>
                    </a:lnTo>
                    <a:lnTo>
                      <a:pt x="19" y="245"/>
                    </a:lnTo>
                    <a:lnTo>
                      <a:pt x="76" y="264"/>
                    </a:lnTo>
                    <a:lnTo>
                      <a:pt x="302" y="321"/>
                    </a:lnTo>
                    <a:lnTo>
                      <a:pt x="642" y="339"/>
                    </a:lnTo>
                    <a:lnTo>
                      <a:pt x="1075" y="377"/>
                    </a:lnTo>
                    <a:lnTo>
                      <a:pt x="107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2"/>
              <p:cNvSpPr/>
              <p:nvPr/>
            </p:nvSpPr>
            <p:spPr>
              <a:xfrm>
                <a:off x="8323350" y="4202400"/>
                <a:ext cx="107025" cy="378975"/>
              </a:xfrm>
              <a:custGeom>
                <a:avLst/>
                <a:gdLst/>
                <a:ahLst/>
                <a:cxnLst/>
                <a:rect l="l" t="t" r="r" b="b"/>
                <a:pathLst>
                  <a:path w="4281" h="15159" extrusionOk="0">
                    <a:moveTo>
                      <a:pt x="4280" y="0"/>
                    </a:moveTo>
                    <a:lnTo>
                      <a:pt x="4016" y="528"/>
                    </a:lnTo>
                    <a:lnTo>
                      <a:pt x="3733" y="1113"/>
                    </a:lnTo>
                    <a:lnTo>
                      <a:pt x="3432" y="1754"/>
                    </a:lnTo>
                    <a:lnTo>
                      <a:pt x="3130" y="2432"/>
                    </a:lnTo>
                    <a:lnTo>
                      <a:pt x="2828" y="3149"/>
                    </a:lnTo>
                    <a:lnTo>
                      <a:pt x="2546" y="3903"/>
                    </a:lnTo>
                    <a:lnTo>
                      <a:pt x="2244" y="4676"/>
                    </a:lnTo>
                    <a:lnTo>
                      <a:pt x="1961" y="5468"/>
                    </a:lnTo>
                    <a:lnTo>
                      <a:pt x="1697" y="6297"/>
                    </a:lnTo>
                    <a:lnTo>
                      <a:pt x="1433" y="7127"/>
                    </a:lnTo>
                    <a:lnTo>
                      <a:pt x="1207" y="7937"/>
                    </a:lnTo>
                    <a:lnTo>
                      <a:pt x="1000" y="8748"/>
                    </a:lnTo>
                    <a:lnTo>
                      <a:pt x="811" y="9502"/>
                    </a:lnTo>
                    <a:lnTo>
                      <a:pt x="642" y="10256"/>
                    </a:lnTo>
                    <a:lnTo>
                      <a:pt x="491" y="10954"/>
                    </a:lnTo>
                    <a:lnTo>
                      <a:pt x="359" y="11633"/>
                    </a:lnTo>
                    <a:lnTo>
                      <a:pt x="264" y="12255"/>
                    </a:lnTo>
                    <a:lnTo>
                      <a:pt x="170" y="12839"/>
                    </a:lnTo>
                    <a:lnTo>
                      <a:pt x="95" y="13367"/>
                    </a:lnTo>
                    <a:lnTo>
                      <a:pt x="57" y="13838"/>
                    </a:lnTo>
                    <a:lnTo>
                      <a:pt x="19" y="14234"/>
                    </a:lnTo>
                    <a:lnTo>
                      <a:pt x="1" y="14574"/>
                    </a:lnTo>
                    <a:lnTo>
                      <a:pt x="19" y="14838"/>
                    </a:lnTo>
                    <a:lnTo>
                      <a:pt x="38" y="15026"/>
                    </a:lnTo>
                    <a:lnTo>
                      <a:pt x="57" y="15120"/>
                    </a:lnTo>
                    <a:lnTo>
                      <a:pt x="76" y="15139"/>
                    </a:lnTo>
                    <a:lnTo>
                      <a:pt x="95" y="15158"/>
                    </a:lnTo>
                    <a:lnTo>
                      <a:pt x="114" y="15158"/>
                    </a:lnTo>
                    <a:lnTo>
                      <a:pt x="151" y="15120"/>
                    </a:lnTo>
                    <a:lnTo>
                      <a:pt x="189" y="15045"/>
                    </a:lnTo>
                    <a:lnTo>
                      <a:pt x="321" y="14762"/>
                    </a:lnTo>
                    <a:lnTo>
                      <a:pt x="510" y="14215"/>
                    </a:lnTo>
                    <a:lnTo>
                      <a:pt x="792" y="13367"/>
                    </a:lnTo>
                    <a:lnTo>
                      <a:pt x="3243" y="5656"/>
                    </a:lnTo>
                    <a:lnTo>
                      <a:pt x="4280" y="2395"/>
                    </a:lnTo>
                    <a:lnTo>
                      <a:pt x="4280"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2"/>
              <p:cNvSpPr/>
              <p:nvPr/>
            </p:nvSpPr>
            <p:spPr>
              <a:xfrm>
                <a:off x="8350700" y="4340025"/>
                <a:ext cx="79675" cy="287525"/>
              </a:xfrm>
              <a:custGeom>
                <a:avLst/>
                <a:gdLst/>
                <a:ahLst/>
                <a:cxnLst/>
                <a:rect l="l" t="t" r="r" b="b"/>
                <a:pathLst>
                  <a:path w="3187" h="11501" extrusionOk="0">
                    <a:moveTo>
                      <a:pt x="3186" y="0"/>
                    </a:moveTo>
                    <a:lnTo>
                      <a:pt x="2790" y="924"/>
                    </a:lnTo>
                    <a:lnTo>
                      <a:pt x="2394" y="1905"/>
                    </a:lnTo>
                    <a:lnTo>
                      <a:pt x="2112" y="2621"/>
                    </a:lnTo>
                    <a:lnTo>
                      <a:pt x="1848" y="3356"/>
                    </a:lnTo>
                    <a:lnTo>
                      <a:pt x="1603" y="4073"/>
                    </a:lnTo>
                    <a:lnTo>
                      <a:pt x="1376" y="4770"/>
                    </a:lnTo>
                    <a:lnTo>
                      <a:pt x="1169" y="5449"/>
                    </a:lnTo>
                    <a:lnTo>
                      <a:pt x="980" y="6128"/>
                    </a:lnTo>
                    <a:lnTo>
                      <a:pt x="641" y="7372"/>
                    </a:lnTo>
                    <a:lnTo>
                      <a:pt x="396" y="8522"/>
                    </a:lnTo>
                    <a:lnTo>
                      <a:pt x="189" y="9521"/>
                    </a:lnTo>
                    <a:lnTo>
                      <a:pt x="75" y="10332"/>
                    </a:lnTo>
                    <a:lnTo>
                      <a:pt x="19" y="10954"/>
                    </a:lnTo>
                    <a:lnTo>
                      <a:pt x="0" y="11048"/>
                    </a:lnTo>
                    <a:lnTo>
                      <a:pt x="0" y="11199"/>
                    </a:lnTo>
                    <a:lnTo>
                      <a:pt x="19" y="11406"/>
                    </a:lnTo>
                    <a:lnTo>
                      <a:pt x="38" y="11463"/>
                    </a:lnTo>
                    <a:lnTo>
                      <a:pt x="75" y="11501"/>
                    </a:lnTo>
                    <a:lnTo>
                      <a:pt x="94" y="11482"/>
                    </a:lnTo>
                    <a:lnTo>
                      <a:pt x="132" y="11463"/>
                    </a:lnTo>
                    <a:lnTo>
                      <a:pt x="207" y="11331"/>
                    </a:lnTo>
                    <a:lnTo>
                      <a:pt x="339" y="11067"/>
                    </a:lnTo>
                    <a:lnTo>
                      <a:pt x="490" y="10671"/>
                    </a:lnTo>
                    <a:lnTo>
                      <a:pt x="1018" y="9276"/>
                    </a:lnTo>
                    <a:lnTo>
                      <a:pt x="3186" y="3394"/>
                    </a:lnTo>
                    <a:lnTo>
                      <a:pt x="318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2"/>
              <p:cNvSpPr/>
              <p:nvPr/>
            </p:nvSpPr>
            <p:spPr>
              <a:xfrm>
                <a:off x="8170650" y="3869175"/>
                <a:ext cx="70250" cy="442125"/>
              </a:xfrm>
              <a:custGeom>
                <a:avLst/>
                <a:gdLst/>
                <a:ahLst/>
                <a:cxnLst/>
                <a:rect l="l" t="t" r="r" b="b"/>
                <a:pathLst>
                  <a:path w="2810" h="17685" extrusionOk="0">
                    <a:moveTo>
                      <a:pt x="2734" y="0"/>
                    </a:moveTo>
                    <a:lnTo>
                      <a:pt x="2696" y="19"/>
                    </a:lnTo>
                    <a:lnTo>
                      <a:pt x="2621" y="132"/>
                    </a:lnTo>
                    <a:lnTo>
                      <a:pt x="2508" y="340"/>
                    </a:lnTo>
                    <a:lnTo>
                      <a:pt x="2395" y="604"/>
                    </a:lnTo>
                    <a:lnTo>
                      <a:pt x="2263" y="943"/>
                    </a:lnTo>
                    <a:lnTo>
                      <a:pt x="2112" y="1339"/>
                    </a:lnTo>
                    <a:lnTo>
                      <a:pt x="1791" y="2319"/>
                    </a:lnTo>
                    <a:lnTo>
                      <a:pt x="1452" y="3488"/>
                    </a:lnTo>
                    <a:lnTo>
                      <a:pt x="1282" y="4129"/>
                    </a:lnTo>
                    <a:lnTo>
                      <a:pt x="1113" y="4827"/>
                    </a:lnTo>
                    <a:lnTo>
                      <a:pt x="962" y="5543"/>
                    </a:lnTo>
                    <a:lnTo>
                      <a:pt x="811" y="6278"/>
                    </a:lnTo>
                    <a:lnTo>
                      <a:pt x="660" y="7032"/>
                    </a:lnTo>
                    <a:lnTo>
                      <a:pt x="528" y="7805"/>
                    </a:lnTo>
                    <a:lnTo>
                      <a:pt x="377" y="8767"/>
                    </a:lnTo>
                    <a:lnTo>
                      <a:pt x="264" y="9710"/>
                    </a:lnTo>
                    <a:lnTo>
                      <a:pt x="170" y="10633"/>
                    </a:lnTo>
                    <a:lnTo>
                      <a:pt x="94" y="11519"/>
                    </a:lnTo>
                    <a:lnTo>
                      <a:pt x="57" y="12387"/>
                    </a:lnTo>
                    <a:lnTo>
                      <a:pt x="19" y="13197"/>
                    </a:lnTo>
                    <a:lnTo>
                      <a:pt x="0" y="13970"/>
                    </a:lnTo>
                    <a:lnTo>
                      <a:pt x="0" y="14668"/>
                    </a:lnTo>
                    <a:lnTo>
                      <a:pt x="19" y="15328"/>
                    </a:lnTo>
                    <a:lnTo>
                      <a:pt x="38" y="15912"/>
                    </a:lnTo>
                    <a:lnTo>
                      <a:pt x="76" y="16421"/>
                    </a:lnTo>
                    <a:lnTo>
                      <a:pt x="113" y="16855"/>
                    </a:lnTo>
                    <a:lnTo>
                      <a:pt x="151" y="17213"/>
                    </a:lnTo>
                    <a:lnTo>
                      <a:pt x="208" y="17458"/>
                    </a:lnTo>
                    <a:lnTo>
                      <a:pt x="264" y="17628"/>
                    </a:lnTo>
                    <a:lnTo>
                      <a:pt x="302" y="17666"/>
                    </a:lnTo>
                    <a:lnTo>
                      <a:pt x="340" y="17684"/>
                    </a:lnTo>
                    <a:lnTo>
                      <a:pt x="358" y="17666"/>
                    </a:lnTo>
                    <a:lnTo>
                      <a:pt x="396" y="17609"/>
                    </a:lnTo>
                    <a:lnTo>
                      <a:pt x="434" y="17515"/>
                    </a:lnTo>
                    <a:lnTo>
                      <a:pt x="453" y="17364"/>
                    </a:lnTo>
                    <a:lnTo>
                      <a:pt x="547" y="16855"/>
                    </a:lnTo>
                    <a:lnTo>
                      <a:pt x="679" y="16006"/>
                    </a:lnTo>
                    <a:lnTo>
                      <a:pt x="1810" y="7787"/>
                    </a:lnTo>
                    <a:lnTo>
                      <a:pt x="2357" y="3884"/>
                    </a:lnTo>
                    <a:lnTo>
                      <a:pt x="2696" y="1509"/>
                    </a:lnTo>
                    <a:lnTo>
                      <a:pt x="2772" y="792"/>
                    </a:lnTo>
                    <a:lnTo>
                      <a:pt x="2809" y="321"/>
                    </a:lnTo>
                    <a:lnTo>
                      <a:pt x="2809" y="76"/>
                    </a:lnTo>
                    <a:lnTo>
                      <a:pt x="2790" y="19"/>
                    </a:lnTo>
                    <a:lnTo>
                      <a:pt x="277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2"/>
              <p:cNvSpPr/>
              <p:nvPr/>
            </p:nvSpPr>
            <p:spPr>
              <a:xfrm>
                <a:off x="8138600" y="3739075"/>
                <a:ext cx="70250" cy="442125"/>
              </a:xfrm>
              <a:custGeom>
                <a:avLst/>
                <a:gdLst/>
                <a:ahLst/>
                <a:cxnLst/>
                <a:rect l="l" t="t" r="r" b="b"/>
                <a:pathLst>
                  <a:path w="2810" h="17685" extrusionOk="0">
                    <a:moveTo>
                      <a:pt x="2734" y="1"/>
                    </a:moveTo>
                    <a:lnTo>
                      <a:pt x="2696" y="39"/>
                    </a:lnTo>
                    <a:lnTo>
                      <a:pt x="2621" y="152"/>
                    </a:lnTo>
                    <a:lnTo>
                      <a:pt x="2508" y="340"/>
                    </a:lnTo>
                    <a:lnTo>
                      <a:pt x="2395" y="604"/>
                    </a:lnTo>
                    <a:lnTo>
                      <a:pt x="2263" y="944"/>
                    </a:lnTo>
                    <a:lnTo>
                      <a:pt x="2112" y="1340"/>
                    </a:lnTo>
                    <a:lnTo>
                      <a:pt x="1791" y="2320"/>
                    </a:lnTo>
                    <a:lnTo>
                      <a:pt x="1452" y="3489"/>
                    </a:lnTo>
                    <a:lnTo>
                      <a:pt x="1282" y="4149"/>
                    </a:lnTo>
                    <a:lnTo>
                      <a:pt x="1113" y="4827"/>
                    </a:lnTo>
                    <a:lnTo>
                      <a:pt x="962" y="5544"/>
                    </a:lnTo>
                    <a:lnTo>
                      <a:pt x="792" y="6279"/>
                    </a:lnTo>
                    <a:lnTo>
                      <a:pt x="660" y="7033"/>
                    </a:lnTo>
                    <a:lnTo>
                      <a:pt x="528" y="7825"/>
                    </a:lnTo>
                    <a:lnTo>
                      <a:pt x="377" y="8786"/>
                    </a:lnTo>
                    <a:lnTo>
                      <a:pt x="264" y="9729"/>
                    </a:lnTo>
                    <a:lnTo>
                      <a:pt x="170" y="10634"/>
                    </a:lnTo>
                    <a:lnTo>
                      <a:pt x="94" y="11539"/>
                    </a:lnTo>
                    <a:lnTo>
                      <a:pt x="57" y="12387"/>
                    </a:lnTo>
                    <a:lnTo>
                      <a:pt x="19" y="13198"/>
                    </a:lnTo>
                    <a:lnTo>
                      <a:pt x="0" y="13971"/>
                    </a:lnTo>
                    <a:lnTo>
                      <a:pt x="0" y="14687"/>
                    </a:lnTo>
                    <a:lnTo>
                      <a:pt x="0" y="15328"/>
                    </a:lnTo>
                    <a:lnTo>
                      <a:pt x="38" y="15913"/>
                    </a:lnTo>
                    <a:lnTo>
                      <a:pt x="57" y="16422"/>
                    </a:lnTo>
                    <a:lnTo>
                      <a:pt x="113" y="16855"/>
                    </a:lnTo>
                    <a:lnTo>
                      <a:pt x="151" y="17214"/>
                    </a:lnTo>
                    <a:lnTo>
                      <a:pt x="208" y="17478"/>
                    </a:lnTo>
                    <a:lnTo>
                      <a:pt x="264" y="17628"/>
                    </a:lnTo>
                    <a:lnTo>
                      <a:pt x="302" y="17666"/>
                    </a:lnTo>
                    <a:lnTo>
                      <a:pt x="321" y="17685"/>
                    </a:lnTo>
                    <a:lnTo>
                      <a:pt x="358" y="17666"/>
                    </a:lnTo>
                    <a:lnTo>
                      <a:pt x="396" y="17628"/>
                    </a:lnTo>
                    <a:lnTo>
                      <a:pt x="415" y="17515"/>
                    </a:lnTo>
                    <a:lnTo>
                      <a:pt x="453" y="17364"/>
                    </a:lnTo>
                    <a:lnTo>
                      <a:pt x="547" y="16855"/>
                    </a:lnTo>
                    <a:lnTo>
                      <a:pt x="679" y="16007"/>
                    </a:lnTo>
                    <a:lnTo>
                      <a:pt x="1810" y="7787"/>
                    </a:lnTo>
                    <a:lnTo>
                      <a:pt x="2357" y="3885"/>
                    </a:lnTo>
                    <a:lnTo>
                      <a:pt x="2677" y="1509"/>
                    </a:lnTo>
                    <a:lnTo>
                      <a:pt x="2772" y="793"/>
                    </a:lnTo>
                    <a:lnTo>
                      <a:pt x="2809" y="340"/>
                    </a:lnTo>
                    <a:lnTo>
                      <a:pt x="2809" y="76"/>
                    </a:lnTo>
                    <a:lnTo>
                      <a:pt x="2790" y="20"/>
                    </a:lnTo>
                    <a:lnTo>
                      <a:pt x="277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2"/>
              <p:cNvSpPr/>
              <p:nvPr/>
            </p:nvSpPr>
            <p:spPr>
              <a:xfrm>
                <a:off x="8105600" y="3600525"/>
                <a:ext cx="56575" cy="444000"/>
              </a:xfrm>
              <a:custGeom>
                <a:avLst/>
                <a:gdLst/>
                <a:ahLst/>
                <a:cxnLst/>
                <a:rect l="l" t="t" r="r" b="b"/>
                <a:pathLst>
                  <a:path w="2263" h="17760" extrusionOk="0">
                    <a:moveTo>
                      <a:pt x="2187" y="0"/>
                    </a:moveTo>
                    <a:lnTo>
                      <a:pt x="2150" y="38"/>
                    </a:lnTo>
                    <a:lnTo>
                      <a:pt x="2074" y="151"/>
                    </a:lnTo>
                    <a:lnTo>
                      <a:pt x="1961" y="340"/>
                    </a:lnTo>
                    <a:lnTo>
                      <a:pt x="1867" y="622"/>
                    </a:lnTo>
                    <a:lnTo>
                      <a:pt x="1735" y="962"/>
                    </a:lnTo>
                    <a:lnTo>
                      <a:pt x="1603" y="1376"/>
                    </a:lnTo>
                    <a:lnTo>
                      <a:pt x="1339" y="2357"/>
                    </a:lnTo>
                    <a:lnTo>
                      <a:pt x="1037" y="3545"/>
                    </a:lnTo>
                    <a:lnTo>
                      <a:pt x="905" y="4204"/>
                    </a:lnTo>
                    <a:lnTo>
                      <a:pt x="755" y="4883"/>
                    </a:lnTo>
                    <a:lnTo>
                      <a:pt x="623" y="5600"/>
                    </a:lnTo>
                    <a:lnTo>
                      <a:pt x="510" y="6354"/>
                    </a:lnTo>
                    <a:lnTo>
                      <a:pt x="396" y="7127"/>
                    </a:lnTo>
                    <a:lnTo>
                      <a:pt x="283" y="7900"/>
                    </a:lnTo>
                    <a:lnTo>
                      <a:pt x="189" y="8861"/>
                    </a:lnTo>
                    <a:lnTo>
                      <a:pt x="114" y="9804"/>
                    </a:lnTo>
                    <a:lnTo>
                      <a:pt x="57" y="10728"/>
                    </a:lnTo>
                    <a:lnTo>
                      <a:pt x="19" y="11632"/>
                    </a:lnTo>
                    <a:lnTo>
                      <a:pt x="1" y="12481"/>
                    </a:lnTo>
                    <a:lnTo>
                      <a:pt x="1" y="13292"/>
                    </a:lnTo>
                    <a:lnTo>
                      <a:pt x="19" y="14064"/>
                    </a:lnTo>
                    <a:lnTo>
                      <a:pt x="38" y="14781"/>
                    </a:lnTo>
                    <a:lnTo>
                      <a:pt x="76" y="15422"/>
                    </a:lnTo>
                    <a:lnTo>
                      <a:pt x="132" y="16006"/>
                    </a:lnTo>
                    <a:lnTo>
                      <a:pt x="189" y="16515"/>
                    </a:lnTo>
                    <a:lnTo>
                      <a:pt x="246" y="16949"/>
                    </a:lnTo>
                    <a:lnTo>
                      <a:pt x="302" y="17307"/>
                    </a:lnTo>
                    <a:lnTo>
                      <a:pt x="378" y="17552"/>
                    </a:lnTo>
                    <a:lnTo>
                      <a:pt x="434" y="17722"/>
                    </a:lnTo>
                    <a:lnTo>
                      <a:pt x="472" y="17760"/>
                    </a:lnTo>
                    <a:lnTo>
                      <a:pt x="528" y="17760"/>
                    </a:lnTo>
                    <a:lnTo>
                      <a:pt x="547" y="17703"/>
                    </a:lnTo>
                    <a:lnTo>
                      <a:pt x="585" y="17609"/>
                    </a:lnTo>
                    <a:lnTo>
                      <a:pt x="623" y="17439"/>
                    </a:lnTo>
                    <a:lnTo>
                      <a:pt x="679" y="16930"/>
                    </a:lnTo>
                    <a:lnTo>
                      <a:pt x="773" y="16063"/>
                    </a:lnTo>
                    <a:lnTo>
                      <a:pt x="1584" y="7824"/>
                    </a:lnTo>
                    <a:lnTo>
                      <a:pt x="1961" y="3903"/>
                    </a:lnTo>
                    <a:lnTo>
                      <a:pt x="2187" y="1508"/>
                    </a:lnTo>
                    <a:lnTo>
                      <a:pt x="2244" y="792"/>
                    </a:lnTo>
                    <a:lnTo>
                      <a:pt x="2263" y="321"/>
                    </a:lnTo>
                    <a:lnTo>
                      <a:pt x="2263" y="76"/>
                    </a:lnTo>
                    <a:lnTo>
                      <a:pt x="2244" y="19"/>
                    </a:lnTo>
                    <a:lnTo>
                      <a:pt x="220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2"/>
              <p:cNvSpPr/>
              <p:nvPr/>
            </p:nvSpPr>
            <p:spPr>
              <a:xfrm>
                <a:off x="8109850" y="4007750"/>
                <a:ext cx="320975" cy="726800"/>
              </a:xfrm>
              <a:custGeom>
                <a:avLst/>
                <a:gdLst/>
                <a:ahLst/>
                <a:cxnLst/>
                <a:rect l="l" t="t" r="r" b="b"/>
                <a:pathLst>
                  <a:path w="12839" h="29072" extrusionOk="0">
                    <a:moveTo>
                      <a:pt x="566" y="0"/>
                    </a:moveTo>
                    <a:lnTo>
                      <a:pt x="0" y="38"/>
                    </a:lnTo>
                    <a:lnTo>
                      <a:pt x="38" y="415"/>
                    </a:lnTo>
                    <a:lnTo>
                      <a:pt x="38" y="471"/>
                    </a:lnTo>
                    <a:lnTo>
                      <a:pt x="151" y="1471"/>
                    </a:lnTo>
                    <a:lnTo>
                      <a:pt x="283" y="2526"/>
                    </a:lnTo>
                    <a:lnTo>
                      <a:pt x="453" y="3601"/>
                    </a:lnTo>
                    <a:lnTo>
                      <a:pt x="641" y="4713"/>
                    </a:lnTo>
                    <a:lnTo>
                      <a:pt x="792" y="5486"/>
                    </a:lnTo>
                    <a:lnTo>
                      <a:pt x="962" y="6278"/>
                    </a:lnTo>
                    <a:lnTo>
                      <a:pt x="1282" y="7654"/>
                    </a:lnTo>
                    <a:lnTo>
                      <a:pt x="1452" y="8352"/>
                    </a:lnTo>
                    <a:lnTo>
                      <a:pt x="1640" y="9068"/>
                    </a:lnTo>
                    <a:lnTo>
                      <a:pt x="1810" y="9634"/>
                    </a:lnTo>
                    <a:lnTo>
                      <a:pt x="1980" y="10218"/>
                    </a:lnTo>
                    <a:lnTo>
                      <a:pt x="2281" y="11180"/>
                    </a:lnTo>
                    <a:lnTo>
                      <a:pt x="2621" y="12179"/>
                    </a:lnTo>
                    <a:lnTo>
                      <a:pt x="2979" y="13141"/>
                    </a:lnTo>
                    <a:lnTo>
                      <a:pt x="3318" y="14046"/>
                    </a:lnTo>
                    <a:lnTo>
                      <a:pt x="3695" y="14950"/>
                    </a:lnTo>
                    <a:lnTo>
                      <a:pt x="3865" y="15346"/>
                    </a:lnTo>
                    <a:lnTo>
                      <a:pt x="4204" y="16138"/>
                    </a:lnTo>
                    <a:lnTo>
                      <a:pt x="4581" y="16930"/>
                    </a:lnTo>
                    <a:lnTo>
                      <a:pt x="4789" y="17364"/>
                    </a:lnTo>
                    <a:lnTo>
                      <a:pt x="5411" y="18589"/>
                    </a:lnTo>
                    <a:lnTo>
                      <a:pt x="5750" y="19249"/>
                    </a:lnTo>
                    <a:lnTo>
                      <a:pt x="6203" y="20060"/>
                    </a:lnTo>
                    <a:lnTo>
                      <a:pt x="6693" y="20889"/>
                    </a:lnTo>
                    <a:lnTo>
                      <a:pt x="7032" y="21455"/>
                    </a:lnTo>
                    <a:lnTo>
                      <a:pt x="7730" y="22567"/>
                    </a:lnTo>
                    <a:lnTo>
                      <a:pt x="8088" y="23095"/>
                    </a:lnTo>
                    <a:lnTo>
                      <a:pt x="8616" y="23887"/>
                    </a:lnTo>
                    <a:lnTo>
                      <a:pt x="9050" y="24490"/>
                    </a:lnTo>
                    <a:lnTo>
                      <a:pt x="9540" y="25131"/>
                    </a:lnTo>
                    <a:lnTo>
                      <a:pt x="10030" y="25791"/>
                    </a:lnTo>
                    <a:lnTo>
                      <a:pt x="10539" y="26432"/>
                    </a:lnTo>
                    <a:lnTo>
                      <a:pt x="10577" y="26488"/>
                    </a:lnTo>
                    <a:lnTo>
                      <a:pt x="11519" y="27620"/>
                    </a:lnTo>
                    <a:lnTo>
                      <a:pt x="11840" y="27978"/>
                    </a:lnTo>
                    <a:lnTo>
                      <a:pt x="12236" y="28430"/>
                    </a:lnTo>
                    <a:lnTo>
                      <a:pt x="12632" y="28864"/>
                    </a:lnTo>
                    <a:lnTo>
                      <a:pt x="12782" y="29015"/>
                    </a:lnTo>
                    <a:lnTo>
                      <a:pt x="12820" y="29071"/>
                    </a:lnTo>
                    <a:lnTo>
                      <a:pt x="12820" y="28996"/>
                    </a:lnTo>
                    <a:lnTo>
                      <a:pt x="12839" y="28977"/>
                    </a:lnTo>
                    <a:lnTo>
                      <a:pt x="12839" y="28958"/>
                    </a:lnTo>
                    <a:lnTo>
                      <a:pt x="12820" y="28939"/>
                    </a:lnTo>
                    <a:lnTo>
                      <a:pt x="12820" y="28242"/>
                    </a:lnTo>
                    <a:lnTo>
                      <a:pt x="12669" y="28072"/>
                    </a:lnTo>
                    <a:lnTo>
                      <a:pt x="12368" y="27733"/>
                    </a:lnTo>
                    <a:lnTo>
                      <a:pt x="11878" y="27167"/>
                    </a:lnTo>
                    <a:lnTo>
                      <a:pt x="11387" y="26583"/>
                    </a:lnTo>
                    <a:lnTo>
                      <a:pt x="11293" y="26451"/>
                    </a:lnTo>
                    <a:lnTo>
                      <a:pt x="11274" y="26432"/>
                    </a:lnTo>
                    <a:lnTo>
                      <a:pt x="11029" y="26149"/>
                    </a:lnTo>
                    <a:lnTo>
                      <a:pt x="11010" y="26130"/>
                    </a:lnTo>
                    <a:lnTo>
                      <a:pt x="10426" y="25376"/>
                    </a:lnTo>
                    <a:lnTo>
                      <a:pt x="9841" y="24622"/>
                    </a:lnTo>
                    <a:lnTo>
                      <a:pt x="9747" y="24471"/>
                    </a:lnTo>
                    <a:lnTo>
                      <a:pt x="9634" y="24339"/>
                    </a:lnTo>
                    <a:lnTo>
                      <a:pt x="9540" y="24207"/>
                    </a:lnTo>
                    <a:lnTo>
                      <a:pt x="9087" y="23566"/>
                    </a:lnTo>
                    <a:lnTo>
                      <a:pt x="8654" y="22944"/>
                    </a:lnTo>
                    <a:lnTo>
                      <a:pt x="8559" y="22812"/>
                    </a:lnTo>
                    <a:lnTo>
                      <a:pt x="8107" y="22096"/>
                    </a:lnTo>
                    <a:lnTo>
                      <a:pt x="7654" y="21398"/>
                    </a:lnTo>
                    <a:lnTo>
                      <a:pt x="7636" y="21360"/>
                    </a:lnTo>
                    <a:lnTo>
                      <a:pt x="7221" y="20682"/>
                    </a:lnTo>
                    <a:lnTo>
                      <a:pt x="6957" y="20248"/>
                    </a:lnTo>
                    <a:lnTo>
                      <a:pt x="6542" y="19513"/>
                    </a:lnTo>
                    <a:lnTo>
                      <a:pt x="6146" y="18796"/>
                    </a:lnTo>
                    <a:lnTo>
                      <a:pt x="5863" y="18250"/>
                    </a:lnTo>
                    <a:lnTo>
                      <a:pt x="5430" y="17420"/>
                    </a:lnTo>
                    <a:lnTo>
                      <a:pt x="5034" y="16572"/>
                    </a:lnTo>
                    <a:lnTo>
                      <a:pt x="4751" y="15969"/>
                    </a:lnTo>
                    <a:lnTo>
                      <a:pt x="4336" y="15026"/>
                    </a:lnTo>
                    <a:lnTo>
                      <a:pt x="4091" y="14441"/>
                    </a:lnTo>
                    <a:lnTo>
                      <a:pt x="3790" y="13687"/>
                    </a:lnTo>
                    <a:lnTo>
                      <a:pt x="3488" y="12933"/>
                    </a:lnTo>
                    <a:lnTo>
                      <a:pt x="3224" y="12179"/>
                    </a:lnTo>
                    <a:lnTo>
                      <a:pt x="2960" y="11444"/>
                    </a:lnTo>
                    <a:lnTo>
                      <a:pt x="2696" y="10614"/>
                    </a:lnTo>
                    <a:lnTo>
                      <a:pt x="2432" y="9804"/>
                    </a:lnTo>
                    <a:lnTo>
                      <a:pt x="2206" y="8993"/>
                    </a:lnTo>
                    <a:lnTo>
                      <a:pt x="1980" y="8201"/>
                    </a:lnTo>
                    <a:lnTo>
                      <a:pt x="1791" y="7409"/>
                    </a:lnTo>
                    <a:lnTo>
                      <a:pt x="1603" y="6617"/>
                    </a:lnTo>
                    <a:lnTo>
                      <a:pt x="1358" y="5486"/>
                    </a:lnTo>
                    <a:lnTo>
                      <a:pt x="1150" y="4393"/>
                    </a:lnTo>
                    <a:lnTo>
                      <a:pt x="962" y="3262"/>
                    </a:lnTo>
                    <a:lnTo>
                      <a:pt x="811" y="2168"/>
                    </a:lnTo>
                    <a:lnTo>
                      <a:pt x="679" y="1112"/>
                    </a:lnTo>
                    <a:lnTo>
                      <a:pt x="566" y="113"/>
                    </a:lnTo>
                    <a:lnTo>
                      <a:pt x="56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91" name="Google Shape;5191;p32"/>
          <p:cNvGrpSpPr/>
          <p:nvPr/>
        </p:nvGrpSpPr>
        <p:grpSpPr>
          <a:xfrm flipH="1">
            <a:off x="7150727" y="219053"/>
            <a:ext cx="2331006" cy="365725"/>
            <a:chOff x="238125" y="2297075"/>
            <a:chExt cx="7143750" cy="1120825"/>
          </a:xfrm>
        </p:grpSpPr>
        <p:sp>
          <p:nvSpPr>
            <p:cNvPr id="5192" name="Google Shape;5192;p32"/>
            <p:cNvSpPr/>
            <p:nvPr/>
          </p:nvSpPr>
          <p:spPr>
            <a:xfrm>
              <a:off x="238125" y="2297075"/>
              <a:ext cx="7143750" cy="1120825"/>
            </a:xfrm>
            <a:custGeom>
              <a:avLst/>
              <a:gdLst/>
              <a:ahLst/>
              <a:cxnLst/>
              <a:rect l="l" t="t" r="r" b="b"/>
              <a:pathLst>
                <a:path w="285750" h="44833" extrusionOk="0">
                  <a:moveTo>
                    <a:pt x="204667" y="2453"/>
                  </a:moveTo>
                  <a:lnTo>
                    <a:pt x="205803" y="2512"/>
                  </a:lnTo>
                  <a:lnTo>
                    <a:pt x="206910" y="2602"/>
                  </a:lnTo>
                  <a:lnTo>
                    <a:pt x="207957" y="2662"/>
                  </a:lnTo>
                  <a:lnTo>
                    <a:pt x="209662" y="2841"/>
                  </a:lnTo>
                  <a:lnTo>
                    <a:pt x="210738" y="2961"/>
                  </a:lnTo>
                  <a:lnTo>
                    <a:pt x="211037" y="2991"/>
                  </a:lnTo>
                  <a:lnTo>
                    <a:pt x="211366" y="3081"/>
                  </a:lnTo>
                  <a:lnTo>
                    <a:pt x="211666" y="3170"/>
                  </a:lnTo>
                  <a:lnTo>
                    <a:pt x="211965" y="3320"/>
                  </a:lnTo>
                  <a:lnTo>
                    <a:pt x="212174" y="3499"/>
                  </a:lnTo>
                  <a:lnTo>
                    <a:pt x="212264" y="3589"/>
                  </a:lnTo>
                  <a:lnTo>
                    <a:pt x="212353" y="3709"/>
                  </a:lnTo>
                  <a:lnTo>
                    <a:pt x="212383" y="3828"/>
                  </a:lnTo>
                  <a:lnTo>
                    <a:pt x="212413" y="3948"/>
                  </a:lnTo>
                  <a:lnTo>
                    <a:pt x="212413" y="4097"/>
                  </a:lnTo>
                  <a:lnTo>
                    <a:pt x="212383" y="4217"/>
                  </a:lnTo>
                  <a:lnTo>
                    <a:pt x="212353" y="4367"/>
                  </a:lnTo>
                  <a:lnTo>
                    <a:pt x="212264" y="4456"/>
                  </a:lnTo>
                  <a:lnTo>
                    <a:pt x="212174" y="4576"/>
                  </a:lnTo>
                  <a:lnTo>
                    <a:pt x="212084" y="4666"/>
                  </a:lnTo>
                  <a:lnTo>
                    <a:pt x="211845" y="4815"/>
                  </a:lnTo>
                  <a:lnTo>
                    <a:pt x="211576" y="4965"/>
                  </a:lnTo>
                  <a:lnTo>
                    <a:pt x="211307" y="5055"/>
                  </a:lnTo>
                  <a:lnTo>
                    <a:pt x="210948" y="5174"/>
                  </a:lnTo>
                  <a:lnTo>
                    <a:pt x="210050" y="5413"/>
                  </a:lnTo>
                  <a:lnTo>
                    <a:pt x="208884" y="5683"/>
                  </a:lnTo>
                  <a:lnTo>
                    <a:pt x="207568" y="5922"/>
                  </a:lnTo>
                  <a:lnTo>
                    <a:pt x="206103" y="6131"/>
                  </a:lnTo>
                  <a:lnTo>
                    <a:pt x="204577" y="6341"/>
                  </a:lnTo>
                  <a:lnTo>
                    <a:pt x="203052" y="6460"/>
                  </a:lnTo>
                  <a:lnTo>
                    <a:pt x="202334" y="6490"/>
                  </a:lnTo>
                  <a:lnTo>
                    <a:pt x="201616" y="6490"/>
                  </a:lnTo>
                  <a:lnTo>
                    <a:pt x="200749" y="6460"/>
                  </a:lnTo>
                  <a:lnTo>
                    <a:pt x="199941" y="6400"/>
                  </a:lnTo>
                  <a:lnTo>
                    <a:pt x="199223" y="6311"/>
                  </a:lnTo>
                  <a:lnTo>
                    <a:pt x="198894" y="6221"/>
                  </a:lnTo>
                  <a:lnTo>
                    <a:pt x="198595" y="6161"/>
                  </a:lnTo>
                  <a:lnTo>
                    <a:pt x="198326" y="6042"/>
                  </a:lnTo>
                  <a:lnTo>
                    <a:pt x="198057" y="5952"/>
                  </a:lnTo>
                  <a:lnTo>
                    <a:pt x="197848" y="5802"/>
                  </a:lnTo>
                  <a:lnTo>
                    <a:pt x="197668" y="5683"/>
                  </a:lnTo>
                  <a:lnTo>
                    <a:pt x="197489" y="5503"/>
                  </a:lnTo>
                  <a:lnTo>
                    <a:pt x="197369" y="5354"/>
                  </a:lnTo>
                  <a:lnTo>
                    <a:pt x="197309" y="5144"/>
                  </a:lnTo>
                  <a:lnTo>
                    <a:pt x="197249" y="4935"/>
                  </a:lnTo>
                  <a:lnTo>
                    <a:pt x="197249" y="4755"/>
                  </a:lnTo>
                  <a:lnTo>
                    <a:pt x="197249" y="4576"/>
                  </a:lnTo>
                  <a:lnTo>
                    <a:pt x="197279" y="4426"/>
                  </a:lnTo>
                  <a:lnTo>
                    <a:pt x="197309" y="4277"/>
                  </a:lnTo>
                  <a:lnTo>
                    <a:pt x="197399" y="4127"/>
                  </a:lnTo>
                  <a:lnTo>
                    <a:pt x="197459" y="3978"/>
                  </a:lnTo>
                  <a:lnTo>
                    <a:pt x="197668" y="3709"/>
                  </a:lnTo>
                  <a:lnTo>
                    <a:pt x="197937" y="3469"/>
                  </a:lnTo>
                  <a:lnTo>
                    <a:pt x="198266" y="3290"/>
                  </a:lnTo>
                  <a:lnTo>
                    <a:pt x="198625" y="3110"/>
                  </a:lnTo>
                  <a:lnTo>
                    <a:pt x="199044" y="2961"/>
                  </a:lnTo>
                  <a:lnTo>
                    <a:pt x="199493" y="2811"/>
                  </a:lnTo>
                  <a:lnTo>
                    <a:pt x="200001" y="2722"/>
                  </a:lnTo>
                  <a:lnTo>
                    <a:pt x="200539" y="2632"/>
                  </a:lnTo>
                  <a:lnTo>
                    <a:pt x="201078" y="2572"/>
                  </a:lnTo>
                  <a:lnTo>
                    <a:pt x="201676" y="2512"/>
                  </a:lnTo>
                  <a:lnTo>
                    <a:pt x="202274" y="2482"/>
                  </a:lnTo>
                  <a:lnTo>
                    <a:pt x="203500" y="2453"/>
                  </a:lnTo>
                  <a:close/>
                  <a:moveTo>
                    <a:pt x="168806" y="0"/>
                  </a:move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197489" y="60"/>
                  </a:lnTo>
                  <a:lnTo>
                    <a:pt x="184748" y="30"/>
                  </a:lnTo>
                  <a:lnTo>
                    <a:pt x="16880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2"/>
            <p:cNvSpPr/>
            <p:nvPr/>
          </p:nvSpPr>
          <p:spPr>
            <a:xfrm>
              <a:off x="5169350" y="2358375"/>
              <a:ext cx="379125" cy="100975"/>
            </a:xfrm>
            <a:custGeom>
              <a:avLst/>
              <a:gdLst/>
              <a:ahLst/>
              <a:cxnLst/>
              <a:rect l="l" t="t" r="r" b="b"/>
              <a:pathLst>
                <a:path w="15165" h="4039" fill="none" extrusionOk="0">
                  <a:moveTo>
                    <a:pt x="4367" y="4038"/>
                  </a:moveTo>
                  <a:lnTo>
                    <a:pt x="4367" y="4038"/>
                  </a:lnTo>
                  <a:lnTo>
                    <a:pt x="3500" y="4008"/>
                  </a:lnTo>
                  <a:lnTo>
                    <a:pt x="2692" y="3948"/>
                  </a:lnTo>
                  <a:lnTo>
                    <a:pt x="1974" y="3859"/>
                  </a:lnTo>
                  <a:lnTo>
                    <a:pt x="1645" y="3769"/>
                  </a:lnTo>
                  <a:lnTo>
                    <a:pt x="1346" y="3709"/>
                  </a:lnTo>
                  <a:lnTo>
                    <a:pt x="1077" y="3590"/>
                  </a:lnTo>
                  <a:lnTo>
                    <a:pt x="808" y="3500"/>
                  </a:lnTo>
                  <a:lnTo>
                    <a:pt x="599" y="3350"/>
                  </a:lnTo>
                  <a:lnTo>
                    <a:pt x="419" y="3231"/>
                  </a:lnTo>
                  <a:lnTo>
                    <a:pt x="240" y="3051"/>
                  </a:lnTo>
                  <a:lnTo>
                    <a:pt x="120" y="2902"/>
                  </a:lnTo>
                  <a:lnTo>
                    <a:pt x="60" y="2692"/>
                  </a:lnTo>
                  <a:lnTo>
                    <a:pt x="0" y="2483"/>
                  </a:lnTo>
                  <a:lnTo>
                    <a:pt x="0" y="2483"/>
                  </a:lnTo>
                  <a:lnTo>
                    <a:pt x="0" y="2303"/>
                  </a:lnTo>
                  <a:lnTo>
                    <a:pt x="0" y="2124"/>
                  </a:lnTo>
                  <a:lnTo>
                    <a:pt x="30" y="1974"/>
                  </a:lnTo>
                  <a:lnTo>
                    <a:pt x="60" y="1825"/>
                  </a:lnTo>
                  <a:lnTo>
                    <a:pt x="150" y="1675"/>
                  </a:lnTo>
                  <a:lnTo>
                    <a:pt x="210" y="1526"/>
                  </a:lnTo>
                  <a:lnTo>
                    <a:pt x="419" y="1257"/>
                  </a:lnTo>
                  <a:lnTo>
                    <a:pt x="688" y="1017"/>
                  </a:lnTo>
                  <a:lnTo>
                    <a:pt x="1017" y="838"/>
                  </a:lnTo>
                  <a:lnTo>
                    <a:pt x="1376" y="658"/>
                  </a:lnTo>
                  <a:lnTo>
                    <a:pt x="1795" y="509"/>
                  </a:lnTo>
                  <a:lnTo>
                    <a:pt x="2244" y="359"/>
                  </a:lnTo>
                  <a:lnTo>
                    <a:pt x="2752" y="270"/>
                  </a:lnTo>
                  <a:lnTo>
                    <a:pt x="3290" y="180"/>
                  </a:lnTo>
                  <a:lnTo>
                    <a:pt x="3829" y="120"/>
                  </a:lnTo>
                  <a:lnTo>
                    <a:pt x="4427" y="60"/>
                  </a:lnTo>
                  <a:lnTo>
                    <a:pt x="5025" y="30"/>
                  </a:lnTo>
                  <a:lnTo>
                    <a:pt x="6251" y="1"/>
                  </a:lnTo>
                  <a:lnTo>
                    <a:pt x="6251" y="1"/>
                  </a:lnTo>
                  <a:lnTo>
                    <a:pt x="7418" y="1"/>
                  </a:lnTo>
                  <a:lnTo>
                    <a:pt x="8554" y="60"/>
                  </a:lnTo>
                  <a:lnTo>
                    <a:pt x="9661" y="150"/>
                  </a:lnTo>
                  <a:lnTo>
                    <a:pt x="10708" y="210"/>
                  </a:lnTo>
                  <a:lnTo>
                    <a:pt x="12413" y="389"/>
                  </a:lnTo>
                  <a:lnTo>
                    <a:pt x="13489" y="509"/>
                  </a:lnTo>
                  <a:lnTo>
                    <a:pt x="13489" y="509"/>
                  </a:lnTo>
                  <a:lnTo>
                    <a:pt x="13788" y="539"/>
                  </a:lnTo>
                  <a:lnTo>
                    <a:pt x="14117" y="629"/>
                  </a:lnTo>
                  <a:lnTo>
                    <a:pt x="14417" y="718"/>
                  </a:lnTo>
                  <a:lnTo>
                    <a:pt x="14716" y="868"/>
                  </a:lnTo>
                  <a:lnTo>
                    <a:pt x="14925" y="1047"/>
                  </a:lnTo>
                  <a:lnTo>
                    <a:pt x="15015" y="1137"/>
                  </a:lnTo>
                  <a:lnTo>
                    <a:pt x="15104" y="1257"/>
                  </a:lnTo>
                  <a:lnTo>
                    <a:pt x="15134" y="1376"/>
                  </a:lnTo>
                  <a:lnTo>
                    <a:pt x="15164" y="1496"/>
                  </a:lnTo>
                  <a:lnTo>
                    <a:pt x="15164" y="1645"/>
                  </a:lnTo>
                  <a:lnTo>
                    <a:pt x="15134" y="1765"/>
                  </a:lnTo>
                  <a:lnTo>
                    <a:pt x="15134" y="1765"/>
                  </a:lnTo>
                  <a:lnTo>
                    <a:pt x="15104" y="1915"/>
                  </a:lnTo>
                  <a:lnTo>
                    <a:pt x="15015" y="2004"/>
                  </a:lnTo>
                  <a:lnTo>
                    <a:pt x="14925" y="2124"/>
                  </a:lnTo>
                  <a:lnTo>
                    <a:pt x="14835" y="2214"/>
                  </a:lnTo>
                  <a:lnTo>
                    <a:pt x="14596" y="2363"/>
                  </a:lnTo>
                  <a:lnTo>
                    <a:pt x="14327" y="2513"/>
                  </a:lnTo>
                  <a:lnTo>
                    <a:pt x="14327" y="2513"/>
                  </a:lnTo>
                  <a:lnTo>
                    <a:pt x="14058" y="2603"/>
                  </a:lnTo>
                  <a:lnTo>
                    <a:pt x="13699" y="2722"/>
                  </a:lnTo>
                  <a:lnTo>
                    <a:pt x="12801" y="2961"/>
                  </a:lnTo>
                  <a:lnTo>
                    <a:pt x="11635" y="3231"/>
                  </a:lnTo>
                  <a:lnTo>
                    <a:pt x="10319" y="3470"/>
                  </a:lnTo>
                  <a:lnTo>
                    <a:pt x="8854" y="3679"/>
                  </a:lnTo>
                  <a:lnTo>
                    <a:pt x="7328" y="3889"/>
                  </a:lnTo>
                  <a:lnTo>
                    <a:pt x="5803" y="4008"/>
                  </a:lnTo>
                  <a:lnTo>
                    <a:pt x="5085" y="4038"/>
                  </a:lnTo>
                  <a:lnTo>
                    <a:pt x="4367" y="4038"/>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2"/>
            <p:cNvSpPr/>
            <p:nvPr/>
          </p:nvSpPr>
          <p:spPr>
            <a:xfrm>
              <a:off x="238125" y="2297075"/>
              <a:ext cx="7143750" cy="1120825"/>
            </a:xfrm>
            <a:custGeom>
              <a:avLst/>
              <a:gdLst/>
              <a:ahLst/>
              <a:cxnLst/>
              <a:rect l="l" t="t" r="r" b="b"/>
              <a:pathLst>
                <a:path w="285750" h="44833" fill="none" extrusionOk="0">
                  <a:moveTo>
                    <a:pt x="168806" y="0"/>
                  </a:moveTo>
                  <a:lnTo>
                    <a:pt x="168806" y="0"/>
                  </a:ln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3922" y="44833"/>
                  </a:lnTo>
                  <a:lnTo>
                    <a:pt x="143922"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209063" y="150"/>
                  </a:lnTo>
                  <a:lnTo>
                    <a:pt x="197489" y="60"/>
                  </a:lnTo>
                  <a:lnTo>
                    <a:pt x="184748" y="30"/>
                  </a:lnTo>
                  <a:lnTo>
                    <a:pt x="168806" y="0"/>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32"/>
          <p:cNvGrpSpPr/>
          <p:nvPr/>
        </p:nvGrpSpPr>
        <p:grpSpPr>
          <a:xfrm>
            <a:off x="-1472439" y="-68439"/>
            <a:ext cx="4163378" cy="653217"/>
            <a:chOff x="238125" y="2297075"/>
            <a:chExt cx="7143750" cy="1120825"/>
          </a:xfrm>
        </p:grpSpPr>
        <p:sp>
          <p:nvSpPr>
            <p:cNvPr id="5196" name="Google Shape;5196;p32"/>
            <p:cNvSpPr/>
            <p:nvPr/>
          </p:nvSpPr>
          <p:spPr>
            <a:xfrm>
              <a:off x="238125" y="2297075"/>
              <a:ext cx="7143750" cy="1120825"/>
            </a:xfrm>
            <a:custGeom>
              <a:avLst/>
              <a:gdLst/>
              <a:ahLst/>
              <a:cxnLst/>
              <a:rect l="l" t="t" r="r" b="b"/>
              <a:pathLst>
                <a:path w="285750" h="44833" extrusionOk="0">
                  <a:moveTo>
                    <a:pt x="204667" y="2453"/>
                  </a:moveTo>
                  <a:lnTo>
                    <a:pt x="205803" y="2512"/>
                  </a:lnTo>
                  <a:lnTo>
                    <a:pt x="206910" y="2602"/>
                  </a:lnTo>
                  <a:lnTo>
                    <a:pt x="207957" y="2662"/>
                  </a:lnTo>
                  <a:lnTo>
                    <a:pt x="209662" y="2841"/>
                  </a:lnTo>
                  <a:lnTo>
                    <a:pt x="210738" y="2961"/>
                  </a:lnTo>
                  <a:lnTo>
                    <a:pt x="211037" y="2991"/>
                  </a:lnTo>
                  <a:lnTo>
                    <a:pt x="211366" y="3081"/>
                  </a:lnTo>
                  <a:lnTo>
                    <a:pt x="211666" y="3170"/>
                  </a:lnTo>
                  <a:lnTo>
                    <a:pt x="211965" y="3320"/>
                  </a:lnTo>
                  <a:lnTo>
                    <a:pt x="212174" y="3499"/>
                  </a:lnTo>
                  <a:lnTo>
                    <a:pt x="212264" y="3589"/>
                  </a:lnTo>
                  <a:lnTo>
                    <a:pt x="212353" y="3709"/>
                  </a:lnTo>
                  <a:lnTo>
                    <a:pt x="212383" y="3828"/>
                  </a:lnTo>
                  <a:lnTo>
                    <a:pt x="212413" y="3948"/>
                  </a:lnTo>
                  <a:lnTo>
                    <a:pt x="212413" y="4097"/>
                  </a:lnTo>
                  <a:lnTo>
                    <a:pt x="212383" y="4217"/>
                  </a:lnTo>
                  <a:lnTo>
                    <a:pt x="212353" y="4367"/>
                  </a:lnTo>
                  <a:lnTo>
                    <a:pt x="212264" y="4456"/>
                  </a:lnTo>
                  <a:lnTo>
                    <a:pt x="212174" y="4576"/>
                  </a:lnTo>
                  <a:lnTo>
                    <a:pt x="212084" y="4666"/>
                  </a:lnTo>
                  <a:lnTo>
                    <a:pt x="211845" y="4815"/>
                  </a:lnTo>
                  <a:lnTo>
                    <a:pt x="211576" y="4965"/>
                  </a:lnTo>
                  <a:lnTo>
                    <a:pt x="211307" y="5055"/>
                  </a:lnTo>
                  <a:lnTo>
                    <a:pt x="210948" y="5174"/>
                  </a:lnTo>
                  <a:lnTo>
                    <a:pt x="210050" y="5413"/>
                  </a:lnTo>
                  <a:lnTo>
                    <a:pt x="208884" y="5683"/>
                  </a:lnTo>
                  <a:lnTo>
                    <a:pt x="207568" y="5922"/>
                  </a:lnTo>
                  <a:lnTo>
                    <a:pt x="206103" y="6131"/>
                  </a:lnTo>
                  <a:lnTo>
                    <a:pt x="204577" y="6341"/>
                  </a:lnTo>
                  <a:lnTo>
                    <a:pt x="203052" y="6460"/>
                  </a:lnTo>
                  <a:lnTo>
                    <a:pt x="202334" y="6490"/>
                  </a:lnTo>
                  <a:lnTo>
                    <a:pt x="201616" y="6490"/>
                  </a:lnTo>
                  <a:lnTo>
                    <a:pt x="200749" y="6460"/>
                  </a:lnTo>
                  <a:lnTo>
                    <a:pt x="199941" y="6400"/>
                  </a:lnTo>
                  <a:lnTo>
                    <a:pt x="199223" y="6311"/>
                  </a:lnTo>
                  <a:lnTo>
                    <a:pt x="198894" y="6221"/>
                  </a:lnTo>
                  <a:lnTo>
                    <a:pt x="198595" y="6161"/>
                  </a:lnTo>
                  <a:lnTo>
                    <a:pt x="198326" y="6042"/>
                  </a:lnTo>
                  <a:lnTo>
                    <a:pt x="198057" y="5952"/>
                  </a:lnTo>
                  <a:lnTo>
                    <a:pt x="197848" y="5802"/>
                  </a:lnTo>
                  <a:lnTo>
                    <a:pt x="197668" y="5683"/>
                  </a:lnTo>
                  <a:lnTo>
                    <a:pt x="197489" y="5503"/>
                  </a:lnTo>
                  <a:lnTo>
                    <a:pt x="197369" y="5354"/>
                  </a:lnTo>
                  <a:lnTo>
                    <a:pt x="197309" y="5144"/>
                  </a:lnTo>
                  <a:lnTo>
                    <a:pt x="197249" y="4935"/>
                  </a:lnTo>
                  <a:lnTo>
                    <a:pt x="197249" y="4755"/>
                  </a:lnTo>
                  <a:lnTo>
                    <a:pt x="197249" y="4576"/>
                  </a:lnTo>
                  <a:lnTo>
                    <a:pt x="197279" y="4426"/>
                  </a:lnTo>
                  <a:lnTo>
                    <a:pt x="197309" y="4277"/>
                  </a:lnTo>
                  <a:lnTo>
                    <a:pt x="197399" y="4127"/>
                  </a:lnTo>
                  <a:lnTo>
                    <a:pt x="197459" y="3978"/>
                  </a:lnTo>
                  <a:lnTo>
                    <a:pt x="197668" y="3709"/>
                  </a:lnTo>
                  <a:lnTo>
                    <a:pt x="197937" y="3469"/>
                  </a:lnTo>
                  <a:lnTo>
                    <a:pt x="198266" y="3290"/>
                  </a:lnTo>
                  <a:lnTo>
                    <a:pt x="198625" y="3110"/>
                  </a:lnTo>
                  <a:lnTo>
                    <a:pt x="199044" y="2961"/>
                  </a:lnTo>
                  <a:lnTo>
                    <a:pt x="199493" y="2811"/>
                  </a:lnTo>
                  <a:lnTo>
                    <a:pt x="200001" y="2722"/>
                  </a:lnTo>
                  <a:lnTo>
                    <a:pt x="200539" y="2632"/>
                  </a:lnTo>
                  <a:lnTo>
                    <a:pt x="201078" y="2572"/>
                  </a:lnTo>
                  <a:lnTo>
                    <a:pt x="201676" y="2512"/>
                  </a:lnTo>
                  <a:lnTo>
                    <a:pt x="202274" y="2482"/>
                  </a:lnTo>
                  <a:lnTo>
                    <a:pt x="203500" y="2453"/>
                  </a:lnTo>
                  <a:close/>
                  <a:moveTo>
                    <a:pt x="168806" y="0"/>
                  </a:move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197489" y="60"/>
                  </a:lnTo>
                  <a:lnTo>
                    <a:pt x="184748" y="30"/>
                  </a:lnTo>
                  <a:lnTo>
                    <a:pt x="168806" y="0"/>
                  </a:lnTo>
                  <a:close/>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2"/>
            <p:cNvSpPr/>
            <p:nvPr/>
          </p:nvSpPr>
          <p:spPr>
            <a:xfrm>
              <a:off x="5169350" y="2358375"/>
              <a:ext cx="379125" cy="100975"/>
            </a:xfrm>
            <a:custGeom>
              <a:avLst/>
              <a:gdLst/>
              <a:ahLst/>
              <a:cxnLst/>
              <a:rect l="l" t="t" r="r" b="b"/>
              <a:pathLst>
                <a:path w="15165" h="4039" fill="none" extrusionOk="0">
                  <a:moveTo>
                    <a:pt x="4367" y="4038"/>
                  </a:moveTo>
                  <a:lnTo>
                    <a:pt x="4367" y="4038"/>
                  </a:lnTo>
                  <a:lnTo>
                    <a:pt x="3500" y="4008"/>
                  </a:lnTo>
                  <a:lnTo>
                    <a:pt x="2692" y="3948"/>
                  </a:lnTo>
                  <a:lnTo>
                    <a:pt x="1974" y="3859"/>
                  </a:lnTo>
                  <a:lnTo>
                    <a:pt x="1645" y="3769"/>
                  </a:lnTo>
                  <a:lnTo>
                    <a:pt x="1346" y="3709"/>
                  </a:lnTo>
                  <a:lnTo>
                    <a:pt x="1077" y="3590"/>
                  </a:lnTo>
                  <a:lnTo>
                    <a:pt x="808" y="3500"/>
                  </a:lnTo>
                  <a:lnTo>
                    <a:pt x="599" y="3350"/>
                  </a:lnTo>
                  <a:lnTo>
                    <a:pt x="419" y="3231"/>
                  </a:lnTo>
                  <a:lnTo>
                    <a:pt x="240" y="3051"/>
                  </a:lnTo>
                  <a:lnTo>
                    <a:pt x="120" y="2902"/>
                  </a:lnTo>
                  <a:lnTo>
                    <a:pt x="60" y="2692"/>
                  </a:lnTo>
                  <a:lnTo>
                    <a:pt x="0" y="2483"/>
                  </a:lnTo>
                  <a:lnTo>
                    <a:pt x="0" y="2483"/>
                  </a:lnTo>
                  <a:lnTo>
                    <a:pt x="0" y="2303"/>
                  </a:lnTo>
                  <a:lnTo>
                    <a:pt x="0" y="2124"/>
                  </a:lnTo>
                  <a:lnTo>
                    <a:pt x="30" y="1974"/>
                  </a:lnTo>
                  <a:lnTo>
                    <a:pt x="60" y="1825"/>
                  </a:lnTo>
                  <a:lnTo>
                    <a:pt x="150" y="1675"/>
                  </a:lnTo>
                  <a:lnTo>
                    <a:pt x="210" y="1526"/>
                  </a:lnTo>
                  <a:lnTo>
                    <a:pt x="419" y="1257"/>
                  </a:lnTo>
                  <a:lnTo>
                    <a:pt x="688" y="1017"/>
                  </a:lnTo>
                  <a:lnTo>
                    <a:pt x="1017" y="838"/>
                  </a:lnTo>
                  <a:lnTo>
                    <a:pt x="1376" y="658"/>
                  </a:lnTo>
                  <a:lnTo>
                    <a:pt x="1795" y="509"/>
                  </a:lnTo>
                  <a:lnTo>
                    <a:pt x="2244" y="359"/>
                  </a:lnTo>
                  <a:lnTo>
                    <a:pt x="2752" y="270"/>
                  </a:lnTo>
                  <a:lnTo>
                    <a:pt x="3290" y="180"/>
                  </a:lnTo>
                  <a:lnTo>
                    <a:pt x="3829" y="120"/>
                  </a:lnTo>
                  <a:lnTo>
                    <a:pt x="4427" y="60"/>
                  </a:lnTo>
                  <a:lnTo>
                    <a:pt x="5025" y="30"/>
                  </a:lnTo>
                  <a:lnTo>
                    <a:pt x="6251" y="1"/>
                  </a:lnTo>
                  <a:lnTo>
                    <a:pt x="6251" y="1"/>
                  </a:lnTo>
                  <a:lnTo>
                    <a:pt x="7418" y="1"/>
                  </a:lnTo>
                  <a:lnTo>
                    <a:pt x="8554" y="60"/>
                  </a:lnTo>
                  <a:lnTo>
                    <a:pt x="9661" y="150"/>
                  </a:lnTo>
                  <a:lnTo>
                    <a:pt x="10708" y="210"/>
                  </a:lnTo>
                  <a:lnTo>
                    <a:pt x="12413" y="389"/>
                  </a:lnTo>
                  <a:lnTo>
                    <a:pt x="13489" y="509"/>
                  </a:lnTo>
                  <a:lnTo>
                    <a:pt x="13489" y="509"/>
                  </a:lnTo>
                  <a:lnTo>
                    <a:pt x="13788" y="539"/>
                  </a:lnTo>
                  <a:lnTo>
                    <a:pt x="14117" y="629"/>
                  </a:lnTo>
                  <a:lnTo>
                    <a:pt x="14417" y="718"/>
                  </a:lnTo>
                  <a:lnTo>
                    <a:pt x="14716" y="868"/>
                  </a:lnTo>
                  <a:lnTo>
                    <a:pt x="14925" y="1047"/>
                  </a:lnTo>
                  <a:lnTo>
                    <a:pt x="15015" y="1137"/>
                  </a:lnTo>
                  <a:lnTo>
                    <a:pt x="15104" y="1257"/>
                  </a:lnTo>
                  <a:lnTo>
                    <a:pt x="15134" y="1376"/>
                  </a:lnTo>
                  <a:lnTo>
                    <a:pt x="15164" y="1496"/>
                  </a:lnTo>
                  <a:lnTo>
                    <a:pt x="15164" y="1645"/>
                  </a:lnTo>
                  <a:lnTo>
                    <a:pt x="15134" y="1765"/>
                  </a:lnTo>
                  <a:lnTo>
                    <a:pt x="15134" y="1765"/>
                  </a:lnTo>
                  <a:lnTo>
                    <a:pt x="15104" y="1915"/>
                  </a:lnTo>
                  <a:lnTo>
                    <a:pt x="15015" y="2004"/>
                  </a:lnTo>
                  <a:lnTo>
                    <a:pt x="14925" y="2124"/>
                  </a:lnTo>
                  <a:lnTo>
                    <a:pt x="14835" y="2214"/>
                  </a:lnTo>
                  <a:lnTo>
                    <a:pt x="14596" y="2363"/>
                  </a:lnTo>
                  <a:lnTo>
                    <a:pt x="14327" y="2513"/>
                  </a:lnTo>
                  <a:lnTo>
                    <a:pt x="14327" y="2513"/>
                  </a:lnTo>
                  <a:lnTo>
                    <a:pt x="14058" y="2603"/>
                  </a:lnTo>
                  <a:lnTo>
                    <a:pt x="13699" y="2722"/>
                  </a:lnTo>
                  <a:lnTo>
                    <a:pt x="12801" y="2961"/>
                  </a:lnTo>
                  <a:lnTo>
                    <a:pt x="11635" y="3231"/>
                  </a:lnTo>
                  <a:lnTo>
                    <a:pt x="10319" y="3470"/>
                  </a:lnTo>
                  <a:lnTo>
                    <a:pt x="8854" y="3679"/>
                  </a:lnTo>
                  <a:lnTo>
                    <a:pt x="7328" y="3889"/>
                  </a:lnTo>
                  <a:lnTo>
                    <a:pt x="5803" y="4008"/>
                  </a:lnTo>
                  <a:lnTo>
                    <a:pt x="5085" y="4038"/>
                  </a:lnTo>
                  <a:lnTo>
                    <a:pt x="4367" y="4038"/>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2"/>
            <p:cNvSpPr/>
            <p:nvPr/>
          </p:nvSpPr>
          <p:spPr>
            <a:xfrm>
              <a:off x="238125" y="2297075"/>
              <a:ext cx="7143750" cy="1120825"/>
            </a:xfrm>
            <a:custGeom>
              <a:avLst/>
              <a:gdLst/>
              <a:ahLst/>
              <a:cxnLst/>
              <a:rect l="l" t="t" r="r" b="b"/>
              <a:pathLst>
                <a:path w="285750" h="44833" fill="none" extrusionOk="0">
                  <a:moveTo>
                    <a:pt x="168806" y="0"/>
                  </a:moveTo>
                  <a:lnTo>
                    <a:pt x="168806" y="0"/>
                  </a:lnTo>
                  <a:lnTo>
                    <a:pt x="150861" y="30"/>
                  </a:lnTo>
                  <a:lnTo>
                    <a:pt x="141499" y="60"/>
                  </a:lnTo>
                  <a:lnTo>
                    <a:pt x="132048" y="150"/>
                  </a:lnTo>
                  <a:lnTo>
                    <a:pt x="122627" y="239"/>
                  </a:lnTo>
                  <a:lnTo>
                    <a:pt x="113445" y="329"/>
                  </a:lnTo>
                  <a:lnTo>
                    <a:pt x="104592" y="479"/>
                  </a:lnTo>
                  <a:lnTo>
                    <a:pt x="96187" y="688"/>
                  </a:lnTo>
                  <a:lnTo>
                    <a:pt x="88441" y="897"/>
                  </a:lnTo>
                  <a:lnTo>
                    <a:pt x="84852" y="1017"/>
                  </a:lnTo>
                  <a:lnTo>
                    <a:pt x="81472" y="1166"/>
                  </a:lnTo>
                  <a:lnTo>
                    <a:pt x="78302" y="1316"/>
                  </a:lnTo>
                  <a:lnTo>
                    <a:pt x="75371" y="1466"/>
                  </a:lnTo>
                  <a:lnTo>
                    <a:pt x="72709" y="1645"/>
                  </a:lnTo>
                  <a:lnTo>
                    <a:pt x="70346" y="1824"/>
                  </a:lnTo>
                  <a:lnTo>
                    <a:pt x="68252" y="2004"/>
                  </a:lnTo>
                  <a:lnTo>
                    <a:pt x="66488" y="2213"/>
                  </a:lnTo>
                  <a:lnTo>
                    <a:pt x="65052" y="2453"/>
                  </a:lnTo>
                  <a:lnTo>
                    <a:pt x="64484" y="2572"/>
                  </a:lnTo>
                  <a:lnTo>
                    <a:pt x="63975" y="2692"/>
                  </a:lnTo>
                  <a:lnTo>
                    <a:pt x="63556" y="2811"/>
                  </a:lnTo>
                  <a:lnTo>
                    <a:pt x="63257" y="2931"/>
                  </a:lnTo>
                  <a:lnTo>
                    <a:pt x="63048" y="3081"/>
                  </a:lnTo>
                  <a:lnTo>
                    <a:pt x="62958" y="3140"/>
                  </a:lnTo>
                  <a:lnTo>
                    <a:pt x="62928" y="3200"/>
                  </a:lnTo>
                  <a:lnTo>
                    <a:pt x="62899" y="3260"/>
                  </a:lnTo>
                  <a:lnTo>
                    <a:pt x="62899" y="3350"/>
                  </a:lnTo>
                  <a:lnTo>
                    <a:pt x="62928" y="3410"/>
                  </a:lnTo>
                  <a:lnTo>
                    <a:pt x="62988" y="3469"/>
                  </a:lnTo>
                  <a:lnTo>
                    <a:pt x="63198" y="3619"/>
                  </a:lnTo>
                  <a:lnTo>
                    <a:pt x="63497" y="3768"/>
                  </a:lnTo>
                  <a:lnTo>
                    <a:pt x="63497" y="3768"/>
                  </a:lnTo>
                  <a:lnTo>
                    <a:pt x="64065" y="4008"/>
                  </a:lnTo>
                  <a:lnTo>
                    <a:pt x="64783" y="4217"/>
                  </a:lnTo>
                  <a:lnTo>
                    <a:pt x="65590" y="4397"/>
                  </a:lnTo>
                  <a:lnTo>
                    <a:pt x="66517" y="4606"/>
                  </a:lnTo>
                  <a:lnTo>
                    <a:pt x="67534" y="4785"/>
                  </a:lnTo>
                  <a:lnTo>
                    <a:pt x="68641" y="4965"/>
                  </a:lnTo>
                  <a:lnTo>
                    <a:pt x="69837" y="5114"/>
                  </a:lnTo>
                  <a:lnTo>
                    <a:pt x="71123" y="5264"/>
                  </a:lnTo>
                  <a:lnTo>
                    <a:pt x="73965" y="5563"/>
                  </a:lnTo>
                  <a:lnTo>
                    <a:pt x="77135" y="5802"/>
                  </a:lnTo>
                  <a:lnTo>
                    <a:pt x="80545" y="6042"/>
                  </a:lnTo>
                  <a:lnTo>
                    <a:pt x="84224" y="6221"/>
                  </a:lnTo>
                  <a:lnTo>
                    <a:pt x="88112" y="6430"/>
                  </a:lnTo>
                  <a:lnTo>
                    <a:pt x="92179" y="6580"/>
                  </a:lnTo>
                  <a:lnTo>
                    <a:pt x="100733" y="6879"/>
                  </a:lnTo>
                  <a:lnTo>
                    <a:pt x="109646" y="7118"/>
                  </a:lnTo>
                  <a:lnTo>
                    <a:pt x="118649" y="7358"/>
                  </a:lnTo>
                  <a:lnTo>
                    <a:pt x="127472" y="7627"/>
                  </a:lnTo>
                  <a:lnTo>
                    <a:pt x="131779" y="7776"/>
                  </a:lnTo>
                  <a:lnTo>
                    <a:pt x="135936" y="7926"/>
                  </a:lnTo>
                  <a:lnTo>
                    <a:pt x="139914" y="8075"/>
                  </a:lnTo>
                  <a:lnTo>
                    <a:pt x="143683" y="8285"/>
                  </a:lnTo>
                  <a:lnTo>
                    <a:pt x="147242" y="8494"/>
                  </a:lnTo>
                  <a:lnTo>
                    <a:pt x="150562" y="8733"/>
                  </a:lnTo>
                  <a:lnTo>
                    <a:pt x="153552" y="8973"/>
                  </a:lnTo>
                  <a:lnTo>
                    <a:pt x="156244" y="9272"/>
                  </a:lnTo>
                  <a:lnTo>
                    <a:pt x="157471" y="9451"/>
                  </a:lnTo>
                  <a:lnTo>
                    <a:pt x="158577" y="9601"/>
                  </a:lnTo>
                  <a:lnTo>
                    <a:pt x="159594" y="9780"/>
                  </a:lnTo>
                  <a:lnTo>
                    <a:pt x="160521" y="9960"/>
                  </a:lnTo>
                  <a:lnTo>
                    <a:pt x="161329" y="10169"/>
                  </a:lnTo>
                  <a:lnTo>
                    <a:pt x="162047" y="10378"/>
                  </a:lnTo>
                  <a:lnTo>
                    <a:pt x="162645" y="10588"/>
                  </a:lnTo>
                  <a:lnTo>
                    <a:pt x="163123" y="10827"/>
                  </a:lnTo>
                  <a:lnTo>
                    <a:pt x="163303" y="10947"/>
                  </a:lnTo>
                  <a:lnTo>
                    <a:pt x="163482" y="11066"/>
                  </a:lnTo>
                  <a:lnTo>
                    <a:pt x="163602" y="11186"/>
                  </a:lnTo>
                  <a:lnTo>
                    <a:pt x="163692" y="11335"/>
                  </a:lnTo>
                  <a:lnTo>
                    <a:pt x="163781" y="11455"/>
                  </a:lnTo>
                  <a:lnTo>
                    <a:pt x="163811" y="11575"/>
                  </a:lnTo>
                  <a:lnTo>
                    <a:pt x="163811" y="11724"/>
                  </a:lnTo>
                  <a:lnTo>
                    <a:pt x="163781" y="11874"/>
                  </a:lnTo>
                  <a:lnTo>
                    <a:pt x="163781" y="11874"/>
                  </a:lnTo>
                  <a:lnTo>
                    <a:pt x="163692" y="11993"/>
                  </a:lnTo>
                  <a:lnTo>
                    <a:pt x="163572" y="12143"/>
                  </a:lnTo>
                  <a:lnTo>
                    <a:pt x="163393" y="12292"/>
                  </a:lnTo>
                  <a:lnTo>
                    <a:pt x="163123" y="12442"/>
                  </a:lnTo>
                  <a:lnTo>
                    <a:pt x="162824" y="12562"/>
                  </a:lnTo>
                  <a:lnTo>
                    <a:pt x="162495" y="12711"/>
                  </a:lnTo>
                  <a:lnTo>
                    <a:pt x="161628" y="12980"/>
                  </a:lnTo>
                  <a:lnTo>
                    <a:pt x="160551" y="13279"/>
                  </a:lnTo>
                  <a:lnTo>
                    <a:pt x="159295" y="13549"/>
                  </a:lnTo>
                  <a:lnTo>
                    <a:pt x="157829" y="13818"/>
                  </a:lnTo>
                  <a:lnTo>
                    <a:pt x="156184" y="14087"/>
                  </a:lnTo>
                  <a:lnTo>
                    <a:pt x="154390" y="14356"/>
                  </a:lnTo>
                  <a:lnTo>
                    <a:pt x="152416" y="14625"/>
                  </a:lnTo>
                  <a:lnTo>
                    <a:pt x="150263" y="14894"/>
                  </a:lnTo>
                  <a:lnTo>
                    <a:pt x="147989" y="15164"/>
                  </a:lnTo>
                  <a:lnTo>
                    <a:pt x="142965" y="15702"/>
                  </a:lnTo>
                  <a:lnTo>
                    <a:pt x="137461" y="16240"/>
                  </a:lnTo>
                  <a:lnTo>
                    <a:pt x="131450" y="16779"/>
                  </a:lnTo>
                  <a:lnTo>
                    <a:pt x="125049" y="17317"/>
                  </a:lnTo>
                  <a:lnTo>
                    <a:pt x="118320" y="17855"/>
                  </a:lnTo>
                  <a:lnTo>
                    <a:pt x="111291" y="18424"/>
                  </a:lnTo>
                  <a:lnTo>
                    <a:pt x="96576" y="19500"/>
                  </a:lnTo>
                  <a:lnTo>
                    <a:pt x="81442" y="20607"/>
                  </a:lnTo>
                  <a:lnTo>
                    <a:pt x="66308" y="21744"/>
                  </a:lnTo>
                  <a:lnTo>
                    <a:pt x="58891" y="22312"/>
                  </a:lnTo>
                  <a:lnTo>
                    <a:pt x="51653" y="22910"/>
                  </a:lnTo>
                  <a:lnTo>
                    <a:pt x="44654" y="23508"/>
                  </a:lnTo>
                  <a:lnTo>
                    <a:pt x="37925" y="24106"/>
                  </a:lnTo>
                  <a:lnTo>
                    <a:pt x="31584" y="24705"/>
                  </a:lnTo>
                  <a:lnTo>
                    <a:pt x="25662" y="25333"/>
                  </a:lnTo>
                  <a:lnTo>
                    <a:pt x="22850" y="25662"/>
                  </a:lnTo>
                  <a:lnTo>
                    <a:pt x="20189" y="25991"/>
                  </a:lnTo>
                  <a:lnTo>
                    <a:pt x="17646" y="26320"/>
                  </a:lnTo>
                  <a:lnTo>
                    <a:pt x="15254" y="26619"/>
                  </a:lnTo>
                  <a:lnTo>
                    <a:pt x="12980" y="26978"/>
                  </a:lnTo>
                  <a:lnTo>
                    <a:pt x="10887" y="27307"/>
                  </a:lnTo>
                  <a:lnTo>
                    <a:pt x="8943" y="27636"/>
                  </a:lnTo>
                  <a:lnTo>
                    <a:pt x="7178" y="27994"/>
                  </a:lnTo>
                  <a:lnTo>
                    <a:pt x="5593" y="28323"/>
                  </a:lnTo>
                  <a:lnTo>
                    <a:pt x="4187" y="28682"/>
                  </a:lnTo>
                  <a:lnTo>
                    <a:pt x="2961" y="29041"/>
                  </a:lnTo>
                  <a:lnTo>
                    <a:pt x="1944" y="29400"/>
                  </a:lnTo>
                  <a:lnTo>
                    <a:pt x="1525" y="29580"/>
                  </a:lnTo>
                  <a:lnTo>
                    <a:pt x="1137" y="29759"/>
                  </a:lnTo>
                  <a:lnTo>
                    <a:pt x="808" y="29939"/>
                  </a:lnTo>
                  <a:lnTo>
                    <a:pt x="538" y="30118"/>
                  </a:lnTo>
                  <a:lnTo>
                    <a:pt x="329" y="30297"/>
                  </a:lnTo>
                  <a:lnTo>
                    <a:pt x="150" y="30507"/>
                  </a:lnTo>
                  <a:lnTo>
                    <a:pt x="60" y="30686"/>
                  </a:lnTo>
                  <a:lnTo>
                    <a:pt x="0" y="30866"/>
                  </a:lnTo>
                  <a:lnTo>
                    <a:pt x="0" y="30866"/>
                  </a:lnTo>
                  <a:lnTo>
                    <a:pt x="0" y="31045"/>
                  </a:lnTo>
                  <a:lnTo>
                    <a:pt x="90" y="31225"/>
                  </a:lnTo>
                  <a:lnTo>
                    <a:pt x="239" y="31374"/>
                  </a:lnTo>
                  <a:lnTo>
                    <a:pt x="419" y="31554"/>
                  </a:lnTo>
                  <a:lnTo>
                    <a:pt x="688" y="31703"/>
                  </a:lnTo>
                  <a:lnTo>
                    <a:pt x="987" y="31853"/>
                  </a:lnTo>
                  <a:lnTo>
                    <a:pt x="1376" y="31972"/>
                  </a:lnTo>
                  <a:lnTo>
                    <a:pt x="1795" y="32122"/>
                  </a:lnTo>
                  <a:lnTo>
                    <a:pt x="2303" y="32241"/>
                  </a:lnTo>
                  <a:lnTo>
                    <a:pt x="2841" y="32361"/>
                  </a:lnTo>
                  <a:lnTo>
                    <a:pt x="4098" y="32570"/>
                  </a:lnTo>
                  <a:lnTo>
                    <a:pt x="5533" y="32750"/>
                  </a:lnTo>
                  <a:lnTo>
                    <a:pt x="7208" y="32929"/>
                  </a:lnTo>
                  <a:lnTo>
                    <a:pt x="9062" y="33079"/>
                  </a:lnTo>
                  <a:lnTo>
                    <a:pt x="11096" y="33199"/>
                  </a:lnTo>
                  <a:lnTo>
                    <a:pt x="13309" y="33288"/>
                  </a:lnTo>
                  <a:lnTo>
                    <a:pt x="15672" y="33378"/>
                  </a:lnTo>
                  <a:lnTo>
                    <a:pt x="18215" y="33438"/>
                  </a:lnTo>
                  <a:lnTo>
                    <a:pt x="20936" y="33468"/>
                  </a:lnTo>
                  <a:lnTo>
                    <a:pt x="26769" y="33498"/>
                  </a:lnTo>
                  <a:lnTo>
                    <a:pt x="26769" y="33498"/>
                  </a:lnTo>
                  <a:lnTo>
                    <a:pt x="30268" y="33498"/>
                  </a:lnTo>
                  <a:lnTo>
                    <a:pt x="33917" y="33468"/>
                  </a:lnTo>
                  <a:lnTo>
                    <a:pt x="41693" y="33348"/>
                  </a:lnTo>
                  <a:lnTo>
                    <a:pt x="49918" y="33199"/>
                  </a:lnTo>
                  <a:lnTo>
                    <a:pt x="58562" y="32959"/>
                  </a:lnTo>
                  <a:lnTo>
                    <a:pt x="67504" y="32720"/>
                  </a:lnTo>
                  <a:lnTo>
                    <a:pt x="76687" y="32421"/>
                  </a:lnTo>
                  <a:lnTo>
                    <a:pt x="95380" y="31793"/>
                  </a:lnTo>
                  <a:lnTo>
                    <a:pt x="95380" y="31793"/>
                  </a:lnTo>
                  <a:lnTo>
                    <a:pt x="113923" y="31165"/>
                  </a:lnTo>
                  <a:lnTo>
                    <a:pt x="122926" y="30866"/>
                  </a:lnTo>
                  <a:lnTo>
                    <a:pt x="131629" y="30626"/>
                  </a:lnTo>
                  <a:lnTo>
                    <a:pt x="139974" y="30417"/>
                  </a:lnTo>
                  <a:lnTo>
                    <a:pt x="147810" y="30238"/>
                  </a:lnTo>
                  <a:lnTo>
                    <a:pt x="155108" y="30118"/>
                  </a:lnTo>
                  <a:lnTo>
                    <a:pt x="158517" y="30088"/>
                  </a:lnTo>
                  <a:lnTo>
                    <a:pt x="161748" y="30088"/>
                  </a:lnTo>
                  <a:lnTo>
                    <a:pt x="161748" y="30088"/>
                  </a:lnTo>
                  <a:lnTo>
                    <a:pt x="166473" y="30118"/>
                  </a:lnTo>
                  <a:lnTo>
                    <a:pt x="170660" y="30178"/>
                  </a:lnTo>
                  <a:lnTo>
                    <a:pt x="172575" y="30268"/>
                  </a:lnTo>
                  <a:lnTo>
                    <a:pt x="174339" y="30327"/>
                  </a:lnTo>
                  <a:lnTo>
                    <a:pt x="175984" y="30417"/>
                  </a:lnTo>
                  <a:lnTo>
                    <a:pt x="177450" y="30537"/>
                  </a:lnTo>
                  <a:lnTo>
                    <a:pt x="178766" y="30656"/>
                  </a:lnTo>
                  <a:lnTo>
                    <a:pt x="179932" y="30806"/>
                  </a:lnTo>
                  <a:lnTo>
                    <a:pt x="180919" y="30955"/>
                  </a:lnTo>
                  <a:lnTo>
                    <a:pt x="181727" y="31165"/>
                  </a:lnTo>
                  <a:lnTo>
                    <a:pt x="182086" y="31254"/>
                  </a:lnTo>
                  <a:lnTo>
                    <a:pt x="182385" y="31344"/>
                  </a:lnTo>
                  <a:lnTo>
                    <a:pt x="182624" y="31464"/>
                  </a:lnTo>
                  <a:lnTo>
                    <a:pt x="182833" y="31583"/>
                  </a:lnTo>
                  <a:lnTo>
                    <a:pt x="182983" y="31703"/>
                  </a:lnTo>
                  <a:lnTo>
                    <a:pt x="183103" y="31823"/>
                  </a:lnTo>
                  <a:lnTo>
                    <a:pt x="183162" y="31942"/>
                  </a:lnTo>
                  <a:lnTo>
                    <a:pt x="183192" y="32092"/>
                  </a:lnTo>
                  <a:lnTo>
                    <a:pt x="183192" y="32092"/>
                  </a:lnTo>
                  <a:lnTo>
                    <a:pt x="183162" y="32241"/>
                  </a:lnTo>
                  <a:lnTo>
                    <a:pt x="183103" y="32391"/>
                  </a:lnTo>
                  <a:lnTo>
                    <a:pt x="183013" y="32541"/>
                  </a:lnTo>
                  <a:lnTo>
                    <a:pt x="182893" y="32690"/>
                  </a:lnTo>
                  <a:lnTo>
                    <a:pt x="182744" y="32840"/>
                  </a:lnTo>
                  <a:lnTo>
                    <a:pt x="182564" y="32989"/>
                  </a:lnTo>
                  <a:lnTo>
                    <a:pt x="182325" y="33139"/>
                  </a:lnTo>
                  <a:lnTo>
                    <a:pt x="182086" y="33258"/>
                  </a:lnTo>
                  <a:lnTo>
                    <a:pt x="181517" y="33528"/>
                  </a:lnTo>
                  <a:lnTo>
                    <a:pt x="180829" y="33797"/>
                  </a:lnTo>
                  <a:lnTo>
                    <a:pt x="180022" y="34036"/>
                  </a:lnTo>
                  <a:lnTo>
                    <a:pt x="179095" y="34275"/>
                  </a:lnTo>
                  <a:lnTo>
                    <a:pt x="178108" y="34515"/>
                  </a:lnTo>
                  <a:lnTo>
                    <a:pt x="177001" y="34724"/>
                  </a:lnTo>
                  <a:lnTo>
                    <a:pt x="175805" y="34933"/>
                  </a:lnTo>
                  <a:lnTo>
                    <a:pt x="174549" y="35113"/>
                  </a:lnTo>
                  <a:lnTo>
                    <a:pt x="173173" y="35292"/>
                  </a:lnTo>
                  <a:lnTo>
                    <a:pt x="171737" y="35502"/>
                  </a:lnTo>
                  <a:lnTo>
                    <a:pt x="168657" y="35831"/>
                  </a:lnTo>
                  <a:lnTo>
                    <a:pt x="165307" y="36130"/>
                  </a:lnTo>
                  <a:lnTo>
                    <a:pt x="161718" y="36429"/>
                  </a:lnTo>
                  <a:lnTo>
                    <a:pt x="157979" y="36668"/>
                  </a:lnTo>
                  <a:lnTo>
                    <a:pt x="154061" y="36907"/>
                  </a:lnTo>
                  <a:lnTo>
                    <a:pt x="150023" y="37146"/>
                  </a:lnTo>
                  <a:lnTo>
                    <a:pt x="145896" y="37356"/>
                  </a:lnTo>
                  <a:lnTo>
                    <a:pt x="137551" y="37745"/>
                  </a:lnTo>
                  <a:lnTo>
                    <a:pt x="129266" y="38133"/>
                  </a:lnTo>
                  <a:lnTo>
                    <a:pt x="121370" y="38492"/>
                  </a:lnTo>
                  <a:lnTo>
                    <a:pt x="117632" y="38702"/>
                  </a:lnTo>
                  <a:lnTo>
                    <a:pt x="114073" y="38911"/>
                  </a:lnTo>
                  <a:lnTo>
                    <a:pt x="110783" y="39120"/>
                  </a:lnTo>
                  <a:lnTo>
                    <a:pt x="107732" y="39360"/>
                  </a:lnTo>
                  <a:lnTo>
                    <a:pt x="104980" y="39629"/>
                  </a:lnTo>
                  <a:lnTo>
                    <a:pt x="102558" y="39898"/>
                  </a:lnTo>
                  <a:lnTo>
                    <a:pt x="101511" y="40048"/>
                  </a:lnTo>
                  <a:lnTo>
                    <a:pt x="100524" y="40197"/>
                  </a:lnTo>
                  <a:lnTo>
                    <a:pt x="99657" y="40377"/>
                  </a:lnTo>
                  <a:lnTo>
                    <a:pt x="98879" y="40526"/>
                  </a:lnTo>
                  <a:lnTo>
                    <a:pt x="98221" y="40706"/>
                  </a:lnTo>
                  <a:lnTo>
                    <a:pt x="97683" y="40885"/>
                  </a:lnTo>
                  <a:lnTo>
                    <a:pt x="97264" y="41094"/>
                  </a:lnTo>
                  <a:lnTo>
                    <a:pt x="97084" y="41184"/>
                  </a:lnTo>
                  <a:lnTo>
                    <a:pt x="96965" y="41304"/>
                  </a:lnTo>
                  <a:lnTo>
                    <a:pt x="96845" y="41394"/>
                  </a:lnTo>
                  <a:lnTo>
                    <a:pt x="96785" y="41513"/>
                  </a:lnTo>
                  <a:lnTo>
                    <a:pt x="96726" y="41603"/>
                  </a:lnTo>
                  <a:lnTo>
                    <a:pt x="96726" y="41723"/>
                  </a:lnTo>
                  <a:lnTo>
                    <a:pt x="96755" y="41842"/>
                  </a:lnTo>
                  <a:lnTo>
                    <a:pt x="96815" y="41962"/>
                  </a:lnTo>
                  <a:lnTo>
                    <a:pt x="96935" y="42081"/>
                  </a:lnTo>
                  <a:lnTo>
                    <a:pt x="97055" y="42201"/>
                  </a:lnTo>
                  <a:lnTo>
                    <a:pt x="97055" y="42201"/>
                  </a:lnTo>
                  <a:lnTo>
                    <a:pt x="97324" y="42351"/>
                  </a:lnTo>
                  <a:lnTo>
                    <a:pt x="97683" y="42530"/>
                  </a:lnTo>
                  <a:lnTo>
                    <a:pt x="98131" y="42680"/>
                  </a:lnTo>
                  <a:lnTo>
                    <a:pt x="98670" y="42829"/>
                  </a:lnTo>
                  <a:lnTo>
                    <a:pt x="99328" y="42949"/>
                  </a:lnTo>
                  <a:lnTo>
                    <a:pt x="100075" y="43098"/>
                  </a:lnTo>
                  <a:lnTo>
                    <a:pt x="100913" y="43218"/>
                  </a:lnTo>
                  <a:lnTo>
                    <a:pt x="101810" y="43367"/>
                  </a:lnTo>
                  <a:lnTo>
                    <a:pt x="103904" y="43607"/>
                  </a:lnTo>
                  <a:lnTo>
                    <a:pt x="106326" y="43816"/>
                  </a:lnTo>
                  <a:lnTo>
                    <a:pt x="109018" y="43996"/>
                  </a:lnTo>
                  <a:lnTo>
                    <a:pt x="112009" y="44175"/>
                  </a:lnTo>
                  <a:lnTo>
                    <a:pt x="115269" y="44325"/>
                  </a:lnTo>
                  <a:lnTo>
                    <a:pt x="118798" y="44474"/>
                  </a:lnTo>
                  <a:lnTo>
                    <a:pt x="122507" y="44564"/>
                  </a:lnTo>
                  <a:lnTo>
                    <a:pt x="126455" y="44683"/>
                  </a:lnTo>
                  <a:lnTo>
                    <a:pt x="130582" y="44743"/>
                  </a:lnTo>
                  <a:lnTo>
                    <a:pt x="134889" y="44803"/>
                  </a:lnTo>
                  <a:lnTo>
                    <a:pt x="139316" y="44833"/>
                  </a:lnTo>
                  <a:lnTo>
                    <a:pt x="143922" y="44833"/>
                  </a:lnTo>
                  <a:lnTo>
                    <a:pt x="143922" y="44833"/>
                  </a:lnTo>
                  <a:lnTo>
                    <a:pt x="148468" y="44833"/>
                  </a:lnTo>
                  <a:lnTo>
                    <a:pt x="153134" y="44803"/>
                  </a:lnTo>
                  <a:lnTo>
                    <a:pt x="157859" y="44743"/>
                  </a:lnTo>
                  <a:lnTo>
                    <a:pt x="162675" y="44683"/>
                  </a:lnTo>
                  <a:lnTo>
                    <a:pt x="167490" y="44594"/>
                  </a:lnTo>
                  <a:lnTo>
                    <a:pt x="172335" y="44504"/>
                  </a:lnTo>
                  <a:lnTo>
                    <a:pt x="177181" y="44384"/>
                  </a:lnTo>
                  <a:lnTo>
                    <a:pt x="182026" y="44235"/>
                  </a:lnTo>
                  <a:lnTo>
                    <a:pt x="186841" y="44085"/>
                  </a:lnTo>
                  <a:lnTo>
                    <a:pt x="191597" y="43906"/>
                  </a:lnTo>
                  <a:lnTo>
                    <a:pt x="196292" y="43696"/>
                  </a:lnTo>
                  <a:lnTo>
                    <a:pt x="200898" y="43487"/>
                  </a:lnTo>
                  <a:lnTo>
                    <a:pt x="205415" y="43278"/>
                  </a:lnTo>
                  <a:lnTo>
                    <a:pt x="209811" y="43038"/>
                  </a:lnTo>
                  <a:lnTo>
                    <a:pt x="214088" y="42769"/>
                  </a:lnTo>
                  <a:lnTo>
                    <a:pt x="218186" y="42470"/>
                  </a:lnTo>
                  <a:lnTo>
                    <a:pt x="222134" y="42171"/>
                  </a:lnTo>
                  <a:lnTo>
                    <a:pt x="225872" y="41872"/>
                  </a:lnTo>
                  <a:lnTo>
                    <a:pt x="229431" y="41543"/>
                  </a:lnTo>
                  <a:lnTo>
                    <a:pt x="232751" y="41184"/>
                  </a:lnTo>
                  <a:lnTo>
                    <a:pt x="235832" y="40825"/>
                  </a:lnTo>
                  <a:lnTo>
                    <a:pt x="238673" y="40436"/>
                  </a:lnTo>
                  <a:lnTo>
                    <a:pt x="241246" y="40048"/>
                  </a:lnTo>
                  <a:lnTo>
                    <a:pt x="243519" y="39629"/>
                  </a:lnTo>
                  <a:lnTo>
                    <a:pt x="244535" y="39420"/>
                  </a:lnTo>
                  <a:lnTo>
                    <a:pt x="245463" y="39180"/>
                  </a:lnTo>
                  <a:lnTo>
                    <a:pt x="246330" y="38971"/>
                  </a:lnTo>
                  <a:lnTo>
                    <a:pt x="247108" y="38732"/>
                  </a:lnTo>
                  <a:lnTo>
                    <a:pt x="247796" y="38522"/>
                  </a:lnTo>
                  <a:lnTo>
                    <a:pt x="248394" y="38283"/>
                  </a:lnTo>
                  <a:lnTo>
                    <a:pt x="248902" y="38044"/>
                  </a:lnTo>
                  <a:lnTo>
                    <a:pt x="249321" y="37804"/>
                  </a:lnTo>
                  <a:lnTo>
                    <a:pt x="249650" y="37565"/>
                  </a:lnTo>
                  <a:lnTo>
                    <a:pt x="249770" y="37446"/>
                  </a:lnTo>
                  <a:lnTo>
                    <a:pt x="249889" y="37296"/>
                  </a:lnTo>
                  <a:lnTo>
                    <a:pt x="249949" y="37176"/>
                  </a:lnTo>
                  <a:lnTo>
                    <a:pt x="250009" y="37057"/>
                  </a:lnTo>
                  <a:lnTo>
                    <a:pt x="250039" y="36937"/>
                  </a:lnTo>
                  <a:lnTo>
                    <a:pt x="250039" y="36788"/>
                  </a:lnTo>
                  <a:lnTo>
                    <a:pt x="250009" y="36668"/>
                  </a:lnTo>
                  <a:lnTo>
                    <a:pt x="249979" y="36518"/>
                  </a:lnTo>
                  <a:lnTo>
                    <a:pt x="249889" y="36399"/>
                  </a:lnTo>
                  <a:lnTo>
                    <a:pt x="249799" y="36279"/>
                  </a:lnTo>
                  <a:lnTo>
                    <a:pt x="249650" y="36130"/>
                  </a:lnTo>
                  <a:lnTo>
                    <a:pt x="249500" y="36010"/>
                  </a:lnTo>
                  <a:lnTo>
                    <a:pt x="249112" y="35711"/>
                  </a:lnTo>
                  <a:lnTo>
                    <a:pt x="249112" y="35711"/>
                  </a:lnTo>
                  <a:lnTo>
                    <a:pt x="248394" y="35322"/>
                  </a:lnTo>
                  <a:lnTo>
                    <a:pt x="247616" y="34903"/>
                  </a:lnTo>
                  <a:lnTo>
                    <a:pt x="246749" y="34515"/>
                  </a:lnTo>
                  <a:lnTo>
                    <a:pt x="245851" y="34096"/>
                  </a:lnTo>
                  <a:lnTo>
                    <a:pt x="244864" y="33737"/>
                  </a:lnTo>
                  <a:lnTo>
                    <a:pt x="243848" y="33348"/>
                  </a:lnTo>
                  <a:lnTo>
                    <a:pt x="242771" y="32959"/>
                  </a:lnTo>
                  <a:lnTo>
                    <a:pt x="241634" y="32600"/>
                  </a:lnTo>
                  <a:lnTo>
                    <a:pt x="240468" y="32241"/>
                  </a:lnTo>
                  <a:lnTo>
                    <a:pt x="239242" y="31883"/>
                  </a:lnTo>
                  <a:lnTo>
                    <a:pt x="236669" y="31195"/>
                  </a:lnTo>
                  <a:lnTo>
                    <a:pt x="233978" y="30537"/>
                  </a:lnTo>
                  <a:lnTo>
                    <a:pt x="231136" y="29879"/>
                  </a:lnTo>
                  <a:lnTo>
                    <a:pt x="228235" y="29251"/>
                  </a:lnTo>
                  <a:lnTo>
                    <a:pt x="225214" y="28652"/>
                  </a:lnTo>
                  <a:lnTo>
                    <a:pt x="222164" y="28084"/>
                  </a:lnTo>
                  <a:lnTo>
                    <a:pt x="219113" y="27516"/>
                  </a:lnTo>
                  <a:lnTo>
                    <a:pt x="212982" y="26439"/>
                  </a:lnTo>
                  <a:lnTo>
                    <a:pt x="207000" y="25422"/>
                  </a:lnTo>
                  <a:lnTo>
                    <a:pt x="201377" y="24465"/>
                  </a:lnTo>
                  <a:lnTo>
                    <a:pt x="198775" y="23987"/>
                  </a:lnTo>
                  <a:lnTo>
                    <a:pt x="196322" y="23538"/>
                  </a:lnTo>
                  <a:lnTo>
                    <a:pt x="194049" y="23119"/>
                  </a:lnTo>
                  <a:lnTo>
                    <a:pt x="191985" y="22671"/>
                  </a:lnTo>
                  <a:lnTo>
                    <a:pt x="190131" y="22252"/>
                  </a:lnTo>
                  <a:lnTo>
                    <a:pt x="188546" y="21833"/>
                  </a:lnTo>
                  <a:lnTo>
                    <a:pt x="187858" y="21654"/>
                  </a:lnTo>
                  <a:lnTo>
                    <a:pt x="187230" y="21444"/>
                  </a:lnTo>
                  <a:lnTo>
                    <a:pt x="186692" y="21235"/>
                  </a:lnTo>
                  <a:lnTo>
                    <a:pt x="186213" y="21056"/>
                  </a:lnTo>
                  <a:lnTo>
                    <a:pt x="185824" y="20846"/>
                  </a:lnTo>
                  <a:lnTo>
                    <a:pt x="185525" y="20667"/>
                  </a:lnTo>
                  <a:lnTo>
                    <a:pt x="185286" y="20457"/>
                  </a:lnTo>
                  <a:lnTo>
                    <a:pt x="185226" y="20368"/>
                  </a:lnTo>
                  <a:lnTo>
                    <a:pt x="185166" y="20278"/>
                  </a:lnTo>
                  <a:lnTo>
                    <a:pt x="185136" y="20158"/>
                  </a:lnTo>
                  <a:lnTo>
                    <a:pt x="185106" y="20069"/>
                  </a:lnTo>
                  <a:lnTo>
                    <a:pt x="185136" y="19979"/>
                  </a:lnTo>
                  <a:lnTo>
                    <a:pt x="185166" y="19889"/>
                  </a:lnTo>
                  <a:lnTo>
                    <a:pt x="185226" y="19770"/>
                  </a:lnTo>
                  <a:lnTo>
                    <a:pt x="185316" y="19680"/>
                  </a:lnTo>
                  <a:lnTo>
                    <a:pt x="185585" y="19500"/>
                  </a:lnTo>
                  <a:lnTo>
                    <a:pt x="185914" y="19321"/>
                  </a:lnTo>
                  <a:lnTo>
                    <a:pt x="186393" y="19112"/>
                  </a:lnTo>
                  <a:lnTo>
                    <a:pt x="186961" y="18932"/>
                  </a:lnTo>
                  <a:lnTo>
                    <a:pt x="187649" y="18753"/>
                  </a:lnTo>
                  <a:lnTo>
                    <a:pt x="187649" y="18753"/>
                  </a:lnTo>
                  <a:lnTo>
                    <a:pt x="188426" y="18543"/>
                  </a:lnTo>
                  <a:lnTo>
                    <a:pt x="189294" y="18364"/>
                  </a:lnTo>
                  <a:lnTo>
                    <a:pt x="191238" y="17975"/>
                  </a:lnTo>
                  <a:lnTo>
                    <a:pt x="193481" y="17586"/>
                  </a:lnTo>
                  <a:lnTo>
                    <a:pt x="195993" y="17227"/>
                  </a:lnTo>
                  <a:lnTo>
                    <a:pt x="198745" y="16839"/>
                  </a:lnTo>
                  <a:lnTo>
                    <a:pt x="201736" y="16450"/>
                  </a:lnTo>
                  <a:lnTo>
                    <a:pt x="204906" y="16091"/>
                  </a:lnTo>
                  <a:lnTo>
                    <a:pt x="208256" y="15702"/>
                  </a:lnTo>
                  <a:lnTo>
                    <a:pt x="215434" y="14924"/>
                  </a:lnTo>
                  <a:lnTo>
                    <a:pt x="223061" y="14147"/>
                  </a:lnTo>
                  <a:lnTo>
                    <a:pt x="238943" y="12562"/>
                  </a:lnTo>
                  <a:lnTo>
                    <a:pt x="246868" y="11784"/>
                  </a:lnTo>
                  <a:lnTo>
                    <a:pt x="254525" y="10947"/>
                  </a:lnTo>
                  <a:lnTo>
                    <a:pt x="258174" y="10558"/>
                  </a:lnTo>
                  <a:lnTo>
                    <a:pt x="261733" y="10139"/>
                  </a:lnTo>
                  <a:lnTo>
                    <a:pt x="265113" y="9720"/>
                  </a:lnTo>
                  <a:lnTo>
                    <a:pt x="268343" y="9302"/>
                  </a:lnTo>
                  <a:lnTo>
                    <a:pt x="271364" y="8883"/>
                  </a:lnTo>
                  <a:lnTo>
                    <a:pt x="274145" y="8434"/>
                  </a:lnTo>
                  <a:lnTo>
                    <a:pt x="276718" y="8016"/>
                  </a:lnTo>
                  <a:lnTo>
                    <a:pt x="278991" y="7567"/>
                  </a:lnTo>
                  <a:lnTo>
                    <a:pt x="281024" y="7148"/>
                  </a:lnTo>
                  <a:lnTo>
                    <a:pt x="281892" y="6909"/>
                  </a:lnTo>
                  <a:lnTo>
                    <a:pt x="282699" y="6700"/>
                  </a:lnTo>
                  <a:lnTo>
                    <a:pt x="283447" y="6460"/>
                  </a:lnTo>
                  <a:lnTo>
                    <a:pt x="284075" y="6251"/>
                  </a:lnTo>
                  <a:lnTo>
                    <a:pt x="284643" y="6012"/>
                  </a:lnTo>
                  <a:lnTo>
                    <a:pt x="285092" y="5802"/>
                  </a:lnTo>
                  <a:lnTo>
                    <a:pt x="285092" y="5802"/>
                  </a:lnTo>
                  <a:lnTo>
                    <a:pt x="285451" y="5563"/>
                  </a:lnTo>
                  <a:lnTo>
                    <a:pt x="285571" y="5473"/>
                  </a:lnTo>
                  <a:lnTo>
                    <a:pt x="285660" y="5354"/>
                  </a:lnTo>
                  <a:lnTo>
                    <a:pt x="285720" y="5234"/>
                  </a:lnTo>
                  <a:lnTo>
                    <a:pt x="285750" y="5144"/>
                  </a:lnTo>
                  <a:lnTo>
                    <a:pt x="285750" y="5025"/>
                  </a:lnTo>
                  <a:lnTo>
                    <a:pt x="285720" y="4935"/>
                  </a:lnTo>
                  <a:lnTo>
                    <a:pt x="285660" y="4845"/>
                  </a:lnTo>
                  <a:lnTo>
                    <a:pt x="285541" y="4726"/>
                  </a:lnTo>
                  <a:lnTo>
                    <a:pt x="285271" y="4546"/>
                  </a:lnTo>
                  <a:lnTo>
                    <a:pt x="284883" y="4337"/>
                  </a:lnTo>
                  <a:lnTo>
                    <a:pt x="284374" y="4157"/>
                  </a:lnTo>
                  <a:lnTo>
                    <a:pt x="283776" y="3978"/>
                  </a:lnTo>
                  <a:lnTo>
                    <a:pt x="283088" y="3798"/>
                  </a:lnTo>
                  <a:lnTo>
                    <a:pt x="282281" y="3649"/>
                  </a:lnTo>
                  <a:lnTo>
                    <a:pt x="281383" y="3469"/>
                  </a:lnTo>
                  <a:lnTo>
                    <a:pt x="279350" y="3170"/>
                  </a:lnTo>
                  <a:lnTo>
                    <a:pt x="276987" y="2871"/>
                  </a:lnTo>
                  <a:lnTo>
                    <a:pt x="274325" y="2602"/>
                  </a:lnTo>
                  <a:lnTo>
                    <a:pt x="271424" y="2333"/>
                  </a:lnTo>
                  <a:lnTo>
                    <a:pt x="268283" y="2094"/>
                  </a:lnTo>
                  <a:lnTo>
                    <a:pt x="264963" y="1884"/>
                  </a:lnTo>
                  <a:lnTo>
                    <a:pt x="261464" y="1675"/>
                  </a:lnTo>
                  <a:lnTo>
                    <a:pt x="257875" y="1466"/>
                  </a:lnTo>
                  <a:lnTo>
                    <a:pt x="254166" y="1316"/>
                  </a:lnTo>
                  <a:lnTo>
                    <a:pt x="250428" y="1137"/>
                  </a:lnTo>
                  <a:lnTo>
                    <a:pt x="242861" y="867"/>
                  </a:lnTo>
                  <a:lnTo>
                    <a:pt x="235473" y="658"/>
                  </a:lnTo>
                  <a:lnTo>
                    <a:pt x="228504" y="479"/>
                  </a:lnTo>
                  <a:lnTo>
                    <a:pt x="222194" y="329"/>
                  </a:lnTo>
                  <a:lnTo>
                    <a:pt x="212712" y="179"/>
                  </a:lnTo>
                  <a:lnTo>
                    <a:pt x="209063" y="150"/>
                  </a:lnTo>
                  <a:lnTo>
                    <a:pt x="209063" y="150"/>
                  </a:lnTo>
                  <a:lnTo>
                    <a:pt x="197489" y="60"/>
                  </a:lnTo>
                  <a:lnTo>
                    <a:pt x="184748" y="30"/>
                  </a:lnTo>
                  <a:lnTo>
                    <a:pt x="168806" y="0"/>
                  </a:lnTo>
                </a:path>
              </a:pathLst>
            </a:custGeom>
            <a:solidFill>
              <a:srgbClr val="FFFFFF">
                <a:alpha val="34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012931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399033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250489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0.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IBM Plex Sans"/>
              <a:buNone/>
              <a:defRPr sz="3500" b="1">
                <a:solidFill>
                  <a:schemeClr val="dk1"/>
                </a:solidFill>
                <a:latin typeface="IBM Plex Sans"/>
                <a:ea typeface="IBM Plex Sans"/>
                <a:cs typeface="IBM Plex Sans"/>
                <a:sym typeface="IBM Plex Sans"/>
              </a:defRPr>
            </a:lvl1pPr>
            <a:lvl2pPr lvl="1" rtl="0">
              <a:spcBef>
                <a:spcPts val="0"/>
              </a:spcBef>
              <a:spcAft>
                <a:spcPts val="0"/>
              </a:spcAft>
              <a:buClr>
                <a:schemeClr val="dk1"/>
              </a:buClr>
              <a:buSzPts val="3500"/>
              <a:buNone/>
              <a:defRPr sz="3500">
                <a:solidFill>
                  <a:schemeClr val="dk1"/>
                </a:solidFill>
              </a:defRPr>
            </a:lvl2pPr>
            <a:lvl3pPr lvl="2" rtl="0">
              <a:spcBef>
                <a:spcPts val="0"/>
              </a:spcBef>
              <a:spcAft>
                <a:spcPts val="0"/>
              </a:spcAft>
              <a:buClr>
                <a:schemeClr val="dk1"/>
              </a:buClr>
              <a:buSzPts val="3500"/>
              <a:buNone/>
              <a:defRPr sz="3500">
                <a:solidFill>
                  <a:schemeClr val="dk1"/>
                </a:solidFill>
              </a:defRPr>
            </a:lvl3pPr>
            <a:lvl4pPr lvl="3" rtl="0">
              <a:spcBef>
                <a:spcPts val="0"/>
              </a:spcBef>
              <a:spcAft>
                <a:spcPts val="0"/>
              </a:spcAft>
              <a:buClr>
                <a:schemeClr val="dk1"/>
              </a:buClr>
              <a:buSzPts val="3500"/>
              <a:buNone/>
              <a:defRPr sz="3500">
                <a:solidFill>
                  <a:schemeClr val="dk1"/>
                </a:solidFill>
              </a:defRPr>
            </a:lvl4pPr>
            <a:lvl5pPr lvl="4" rtl="0">
              <a:spcBef>
                <a:spcPts val="0"/>
              </a:spcBef>
              <a:spcAft>
                <a:spcPts val="0"/>
              </a:spcAft>
              <a:buClr>
                <a:schemeClr val="dk1"/>
              </a:buClr>
              <a:buSzPts val="3500"/>
              <a:buNone/>
              <a:defRPr sz="3500">
                <a:solidFill>
                  <a:schemeClr val="dk1"/>
                </a:solidFill>
              </a:defRPr>
            </a:lvl5pPr>
            <a:lvl6pPr lvl="5" rtl="0">
              <a:spcBef>
                <a:spcPts val="0"/>
              </a:spcBef>
              <a:spcAft>
                <a:spcPts val="0"/>
              </a:spcAft>
              <a:buClr>
                <a:schemeClr val="dk1"/>
              </a:buClr>
              <a:buSzPts val="3500"/>
              <a:buNone/>
              <a:defRPr sz="3500">
                <a:solidFill>
                  <a:schemeClr val="dk1"/>
                </a:solidFill>
              </a:defRPr>
            </a:lvl6pPr>
            <a:lvl7pPr lvl="6" rtl="0">
              <a:spcBef>
                <a:spcPts val="0"/>
              </a:spcBef>
              <a:spcAft>
                <a:spcPts val="0"/>
              </a:spcAft>
              <a:buClr>
                <a:schemeClr val="dk1"/>
              </a:buClr>
              <a:buSzPts val="3500"/>
              <a:buNone/>
              <a:defRPr sz="3500">
                <a:solidFill>
                  <a:schemeClr val="dk1"/>
                </a:solidFill>
              </a:defRPr>
            </a:lvl7pPr>
            <a:lvl8pPr lvl="7" rtl="0">
              <a:spcBef>
                <a:spcPts val="0"/>
              </a:spcBef>
              <a:spcAft>
                <a:spcPts val="0"/>
              </a:spcAft>
              <a:buClr>
                <a:schemeClr val="dk1"/>
              </a:buClr>
              <a:buSzPts val="3500"/>
              <a:buNone/>
              <a:defRPr sz="3500">
                <a:solidFill>
                  <a:schemeClr val="dk1"/>
                </a:solidFill>
              </a:defRPr>
            </a:lvl8pPr>
            <a:lvl9pPr lvl="8" rtl="0">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1pPr>
            <a:lvl2pPr marL="914400" lvl="1" indent="-317500">
              <a:lnSpc>
                <a:spcPct val="100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2pPr>
            <a:lvl3pPr marL="1371600" lvl="2" indent="-317500">
              <a:lnSpc>
                <a:spcPct val="100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3pPr>
            <a:lvl4pPr marL="1828800" lvl="3" indent="-317500">
              <a:lnSpc>
                <a:spcPct val="100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4pPr>
            <a:lvl5pPr marL="2286000" lvl="4" indent="-317500">
              <a:lnSpc>
                <a:spcPct val="100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5pPr>
            <a:lvl6pPr marL="2743200" lvl="5" indent="-317500">
              <a:lnSpc>
                <a:spcPct val="100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6pPr>
            <a:lvl7pPr marL="3200400" lvl="6" indent="-317500">
              <a:lnSpc>
                <a:spcPct val="100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7pPr>
            <a:lvl8pPr marL="3657600" lvl="7" indent="-317500">
              <a:lnSpc>
                <a:spcPct val="100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8pPr>
            <a:lvl9pPr marL="4114800" lvl="8" indent="-317500">
              <a:lnSpc>
                <a:spcPct val="100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69" r:id="rId5"/>
    <p:sldLayoutId id="214748367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2026/2/9</a:t>
            </a:fld>
            <a:endParaRPr lang="zh-CN" alt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53442164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solidFill>
                <a:latin typeface="微软雅黑" panose="020B0503020204020204" pitchFamily="34" charset="-122"/>
                <a:ea typeface="微软雅黑" panose="020B0503020204020204" pitchFamily="34" charset="-122"/>
                <a:sym typeface="+mn-ea"/>
              </a:rPr>
              <a:t>PPT</a:t>
            </a:r>
            <a:r>
              <a:rPr lang="zh-CN" altLang="en-US" sz="225"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8827901" cy="4758198"/>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500" dirty="0">
                  <a:solidFill>
                    <a:schemeClr val="bg1"/>
                  </a:solidFill>
                  <a:latin typeface="小白" panose="02010601030101010101" pitchFamily="2" charset="-122"/>
                  <a:ea typeface="小白" panose="02010601030101010101" pitchFamily="2" charset="-122"/>
                </a:rPr>
                <a:t>请输入标题</a:t>
              </a:r>
              <a:endParaRPr lang="en-US" sz="15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783999475"/>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B8AC976-F0F5-438A-A4BB-3BAAC2D1A4DD}" type="datetimeFigureOut">
              <a:rPr lang="en-US" smtClean="0">
                <a:solidFill>
                  <a:prstClr val="black">
                    <a:tint val="75000"/>
                  </a:prstClr>
                </a:solidFill>
              </a:rPr>
              <a:pPr defTabSz="685800"/>
              <a:t>2/9/2026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70BFC39-336F-402B-8BB1-7F2D84F9821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170019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19.xml"/><Relationship Id="rId7" Type="http://schemas.openxmlformats.org/officeDocument/2006/relationships/image" Target="../media/image24.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gif"/><Relationship Id="rId5" Type="http://schemas.openxmlformats.org/officeDocument/2006/relationships/image" Target="../media/image22.jpg"/><Relationship Id="rId4" Type="http://schemas.openxmlformats.org/officeDocument/2006/relationships/notesSlide" Target="../notesSlides/notesSlide17.xm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2.png"/><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6.jpeg"/><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2.png"/><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10.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9.xml"/><Relationship Id="rId1" Type="http://schemas.openxmlformats.org/officeDocument/2006/relationships/tags" Target="../tags/tag12.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56.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55.png"/><Relationship Id="rId2" Type="http://schemas.openxmlformats.org/officeDocument/2006/relationships/tags" Target="../tags/tag14.xml"/><Relationship Id="rId16" Type="http://schemas.openxmlformats.org/officeDocument/2006/relationships/image" Target="../media/image59.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slideLayout" Target="../slideLayouts/slideLayout32.xml"/><Relationship Id="rId5" Type="http://schemas.openxmlformats.org/officeDocument/2006/relationships/tags" Target="../tags/tag17.xml"/><Relationship Id="rId15" Type="http://schemas.openxmlformats.org/officeDocument/2006/relationships/image" Target="../media/image58.png"/><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62.pn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993531" y="1224910"/>
            <a:ext cx="7156938" cy="3153737"/>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8063346" y="-26279"/>
            <a:ext cx="1080655" cy="3156081"/>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5265174" y="3601059"/>
            <a:ext cx="3878825" cy="1547413"/>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266649" y="1"/>
            <a:ext cx="5389367" cy="1328363"/>
          </a:xfrm>
          <a:prstGeom prst="rect">
            <a:avLst/>
          </a:prstGeom>
        </p:spPr>
      </p:pic>
      <p:sp>
        <p:nvSpPr>
          <p:cNvPr id="19" name="Oval 10">
            <a:extLst>
              <a:ext uri="{FF2B5EF4-FFF2-40B4-BE49-F238E27FC236}">
                <a16:creationId xmlns:a16="http://schemas.microsoft.com/office/drawing/2014/main" id="{578606CD-2AB8-456A-93B9-4FD25D980205}"/>
              </a:ext>
            </a:extLst>
          </p:cNvPr>
          <p:cNvSpPr/>
          <p:nvPr/>
        </p:nvSpPr>
        <p:spPr>
          <a:xfrm>
            <a:off x="3450709" y="2968142"/>
            <a:ext cx="1508435" cy="150843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5" name="矩形 14">
            <a:extLst>
              <a:ext uri="{FF2B5EF4-FFF2-40B4-BE49-F238E27FC236}">
                <a16:creationId xmlns:a16="http://schemas.microsoft.com/office/drawing/2014/main" id="{1DF890F2-8D13-44FB-8718-534AEBB3C8F1}"/>
              </a:ext>
            </a:extLst>
          </p:cNvPr>
          <p:cNvSpPr/>
          <p:nvPr/>
        </p:nvSpPr>
        <p:spPr>
          <a:xfrm>
            <a:off x="1283110" y="1464469"/>
            <a:ext cx="6614651" cy="2591751"/>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a:solidFill>
                <a:prstClr val="white"/>
              </a:solidFill>
              <a:latin typeface="Calibri"/>
              <a:ea typeface="等线" panose="02010600030101010101" pitchFamily="2" charset="-122"/>
            </a:endParaRPr>
          </a:p>
        </p:txBody>
      </p:sp>
      <p:sp>
        <p:nvSpPr>
          <p:cNvPr id="11" name="Oval 10">
            <a:extLst>
              <a:ext uri="{FF2B5EF4-FFF2-40B4-BE49-F238E27FC236}">
                <a16:creationId xmlns:a16="http://schemas.microsoft.com/office/drawing/2014/main" id="{578606CD-2AB8-456A-93B9-4FD25D980205}"/>
              </a:ext>
            </a:extLst>
          </p:cNvPr>
          <p:cNvSpPr/>
          <p:nvPr/>
        </p:nvSpPr>
        <p:spPr>
          <a:xfrm>
            <a:off x="3989257" y="3425854"/>
            <a:ext cx="484472" cy="58161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3" name="Oval 10">
            <a:extLst>
              <a:ext uri="{FF2B5EF4-FFF2-40B4-BE49-F238E27FC236}">
                <a16:creationId xmlns:a16="http://schemas.microsoft.com/office/drawing/2014/main" id="{578606CD-2AB8-456A-93B9-4FD25D980205}"/>
              </a:ext>
            </a:extLst>
          </p:cNvPr>
          <p:cNvSpPr/>
          <p:nvPr/>
        </p:nvSpPr>
        <p:spPr>
          <a:xfrm>
            <a:off x="3679309" y="3196742"/>
            <a:ext cx="1063337" cy="1181904"/>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6" name="Oval 10">
            <a:extLst>
              <a:ext uri="{FF2B5EF4-FFF2-40B4-BE49-F238E27FC236}">
                <a16:creationId xmlns:a16="http://schemas.microsoft.com/office/drawing/2014/main" id="{578606CD-2AB8-456A-93B9-4FD25D980205}"/>
              </a:ext>
            </a:extLst>
          </p:cNvPr>
          <p:cNvSpPr/>
          <p:nvPr/>
        </p:nvSpPr>
        <p:spPr>
          <a:xfrm>
            <a:off x="3793609" y="3311042"/>
            <a:ext cx="852445" cy="856313"/>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2887579" y="-974559"/>
            <a:ext cx="184731" cy="300082"/>
          </a:xfrm>
          <a:prstGeom prst="rect">
            <a:avLst/>
          </a:prstGeom>
          <a:noFill/>
        </p:spPr>
        <p:txBody>
          <a:bodyPr wrap="none" rtlCol="0">
            <a:spAutoFit/>
          </a:bodyPr>
          <a:lstStyle/>
          <a:p>
            <a:pPr defTabSz="342900">
              <a:buClrTx/>
              <a:defRPr/>
            </a:pPr>
            <a:endParaRPr lang="en-VN" sz="1350" kern="1200" dirty="0">
              <a:solidFill>
                <a:prstClr val="black"/>
              </a:solidFill>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5122719" y="1755648"/>
            <a:ext cx="2489662" cy="1754326"/>
          </a:xfrm>
          <a:prstGeom prst="rect">
            <a:avLst/>
          </a:prstGeom>
          <a:noFill/>
        </p:spPr>
        <p:txBody>
          <a:bodyPr wrap="square" rtlCol="0">
            <a:spAutoFit/>
          </a:bodyPr>
          <a:lstStyle/>
          <a:p>
            <a:pPr algn="ctr" defTabSz="685800">
              <a:buClrTx/>
              <a:defRPr/>
            </a:pPr>
            <a:r>
              <a:rPr lang="en-VN" sz="5400" b="1" kern="1200" dirty="0">
                <a:solidFill>
                  <a:srgbClr val="C00000"/>
                </a:solidFill>
                <a:latin typeface="Times New Roman" panose="02020603050405020304" pitchFamily="18" charset="0"/>
                <a:ea typeface="+mn-ea"/>
                <a:cs typeface="Times New Roman" panose="02020603050405020304" pitchFamily="18" charset="0"/>
              </a:rPr>
              <a:t>KHỞI ĐỘNG</a:t>
            </a:r>
          </a:p>
        </p:txBody>
      </p:sp>
      <p:pic>
        <p:nvPicPr>
          <p:cNvPr id="5" name="Picture 4">
            <a:extLst>
              <a:ext uri="{FF2B5EF4-FFF2-40B4-BE49-F238E27FC236}">
                <a16:creationId xmlns:a16="http://schemas.microsoft.com/office/drawing/2014/main" id="{066DBA86-53AB-B8F5-5D8D-473F6AAD0934}"/>
              </a:ext>
            </a:extLst>
          </p:cNvPr>
          <p:cNvPicPr>
            <a:picLocks noChangeAspect="1"/>
          </p:cNvPicPr>
          <p:nvPr/>
        </p:nvPicPr>
        <p:blipFill rotWithShape="1">
          <a:blip r:embed="rId7"/>
          <a:srcRect l="14011" t="16885" r="14043" b="13288"/>
          <a:stretch/>
        </p:blipFill>
        <p:spPr>
          <a:xfrm>
            <a:off x="1246239" y="1567923"/>
            <a:ext cx="2775043" cy="2439545"/>
          </a:xfrm>
          <a:prstGeom prst="ellipse">
            <a:avLst/>
          </a:prstGeom>
        </p:spPr>
      </p:pic>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par>
                                <p:cTn id="53" presetID="16" presetClass="entr" presetSubtype="42"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outHorizontal)">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3" name="TextBox 2">
            <a:extLst>
              <a:ext uri="{FF2B5EF4-FFF2-40B4-BE49-F238E27FC236}">
                <a16:creationId xmlns:a16="http://schemas.microsoft.com/office/drawing/2014/main" id="{77B7C27B-E7CC-BF3B-3B7C-576D2455762F}"/>
              </a:ext>
            </a:extLst>
          </p:cNvPr>
          <p:cNvSpPr txBox="1"/>
          <p:nvPr/>
        </p:nvSpPr>
        <p:spPr>
          <a:xfrm>
            <a:off x="4719340" y="1127238"/>
            <a:ext cx="4277319" cy="954107"/>
          </a:xfrm>
          <a:prstGeom prst="rect">
            <a:avLst/>
          </a:prstGeom>
          <a:noFill/>
        </p:spPr>
        <p:txBody>
          <a:bodyPr wrap="square">
            <a:spAutoFit/>
          </a:bodyPr>
          <a:lstStyle/>
          <a:p>
            <a:pPr algn="ctr"/>
            <a:r>
              <a:rPr lang="en-US" sz="2800">
                <a:latin typeface="Times New Roman" panose="02020603050405020304" pitchFamily="18" charset="0"/>
                <a:cs typeface="Times New Roman" panose="02020603050405020304" pitchFamily="18" charset="0"/>
              </a:rPr>
              <a:t>Đ</a:t>
            </a:r>
            <a:r>
              <a:rPr lang="vi-VN" sz="2800">
                <a:latin typeface="Times New Roman" panose="02020603050405020304" pitchFamily="18" charset="0"/>
                <a:cs typeface="Times New Roman" panose="02020603050405020304" pitchFamily="18" charset="0"/>
              </a:rPr>
              <a:t>ây cũng là khu vực có sự giàu có về khoáng sản</a:t>
            </a:r>
            <a:endParaRPr lang="en-US"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AE8336-B5FB-640A-CCAB-7F0FCC16C2A3}"/>
              </a:ext>
            </a:extLst>
          </p:cNvPr>
          <p:cNvSpPr txBox="1"/>
          <p:nvPr/>
        </p:nvSpPr>
        <p:spPr>
          <a:xfrm>
            <a:off x="4572000" y="2251262"/>
            <a:ext cx="4277319" cy="1815882"/>
          </a:xfrm>
          <a:prstGeom prst="rect">
            <a:avLst/>
          </a:prstGeom>
          <a:noFill/>
        </p:spPr>
        <p:txBody>
          <a:bodyPr wrap="square">
            <a:spAutoFit/>
          </a:bodyPr>
          <a:lstStyle/>
          <a:p>
            <a:pPr algn="just"/>
            <a:r>
              <a:rPr kumimoji="0" lang="vi-VN" sz="2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=&gt; là cơ sở cho sự ra đời sớm của các ngành thủ công nghiệp như luyện kim, chế tác đồ đồn</a:t>
            </a:r>
            <a:r>
              <a:rPr kumimoji="0" lang="en-US" sz="2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g.</a:t>
            </a:r>
            <a:endParaRPr lang="en-US" sz="1200">
              <a:solidFill>
                <a:srgbClr val="FF0000"/>
              </a:solidFill>
            </a:endParaRPr>
          </a:p>
        </p:txBody>
      </p:sp>
      <p:sp>
        <p:nvSpPr>
          <p:cNvPr id="2" name="TextBox 1">
            <a:extLst>
              <a:ext uri="{FF2B5EF4-FFF2-40B4-BE49-F238E27FC236}">
                <a16:creationId xmlns:a16="http://schemas.microsoft.com/office/drawing/2014/main" id="{D459EE28-1921-EE49-8F0B-CC35D3FD8DC6}"/>
              </a:ext>
            </a:extLst>
          </p:cNvPr>
          <p:cNvSpPr txBox="1"/>
          <p:nvPr/>
        </p:nvSpPr>
        <p:spPr>
          <a:xfrm>
            <a:off x="0" y="0"/>
            <a:ext cx="9144000" cy="954107"/>
          </a:xfrm>
          <a:prstGeom prst="rect">
            <a:avLst/>
          </a:prstGeom>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vi-VN" sz="2800" b="1">
                <a:solidFill>
                  <a:srgbClr val="0070C0"/>
                </a:solidFill>
                <a:latin typeface="Times New Roman" panose="02020603050405020304" pitchFamily="18" charset="0"/>
                <a:cs typeface="Times New Roman" panose="02020603050405020304" pitchFamily="18" charset="0"/>
              </a:rPr>
              <a:t>Cơ sở về điều kiện tự nhiên hình thành nền văn minh</a:t>
            </a:r>
            <a:endParaRPr lang="en-US" sz="2800" b="1">
              <a:solidFill>
                <a:srgbClr val="0070C0"/>
              </a:solidFill>
              <a:latin typeface="Times New Roman" panose="02020603050405020304" pitchFamily="18" charset="0"/>
              <a:cs typeface="Times New Roman" panose="02020603050405020304" pitchFamily="18" charset="0"/>
            </a:endParaRPr>
          </a:p>
          <a:p>
            <a:pPr algn="ctr"/>
            <a:r>
              <a:rPr lang="vi-VN" sz="2800" b="1">
                <a:solidFill>
                  <a:srgbClr val="0070C0"/>
                </a:solidFill>
                <a:latin typeface="Times New Roman" panose="02020603050405020304" pitchFamily="18" charset="0"/>
                <a:cs typeface="Times New Roman" panose="02020603050405020304" pitchFamily="18" charset="0"/>
              </a:rPr>
              <a:t> Văn Lang - Âu Lạc:</a:t>
            </a:r>
            <a:endParaRPr lang="en-US" sz="2800" b="1">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9C183DD-A4A2-E389-AEBA-E439061047A8}"/>
              </a:ext>
            </a:extLst>
          </p:cNvPr>
          <p:cNvPicPr>
            <a:picLocks noChangeAspect="1"/>
          </p:cNvPicPr>
          <p:nvPr/>
        </p:nvPicPr>
        <p:blipFill rotWithShape="1">
          <a:blip r:embed="rId3"/>
          <a:srcRect l="15589" t="7165" r="18482" b="16948"/>
          <a:stretch/>
        </p:blipFill>
        <p:spPr>
          <a:xfrm>
            <a:off x="0" y="954107"/>
            <a:ext cx="4572000" cy="4189393"/>
          </a:xfrm>
          <a:prstGeom prst="rect">
            <a:avLst/>
          </a:prstGeom>
        </p:spPr>
      </p:pic>
    </p:spTree>
    <p:extLst>
      <p:ext uri="{BB962C8B-B14F-4D97-AF65-F5344CB8AC3E}">
        <p14:creationId xmlns:p14="http://schemas.microsoft.com/office/powerpoint/2010/main" val="315829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5890" name="Google Shape;5890;p42"/>
          <p:cNvSpPr/>
          <p:nvPr/>
        </p:nvSpPr>
        <p:spPr>
          <a:xfrm>
            <a:off x="3684064" y="4940200"/>
            <a:ext cx="1166272" cy="155009"/>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B5E77186-3ACA-E5D3-5469-9FE49590A382}"/>
              </a:ext>
            </a:extLst>
          </p:cNvPr>
          <p:cNvSpPr txBox="1"/>
          <p:nvPr/>
        </p:nvSpPr>
        <p:spPr>
          <a:xfrm>
            <a:off x="388962" y="48291"/>
            <a:ext cx="83660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Bài</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10: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Văn</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minh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Văn</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Lang -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Âu</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Lạc</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17C6DEB8-7800-57DF-7144-553F09080502}"/>
              </a:ext>
            </a:extLst>
          </p:cNvPr>
          <p:cNvSpPr txBox="1"/>
          <p:nvPr/>
        </p:nvSpPr>
        <p:spPr>
          <a:xfrm>
            <a:off x="0" y="624969"/>
            <a:ext cx="42581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IBM Plex Sans"/>
              </a:rPr>
              <a:t>1. Cơ sở hình thành</a:t>
            </a:r>
            <a:endParaRPr kumimoji="0" lang="en-US" sz="32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94EDFA27-450E-02ED-4F57-E431C3FC7533}"/>
              </a:ext>
            </a:extLst>
          </p:cNvPr>
          <p:cNvSpPr txBox="1"/>
          <p:nvPr/>
        </p:nvSpPr>
        <p:spPr>
          <a:xfrm>
            <a:off x="-1" y="1159053"/>
            <a:ext cx="42581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IBM Plex Sans"/>
              </a:rPr>
              <a:t>1.1 Điều kiện tự nhiên</a:t>
            </a:r>
            <a:endParaRPr kumimoji="0" lang="en-US" sz="32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88A10168-A76A-2137-472C-22B32A5E7F43}"/>
              </a:ext>
            </a:extLst>
          </p:cNvPr>
          <p:cNvSpPr txBox="1"/>
          <p:nvPr/>
        </p:nvSpPr>
        <p:spPr>
          <a:xfrm>
            <a:off x="44355" y="1741814"/>
            <a:ext cx="905529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Văn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Văn Lang-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Trung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nay). </a:t>
            </a:r>
          </a:p>
        </p:txBody>
      </p:sp>
      <p:sp>
        <p:nvSpPr>
          <p:cNvPr id="3" name="TextBox 2">
            <a:extLst>
              <a:ext uri="{FF2B5EF4-FFF2-40B4-BE49-F238E27FC236}">
                <a16:creationId xmlns:a16="http://schemas.microsoft.com/office/drawing/2014/main" id="{6EAD1FFE-DD00-219C-B037-DDFA3E5775C1}"/>
              </a:ext>
            </a:extLst>
          </p:cNvPr>
          <p:cNvSpPr txBox="1"/>
          <p:nvPr/>
        </p:nvSpPr>
        <p:spPr>
          <a:xfrm>
            <a:off x="44355" y="3291949"/>
            <a:ext cx="905529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Văn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Văn Lang-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4895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5890" name="Google Shape;5890;p42"/>
          <p:cNvSpPr/>
          <p:nvPr/>
        </p:nvSpPr>
        <p:spPr>
          <a:xfrm>
            <a:off x="3684064" y="4940200"/>
            <a:ext cx="1166272" cy="155009"/>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B5E77186-3ACA-E5D3-5469-9FE49590A382}"/>
              </a:ext>
            </a:extLst>
          </p:cNvPr>
          <p:cNvSpPr txBox="1"/>
          <p:nvPr/>
        </p:nvSpPr>
        <p:spPr>
          <a:xfrm>
            <a:off x="388962" y="48291"/>
            <a:ext cx="8366076" cy="646331"/>
          </a:xfrm>
          <a:prstGeom prst="rect">
            <a:avLst/>
          </a:prstGeom>
          <a:noFill/>
        </p:spPr>
        <p:txBody>
          <a:bodyPr wrap="square">
            <a:spAutoFit/>
          </a:bodyPr>
          <a:lstStyle/>
          <a:p>
            <a:pPr algn="ctr"/>
            <a:r>
              <a:rPr kumimoji="0" lang="en-US" sz="3600" b="1" i="0" u="none" strike="noStrike" kern="0" cap="none" spc="0" normalizeH="0" baseline="0" noProof="0" dirty="0" err="1">
                <a:ln>
                  <a:noFill/>
                </a:ln>
                <a:solidFill>
                  <a:srgbClr val="A03333"/>
                </a:solidFill>
                <a:effectLst/>
                <a:uLnTx/>
                <a:uFillTx/>
                <a:latin typeface="IBM Plex Sans"/>
                <a:sym typeface="IBM Plex Sans"/>
              </a:rPr>
              <a:t>Bài</a:t>
            </a:r>
            <a:r>
              <a:rPr kumimoji="0" lang="en-US" sz="3600" b="1" i="0" u="none" strike="noStrike" kern="0" cap="none" spc="0" normalizeH="0" baseline="0" noProof="0" dirty="0">
                <a:ln>
                  <a:noFill/>
                </a:ln>
                <a:solidFill>
                  <a:srgbClr val="A03333"/>
                </a:solidFill>
                <a:effectLst/>
                <a:uLnTx/>
                <a:uFillTx/>
                <a:latin typeface="IBM Plex Sans"/>
                <a:sym typeface="IBM Plex Sans"/>
              </a:rPr>
              <a:t> 10: </a:t>
            </a:r>
            <a:r>
              <a:rPr kumimoji="0" lang="en-US" sz="3600" b="1" i="0" u="none" strike="noStrike" kern="0" cap="none" spc="0" normalizeH="0" baseline="0" noProof="0" dirty="0" err="1">
                <a:ln>
                  <a:noFill/>
                </a:ln>
                <a:solidFill>
                  <a:srgbClr val="A03333"/>
                </a:solidFill>
                <a:effectLst/>
                <a:uLnTx/>
                <a:uFillTx/>
                <a:latin typeface="IBM Plex Sans"/>
                <a:sym typeface="IBM Plex Sans"/>
              </a:rPr>
              <a:t>Văn</a:t>
            </a:r>
            <a:r>
              <a:rPr kumimoji="0" lang="en-US" sz="3600" b="1" i="0" u="none" strike="noStrike" kern="0" cap="none" spc="0" normalizeH="0" baseline="0" noProof="0" dirty="0">
                <a:ln>
                  <a:noFill/>
                </a:ln>
                <a:solidFill>
                  <a:srgbClr val="A03333"/>
                </a:solidFill>
                <a:effectLst/>
                <a:uLnTx/>
                <a:uFillTx/>
                <a:latin typeface="IBM Plex Sans"/>
                <a:sym typeface="IBM Plex Sans"/>
              </a:rPr>
              <a:t> minh </a:t>
            </a:r>
            <a:r>
              <a:rPr kumimoji="0" lang="en-US" sz="3600" b="1" i="0" u="none" strike="noStrike" kern="0" cap="none" spc="0" normalizeH="0" baseline="0" noProof="0" dirty="0" err="1">
                <a:ln>
                  <a:noFill/>
                </a:ln>
                <a:solidFill>
                  <a:srgbClr val="A03333"/>
                </a:solidFill>
                <a:effectLst/>
                <a:uLnTx/>
                <a:uFillTx/>
                <a:latin typeface="IBM Plex Sans"/>
                <a:sym typeface="IBM Plex Sans"/>
              </a:rPr>
              <a:t>Văn</a:t>
            </a:r>
            <a:r>
              <a:rPr kumimoji="0" lang="en-US" sz="3600" b="1" i="0" u="none" strike="noStrike" kern="0" cap="none" spc="0" normalizeH="0" baseline="0" noProof="0" dirty="0">
                <a:ln>
                  <a:noFill/>
                </a:ln>
                <a:solidFill>
                  <a:srgbClr val="A03333"/>
                </a:solidFill>
                <a:effectLst/>
                <a:uLnTx/>
                <a:uFillTx/>
                <a:latin typeface="IBM Plex Sans"/>
                <a:sym typeface="IBM Plex Sans"/>
              </a:rPr>
              <a:t> Lang - </a:t>
            </a:r>
            <a:r>
              <a:rPr kumimoji="0" lang="en-US" sz="3600" b="1" i="0" u="none" strike="noStrike" kern="0" cap="none" spc="0" normalizeH="0" baseline="0" noProof="0" dirty="0" err="1">
                <a:ln>
                  <a:noFill/>
                </a:ln>
                <a:solidFill>
                  <a:srgbClr val="A03333"/>
                </a:solidFill>
                <a:effectLst/>
                <a:uLnTx/>
                <a:uFillTx/>
                <a:latin typeface="IBM Plex Sans"/>
                <a:sym typeface="IBM Plex Sans"/>
              </a:rPr>
              <a:t>Âu</a:t>
            </a:r>
            <a:r>
              <a:rPr kumimoji="0" lang="en-US" sz="3600" b="1" i="0" u="none" strike="noStrike" kern="0" cap="none" spc="0" normalizeH="0" baseline="0" noProof="0" dirty="0">
                <a:ln>
                  <a:noFill/>
                </a:ln>
                <a:solidFill>
                  <a:srgbClr val="A03333"/>
                </a:solidFill>
                <a:effectLst/>
                <a:uLnTx/>
                <a:uFillTx/>
                <a:latin typeface="IBM Plex Sans"/>
                <a:sym typeface="IBM Plex Sans"/>
              </a:rPr>
              <a:t> </a:t>
            </a:r>
            <a:r>
              <a:rPr kumimoji="0" lang="en-US" sz="3600" b="1" i="0" u="none" strike="noStrike" kern="0" cap="none" spc="0" normalizeH="0" baseline="0" noProof="0" dirty="0" err="1">
                <a:ln>
                  <a:noFill/>
                </a:ln>
                <a:solidFill>
                  <a:srgbClr val="A03333"/>
                </a:solidFill>
                <a:effectLst/>
                <a:uLnTx/>
                <a:uFillTx/>
                <a:latin typeface="IBM Plex Sans"/>
                <a:sym typeface="IBM Plex Sans"/>
              </a:rPr>
              <a:t>Lạc</a:t>
            </a:r>
            <a:endParaRPr lang="en-US" sz="3600" dirty="0"/>
          </a:p>
        </p:txBody>
      </p:sp>
      <p:sp>
        <p:nvSpPr>
          <p:cNvPr id="12" name="TextBox 11">
            <a:extLst>
              <a:ext uri="{FF2B5EF4-FFF2-40B4-BE49-F238E27FC236}">
                <a16:creationId xmlns:a16="http://schemas.microsoft.com/office/drawing/2014/main" id="{17C6DEB8-7800-57DF-7144-553F09080502}"/>
              </a:ext>
            </a:extLst>
          </p:cNvPr>
          <p:cNvSpPr txBox="1"/>
          <p:nvPr/>
        </p:nvSpPr>
        <p:spPr>
          <a:xfrm>
            <a:off x="0" y="766340"/>
            <a:ext cx="4258101"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sym typeface="IBM Plex Sans"/>
              </a:rPr>
              <a:t>1. Cơ sở hình thành</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4EDFA27-450E-02ED-4F57-E431C3FC7533}"/>
              </a:ext>
            </a:extLst>
          </p:cNvPr>
          <p:cNvSpPr txBox="1"/>
          <p:nvPr/>
        </p:nvSpPr>
        <p:spPr>
          <a:xfrm>
            <a:off x="9099" y="1340248"/>
            <a:ext cx="4258101"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sym typeface="IBM Plex Sans"/>
              </a:rPr>
              <a:t>1.1 Điều kiện tự nhiên</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DBACDE5-300C-151F-2081-A5A520218B92}"/>
              </a:ext>
            </a:extLst>
          </p:cNvPr>
          <p:cNvSpPr/>
          <p:nvPr/>
        </p:nvSpPr>
        <p:spPr>
          <a:xfrm>
            <a:off x="0" y="2819476"/>
            <a:ext cx="9034818" cy="1170518"/>
          </a:xfrm>
          <a:prstGeom prst="roundRect">
            <a:avLst>
              <a:gd name="adj" fmla="val 31825"/>
            </a:avLst>
          </a:prstGeom>
          <a:effectLst>
            <a:glow rad="101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Đọc thông tin và quan sát lược đồ hãy nêu cơ sở điều kiện xã hội hình thành nền văn minh Văn Lang – Âu Lạc?</a:t>
            </a:r>
          </a:p>
        </p:txBody>
      </p:sp>
      <p:sp>
        <p:nvSpPr>
          <p:cNvPr id="2" name="TextBox 1">
            <a:extLst>
              <a:ext uri="{FF2B5EF4-FFF2-40B4-BE49-F238E27FC236}">
                <a16:creationId xmlns:a16="http://schemas.microsoft.com/office/drawing/2014/main" id="{418CE0B9-620A-A06B-6504-1C79F36AFF2F}"/>
              </a:ext>
            </a:extLst>
          </p:cNvPr>
          <p:cNvSpPr txBox="1"/>
          <p:nvPr/>
        </p:nvSpPr>
        <p:spPr>
          <a:xfrm>
            <a:off x="9099" y="1925023"/>
            <a:ext cx="4258101"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sym typeface="IBM Plex Sans"/>
              </a:rPr>
              <a:t>1.2 Cơ sở xã hội</a:t>
            </a:r>
            <a:endParaRPr lang="en-US" sz="32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9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3" name="TextBox 2">
            <a:extLst>
              <a:ext uri="{FF2B5EF4-FFF2-40B4-BE49-F238E27FC236}">
                <a16:creationId xmlns:a16="http://schemas.microsoft.com/office/drawing/2014/main" id="{77B7C27B-E7CC-BF3B-3B7C-576D2455762F}"/>
              </a:ext>
            </a:extLst>
          </p:cNvPr>
          <p:cNvSpPr txBox="1"/>
          <p:nvPr/>
        </p:nvSpPr>
        <p:spPr>
          <a:xfrm>
            <a:off x="6278880" y="1382324"/>
            <a:ext cx="2865120" cy="2246769"/>
          </a:xfrm>
          <a:prstGeom prst="rect">
            <a:avLst/>
          </a:prstGeom>
          <a:noFill/>
        </p:spPr>
        <p:txBody>
          <a:bodyPr wrap="square">
            <a:spAutoFit/>
          </a:bodyPr>
          <a:lstStyle/>
          <a:p>
            <a:pPr algn="ctr"/>
            <a:r>
              <a:rPr lang="en-US" sz="2800">
                <a:latin typeface="Times New Roman" panose="02020603050405020304" pitchFamily="18" charset="0"/>
                <a:cs typeface="Times New Roman" panose="02020603050405020304" pitchFamily="18" charset="0"/>
              </a:rPr>
              <a:t>- Nền kinh tế nông nghiệp chuyển từ cuốc sang cày góp phần tăng hiệu quả sản xuất</a:t>
            </a:r>
          </a:p>
        </p:txBody>
      </p:sp>
      <p:sp>
        <p:nvSpPr>
          <p:cNvPr id="2" name="TextBox 1">
            <a:extLst>
              <a:ext uri="{FF2B5EF4-FFF2-40B4-BE49-F238E27FC236}">
                <a16:creationId xmlns:a16="http://schemas.microsoft.com/office/drawing/2014/main" id="{D459EE28-1921-EE49-8F0B-CC35D3FD8DC6}"/>
              </a:ext>
            </a:extLst>
          </p:cNvPr>
          <p:cNvSpPr txBox="1"/>
          <p:nvPr/>
        </p:nvSpPr>
        <p:spPr>
          <a:xfrm>
            <a:off x="0" y="0"/>
            <a:ext cx="9144000" cy="954107"/>
          </a:xfrm>
          <a:prstGeom prst="rect">
            <a:avLst/>
          </a:prstGeom>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vi-VN" sz="2800" b="1">
                <a:solidFill>
                  <a:srgbClr val="0070C0"/>
                </a:solidFill>
                <a:latin typeface="Times New Roman" panose="02020603050405020304" pitchFamily="18" charset="0"/>
                <a:cs typeface="Times New Roman" panose="02020603050405020304" pitchFamily="18" charset="0"/>
              </a:rPr>
              <a:t>Cơ sở về điều kiện </a:t>
            </a:r>
            <a:r>
              <a:rPr lang="en-US" sz="2800" b="1">
                <a:solidFill>
                  <a:srgbClr val="0070C0"/>
                </a:solidFill>
                <a:latin typeface="Times New Roman" panose="02020603050405020304" pitchFamily="18" charset="0"/>
                <a:cs typeface="Times New Roman" panose="02020603050405020304" pitchFamily="18" charset="0"/>
              </a:rPr>
              <a:t>xã hội </a:t>
            </a:r>
            <a:r>
              <a:rPr lang="vi-VN" sz="2800" b="1">
                <a:solidFill>
                  <a:srgbClr val="0070C0"/>
                </a:solidFill>
                <a:latin typeface="Times New Roman" panose="02020603050405020304" pitchFamily="18" charset="0"/>
                <a:cs typeface="Times New Roman" panose="02020603050405020304" pitchFamily="18" charset="0"/>
              </a:rPr>
              <a:t>hình thành nền văn minh</a:t>
            </a:r>
            <a:endParaRPr lang="en-US" sz="2800" b="1">
              <a:solidFill>
                <a:srgbClr val="0070C0"/>
              </a:solidFill>
              <a:latin typeface="Times New Roman" panose="02020603050405020304" pitchFamily="18" charset="0"/>
              <a:cs typeface="Times New Roman" panose="02020603050405020304" pitchFamily="18" charset="0"/>
            </a:endParaRPr>
          </a:p>
          <a:p>
            <a:pPr algn="ctr"/>
            <a:r>
              <a:rPr lang="vi-VN" sz="2800" b="1">
                <a:solidFill>
                  <a:srgbClr val="0070C0"/>
                </a:solidFill>
                <a:latin typeface="Times New Roman" panose="02020603050405020304" pitchFamily="18" charset="0"/>
                <a:cs typeface="Times New Roman" panose="02020603050405020304" pitchFamily="18" charset="0"/>
              </a:rPr>
              <a:t> Văn Lang - Âu Lạc:</a:t>
            </a:r>
            <a:endParaRPr lang="en-US" sz="2800" b="1">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5967E96-7F92-7A11-7007-9F3F8DC88101}"/>
              </a:ext>
            </a:extLst>
          </p:cNvPr>
          <p:cNvPicPr>
            <a:picLocks noChangeAspect="1"/>
          </p:cNvPicPr>
          <p:nvPr/>
        </p:nvPicPr>
        <p:blipFill>
          <a:blip r:embed="rId3"/>
          <a:stretch>
            <a:fillRect/>
          </a:stretch>
        </p:blipFill>
        <p:spPr>
          <a:xfrm>
            <a:off x="0" y="954107"/>
            <a:ext cx="6278880" cy="3614411"/>
          </a:xfrm>
          <a:prstGeom prst="rect">
            <a:avLst/>
          </a:prstGeom>
        </p:spPr>
      </p:pic>
    </p:spTree>
    <p:extLst>
      <p:ext uri="{BB962C8B-B14F-4D97-AF65-F5344CB8AC3E}">
        <p14:creationId xmlns:p14="http://schemas.microsoft.com/office/powerpoint/2010/main" val="2679724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3" name="TextBox 2">
            <a:extLst>
              <a:ext uri="{FF2B5EF4-FFF2-40B4-BE49-F238E27FC236}">
                <a16:creationId xmlns:a16="http://schemas.microsoft.com/office/drawing/2014/main" id="{77B7C27B-E7CC-BF3B-3B7C-576D2455762F}"/>
              </a:ext>
            </a:extLst>
          </p:cNvPr>
          <p:cNvSpPr txBox="1"/>
          <p:nvPr/>
        </p:nvSpPr>
        <p:spPr>
          <a:xfrm>
            <a:off x="-38100" y="1587041"/>
            <a:ext cx="3848100" cy="2062103"/>
          </a:xfrm>
          <a:prstGeom prst="rect">
            <a:avLst/>
          </a:prstGeom>
          <a:noFill/>
        </p:spPr>
        <p:txBody>
          <a:bodyPr wrap="square">
            <a:spAutoFit/>
          </a:bodyPr>
          <a:lstStyle/>
          <a:p>
            <a:pPr algn="ctr"/>
            <a:r>
              <a:rPr lang="en-US" sz="3200">
                <a:latin typeface="Times New Roman" panose="02020603050405020304" pitchFamily="18" charset="0"/>
                <a:cs typeface="Times New Roman" panose="02020603050405020304" pitchFamily="18" charset="0"/>
              </a:rPr>
              <a:t>- Xuất hiện sự phân hóa giữa các tầng lớp xã hội: quý tộc, nông dân và nô tỳ.</a:t>
            </a:r>
          </a:p>
        </p:txBody>
      </p:sp>
      <p:sp>
        <p:nvSpPr>
          <p:cNvPr id="2" name="TextBox 1">
            <a:extLst>
              <a:ext uri="{FF2B5EF4-FFF2-40B4-BE49-F238E27FC236}">
                <a16:creationId xmlns:a16="http://schemas.microsoft.com/office/drawing/2014/main" id="{D459EE28-1921-EE49-8F0B-CC35D3FD8DC6}"/>
              </a:ext>
            </a:extLst>
          </p:cNvPr>
          <p:cNvSpPr txBox="1"/>
          <p:nvPr/>
        </p:nvSpPr>
        <p:spPr>
          <a:xfrm>
            <a:off x="0" y="0"/>
            <a:ext cx="9144000" cy="954107"/>
          </a:xfrm>
          <a:prstGeom prst="rect">
            <a:avLst/>
          </a:prstGeom>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vi-VN" sz="2800" b="1">
                <a:solidFill>
                  <a:srgbClr val="0070C0"/>
                </a:solidFill>
                <a:latin typeface="Times New Roman" panose="02020603050405020304" pitchFamily="18" charset="0"/>
                <a:cs typeface="Times New Roman" panose="02020603050405020304" pitchFamily="18" charset="0"/>
              </a:rPr>
              <a:t>Cơ sở về điều kiện </a:t>
            </a:r>
            <a:r>
              <a:rPr lang="en-US" sz="2800" b="1">
                <a:solidFill>
                  <a:srgbClr val="0070C0"/>
                </a:solidFill>
                <a:latin typeface="Times New Roman" panose="02020603050405020304" pitchFamily="18" charset="0"/>
                <a:cs typeface="Times New Roman" panose="02020603050405020304" pitchFamily="18" charset="0"/>
              </a:rPr>
              <a:t>xã hội </a:t>
            </a:r>
            <a:r>
              <a:rPr lang="vi-VN" sz="2800" b="1">
                <a:solidFill>
                  <a:srgbClr val="0070C0"/>
                </a:solidFill>
                <a:latin typeface="Times New Roman" panose="02020603050405020304" pitchFamily="18" charset="0"/>
                <a:cs typeface="Times New Roman" panose="02020603050405020304" pitchFamily="18" charset="0"/>
              </a:rPr>
              <a:t>hình thành nền văn minh</a:t>
            </a:r>
            <a:endParaRPr lang="en-US" sz="2800" b="1">
              <a:solidFill>
                <a:srgbClr val="0070C0"/>
              </a:solidFill>
              <a:latin typeface="Times New Roman" panose="02020603050405020304" pitchFamily="18" charset="0"/>
              <a:cs typeface="Times New Roman" panose="02020603050405020304" pitchFamily="18" charset="0"/>
            </a:endParaRPr>
          </a:p>
          <a:p>
            <a:pPr algn="ctr"/>
            <a:r>
              <a:rPr lang="vi-VN" sz="2800" b="1">
                <a:solidFill>
                  <a:srgbClr val="0070C0"/>
                </a:solidFill>
                <a:latin typeface="Times New Roman" panose="02020603050405020304" pitchFamily="18" charset="0"/>
                <a:cs typeface="Times New Roman" panose="02020603050405020304" pitchFamily="18" charset="0"/>
              </a:rPr>
              <a:t> Văn Lang - Âu Lạc:</a:t>
            </a:r>
            <a:endParaRPr lang="en-US" sz="2800" b="1">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641D1E1-765D-AA28-DAD2-3318A1444789}"/>
              </a:ext>
            </a:extLst>
          </p:cNvPr>
          <p:cNvPicPr>
            <a:picLocks noChangeAspect="1"/>
          </p:cNvPicPr>
          <p:nvPr/>
        </p:nvPicPr>
        <p:blipFill>
          <a:blip r:embed="rId3"/>
          <a:stretch>
            <a:fillRect/>
          </a:stretch>
        </p:blipFill>
        <p:spPr>
          <a:xfrm>
            <a:off x="4533900" y="954107"/>
            <a:ext cx="4495800" cy="3801873"/>
          </a:xfrm>
          <a:prstGeom prst="rect">
            <a:avLst/>
          </a:prstGeom>
        </p:spPr>
      </p:pic>
    </p:spTree>
    <p:extLst>
      <p:ext uri="{BB962C8B-B14F-4D97-AF65-F5344CB8AC3E}">
        <p14:creationId xmlns:p14="http://schemas.microsoft.com/office/powerpoint/2010/main" val="3095609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2000"/>
                                        <p:tgtEl>
                                          <p:spTgt spid="3"/>
                                        </p:tgtEl>
                                      </p:cBhvr>
                                    </p:animEffect>
                                  </p:childTnLst>
                                </p:cTn>
                              </p:par>
                              <p:par>
                                <p:cTn id="8" presetID="21"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2)">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3" name="TextBox 2">
            <a:extLst>
              <a:ext uri="{FF2B5EF4-FFF2-40B4-BE49-F238E27FC236}">
                <a16:creationId xmlns:a16="http://schemas.microsoft.com/office/drawing/2014/main" id="{77B7C27B-E7CC-BF3B-3B7C-576D2455762F}"/>
              </a:ext>
            </a:extLst>
          </p:cNvPr>
          <p:cNvSpPr txBox="1"/>
          <p:nvPr/>
        </p:nvSpPr>
        <p:spPr>
          <a:xfrm>
            <a:off x="4533900" y="1324597"/>
            <a:ext cx="4495800" cy="3539430"/>
          </a:xfrm>
          <a:prstGeom prst="rect">
            <a:avLst/>
          </a:prstGeom>
          <a:noFill/>
        </p:spPr>
        <p:txBody>
          <a:bodyPr wrap="square">
            <a:spAutoFit/>
          </a:bodyPr>
          <a:lstStyle/>
          <a:p>
            <a:pPr algn="ctr"/>
            <a:r>
              <a:rPr lang="en-US" sz="3200" b="0" i="0">
                <a:solidFill>
                  <a:srgbClr val="000000"/>
                </a:solidFill>
                <a:effectLst/>
                <a:latin typeface="Times New Roman" panose="02020603050405020304" pitchFamily="18" charset="0"/>
                <a:cs typeface="Times New Roman" panose="02020603050405020304" pitchFamily="18" charset="0"/>
              </a:rPr>
              <a:t>- Quý tộc là tầng lớp có thế lực, nông dân là tầng lớp chiếm đại đa số và sản xuất chính, nô tỳ là tầng lớp thấp kém nhất trong xã hội.</a:t>
            </a:r>
            <a:br>
              <a:rPr lang="en-US" sz="3200" b="0" i="0">
                <a:solidFill>
                  <a:srgbClr val="000000"/>
                </a:solidFill>
                <a:effectLst/>
                <a:latin typeface="Times New Roman" panose="02020603050405020304" pitchFamily="18" charset="0"/>
                <a:cs typeface="Times New Roman" panose="02020603050405020304" pitchFamily="18" charset="0"/>
              </a:rPr>
            </a:br>
            <a:endParaRPr lang="en-US" sz="320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459EE28-1921-EE49-8F0B-CC35D3FD8DC6}"/>
              </a:ext>
            </a:extLst>
          </p:cNvPr>
          <p:cNvSpPr txBox="1"/>
          <p:nvPr/>
        </p:nvSpPr>
        <p:spPr>
          <a:xfrm>
            <a:off x="0" y="0"/>
            <a:ext cx="9144000" cy="954107"/>
          </a:xfrm>
          <a:prstGeom prst="rect">
            <a:avLst/>
          </a:prstGeom>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vi-VN" sz="2800" b="1">
                <a:solidFill>
                  <a:srgbClr val="0070C0"/>
                </a:solidFill>
                <a:latin typeface="Times New Roman" panose="02020603050405020304" pitchFamily="18" charset="0"/>
                <a:cs typeface="Times New Roman" panose="02020603050405020304" pitchFamily="18" charset="0"/>
              </a:rPr>
              <a:t>Cơ sở về điều kiện </a:t>
            </a:r>
            <a:r>
              <a:rPr lang="en-US" sz="2800" b="1">
                <a:solidFill>
                  <a:srgbClr val="0070C0"/>
                </a:solidFill>
                <a:latin typeface="Times New Roman" panose="02020603050405020304" pitchFamily="18" charset="0"/>
                <a:cs typeface="Times New Roman" panose="02020603050405020304" pitchFamily="18" charset="0"/>
              </a:rPr>
              <a:t>xã hội </a:t>
            </a:r>
            <a:r>
              <a:rPr lang="vi-VN" sz="2800" b="1">
                <a:solidFill>
                  <a:srgbClr val="0070C0"/>
                </a:solidFill>
                <a:latin typeface="Times New Roman" panose="02020603050405020304" pitchFamily="18" charset="0"/>
                <a:cs typeface="Times New Roman" panose="02020603050405020304" pitchFamily="18" charset="0"/>
              </a:rPr>
              <a:t>hình thành nền văn minh</a:t>
            </a:r>
            <a:endParaRPr lang="en-US" sz="2800" b="1">
              <a:solidFill>
                <a:srgbClr val="0070C0"/>
              </a:solidFill>
              <a:latin typeface="Times New Roman" panose="02020603050405020304" pitchFamily="18" charset="0"/>
              <a:cs typeface="Times New Roman" panose="02020603050405020304" pitchFamily="18" charset="0"/>
            </a:endParaRPr>
          </a:p>
          <a:p>
            <a:pPr algn="ctr"/>
            <a:r>
              <a:rPr lang="vi-VN" sz="2800" b="1">
                <a:solidFill>
                  <a:srgbClr val="0070C0"/>
                </a:solidFill>
                <a:latin typeface="Times New Roman" panose="02020603050405020304" pitchFamily="18" charset="0"/>
                <a:cs typeface="Times New Roman" panose="02020603050405020304" pitchFamily="18" charset="0"/>
              </a:rPr>
              <a:t> Văn Lang - Âu Lạc:</a:t>
            </a:r>
            <a:endParaRPr lang="en-US" sz="2800" b="1">
              <a:solidFill>
                <a:srgbClr val="0070C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9A049F4-4271-48AF-28CD-092B3E236C6E}"/>
              </a:ext>
            </a:extLst>
          </p:cNvPr>
          <p:cNvPicPr>
            <a:picLocks noChangeAspect="1"/>
          </p:cNvPicPr>
          <p:nvPr/>
        </p:nvPicPr>
        <p:blipFill>
          <a:blip r:embed="rId3"/>
          <a:stretch>
            <a:fillRect/>
          </a:stretch>
        </p:blipFill>
        <p:spPr>
          <a:xfrm>
            <a:off x="114300" y="1054027"/>
            <a:ext cx="4419600" cy="3810000"/>
          </a:xfrm>
          <a:prstGeom prst="roundRect">
            <a:avLst/>
          </a:prstGeom>
        </p:spPr>
      </p:pic>
    </p:spTree>
    <p:extLst>
      <p:ext uri="{BB962C8B-B14F-4D97-AF65-F5344CB8AC3E}">
        <p14:creationId xmlns:p14="http://schemas.microsoft.com/office/powerpoint/2010/main" val="137723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3" name="TextBox 2">
            <a:extLst>
              <a:ext uri="{FF2B5EF4-FFF2-40B4-BE49-F238E27FC236}">
                <a16:creationId xmlns:a16="http://schemas.microsoft.com/office/drawing/2014/main" id="{77B7C27B-E7CC-BF3B-3B7C-576D2455762F}"/>
              </a:ext>
            </a:extLst>
          </p:cNvPr>
          <p:cNvSpPr txBox="1"/>
          <p:nvPr/>
        </p:nvSpPr>
        <p:spPr>
          <a:xfrm>
            <a:off x="-38100" y="1587041"/>
            <a:ext cx="4152900" cy="2246769"/>
          </a:xfrm>
          <a:prstGeom prst="rect">
            <a:avLst/>
          </a:prstGeom>
          <a:noFill/>
        </p:spPr>
        <p:txBody>
          <a:bodyPr wrap="square">
            <a:spAutoFit/>
          </a:bodyPr>
          <a:lstStyle/>
          <a:p>
            <a:pPr algn="ctr"/>
            <a:r>
              <a:rPr lang="vi-VN" sz="2800">
                <a:latin typeface="Times New Roman" panose="02020603050405020304" pitchFamily="18" charset="0"/>
                <a:cs typeface="Times New Roman" panose="02020603050405020304" pitchFamily="18" charset="0"/>
              </a:rPr>
              <a:t>- Quá trình giao lưu và trao đổi sản vật đã hình thành mối liên kết giữa các cộng đồng cư dân Việt cổ</a:t>
            </a:r>
          </a:p>
          <a:p>
            <a:pPr algn="ctr"/>
            <a:endParaRPr lang="vi-VN" sz="280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459EE28-1921-EE49-8F0B-CC35D3FD8DC6}"/>
              </a:ext>
            </a:extLst>
          </p:cNvPr>
          <p:cNvSpPr txBox="1"/>
          <p:nvPr/>
        </p:nvSpPr>
        <p:spPr>
          <a:xfrm>
            <a:off x="0" y="0"/>
            <a:ext cx="9144000" cy="954107"/>
          </a:xfrm>
          <a:prstGeom prst="rect">
            <a:avLst/>
          </a:prstGeom>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vi-VN" sz="2800" b="1">
                <a:solidFill>
                  <a:srgbClr val="0070C0"/>
                </a:solidFill>
                <a:latin typeface="Times New Roman" panose="02020603050405020304" pitchFamily="18" charset="0"/>
                <a:cs typeface="Times New Roman" panose="02020603050405020304" pitchFamily="18" charset="0"/>
              </a:rPr>
              <a:t>Cơ sở về điều kiện </a:t>
            </a:r>
            <a:r>
              <a:rPr lang="en-US" sz="2800" b="1">
                <a:solidFill>
                  <a:srgbClr val="0070C0"/>
                </a:solidFill>
                <a:latin typeface="Times New Roman" panose="02020603050405020304" pitchFamily="18" charset="0"/>
                <a:cs typeface="Times New Roman" panose="02020603050405020304" pitchFamily="18" charset="0"/>
              </a:rPr>
              <a:t>xã hội </a:t>
            </a:r>
            <a:r>
              <a:rPr lang="vi-VN" sz="2800" b="1">
                <a:solidFill>
                  <a:srgbClr val="0070C0"/>
                </a:solidFill>
                <a:latin typeface="Times New Roman" panose="02020603050405020304" pitchFamily="18" charset="0"/>
                <a:cs typeface="Times New Roman" panose="02020603050405020304" pitchFamily="18" charset="0"/>
              </a:rPr>
              <a:t>hình thành nền văn minh</a:t>
            </a:r>
            <a:endParaRPr lang="en-US" sz="2800" b="1">
              <a:solidFill>
                <a:srgbClr val="0070C0"/>
              </a:solidFill>
              <a:latin typeface="Times New Roman" panose="02020603050405020304" pitchFamily="18" charset="0"/>
              <a:cs typeface="Times New Roman" panose="02020603050405020304" pitchFamily="18" charset="0"/>
            </a:endParaRPr>
          </a:p>
          <a:p>
            <a:pPr algn="ctr"/>
            <a:r>
              <a:rPr lang="vi-VN" sz="2800" b="1">
                <a:solidFill>
                  <a:srgbClr val="0070C0"/>
                </a:solidFill>
                <a:latin typeface="Times New Roman" panose="02020603050405020304" pitchFamily="18" charset="0"/>
                <a:cs typeface="Times New Roman" panose="02020603050405020304" pitchFamily="18" charset="0"/>
              </a:rPr>
              <a:t> Văn Lang - Âu Lạc:</a:t>
            </a:r>
            <a:endParaRPr lang="en-US" sz="2800" b="1">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FD7726B-22ED-3FD9-E181-6DDA46B470CB}"/>
              </a:ext>
            </a:extLst>
          </p:cNvPr>
          <p:cNvPicPr>
            <a:picLocks noChangeAspect="1"/>
          </p:cNvPicPr>
          <p:nvPr/>
        </p:nvPicPr>
        <p:blipFill>
          <a:blip r:embed="rId3"/>
          <a:stretch>
            <a:fillRect/>
          </a:stretch>
        </p:blipFill>
        <p:spPr>
          <a:xfrm>
            <a:off x="4194810" y="954107"/>
            <a:ext cx="4662944" cy="4029373"/>
          </a:xfrm>
          <a:prstGeom prst="rect">
            <a:avLst/>
          </a:prstGeom>
        </p:spPr>
      </p:pic>
    </p:spTree>
    <p:extLst>
      <p:ext uri="{BB962C8B-B14F-4D97-AF65-F5344CB8AC3E}">
        <p14:creationId xmlns:p14="http://schemas.microsoft.com/office/powerpoint/2010/main" val="1111336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5890" name="Google Shape;5890;p42"/>
          <p:cNvSpPr/>
          <p:nvPr/>
        </p:nvSpPr>
        <p:spPr>
          <a:xfrm>
            <a:off x="3684064" y="4940200"/>
            <a:ext cx="1166272" cy="155009"/>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B5E77186-3ACA-E5D3-5469-9FE49590A382}"/>
              </a:ext>
            </a:extLst>
          </p:cNvPr>
          <p:cNvSpPr txBox="1"/>
          <p:nvPr/>
        </p:nvSpPr>
        <p:spPr>
          <a:xfrm>
            <a:off x="388962" y="48291"/>
            <a:ext cx="83660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Bài</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10: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Văn</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minh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Văn</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Lang -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Âu</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Lạc</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17C6DEB8-7800-57DF-7144-553F09080502}"/>
              </a:ext>
            </a:extLst>
          </p:cNvPr>
          <p:cNvSpPr txBox="1"/>
          <p:nvPr/>
        </p:nvSpPr>
        <p:spPr>
          <a:xfrm>
            <a:off x="0" y="624969"/>
            <a:ext cx="42581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IBM Plex Sans"/>
              </a:rPr>
              <a:t>1. Cơ sở hình thành</a:t>
            </a:r>
            <a:endParaRPr kumimoji="0" lang="en-US" sz="32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94EDFA27-450E-02ED-4F57-E431C3FC7533}"/>
              </a:ext>
            </a:extLst>
          </p:cNvPr>
          <p:cNvSpPr txBox="1"/>
          <p:nvPr/>
        </p:nvSpPr>
        <p:spPr>
          <a:xfrm>
            <a:off x="-1" y="1159053"/>
            <a:ext cx="42581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IBM Plex Sans"/>
              </a:rPr>
              <a:t>1.2 Cơ</a:t>
            </a:r>
            <a:r>
              <a:rPr kumimoji="0" lang="en-US" sz="3200" b="1" i="0" u="none" strike="noStrike" kern="0" cap="none" spc="0" normalizeH="0" noProof="0">
                <a:ln>
                  <a:noFill/>
                </a:ln>
                <a:solidFill>
                  <a:srgbClr val="0070C0"/>
                </a:solidFill>
                <a:effectLst/>
                <a:uLnTx/>
                <a:uFillTx/>
                <a:latin typeface="Times New Roman" panose="02020603050405020304" pitchFamily="18" charset="0"/>
                <a:cs typeface="Times New Roman" panose="02020603050405020304" pitchFamily="18" charset="0"/>
                <a:sym typeface="IBM Plex Sans"/>
              </a:rPr>
              <a:t> sở xã hội</a:t>
            </a:r>
            <a:endParaRPr kumimoji="0" lang="en-US" sz="32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88A10168-A76A-2137-472C-22B32A5E7F43}"/>
              </a:ext>
            </a:extLst>
          </p:cNvPr>
          <p:cNvSpPr txBox="1"/>
          <p:nvPr/>
        </p:nvSpPr>
        <p:spPr>
          <a:xfrm>
            <a:off x="44355" y="1835669"/>
            <a:ext cx="905529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Xuất</a:t>
            </a:r>
            <a:r>
              <a:rPr kumimoji="0" lang="en-US" sz="2800" b="0"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hiện các tầng lớp xã hội: Tầng lớp quý tộc, nông dân tự do, nô tì.</a:t>
            </a: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6EAD1FFE-DD00-219C-B037-DDFA3E5775C1}"/>
              </a:ext>
            </a:extLst>
          </p:cNvPr>
          <p:cNvSpPr txBox="1"/>
          <p:nvPr/>
        </p:nvSpPr>
        <p:spPr>
          <a:xfrm>
            <a:off x="-1" y="2881617"/>
            <a:ext cx="905529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Quá</a:t>
            </a:r>
            <a:r>
              <a:rPr kumimoji="0" lang="en-US" sz="2800" b="0" i="0" u="none" strike="noStrike" kern="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trình giao lưu, trao đổi sản phẩm đã hình thành mối liên kết cộng đồng cư dân Việt cổ và thúc đẩy sự ra đời của nền văn minh Văn Lang- Âu Lạc.</a:t>
            </a: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1703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5890" name="Google Shape;5890;p42"/>
          <p:cNvSpPr/>
          <p:nvPr/>
        </p:nvSpPr>
        <p:spPr>
          <a:xfrm>
            <a:off x="3684064" y="4940200"/>
            <a:ext cx="1166272" cy="155009"/>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B5E77186-3ACA-E5D3-5469-9FE49590A382}"/>
              </a:ext>
            </a:extLst>
          </p:cNvPr>
          <p:cNvSpPr txBox="1"/>
          <p:nvPr/>
        </p:nvSpPr>
        <p:spPr>
          <a:xfrm>
            <a:off x="388962" y="48291"/>
            <a:ext cx="8366076" cy="646331"/>
          </a:xfrm>
          <a:prstGeom prst="rect">
            <a:avLst/>
          </a:prstGeom>
          <a:noFill/>
        </p:spPr>
        <p:txBody>
          <a:bodyPr wrap="square">
            <a:spAutoFit/>
          </a:bodyPr>
          <a:lstStyle/>
          <a:p>
            <a:pPr algn="ctr"/>
            <a:r>
              <a:rPr kumimoji="0" lang="en-US" sz="3600" b="1" i="0" u="none" strike="noStrike" kern="0" cap="none" spc="0" normalizeH="0" baseline="0" noProof="0" dirty="0" err="1">
                <a:ln>
                  <a:noFill/>
                </a:ln>
                <a:solidFill>
                  <a:srgbClr val="A03333"/>
                </a:solidFill>
                <a:effectLst/>
                <a:uLnTx/>
                <a:uFillTx/>
                <a:latin typeface="IBM Plex Sans"/>
                <a:sym typeface="IBM Plex Sans"/>
              </a:rPr>
              <a:t>Bài</a:t>
            </a:r>
            <a:r>
              <a:rPr kumimoji="0" lang="en-US" sz="3600" b="1" i="0" u="none" strike="noStrike" kern="0" cap="none" spc="0" normalizeH="0" baseline="0" noProof="0" dirty="0">
                <a:ln>
                  <a:noFill/>
                </a:ln>
                <a:solidFill>
                  <a:srgbClr val="A03333"/>
                </a:solidFill>
                <a:effectLst/>
                <a:uLnTx/>
                <a:uFillTx/>
                <a:latin typeface="IBM Plex Sans"/>
                <a:sym typeface="IBM Plex Sans"/>
              </a:rPr>
              <a:t> 10: </a:t>
            </a:r>
            <a:r>
              <a:rPr kumimoji="0" lang="en-US" sz="3600" b="1" i="0" u="none" strike="noStrike" kern="0" cap="none" spc="0" normalizeH="0" baseline="0" noProof="0" dirty="0" err="1">
                <a:ln>
                  <a:noFill/>
                </a:ln>
                <a:solidFill>
                  <a:srgbClr val="A03333"/>
                </a:solidFill>
                <a:effectLst/>
                <a:uLnTx/>
                <a:uFillTx/>
                <a:latin typeface="IBM Plex Sans"/>
                <a:sym typeface="IBM Plex Sans"/>
              </a:rPr>
              <a:t>Văn</a:t>
            </a:r>
            <a:r>
              <a:rPr kumimoji="0" lang="en-US" sz="3600" b="1" i="0" u="none" strike="noStrike" kern="0" cap="none" spc="0" normalizeH="0" baseline="0" noProof="0" dirty="0">
                <a:ln>
                  <a:noFill/>
                </a:ln>
                <a:solidFill>
                  <a:srgbClr val="A03333"/>
                </a:solidFill>
                <a:effectLst/>
                <a:uLnTx/>
                <a:uFillTx/>
                <a:latin typeface="IBM Plex Sans"/>
                <a:sym typeface="IBM Plex Sans"/>
              </a:rPr>
              <a:t> minh </a:t>
            </a:r>
            <a:r>
              <a:rPr kumimoji="0" lang="en-US" sz="3600" b="1" i="0" u="none" strike="noStrike" kern="0" cap="none" spc="0" normalizeH="0" baseline="0" noProof="0" dirty="0" err="1">
                <a:ln>
                  <a:noFill/>
                </a:ln>
                <a:solidFill>
                  <a:srgbClr val="A03333"/>
                </a:solidFill>
                <a:effectLst/>
                <a:uLnTx/>
                <a:uFillTx/>
                <a:latin typeface="IBM Plex Sans"/>
                <a:sym typeface="IBM Plex Sans"/>
              </a:rPr>
              <a:t>Văn</a:t>
            </a:r>
            <a:r>
              <a:rPr kumimoji="0" lang="en-US" sz="3600" b="1" i="0" u="none" strike="noStrike" kern="0" cap="none" spc="0" normalizeH="0" baseline="0" noProof="0" dirty="0">
                <a:ln>
                  <a:noFill/>
                </a:ln>
                <a:solidFill>
                  <a:srgbClr val="A03333"/>
                </a:solidFill>
                <a:effectLst/>
                <a:uLnTx/>
                <a:uFillTx/>
                <a:latin typeface="IBM Plex Sans"/>
                <a:sym typeface="IBM Plex Sans"/>
              </a:rPr>
              <a:t> Lang - </a:t>
            </a:r>
            <a:r>
              <a:rPr kumimoji="0" lang="en-US" sz="3600" b="1" i="0" u="none" strike="noStrike" kern="0" cap="none" spc="0" normalizeH="0" baseline="0" noProof="0" dirty="0" err="1">
                <a:ln>
                  <a:noFill/>
                </a:ln>
                <a:solidFill>
                  <a:srgbClr val="A03333"/>
                </a:solidFill>
                <a:effectLst/>
                <a:uLnTx/>
                <a:uFillTx/>
                <a:latin typeface="IBM Plex Sans"/>
                <a:sym typeface="IBM Plex Sans"/>
              </a:rPr>
              <a:t>Âu</a:t>
            </a:r>
            <a:r>
              <a:rPr kumimoji="0" lang="en-US" sz="3600" b="1" i="0" u="none" strike="noStrike" kern="0" cap="none" spc="0" normalizeH="0" baseline="0" noProof="0" dirty="0">
                <a:ln>
                  <a:noFill/>
                </a:ln>
                <a:solidFill>
                  <a:srgbClr val="A03333"/>
                </a:solidFill>
                <a:effectLst/>
                <a:uLnTx/>
                <a:uFillTx/>
                <a:latin typeface="IBM Plex Sans"/>
                <a:sym typeface="IBM Plex Sans"/>
              </a:rPr>
              <a:t> </a:t>
            </a:r>
            <a:r>
              <a:rPr kumimoji="0" lang="en-US" sz="3600" b="1" i="0" u="none" strike="noStrike" kern="0" cap="none" spc="0" normalizeH="0" baseline="0" noProof="0" dirty="0" err="1">
                <a:ln>
                  <a:noFill/>
                </a:ln>
                <a:solidFill>
                  <a:srgbClr val="A03333"/>
                </a:solidFill>
                <a:effectLst/>
                <a:uLnTx/>
                <a:uFillTx/>
                <a:latin typeface="IBM Plex Sans"/>
                <a:sym typeface="IBM Plex Sans"/>
              </a:rPr>
              <a:t>Lạc</a:t>
            </a:r>
            <a:endParaRPr lang="en-US" sz="3600" dirty="0"/>
          </a:p>
        </p:txBody>
      </p:sp>
      <p:sp>
        <p:nvSpPr>
          <p:cNvPr id="12" name="TextBox 11">
            <a:extLst>
              <a:ext uri="{FF2B5EF4-FFF2-40B4-BE49-F238E27FC236}">
                <a16:creationId xmlns:a16="http://schemas.microsoft.com/office/drawing/2014/main" id="{17C6DEB8-7800-57DF-7144-553F09080502}"/>
              </a:ext>
            </a:extLst>
          </p:cNvPr>
          <p:cNvSpPr txBox="1"/>
          <p:nvPr/>
        </p:nvSpPr>
        <p:spPr>
          <a:xfrm>
            <a:off x="0" y="766340"/>
            <a:ext cx="4258101"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sym typeface="IBM Plex Sans"/>
              </a:rPr>
              <a:t>1. Cơ sở hình thành</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4EDFA27-450E-02ED-4F57-E431C3FC7533}"/>
              </a:ext>
            </a:extLst>
          </p:cNvPr>
          <p:cNvSpPr txBox="1"/>
          <p:nvPr/>
        </p:nvSpPr>
        <p:spPr>
          <a:xfrm>
            <a:off x="9099" y="1340248"/>
            <a:ext cx="5654722"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sym typeface="IBM Plex Sans"/>
              </a:rPr>
              <a:t>2. Những thành tựu tiêu biểu</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FE35876-1486-E739-83F8-C429A21A1EF3}"/>
              </a:ext>
            </a:extLst>
          </p:cNvPr>
          <p:cNvSpPr txBox="1"/>
          <p:nvPr/>
        </p:nvSpPr>
        <p:spPr>
          <a:xfrm>
            <a:off x="0" y="1901217"/>
            <a:ext cx="5654722"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sym typeface="IBM Plex Sans"/>
              </a:rPr>
              <a:t>2.1 Đời sống vật chất</a:t>
            </a:r>
            <a:endParaRPr lang="en-US" sz="32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44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FBA3D53-A6E4-4135-8630-55AA961978CE}"/>
              </a:ext>
            </a:extLst>
          </p:cNvPr>
          <p:cNvSpPr/>
          <p:nvPr/>
        </p:nvSpPr>
        <p:spPr>
          <a:xfrm>
            <a:off x="572331" y="726190"/>
            <a:ext cx="8129541"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1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MÔ TẢ </a:t>
            </a:r>
            <a:r>
              <a:rPr lang="en-US" sz="1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r>
              <a:rPr lang="vi-VN" sz="1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CỦA CƯ DÂN VĂN LANG, ÂU LẠC</a:t>
            </a:r>
            <a:endParaRPr lang="en-US" sz="1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753427F-DEDF-4414-8394-0A9283E45760}"/>
              </a:ext>
            </a:extLst>
          </p:cNvPr>
          <p:cNvSpPr txBox="1"/>
          <p:nvPr/>
        </p:nvSpPr>
        <p:spPr>
          <a:xfrm>
            <a:off x="1843674" y="287608"/>
            <a:ext cx="7712831" cy="461665"/>
          </a:xfrm>
          <a:prstGeom prst="rect">
            <a:avLst/>
          </a:prstGeom>
          <a:noFill/>
        </p:spPr>
        <p:txBody>
          <a:bodyPr wrap="square" rtlCol="0">
            <a:spAutoFit/>
          </a:bodyPr>
          <a:lstStyle/>
          <a:p>
            <a:pPr algn="ctr" defTabSz="685783">
              <a:buClrTx/>
              <a:defRPr/>
            </a:pPr>
            <a:r>
              <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HOÀN THÀNH PHIẾU HỌC TẬP</a:t>
            </a:r>
          </a:p>
        </p:txBody>
      </p:sp>
      <p:graphicFrame>
        <p:nvGraphicFramePr>
          <p:cNvPr id="5" name="Table 3">
            <a:extLst>
              <a:ext uri="{FF2B5EF4-FFF2-40B4-BE49-F238E27FC236}">
                <a16:creationId xmlns:a16="http://schemas.microsoft.com/office/drawing/2014/main" id="{6FF7B510-4097-4EE5-A593-C76294D03A62}"/>
              </a:ext>
            </a:extLst>
          </p:cNvPr>
          <p:cNvGraphicFramePr>
            <a:graphicFrameLocks noGrp="1"/>
          </p:cNvGraphicFramePr>
          <p:nvPr/>
        </p:nvGraphicFramePr>
        <p:xfrm>
          <a:off x="407677" y="1308641"/>
          <a:ext cx="8294195" cy="3543456"/>
        </p:xfrm>
        <a:graphic>
          <a:graphicData uri="http://schemas.openxmlformats.org/drawingml/2006/table">
            <a:tbl>
              <a:tblPr firstRow="1" bandRow="1">
                <a:tableStyleId>{21E4AEA4-8DFA-4A89-87EB-49C32662AFE0}</a:tableStyleId>
              </a:tblPr>
              <a:tblGrid>
                <a:gridCol w="1855489">
                  <a:extLst>
                    <a:ext uri="{9D8B030D-6E8A-4147-A177-3AD203B41FA5}">
                      <a16:colId xmlns:a16="http://schemas.microsoft.com/office/drawing/2014/main" val="2156478323"/>
                    </a:ext>
                  </a:extLst>
                </a:gridCol>
                <a:gridCol w="1583005">
                  <a:extLst>
                    <a:ext uri="{9D8B030D-6E8A-4147-A177-3AD203B41FA5}">
                      <a16:colId xmlns:a16="http://schemas.microsoft.com/office/drawing/2014/main" val="2597889237"/>
                    </a:ext>
                  </a:extLst>
                </a:gridCol>
                <a:gridCol w="1738710">
                  <a:extLst>
                    <a:ext uri="{9D8B030D-6E8A-4147-A177-3AD203B41FA5}">
                      <a16:colId xmlns:a16="http://schemas.microsoft.com/office/drawing/2014/main" val="3198235612"/>
                    </a:ext>
                  </a:extLst>
                </a:gridCol>
                <a:gridCol w="1531101">
                  <a:extLst>
                    <a:ext uri="{9D8B030D-6E8A-4147-A177-3AD203B41FA5}">
                      <a16:colId xmlns:a16="http://schemas.microsoft.com/office/drawing/2014/main" val="4256834441"/>
                    </a:ext>
                  </a:extLst>
                </a:gridCol>
                <a:gridCol w="1585890">
                  <a:extLst>
                    <a:ext uri="{9D8B030D-6E8A-4147-A177-3AD203B41FA5}">
                      <a16:colId xmlns:a16="http://schemas.microsoft.com/office/drawing/2014/main" val="2148767746"/>
                    </a:ext>
                  </a:extLst>
                </a:gridCol>
              </a:tblGrid>
              <a:tr h="1395042">
                <a:tc>
                  <a:txBody>
                    <a:bodyPr/>
                    <a:lstStyle/>
                    <a:p>
                      <a:pPr algn="ct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sản</a:t>
                      </a:r>
                      <a:r>
                        <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xuất</a:t>
                      </a:r>
                      <a:r>
                        <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2D0"/>
                    </a:solidFill>
                  </a:tcPr>
                </a:tc>
                <a:tc>
                  <a:txBody>
                    <a:bodyPr/>
                    <a:lstStyle/>
                    <a:p>
                      <a:pPr algn="ct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Nguồn</a:t>
                      </a:r>
                      <a:r>
                        <a:rPr lang="en-US" sz="2800" b="1" baseline="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lương</a:t>
                      </a:r>
                      <a:r>
                        <a:rPr lang="en-US" sz="2800" b="1" baseline="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thực</a:t>
                      </a: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2D0"/>
                    </a:solidFill>
                  </a:tcPr>
                </a:tc>
                <a:tc>
                  <a:txBody>
                    <a:bodyPr/>
                    <a:lstStyle/>
                    <a:p>
                      <a:pPr algn="ct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Trang</a:t>
                      </a:r>
                      <a:r>
                        <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phục</a:t>
                      </a: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2D0"/>
                    </a:solidFill>
                  </a:tcPr>
                </a:tc>
                <a:tc>
                  <a:txBody>
                    <a:bodyPr/>
                    <a:lstStyle/>
                    <a:p>
                      <a:pPr algn="ct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Nơi</a:t>
                      </a:r>
                      <a:r>
                        <a:rPr lang="en-US" sz="2800" b="1" baseline="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ở</a:t>
                      </a: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2D0"/>
                    </a:solidFill>
                  </a:tcPr>
                </a:tc>
                <a:tc>
                  <a:txBody>
                    <a:bodyPr/>
                    <a:lstStyle/>
                    <a:p>
                      <a:pPr algn="ct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Phương</a:t>
                      </a:r>
                      <a:r>
                        <a:rPr lang="en-US" sz="2800" b="1" baseline="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tiện</a:t>
                      </a:r>
                      <a:r>
                        <a:rPr lang="en-US" sz="2800" b="1" baseline="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baseline="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a:t>
                      </a: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i</a:t>
                      </a:r>
                      <a:r>
                        <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F2D0"/>
                    </a:solidFill>
                  </a:tcPr>
                </a:tc>
                <a:extLst>
                  <a:ext uri="{0D108BD9-81ED-4DB2-BD59-A6C34878D82A}">
                    <a16:rowId xmlns:a16="http://schemas.microsoft.com/office/drawing/2014/main" val="851749980"/>
                  </a:ext>
                </a:extLst>
              </a:tr>
              <a:tr h="1149891">
                <a:tc>
                  <a:txBody>
                    <a:bodyPr/>
                    <a:lstStyle/>
                    <a:p>
                      <a:endParaRPr lang="en-US" sz="1800" b="1">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800" b="1">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800" b="1">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800" b="1">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800" b="1">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519370"/>
                  </a:ext>
                </a:extLst>
              </a:tr>
              <a:tr h="998523">
                <a:tc>
                  <a:txBody>
                    <a:bodyPr/>
                    <a:lstStyle/>
                    <a:p>
                      <a:endParaRPr lang="en-US" sz="1800" b="1" dirty="0">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800" b="1">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800" b="1" dirty="0">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800" b="1">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800" b="1" dirty="0">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039899"/>
                  </a:ext>
                </a:extLst>
              </a:tr>
            </a:tbl>
          </a:graphicData>
        </a:graphic>
      </p:graphicFrame>
      <p:grpSp>
        <p:nvGrpSpPr>
          <p:cNvPr id="6" name="Group 5">
            <a:extLst>
              <a:ext uri="{FF2B5EF4-FFF2-40B4-BE49-F238E27FC236}">
                <a16:creationId xmlns:a16="http://schemas.microsoft.com/office/drawing/2014/main" id="{A2F4C829-D480-844F-9DBC-082F1CAB4E18}"/>
              </a:ext>
            </a:extLst>
          </p:cNvPr>
          <p:cNvGrpSpPr/>
          <p:nvPr/>
        </p:nvGrpSpPr>
        <p:grpSpPr>
          <a:xfrm>
            <a:off x="407677" y="2724150"/>
            <a:ext cx="1830698" cy="2127947"/>
            <a:chOff x="543570" y="3632200"/>
            <a:chExt cx="2440930" cy="2837262"/>
          </a:xfrm>
        </p:grpSpPr>
        <p:sp>
          <p:nvSpPr>
            <p:cNvPr id="2" name="Rectangle 1">
              <a:extLst>
                <a:ext uri="{FF2B5EF4-FFF2-40B4-BE49-F238E27FC236}">
                  <a16:creationId xmlns:a16="http://schemas.microsoft.com/office/drawing/2014/main" id="{5EE4C790-FF19-8C4B-826C-92C45047D44F}"/>
                </a:ext>
              </a:extLst>
            </p:cNvPr>
            <p:cNvSpPr/>
            <p:nvPr/>
          </p:nvSpPr>
          <p:spPr>
            <a:xfrm>
              <a:off x="543570" y="3632200"/>
              <a:ext cx="2440930" cy="28372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x-none" sz="1350" kern="1200">
                <a:solidFill>
                  <a:prstClr val="white"/>
                </a:solidFill>
                <a:latin typeface="Calibri"/>
              </a:endParaRPr>
            </a:p>
          </p:txBody>
        </p:sp>
        <p:sp>
          <p:nvSpPr>
            <p:cNvPr id="3" name="TextBox 2">
              <a:extLst>
                <a:ext uri="{FF2B5EF4-FFF2-40B4-BE49-F238E27FC236}">
                  <a16:creationId xmlns:a16="http://schemas.microsoft.com/office/drawing/2014/main" id="{B3216AAC-3E93-D044-B8A0-424454C0851E}"/>
                </a:ext>
              </a:extLst>
            </p:cNvPr>
            <p:cNvSpPr txBox="1"/>
            <p:nvPr/>
          </p:nvSpPr>
          <p:spPr>
            <a:xfrm>
              <a:off x="763109" y="4597400"/>
              <a:ext cx="2001854" cy="615553"/>
            </a:xfrm>
            <a:prstGeom prst="rect">
              <a:avLst/>
            </a:prstGeom>
            <a:noFill/>
          </p:spPr>
          <p:txBody>
            <a:bodyPr wrap="square" rtlCol="0">
              <a:spAutoFit/>
            </a:bodyPr>
            <a:lstStyle/>
            <a:p>
              <a:pPr defTabSz="685800">
                <a:buClrTx/>
                <a:defRPr/>
              </a:pPr>
              <a:r>
                <a:rPr lang="x-none" sz="2400" b="1" kern="1200" dirty="0">
                  <a:solidFill>
                    <a:prstClr val="black"/>
                  </a:solidFill>
                  <a:latin typeface="Times New Roman" panose="02020603050405020304" pitchFamily="18" charset="0"/>
                  <a:ea typeface="+mn-ea"/>
                  <a:cs typeface="Times New Roman" panose="02020603050405020304" pitchFamily="18" charset="0"/>
                </a:rPr>
                <a:t>NHÓM 1</a:t>
              </a:r>
            </a:p>
          </p:txBody>
        </p:sp>
      </p:grpSp>
      <p:grpSp>
        <p:nvGrpSpPr>
          <p:cNvPr id="12" name="Group 11">
            <a:extLst>
              <a:ext uri="{FF2B5EF4-FFF2-40B4-BE49-F238E27FC236}">
                <a16:creationId xmlns:a16="http://schemas.microsoft.com/office/drawing/2014/main" id="{713A9AB3-1388-CA47-BB99-78DF9CF53499}"/>
              </a:ext>
            </a:extLst>
          </p:cNvPr>
          <p:cNvGrpSpPr/>
          <p:nvPr/>
        </p:nvGrpSpPr>
        <p:grpSpPr>
          <a:xfrm>
            <a:off x="2261743" y="2724150"/>
            <a:ext cx="1552574" cy="2127947"/>
            <a:chOff x="543570" y="3632200"/>
            <a:chExt cx="2340420" cy="2837262"/>
          </a:xfrm>
        </p:grpSpPr>
        <p:sp>
          <p:nvSpPr>
            <p:cNvPr id="13" name="Rectangle 12">
              <a:extLst>
                <a:ext uri="{FF2B5EF4-FFF2-40B4-BE49-F238E27FC236}">
                  <a16:creationId xmlns:a16="http://schemas.microsoft.com/office/drawing/2014/main" id="{B55EC7F3-F273-FC4A-93C2-B926E7D244AE}"/>
                </a:ext>
              </a:extLst>
            </p:cNvPr>
            <p:cNvSpPr/>
            <p:nvPr/>
          </p:nvSpPr>
          <p:spPr>
            <a:xfrm>
              <a:off x="543570" y="3632200"/>
              <a:ext cx="2340420" cy="2837262"/>
            </a:xfrm>
            <a:prstGeom prst="rect">
              <a:avLst/>
            </a:prstGeom>
            <a:solidFill>
              <a:srgbClr val="F0B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x-none" sz="1350" kern="1200">
                <a:solidFill>
                  <a:prstClr val="white"/>
                </a:solidFill>
                <a:latin typeface="Calibri"/>
              </a:endParaRPr>
            </a:p>
          </p:txBody>
        </p:sp>
        <p:sp>
          <p:nvSpPr>
            <p:cNvPr id="14" name="TextBox 13">
              <a:extLst>
                <a:ext uri="{FF2B5EF4-FFF2-40B4-BE49-F238E27FC236}">
                  <a16:creationId xmlns:a16="http://schemas.microsoft.com/office/drawing/2014/main" id="{70376FBD-2C1B-394E-AA7B-2B6FD47E03C7}"/>
                </a:ext>
              </a:extLst>
            </p:cNvPr>
            <p:cNvSpPr txBox="1"/>
            <p:nvPr/>
          </p:nvSpPr>
          <p:spPr>
            <a:xfrm>
              <a:off x="763107" y="4597400"/>
              <a:ext cx="2120883" cy="615553"/>
            </a:xfrm>
            <a:prstGeom prst="rect">
              <a:avLst/>
            </a:prstGeom>
            <a:noFill/>
          </p:spPr>
          <p:txBody>
            <a:bodyPr wrap="square" rtlCol="0">
              <a:spAutoFit/>
            </a:bodyPr>
            <a:lstStyle/>
            <a:p>
              <a:pPr defTabSz="685800">
                <a:buClrTx/>
                <a:defRPr/>
              </a:pPr>
              <a:r>
                <a:rPr lang="x-none" sz="2400" b="1" kern="1200" dirty="0">
                  <a:solidFill>
                    <a:srgbClr val="0070C0"/>
                  </a:solidFill>
                  <a:latin typeface="Times New Roman" panose="02020603050405020304" pitchFamily="18" charset="0"/>
                  <a:ea typeface="+mn-ea"/>
                  <a:cs typeface="Times New Roman" panose="02020603050405020304" pitchFamily="18" charset="0"/>
                </a:rPr>
                <a:t>NHÓM 2</a:t>
              </a:r>
            </a:p>
          </p:txBody>
        </p:sp>
      </p:grpSp>
      <p:grpSp>
        <p:nvGrpSpPr>
          <p:cNvPr id="15" name="Group 14">
            <a:extLst>
              <a:ext uri="{FF2B5EF4-FFF2-40B4-BE49-F238E27FC236}">
                <a16:creationId xmlns:a16="http://schemas.microsoft.com/office/drawing/2014/main" id="{04F6017F-8E62-1E4A-9CCA-5ECEDC6A46E2}"/>
              </a:ext>
            </a:extLst>
          </p:cNvPr>
          <p:cNvGrpSpPr/>
          <p:nvPr/>
        </p:nvGrpSpPr>
        <p:grpSpPr>
          <a:xfrm>
            <a:off x="3837684" y="2714761"/>
            <a:ext cx="1753492" cy="2127947"/>
            <a:chOff x="543570" y="3632200"/>
            <a:chExt cx="2337989" cy="2837262"/>
          </a:xfrm>
        </p:grpSpPr>
        <p:sp>
          <p:nvSpPr>
            <p:cNvPr id="16" name="Rectangle 15">
              <a:extLst>
                <a:ext uri="{FF2B5EF4-FFF2-40B4-BE49-F238E27FC236}">
                  <a16:creationId xmlns:a16="http://schemas.microsoft.com/office/drawing/2014/main" id="{5005BE46-150A-FE4B-B1CA-19E90A3825F8}"/>
                </a:ext>
              </a:extLst>
            </p:cNvPr>
            <p:cNvSpPr/>
            <p:nvPr/>
          </p:nvSpPr>
          <p:spPr>
            <a:xfrm>
              <a:off x="543570" y="3632200"/>
              <a:ext cx="2337989" cy="28372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x-none" sz="1350" kern="1200">
                <a:solidFill>
                  <a:prstClr val="white"/>
                </a:solidFill>
                <a:latin typeface="Calibri"/>
              </a:endParaRPr>
            </a:p>
          </p:txBody>
        </p:sp>
        <p:sp>
          <p:nvSpPr>
            <p:cNvPr id="17" name="TextBox 16">
              <a:extLst>
                <a:ext uri="{FF2B5EF4-FFF2-40B4-BE49-F238E27FC236}">
                  <a16:creationId xmlns:a16="http://schemas.microsoft.com/office/drawing/2014/main" id="{5A97E0A8-A2C2-324A-B6AA-229EADF7FD75}"/>
                </a:ext>
              </a:extLst>
            </p:cNvPr>
            <p:cNvSpPr txBox="1"/>
            <p:nvPr/>
          </p:nvSpPr>
          <p:spPr>
            <a:xfrm>
              <a:off x="763109" y="4597400"/>
              <a:ext cx="2001854" cy="615553"/>
            </a:xfrm>
            <a:prstGeom prst="rect">
              <a:avLst/>
            </a:prstGeom>
            <a:noFill/>
          </p:spPr>
          <p:txBody>
            <a:bodyPr wrap="square" rtlCol="0">
              <a:spAutoFit/>
            </a:bodyPr>
            <a:lstStyle/>
            <a:p>
              <a:pPr defTabSz="685800">
                <a:buClrTx/>
                <a:defRPr/>
              </a:pPr>
              <a:r>
                <a:rPr lang="x-none" sz="2400" b="1" kern="1200" dirty="0">
                  <a:solidFill>
                    <a:prstClr val="black"/>
                  </a:solidFill>
                  <a:latin typeface="Times New Roman" panose="02020603050405020304" pitchFamily="18" charset="0"/>
                  <a:ea typeface="+mn-ea"/>
                  <a:cs typeface="Times New Roman" panose="02020603050405020304" pitchFamily="18" charset="0"/>
                </a:rPr>
                <a:t>NHÓM 3</a:t>
              </a:r>
            </a:p>
          </p:txBody>
        </p:sp>
      </p:grpSp>
      <p:grpSp>
        <p:nvGrpSpPr>
          <p:cNvPr id="18" name="Group 17">
            <a:extLst>
              <a:ext uri="{FF2B5EF4-FFF2-40B4-BE49-F238E27FC236}">
                <a16:creationId xmlns:a16="http://schemas.microsoft.com/office/drawing/2014/main" id="{E072A8EB-2FAE-B84A-98E2-1120034CD797}"/>
              </a:ext>
            </a:extLst>
          </p:cNvPr>
          <p:cNvGrpSpPr/>
          <p:nvPr/>
        </p:nvGrpSpPr>
        <p:grpSpPr>
          <a:xfrm>
            <a:off x="5593948" y="2714761"/>
            <a:ext cx="3107924" cy="2127947"/>
            <a:chOff x="543570" y="3632200"/>
            <a:chExt cx="4685023" cy="2837262"/>
          </a:xfrm>
        </p:grpSpPr>
        <p:sp>
          <p:nvSpPr>
            <p:cNvPr id="19" name="Rectangle 18">
              <a:extLst>
                <a:ext uri="{FF2B5EF4-FFF2-40B4-BE49-F238E27FC236}">
                  <a16:creationId xmlns:a16="http://schemas.microsoft.com/office/drawing/2014/main" id="{DE329658-E845-AD48-B2DF-C03CE4A51812}"/>
                </a:ext>
              </a:extLst>
            </p:cNvPr>
            <p:cNvSpPr/>
            <p:nvPr/>
          </p:nvSpPr>
          <p:spPr>
            <a:xfrm>
              <a:off x="543570" y="3632200"/>
              <a:ext cx="4685023" cy="2837262"/>
            </a:xfrm>
            <a:prstGeom prst="rect">
              <a:avLst/>
            </a:prstGeom>
            <a:solidFill>
              <a:srgbClr val="F0B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x-none" sz="1350" kern="1200">
                <a:solidFill>
                  <a:prstClr val="white"/>
                </a:solidFill>
                <a:latin typeface="Calibri"/>
              </a:endParaRPr>
            </a:p>
          </p:txBody>
        </p:sp>
        <p:sp>
          <p:nvSpPr>
            <p:cNvPr id="20" name="TextBox 19">
              <a:extLst>
                <a:ext uri="{FF2B5EF4-FFF2-40B4-BE49-F238E27FC236}">
                  <a16:creationId xmlns:a16="http://schemas.microsoft.com/office/drawing/2014/main" id="{29C574DA-C85E-6342-A24B-AD7B61920D95}"/>
                </a:ext>
              </a:extLst>
            </p:cNvPr>
            <p:cNvSpPr txBox="1"/>
            <p:nvPr/>
          </p:nvSpPr>
          <p:spPr>
            <a:xfrm>
              <a:off x="1825640" y="4597398"/>
              <a:ext cx="2120882" cy="615553"/>
            </a:xfrm>
            <a:prstGeom prst="rect">
              <a:avLst/>
            </a:prstGeom>
            <a:noFill/>
          </p:spPr>
          <p:txBody>
            <a:bodyPr wrap="square" rtlCol="0">
              <a:spAutoFit/>
            </a:bodyPr>
            <a:lstStyle/>
            <a:p>
              <a:pPr defTabSz="685800">
                <a:buClrTx/>
                <a:defRPr/>
              </a:pPr>
              <a:r>
                <a:rPr lang="x-none" sz="2400" b="1" kern="1200" dirty="0">
                  <a:solidFill>
                    <a:srgbClr val="0070C0"/>
                  </a:solidFill>
                  <a:latin typeface="Times New Roman" panose="02020603050405020304" pitchFamily="18" charset="0"/>
                  <a:ea typeface="+mn-ea"/>
                  <a:cs typeface="Times New Roman" panose="02020603050405020304" pitchFamily="18" charset="0"/>
                </a:rPr>
                <a:t>NHÓM 4</a:t>
              </a:r>
            </a:p>
          </p:txBody>
        </p:sp>
      </p:grpSp>
      <p:sp>
        <p:nvSpPr>
          <p:cNvPr id="7" name="Rounded Rectangle 6"/>
          <p:cNvSpPr/>
          <p:nvPr/>
        </p:nvSpPr>
        <p:spPr>
          <a:xfrm>
            <a:off x="228601" y="239936"/>
            <a:ext cx="2567573" cy="438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FF0000"/>
                </a:solidFill>
                <a:latin typeface="Times New Roman" panose="02020603050405020304" pitchFamily="18" charset="0"/>
                <a:cs typeface="Times New Roman" panose="02020603050405020304" pitchFamily="18" charset="0"/>
              </a:rPr>
              <a:t>HOẠT ĐỘNG NHÓM</a:t>
            </a:r>
          </a:p>
        </p:txBody>
      </p:sp>
      <p:sp>
        <p:nvSpPr>
          <p:cNvPr id="21" name="Oval 20"/>
          <p:cNvSpPr/>
          <p:nvPr/>
        </p:nvSpPr>
        <p:spPr>
          <a:xfrm>
            <a:off x="817582" y="2724151"/>
            <a:ext cx="870066" cy="574547"/>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Oval 21"/>
          <p:cNvSpPr/>
          <p:nvPr/>
        </p:nvSpPr>
        <p:spPr>
          <a:xfrm>
            <a:off x="2648279" y="2777848"/>
            <a:ext cx="824694" cy="574547"/>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Oval 22"/>
          <p:cNvSpPr/>
          <p:nvPr/>
        </p:nvSpPr>
        <p:spPr>
          <a:xfrm>
            <a:off x="4349828" y="2777848"/>
            <a:ext cx="574547" cy="574547"/>
          </a:xfrm>
          <a:prstGeom prst="ellipse">
            <a:avLst/>
          </a:prstGeom>
          <a:blipFill>
            <a:blip r:embed="rId7">
              <a:extLst>
                <a:ext uri="{28A0092B-C50C-407E-A947-70E740481C1C}">
                  <a14:useLocalDpi xmlns:a14="http://schemas.microsoft.com/office/drawing/2010/main" val="0"/>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Oval 23"/>
          <p:cNvSpPr/>
          <p:nvPr/>
        </p:nvSpPr>
        <p:spPr>
          <a:xfrm>
            <a:off x="6957049" y="2797642"/>
            <a:ext cx="574547" cy="574547"/>
          </a:xfrm>
          <a:prstGeom prst="ellipse">
            <a:avLst/>
          </a:prstGeom>
          <a:blipFill>
            <a:blip r:embed="rId8">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5" name="đồng hồ 4 phút.mp4" descr="đồng hồ 4 phút.mp4">
            <a:hlinkClick r:id="" action="ppaction://media"/>
            <a:extLst>
              <a:ext uri="{FF2B5EF4-FFF2-40B4-BE49-F238E27FC236}">
                <a16:creationId xmlns:a16="http://schemas.microsoft.com/office/drawing/2014/main" id="{47A9197C-6D05-9471-1E1B-C15E2111F3E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3243" t="3920" r="22584" b="3920"/>
          <a:stretch/>
        </p:blipFill>
        <p:spPr>
          <a:xfrm>
            <a:off x="1" y="-11315"/>
            <a:ext cx="1699334" cy="1319956"/>
          </a:xfrm>
          <a:prstGeom prst="ellipse">
            <a:avLst/>
          </a:prstGeom>
        </p:spPr>
      </p:pic>
    </p:spTree>
    <p:extLst>
      <p:ext uri="{BB962C8B-B14F-4D97-AF65-F5344CB8AC3E}">
        <p14:creationId xmlns:p14="http://schemas.microsoft.com/office/powerpoint/2010/main" val="436156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78"/>
        <p:cNvGrpSpPr/>
        <p:nvPr/>
      </p:nvGrpSpPr>
      <p:grpSpPr>
        <a:xfrm>
          <a:off x="0" y="0"/>
          <a:ext cx="0" cy="0"/>
          <a:chOff x="0" y="0"/>
          <a:chExt cx="0" cy="0"/>
        </a:xfrm>
      </p:grpSpPr>
      <p:grpSp>
        <p:nvGrpSpPr>
          <p:cNvPr id="5279" name="Google Shape;5279;p37"/>
          <p:cNvGrpSpPr/>
          <p:nvPr/>
        </p:nvGrpSpPr>
        <p:grpSpPr>
          <a:xfrm>
            <a:off x="1357229" y="3641306"/>
            <a:ext cx="1158444" cy="1033244"/>
            <a:chOff x="-2639550" y="-1655100"/>
            <a:chExt cx="1351743" cy="1205652"/>
          </a:xfrm>
        </p:grpSpPr>
        <p:sp>
          <p:nvSpPr>
            <p:cNvPr id="5280" name="Google Shape;5280;p37"/>
            <p:cNvSpPr/>
            <p:nvPr/>
          </p:nvSpPr>
          <p:spPr>
            <a:xfrm>
              <a:off x="-2639550" y="-1474071"/>
              <a:ext cx="1351743" cy="1024623"/>
            </a:xfrm>
            <a:custGeom>
              <a:avLst/>
              <a:gdLst/>
              <a:ahLst/>
              <a:cxnLst/>
              <a:rect l="l" t="t" r="r" b="b"/>
              <a:pathLst>
                <a:path w="40120" h="30411" extrusionOk="0">
                  <a:moveTo>
                    <a:pt x="3149" y="1"/>
                  </a:moveTo>
                  <a:lnTo>
                    <a:pt x="1" y="30411"/>
                  </a:lnTo>
                  <a:lnTo>
                    <a:pt x="40120" y="30411"/>
                  </a:lnTo>
                  <a:lnTo>
                    <a:pt x="369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7"/>
            <p:cNvSpPr/>
            <p:nvPr/>
          </p:nvSpPr>
          <p:spPr>
            <a:xfrm>
              <a:off x="-2639550" y="-1474071"/>
              <a:ext cx="1351743" cy="1024623"/>
            </a:xfrm>
            <a:custGeom>
              <a:avLst/>
              <a:gdLst/>
              <a:ahLst/>
              <a:cxnLst/>
              <a:rect l="l" t="t" r="r" b="b"/>
              <a:pathLst>
                <a:path w="40120" h="30411" fill="none" extrusionOk="0">
                  <a:moveTo>
                    <a:pt x="40120" y="30411"/>
                  </a:moveTo>
                  <a:lnTo>
                    <a:pt x="1" y="30411"/>
                  </a:lnTo>
                  <a:lnTo>
                    <a:pt x="1" y="30411"/>
                  </a:lnTo>
                  <a:lnTo>
                    <a:pt x="3149" y="1"/>
                  </a:lnTo>
                  <a:lnTo>
                    <a:pt x="36971" y="1"/>
                  </a:lnTo>
                  <a:lnTo>
                    <a:pt x="36971" y="1"/>
                  </a:lnTo>
                  <a:lnTo>
                    <a:pt x="40120" y="304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7"/>
            <p:cNvSpPr/>
            <p:nvPr/>
          </p:nvSpPr>
          <p:spPr>
            <a:xfrm>
              <a:off x="-2639550" y="-1474071"/>
              <a:ext cx="635879" cy="1024623"/>
            </a:xfrm>
            <a:custGeom>
              <a:avLst/>
              <a:gdLst/>
              <a:ahLst/>
              <a:cxnLst/>
              <a:rect l="l" t="t" r="r" b="b"/>
              <a:pathLst>
                <a:path w="18873" h="30411" extrusionOk="0">
                  <a:moveTo>
                    <a:pt x="3149" y="1"/>
                  </a:moveTo>
                  <a:lnTo>
                    <a:pt x="1" y="30411"/>
                  </a:lnTo>
                  <a:lnTo>
                    <a:pt x="16346" y="30411"/>
                  </a:lnTo>
                  <a:lnTo>
                    <a:pt x="18872" y="20"/>
                  </a:lnTo>
                  <a:lnTo>
                    <a:pt x="7165" y="20"/>
                  </a:lnTo>
                  <a:lnTo>
                    <a:pt x="7165"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7"/>
            <p:cNvSpPr/>
            <p:nvPr/>
          </p:nvSpPr>
          <p:spPr>
            <a:xfrm>
              <a:off x="-2639550" y="-1474071"/>
              <a:ext cx="635879" cy="1024623"/>
            </a:xfrm>
            <a:custGeom>
              <a:avLst/>
              <a:gdLst/>
              <a:ahLst/>
              <a:cxnLst/>
              <a:rect l="l" t="t" r="r" b="b"/>
              <a:pathLst>
                <a:path w="18873" h="30411" fill="none" extrusionOk="0">
                  <a:moveTo>
                    <a:pt x="7165" y="1"/>
                  </a:moveTo>
                  <a:lnTo>
                    <a:pt x="3149" y="1"/>
                  </a:lnTo>
                  <a:lnTo>
                    <a:pt x="3149" y="1"/>
                  </a:lnTo>
                  <a:lnTo>
                    <a:pt x="1" y="30411"/>
                  </a:lnTo>
                  <a:lnTo>
                    <a:pt x="16346" y="30411"/>
                  </a:lnTo>
                  <a:lnTo>
                    <a:pt x="16346" y="30411"/>
                  </a:lnTo>
                  <a:lnTo>
                    <a:pt x="18872" y="20"/>
                  </a:lnTo>
                  <a:lnTo>
                    <a:pt x="7165" y="20"/>
                  </a:lnTo>
                  <a:lnTo>
                    <a:pt x="71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7"/>
            <p:cNvSpPr/>
            <p:nvPr/>
          </p:nvSpPr>
          <p:spPr>
            <a:xfrm>
              <a:off x="-2398176" y="-1631583"/>
              <a:ext cx="904576" cy="158186"/>
            </a:xfrm>
            <a:custGeom>
              <a:avLst/>
              <a:gdLst/>
              <a:ahLst/>
              <a:cxnLst/>
              <a:rect l="l" t="t" r="r" b="b"/>
              <a:pathLst>
                <a:path w="26848" h="4695" extrusionOk="0">
                  <a:moveTo>
                    <a:pt x="1" y="0"/>
                  </a:moveTo>
                  <a:lnTo>
                    <a:pt x="1" y="4695"/>
                  </a:lnTo>
                  <a:lnTo>
                    <a:pt x="26847" y="4695"/>
                  </a:lnTo>
                  <a:lnTo>
                    <a:pt x="268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7"/>
            <p:cNvSpPr/>
            <p:nvPr/>
          </p:nvSpPr>
          <p:spPr>
            <a:xfrm>
              <a:off x="-2398176" y="-1631583"/>
              <a:ext cx="904576" cy="158186"/>
            </a:xfrm>
            <a:custGeom>
              <a:avLst/>
              <a:gdLst/>
              <a:ahLst/>
              <a:cxnLst/>
              <a:rect l="l" t="t" r="r" b="b"/>
              <a:pathLst>
                <a:path w="26848" h="4695" fill="none" extrusionOk="0">
                  <a:moveTo>
                    <a:pt x="26847" y="0"/>
                  </a:moveTo>
                  <a:lnTo>
                    <a:pt x="26847" y="4695"/>
                  </a:lnTo>
                  <a:lnTo>
                    <a:pt x="1" y="4695"/>
                  </a:lnTo>
                  <a:lnTo>
                    <a:pt x="1" y="0"/>
                  </a:lnTo>
                  <a:lnTo>
                    <a:pt x="268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7"/>
            <p:cNvSpPr/>
            <p:nvPr/>
          </p:nvSpPr>
          <p:spPr>
            <a:xfrm>
              <a:off x="-2398176" y="-1631583"/>
              <a:ext cx="904576" cy="158186"/>
            </a:xfrm>
            <a:custGeom>
              <a:avLst/>
              <a:gdLst/>
              <a:ahLst/>
              <a:cxnLst/>
              <a:rect l="l" t="t" r="r" b="b"/>
              <a:pathLst>
                <a:path w="26848" h="4695" extrusionOk="0">
                  <a:moveTo>
                    <a:pt x="1" y="0"/>
                  </a:moveTo>
                  <a:lnTo>
                    <a:pt x="1" y="4695"/>
                  </a:lnTo>
                  <a:lnTo>
                    <a:pt x="26847" y="4695"/>
                  </a:lnTo>
                  <a:lnTo>
                    <a:pt x="26847" y="4676"/>
                  </a:lnTo>
                  <a:lnTo>
                    <a:pt x="2684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7"/>
            <p:cNvSpPr/>
            <p:nvPr/>
          </p:nvSpPr>
          <p:spPr>
            <a:xfrm>
              <a:off x="-2398176" y="-1631583"/>
              <a:ext cx="904576" cy="158186"/>
            </a:xfrm>
            <a:custGeom>
              <a:avLst/>
              <a:gdLst/>
              <a:ahLst/>
              <a:cxnLst/>
              <a:rect l="l" t="t" r="r" b="b"/>
              <a:pathLst>
                <a:path w="26848" h="4695" fill="none" extrusionOk="0">
                  <a:moveTo>
                    <a:pt x="26847" y="0"/>
                  </a:moveTo>
                  <a:lnTo>
                    <a:pt x="1" y="0"/>
                  </a:lnTo>
                  <a:lnTo>
                    <a:pt x="1" y="4695"/>
                  </a:lnTo>
                  <a:lnTo>
                    <a:pt x="26847" y="4695"/>
                  </a:lnTo>
                  <a:lnTo>
                    <a:pt x="26847" y="4676"/>
                  </a:lnTo>
                  <a:lnTo>
                    <a:pt x="268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7"/>
            <p:cNvSpPr/>
            <p:nvPr/>
          </p:nvSpPr>
          <p:spPr>
            <a:xfrm>
              <a:off x="-1998614" y="-1631583"/>
              <a:ext cx="505017" cy="158186"/>
            </a:xfrm>
            <a:custGeom>
              <a:avLst/>
              <a:gdLst/>
              <a:ahLst/>
              <a:cxnLst/>
              <a:rect l="l" t="t" r="r" b="b"/>
              <a:pathLst>
                <a:path w="14989" h="4695" extrusionOk="0">
                  <a:moveTo>
                    <a:pt x="0" y="0"/>
                  </a:moveTo>
                  <a:lnTo>
                    <a:pt x="0" y="4695"/>
                  </a:lnTo>
                  <a:lnTo>
                    <a:pt x="14988" y="4695"/>
                  </a:lnTo>
                  <a:lnTo>
                    <a:pt x="149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7"/>
            <p:cNvSpPr/>
            <p:nvPr/>
          </p:nvSpPr>
          <p:spPr>
            <a:xfrm>
              <a:off x="-2398176" y="-1474677"/>
              <a:ext cx="383690" cy="3201"/>
            </a:xfrm>
            <a:custGeom>
              <a:avLst/>
              <a:gdLst/>
              <a:ahLst/>
              <a:cxnLst/>
              <a:rect l="l" t="t" r="r" b="b"/>
              <a:pathLst>
                <a:path w="11388" h="95" extrusionOk="0">
                  <a:moveTo>
                    <a:pt x="1" y="0"/>
                  </a:moveTo>
                  <a:lnTo>
                    <a:pt x="1" y="94"/>
                  </a:lnTo>
                  <a:lnTo>
                    <a:pt x="11388" y="94"/>
                  </a:lnTo>
                  <a:lnTo>
                    <a:pt x="11388" y="0"/>
                  </a:lnTo>
                  <a:close/>
                </a:path>
              </a:pathLst>
            </a:custGeom>
            <a:solidFill>
              <a:srgbClr val="A09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7"/>
            <p:cNvSpPr/>
            <p:nvPr/>
          </p:nvSpPr>
          <p:spPr>
            <a:xfrm>
              <a:off x="-1984632" y="-1474677"/>
              <a:ext cx="484026" cy="3201"/>
            </a:xfrm>
            <a:custGeom>
              <a:avLst/>
              <a:gdLst/>
              <a:ahLst/>
              <a:cxnLst/>
              <a:rect l="l" t="t" r="r" b="b"/>
              <a:pathLst>
                <a:path w="14366" h="95" extrusionOk="0">
                  <a:moveTo>
                    <a:pt x="0" y="0"/>
                  </a:moveTo>
                  <a:lnTo>
                    <a:pt x="0" y="94"/>
                  </a:lnTo>
                  <a:lnTo>
                    <a:pt x="14366" y="94"/>
                  </a:lnTo>
                  <a:lnTo>
                    <a:pt x="14366" y="0"/>
                  </a:lnTo>
                  <a:close/>
                </a:path>
              </a:pathLst>
            </a:custGeom>
            <a:solidFill>
              <a:srgbClr val="A09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7"/>
            <p:cNvSpPr/>
            <p:nvPr/>
          </p:nvSpPr>
          <p:spPr>
            <a:xfrm>
              <a:off x="-2471862" y="-1655100"/>
              <a:ext cx="1015728" cy="46428"/>
            </a:xfrm>
            <a:custGeom>
              <a:avLst/>
              <a:gdLst/>
              <a:ahLst/>
              <a:cxnLst/>
              <a:rect l="l" t="t" r="r" b="b"/>
              <a:pathLst>
                <a:path w="30147" h="1378" extrusionOk="0">
                  <a:moveTo>
                    <a:pt x="57" y="1"/>
                  </a:moveTo>
                  <a:lnTo>
                    <a:pt x="39" y="20"/>
                  </a:lnTo>
                  <a:lnTo>
                    <a:pt x="20" y="57"/>
                  </a:lnTo>
                  <a:lnTo>
                    <a:pt x="1" y="76"/>
                  </a:lnTo>
                  <a:lnTo>
                    <a:pt x="1" y="1302"/>
                  </a:lnTo>
                  <a:lnTo>
                    <a:pt x="20" y="1321"/>
                  </a:lnTo>
                  <a:lnTo>
                    <a:pt x="39" y="1358"/>
                  </a:lnTo>
                  <a:lnTo>
                    <a:pt x="57" y="1358"/>
                  </a:lnTo>
                  <a:lnTo>
                    <a:pt x="76" y="1377"/>
                  </a:lnTo>
                  <a:lnTo>
                    <a:pt x="30071" y="1377"/>
                  </a:lnTo>
                  <a:lnTo>
                    <a:pt x="30109" y="1358"/>
                  </a:lnTo>
                  <a:lnTo>
                    <a:pt x="30128" y="1358"/>
                  </a:lnTo>
                  <a:lnTo>
                    <a:pt x="30147" y="1321"/>
                  </a:lnTo>
                  <a:lnTo>
                    <a:pt x="30147" y="1302"/>
                  </a:lnTo>
                  <a:lnTo>
                    <a:pt x="30147" y="76"/>
                  </a:lnTo>
                  <a:lnTo>
                    <a:pt x="30147" y="57"/>
                  </a:lnTo>
                  <a:lnTo>
                    <a:pt x="30128" y="20"/>
                  </a:lnTo>
                  <a:lnTo>
                    <a:pt x="30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7"/>
            <p:cNvSpPr/>
            <p:nvPr/>
          </p:nvSpPr>
          <p:spPr>
            <a:xfrm>
              <a:off x="-1945885" y="-1414334"/>
              <a:ext cx="62904" cy="120080"/>
            </a:xfrm>
            <a:custGeom>
              <a:avLst/>
              <a:gdLst/>
              <a:ahLst/>
              <a:cxnLst/>
              <a:rect l="l" t="t" r="r" b="b"/>
              <a:pathLst>
                <a:path w="1867" h="3564" extrusionOk="0">
                  <a:moveTo>
                    <a:pt x="0" y="0"/>
                  </a:moveTo>
                  <a:lnTo>
                    <a:pt x="0" y="3563"/>
                  </a:lnTo>
                  <a:lnTo>
                    <a:pt x="1867" y="3563"/>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7"/>
            <p:cNvSpPr/>
            <p:nvPr/>
          </p:nvSpPr>
          <p:spPr>
            <a:xfrm>
              <a:off x="-1806162" y="-1414334"/>
              <a:ext cx="63578" cy="120080"/>
            </a:xfrm>
            <a:custGeom>
              <a:avLst/>
              <a:gdLst/>
              <a:ahLst/>
              <a:cxnLst/>
              <a:rect l="l" t="t" r="r" b="b"/>
              <a:pathLst>
                <a:path w="1887" h="3564" extrusionOk="0">
                  <a:moveTo>
                    <a:pt x="1" y="0"/>
                  </a:moveTo>
                  <a:lnTo>
                    <a:pt x="1" y="3563"/>
                  </a:lnTo>
                  <a:lnTo>
                    <a:pt x="1886" y="3563"/>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7"/>
            <p:cNvSpPr/>
            <p:nvPr/>
          </p:nvSpPr>
          <p:spPr>
            <a:xfrm>
              <a:off x="-1659430" y="-1414334"/>
              <a:ext cx="63578" cy="120080"/>
            </a:xfrm>
            <a:custGeom>
              <a:avLst/>
              <a:gdLst/>
              <a:ahLst/>
              <a:cxnLst/>
              <a:rect l="l" t="t" r="r" b="b"/>
              <a:pathLst>
                <a:path w="1887" h="3564" extrusionOk="0">
                  <a:moveTo>
                    <a:pt x="1" y="0"/>
                  </a:moveTo>
                  <a:lnTo>
                    <a:pt x="1" y="3563"/>
                  </a:lnTo>
                  <a:lnTo>
                    <a:pt x="1886" y="3563"/>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7"/>
            <p:cNvSpPr/>
            <p:nvPr/>
          </p:nvSpPr>
          <p:spPr>
            <a:xfrm>
              <a:off x="-1519033" y="-1414334"/>
              <a:ext cx="62904" cy="120080"/>
            </a:xfrm>
            <a:custGeom>
              <a:avLst/>
              <a:gdLst/>
              <a:ahLst/>
              <a:cxnLst/>
              <a:rect l="l" t="t" r="r" b="b"/>
              <a:pathLst>
                <a:path w="1867" h="3564" extrusionOk="0">
                  <a:moveTo>
                    <a:pt x="0" y="0"/>
                  </a:moveTo>
                  <a:lnTo>
                    <a:pt x="0" y="3563"/>
                  </a:lnTo>
                  <a:lnTo>
                    <a:pt x="1867" y="3563"/>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7"/>
            <p:cNvSpPr/>
            <p:nvPr/>
          </p:nvSpPr>
          <p:spPr>
            <a:xfrm>
              <a:off x="-1945885" y="-1239032"/>
              <a:ext cx="62904" cy="120080"/>
            </a:xfrm>
            <a:custGeom>
              <a:avLst/>
              <a:gdLst/>
              <a:ahLst/>
              <a:cxnLst/>
              <a:rect l="l" t="t" r="r" b="b"/>
              <a:pathLst>
                <a:path w="1867" h="3564" extrusionOk="0">
                  <a:moveTo>
                    <a:pt x="0" y="0"/>
                  </a:moveTo>
                  <a:lnTo>
                    <a:pt x="0" y="3564"/>
                  </a:lnTo>
                  <a:lnTo>
                    <a:pt x="1867" y="3564"/>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7"/>
            <p:cNvSpPr/>
            <p:nvPr/>
          </p:nvSpPr>
          <p:spPr>
            <a:xfrm>
              <a:off x="-1806162" y="-1239032"/>
              <a:ext cx="63578" cy="120080"/>
            </a:xfrm>
            <a:custGeom>
              <a:avLst/>
              <a:gdLst/>
              <a:ahLst/>
              <a:cxnLst/>
              <a:rect l="l" t="t" r="r" b="b"/>
              <a:pathLst>
                <a:path w="1887" h="3564" extrusionOk="0">
                  <a:moveTo>
                    <a:pt x="1" y="0"/>
                  </a:moveTo>
                  <a:lnTo>
                    <a:pt x="1" y="3564"/>
                  </a:lnTo>
                  <a:lnTo>
                    <a:pt x="1886" y="3564"/>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7"/>
            <p:cNvSpPr/>
            <p:nvPr/>
          </p:nvSpPr>
          <p:spPr>
            <a:xfrm>
              <a:off x="-1659430" y="-1239032"/>
              <a:ext cx="63578" cy="120080"/>
            </a:xfrm>
            <a:custGeom>
              <a:avLst/>
              <a:gdLst/>
              <a:ahLst/>
              <a:cxnLst/>
              <a:rect l="l" t="t" r="r" b="b"/>
              <a:pathLst>
                <a:path w="1887" h="3564" extrusionOk="0">
                  <a:moveTo>
                    <a:pt x="1" y="0"/>
                  </a:moveTo>
                  <a:lnTo>
                    <a:pt x="1" y="3564"/>
                  </a:lnTo>
                  <a:lnTo>
                    <a:pt x="1886" y="3564"/>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7"/>
            <p:cNvSpPr/>
            <p:nvPr/>
          </p:nvSpPr>
          <p:spPr>
            <a:xfrm>
              <a:off x="-1519033" y="-1239032"/>
              <a:ext cx="62904" cy="120080"/>
            </a:xfrm>
            <a:custGeom>
              <a:avLst/>
              <a:gdLst/>
              <a:ahLst/>
              <a:cxnLst/>
              <a:rect l="l" t="t" r="r" b="b"/>
              <a:pathLst>
                <a:path w="1867" h="3564" extrusionOk="0">
                  <a:moveTo>
                    <a:pt x="0" y="0"/>
                  </a:moveTo>
                  <a:lnTo>
                    <a:pt x="0" y="3564"/>
                  </a:lnTo>
                  <a:lnTo>
                    <a:pt x="1867" y="3564"/>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7"/>
            <p:cNvSpPr/>
            <p:nvPr/>
          </p:nvSpPr>
          <p:spPr>
            <a:xfrm>
              <a:off x="-2471862" y="-1655100"/>
              <a:ext cx="1015728" cy="46428"/>
            </a:xfrm>
            <a:custGeom>
              <a:avLst/>
              <a:gdLst/>
              <a:ahLst/>
              <a:cxnLst/>
              <a:rect l="l" t="t" r="r" b="b"/>
              <a:pathLst>
                <a:path w="30147" h="1378" extrusionOk="0">
                  <a:moveTo>
                    <a:pt x="57" y="1"/>
                  </a:moveTo>
                  <a:lnTo>
                    <a:pt x="39" y="20"/>
                  </a:lnTo>
                  <a:lnTo>
                    <a:pt x="20" y="57"/>
                  </a:lnTo>
                  <a:lnTo>
                    <a:pt x="1" y="76"/>
                  </a:lnTo>
                  <a:lnTo>
                    <a:pt x="1" y="1302"/>
                  </a:lnTo>
                  <a:lnTo>
                    <a:pt x="20" y="1321"/>
                  </a:lnTo>
                  <a:lnTo>
                    <a:pt x="39" y="1358"/>
                  </a:lnTo>
                  <a:lnTo>
                    <a:pt x="57" y="1358"/>
                  </a:lnTo>
                  <a:lnTo>
                    <a:pt x="76" y="1377"/>
                  </a:lnTo>
                  <a:lnTo>
                    <a:pt x="30071" y="1377"/>
                  </a:lnTo>
                  <a:lnTo>
                    <a:pt x="30109" y="1358"/>
                  </a:lnTo>
                  <a:lnTo>
                    <a:pt x="30128" y="1358"/>
                  </a:lnTo>
                  <a:lnTo>
                    <a:pt x="30147" y="1321"/>
                  </a:lnTo>
                  <a:lnTo>
                    <a:pt x="30147" y="1302"/>
                  </a:lnTo>
                  <a:lnTo>
                    <a:pt x="30147" y="76"/>
                  </a:lnTo>
                  <a:lnTo>
                    <a:pt x="30147" y="57"/>
                  </a:lnTo>
                  <a:lnTo>
                    <a:pt x="30128" y="20"/>
                  </a:lnTo>
                  <a:lnTo>
                    <a:pt x="30109"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1" name="Google Shape;5301;p37"/>
          <p:cNvGrpSpPr/>
          <p:nvPr/>
        </p:nvGrpSpPr>
        <p:grpSpPr>
          <a:xfrm>
            <a:off x="1116377" y="3424866"/>
            <a:ext cx="569606" cy="1249656"/>
            <a:chOff x="-1841675" y="-6746300"/>
            <a:chExt cx="2029958" cy="4453513"/>
          </a:xfrm>
        </p:grpSpPr>
        <p:sp>
          <p:nvSpPr>
            <p:cNvPr id="5302" name="Google Shape;5302;p37"/>
            <p:cNvSpPr/>
            <p:nvPr/>
          </p:nvSpPr>
          <p:spPr>
            <a:xfrm>
              <a:off x="-1489332" y="-6667659"/>
              <a:ext cx="1239071" cy="166926"/>
            </a:xfrm>
            <a:custGeom>
              <a:avLst/>
              <a:gdLst/>
              <a:ahLst/>
              <a:cxnLst/>
              <a:rect l="l" t="t" r="r" b="b"/>
              <a:pathLst>
                <a:path w="12463" h="1679" extrusionOk="0">
                  <a:moveTo>
                    <a:pt x="0" y="1"/>
                  </a:moveTo>
                  <a:lnTo>
                    <a:pt x="0" y="1679"/>
                  </a:lnTo>
                  <a:lnTo>
                    <a:pt x="12462" y="1679"/>
                  </a:lnTo>
                  <a:lnTo>
                    <a:pt x="1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7"/>
            <p:cNvSpPr/>
            <p:nvPr/>
          </p:nvSpPr>
          <p:spPr>
            <a:xfrm>
              <a:off x="-1489332" y="-6667659"/>
              <a:ext cx="1239071" cy="166926"/>
            </a:xfrm>
            <a:custGeom>
              <a:avLst/>
              <a:gdLst/>
              <a:ahLst/>
              <a:cxnLst/>
              <a:rect l="l" t="t" r="r" b="b"/>
              <a:pathLst>
                <a:path w="12463" h="1679" fill="none" extrusionOk="0">
                  <a:moveTo>
                    <a:pt x="12462" y="1679"/>
                  </a:moveTo>
                  <a:lnTo>
                    <a:pt x="0" y="1679"/>
                  </a:lnTo>
                  <a:lnTo>
                    <a:pt x="0" y="1"/>
                  </a:lnTo>
                  <a:lnTo>
                    <a:pt x="12462" y="1"/>
                  </a:lnTo>
                  <a:lnTo>
                    <a:pt x="12462" y="16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7"/>
            <p:cNvSpPr/>
            <p:nvPr/>
          </p:nvSpPr>
          <p:spPr>
            <a:xfrm>
              <a:off x="-1558727" y="-6474586"/>
              <a:ext cx="1379651" cy="449975"/>
            </a:xfrm>
            <a:custGeom>
              <a:avLst/>
              <a:gdLst/>
              <a:ahLst/>
              <a:cxnLst/>
              <a:rect l="l" t="t" r="r" b="b"/>
              <a:pathLst>
                <a:path w="13877" h="4526" extrusionOk="0">
                  <a:moveTo>
                    <a:pt x="1" y="1"/>
                  </a:moveTo>
                  <a:lnTo>
                    <a:pt x="1" y="4525"/>
                  </a:lnTo>
                  <a:lnTo>
                    <a:pt x="13877" y="4525"/>
                  </a:lnTo>
                  <a:lnTo>
                    <a:pt x="138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7"/>
            <p:cNvSpPr/>
            <p:nvPr/>
          </p:nvSpPr>
          <p:spPr>
            <a:xfrm>
              <a:off x="-1558727" y="-6474586"/>
              <a:ext cx="1379651" cy="449975"/>
            </a:xfrm>
            <a:custGeom>
              <a:avLst/>
              <a:gdLst/>
              <a:ahLst/>
              <a:cxnLst/>
              <a:rect l="l" t="t" r="r" b="b"/>
              <a:pathLst>
                <a:path w="13877" h="4526" fill="none" extrusionOk="0">
                  <a:moveTo>
                    <a:pt x="13877" y="1"/>
                  </a:moveTo>
                  <a:lnTo>
                    <a:pt x="13877" y="4525"/>
                  </a:lnTo>
                  <a:lnTo>
                    <a:pt x="1" y="4525"/>
                  </a:lnTo>
                  <a:lnTo>
                    <a:pt x="1" y="1"/>
                  </a:lnTo>
                  <a:lnTo>
                    <a:pt x="13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7"/>
            <p:cNvSpPr/>
            <p:nvPr/>
          </p:nvSpPr>
          <p:spPr>
            <a:xfrm>
              <a:off x="-947694" y="-6474586"/>
              <a:ext cx="768616" cy="449975"/>
            </a:xfrm>
            <a:custGeom>
              <a:avLst/>
              <a:gdLst/>
              <a:ahLst/>
              <a:cxnLst/>
              <a:rect l="l" t="t" r="r" b="b"/>
              <a:pathLst>
                <a:path w="7731" h="4526" extrusionOk="0">
                  <a:moveTo>
                    <a:pt x="1" y="1"/>
                  </a:moveTo>
                  <a:lnTo>
                    <a:pt x="1" y="4525"/>
                  </a:lnTo>
                  <a:lnTo>
                    <a:pt x="7731" y="4525"/>
                  </a:lnTo>
                  <a:lnTo>
                    <a:pt x="7731"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7"/>
            <p:cNvSpPr/>
            <p:nvPr/>
          </p:nvSpPr>
          <p:spPr>
            <a:xfrm>
              <a:off x="-947694" y="-6474586"/>
              <a:ext cx="768616" cy="449975"/>
            </a:xfrm>
            <a:custGeom>
              <a:avLst/>
              <a:gdLst/>
              <a:ahLst/>
              <a:cxnLst/>
              <a:rect l="l" t="t" r="r" b="b"/>
              <a:pathLst>
                <a:path w="7731" h="4526" fill="none" extrusionOk="0">
                  <a:moveTo>
                    <a:pt x="7731" y="1"/>
                  </a:moveTo>
                  <a:lnTo>
                    <a:pt x="7731" y="4525"/>
                  </a:lnTo>
                  <a:lnTo>
                    <a:pt x="1" y="4525"/>
                  </a:lnTo>
                  <a:lnTo>
                    <a:pt x="1" y="1"/>
                  </a:lnTo>
                  <a:lnTo>
                    <a:pt x="77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7"/>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7"/>
            <p:cNvSpPr/>
            <p:nvPr/>
          </p:nvSpPr>
          <p:spPr>
            <a:xfrm>
              <a:off x="-1635578" y="-6515746"/>
              <a:ext cx="1510886" cy="88186"/>
            </a:xfrm>
            <a:custGeom>
              <a:avLst/>
              <a:gdLst/>
              <a:ahLst/>
              <a:cxnLst/>
              <a:rect l="l" t="t" r="r" b="b"/>
              <a:pathLst>
                <a:path w="15197" h="887" fill="none" extrusionOk="0">
                  <a:moveTo>
                    <a:pt x="15196" y="886"/>
                  </a:moveTo>
                  <a:lnTo>
                    <a:pt x="1" y="886"/>
                  </a:lnTo>
                  <a:lnTo>
                    <a:pt x="1" y="0"/>
                  </a:lnTo>
                  <a:lnTo>
                    <a:pt x="15196" y="0"/>
                  </a:lnTo>
                  <a:lnTo>
                    <a:pt x="15196" y="8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7"/>
            <p:cNvSpPr/>
            <p:nvPr/>
          </p:nvSpPr>
          <p:spPr>
            <a:xfrm>
              <a:off x="-1635578" y="-6515746"/>
              <a:ext cx="699320" cy="88186"/>
            </a:xfrm>
            <a:custGeom>
              <a:avLst/>
              <a:gdLst/>
              <a:ahLst/>
              <a:cxnLst/>
              <a:rect l="l" t="t" r="r" b="b"/>
              <a:pathLst>
                <a:path w="7034" h="887" extrusionOk="0">
                  <a:moveTo>
                    <a:pt x="1" y="0"/>
                  </a:moveTo>
                  <a:lnTo>
                    <a:pt x="1" y="886"/>
                  </a:lnTo>
                  <a:lnTo>
                    <a:pt x="7033" y="886"/>
                  </a:lnTo>
                  <a:lnTo>
                    <a:pt x="70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7"/>
            <p:cNvSpPr/>
            <p:nvPr/>
          </p:nvSpPr>
          <p:spPr>
            <a:xfrm>
              <a:off x="-1635578" y="-6515746"/>
              <a:ext cx="699320" cy="88186"/>
            </a:xfrm>
            <a:custGeom>
              <a:avLst/>
              <a:gdLst/>
              <a:ahLst/>
              <a:cxnLst/>
              <a:rect l="l" t="t" r="r" b="b"/>
              <a:pathLst>
                <a:path w="7034" h="887" fill="none" extrusionOk="0">
                  <a:moveTo>
                    <a:pt x="7033" y="0"/>
                  </a:moveTo>
                  <a:lnTo>
                    <a:pt x="1" y="0"/>
                  </a:lnTo>
                  <a:lnTo>
                    <a:pt x="1" y="886"/>
                  </a:lnTo>
                  <a:lnTo>
                    <a:pt x="7033" y="886"/>
                  </a:lnTo>
                  <a:lnTo>
                    <a:pt x="70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7"/>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7"/>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7"/>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7"/>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7"/>
            <p:cNvSpPr/>
            <p:nvPr/>
          </p:nvSpPr>
          <p:spPr>
            <a:xfrm>
              <a:off x="-833262" y="-6332118"/>
              <a:ext cx="118111" cy="305617"/>
            </a:xfrm>
            <a:custGeom>
              <a:avLst/>
              <a:gdLst/>
              <a:ahLst/>
              <a:cxnLst/>
              <a:rect l="l" t="t" r="r" b="b"/>
              <a:pathLst>
                <a:path w="1188" h="3074" extrusionOk="0">
                  <a:moveTo>
                    <a:pt x="57" y="1"/>
                  </a:moveTo>
                  <a:lnTo>
                    <a:pt x="19" y="19"/>
                  </a:lnTo>
                  <a:lnTo>
                    <a:pt x="0" y="57"/>
                  </a:lnTo>
                  <a:lnTo>
                    <a:pt x="0" y="3074"/>
                  </a:lnTo>
                  <a:lnTo>
                    <a:pt x="1188" y="3074"/>
                  </a:lnTo>
                  <a:lnTo>
                    <a:pt x="1188" y="57"/>
                  </a:lnTo>
                  <a:lnTo>
                    <a:pt x="1169"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7"/>
            <p:cNvSpPr/>
            <p:nvPr/>
          </p:nvSpPr>
          <p:spPr>
            <a:xfrm>
              <a:off x="-576560" y="-6332118"/>
              <a:ext cx="118210" cy="305617"/>
            </a:xfrm>
            <a:custGeom>
              <a:avLst/>
              <a:gdLst/>
              <a:ahLst/>
              <a:cxnLst/>
              <a:rect l="l" t="t" r="r" b="b"/>
              <a:pathLst>
                <a:path w="1189" h="3074" extrusionOk="0">
                  <a:moveTo>
                    <a:pt x="57" y="1"/>
                  </a:moveTo>
                  <a:lnTo>
                    <a:pt x="20" y="19"/>
                  </a:lnTo>
                  <a:lnTo>
                    <a:pt x="1" y="57"/>
                  </a:lnTo>
                  <a:lnTo>
                    <a:pt x="1" y="3074"/>
                  </a:lnTo>
                  <a:lnTo>
                    <a:pt x="1189" y="3074"/>
                  </a:lnTo>
                  <a:lnTo>
                    <a:pt x="1189"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7"/>
            <p:cNvSpPr/>
            <p:nvPr/>
          </p:nvSpPr>
          <p:spPr>
            <a:xfrm>
              <a:off x="-368475" y="-6332118"/>
              <a:ext cx="118210" cy="305617"/>
            </a:xfrm>
            <a:custGeom>
              <a:avLst/>
              <a:gdLst/>
              <a:ahLst/>
              <a:cxnLst/>
              <a:rect l="l" t="t" r="r" b="b"/>
              <a:pathLst>
                <a:path w="1189" h="3074" extrusionOk="0">
                  <a:moveTo>
                    <a:pt x="57" y="1"/>
                  </a:moveTo>
                  <a:lnTo>
                    <a:pt x="19" y="19"/>
                  </a:lnTo>
                  <a:lnTo>
                    <a:pt x="1" y="57"/>
                  </a:lnTo>
                  <a:lnTo>
                    <a:pt x="1" y="3074"/>
                  </a:lnTo>
                  <a:lnTo>
                    <a:pt x="1188" y="3074"/>
                  </a:lnTo>
                  <a:lnTo>
                    <a:pt x="1188" y="57"/>
                  </a:lnTo>
                  <a:lnTo>
                    <a:pt x="1169"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7"/>
            <p:cNvSpPr/>
            <p:nvPr/>
          </p:nvSpPr>
          <p:spPr>
            <a:xfrm>
              <a:off x="-1504344"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7"/>
            <p:cNvSpPr/>
            <p:nvPr/>
          </p:nvSpPr>
          <p:spPr>
            <a:xfrm>
              <a:off x="-1504344"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7"/>
            <p:cNvSpPr/>
            <p:nvPr/>
          </p:nvSpPr>
          <p:spPr>
            <a:xfrm>
              <a:off x="-1331851" y="-6332118"/>
              <a:ext cx="118111" cy="258790"/>
            </a:xfrm>
            <a:custGeom>
              <a:avLst/>
              <a:gdLst/>
              <a:ahLst/>
              <a:cxnLst/>
              <a:rect l="l" t="t" r="r" b="b"/>
              <a:pathLst>
                <a:path w="1188" h="2603" extrusionOk="0">
                  <a:moveTo>
                    <a:pt x="76" y="1"/>
                  </a:moveTo>
                  <a:lnTo>
                    <a:pt x="19" y="19"/>
                  </a:lnTo>
                  <a:lnTo>
                    <a:pt x="0" y="57"/>
                  </a:lnTo>
                  <a:lnTo>
                    <a:pt x="0" y="2602"/>
                  </a:lnTo>
                  <a:lnTo>
                    <a:pt x="1188" y="2602"/>
                  </a:lnTo>
                  <a:lnTo>
                    <a:pt x="1188" y="57"/>
                  </a:lnTo>
                  <a:lnTo>
                    <a:pt x="1188"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7"/>
            <p:cNvSpPr/>
            <p:nvPr/>
          </p:nvSpPr>
          <p:spPr>
            <a:xfrm>
              <a:off x="-1331851" y="-6332118"/>
              <a:ext cx="118111" cy="258790"/>
            </a:xfrm>
            <a:custGeom>
              <a:avLst/>
              <a:gdLst/>
              <a:ahLst/>
              <a:cxnLst/>
              <a:rect l="l" t="t" r="r" b="b"/>
              <a:pathLst>
                <a:path w="1188" h="2603" fill="none" extrusionOk="0">
                  <a:moveTo>
                    <a:pt x="1131" y="1"/>
                  </a:moveTo>
                  <a:lnTo>
                    <a:pt x="76" y="1"/>
                  </a:lnTo>
                  <a:lnTo>
                    <a:pt x="76" y="1"/>
                  </a:lnTo>
                  <a:lnTo>
                    <a:pt x="19" y="19"/>
                  </a:lnTo>
                  <a:lnTo>
                    <a:pt x="0" y="57"/>
                  </a:lnTo>
                  <a:lnTo>
                    <a:pt x="0" y="2602"/>
                  </a:lnTo>
                  <a:lnTo>
                    <a:pt x="1188" y="2602"/>
                  </a:lnTo>
                  <a:lnTo>
                    <a:pt x="1188" y="57"/>
                  </a:lnTo>
                  <a:lnTo>
                    <a:pt x="1188" y="57"/>
                  </a:lnTo>
                  <a:lnTo>
                    <a:pt x="1188" y="19"/>
                  </a:lnTo>
                  <a:lnTo>
                    <a:pt x="11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7"/>
            <p:cNvSpPr/>
            <p:nvPr/>
          </p:nvSpPr>
          <p:spPr>
            <a:xfrm>
              <a:off x="-1161346"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7"/>
            <p:cNvSpPr/>
            <p:nvPr/>
          </p:nvSpPr>
          <p:spPr>
            <a:xfrm>
              <a:off x="-1161346"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7"/>
            <p:cNvSpPr/>
            <p:nvPr/>
          </p:nvSpPr>
          <p:spPr>
            <a:xfrm>
              <a:off x="-1841675" y="-5441816"/>
              <a:ext cx="2029958" cy="3149029"/>
            </a:xfrm>
            <a:custGeom>
              <a:avLst/>
              <a:gdLst/>
              <a:ahLst/>
              <a:cxnLst/>
              <a:rect l="l" t="t" r="r" b="b"/>
              <a:pathLst>
                <a:path w="20418" h="31674" extrusionOk="0">
                  <a:moveTo>
                    <a:pt x="0" y="1"/>
                  </a:moveTo>
                  <a:lnTo>
                    <a:pt x="0" y="31674"/>
                  </a:lnTo>
                  <a:lnTo>
                    <a:pt x="20418" y="31674"/>
                  </a:lnTo>
                  <a:lnTo>
                    <a:pt x="204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7"/>
            <p:cNvSpPr/>
            <p:nvPr/>
          </p:nvSpPr>
          <p:spPr>
            <a:xfrm>
              <a:off x="-1841675" y="-5441816"/>
              <a:ext cx="2029958" cy="3149029"/>
            </a:xfrm>
            <a:custGeom>
              <a:avLst/>
              <a:gdLst/>
              <a:ahLst/>
              <a:cxnLst/>
              <a:rect l="l" t="t" r="r" b="b"/>
              <a:pathLst>
                <a:path w="20418" h="31674" fill="none" extrusionOk="0">
                  <a:moveTo>
                    <a:pt x="20418" y="1"/>
                  </a:moveTo>
                  <a:lnTo>
                    <a:pt x="20418" y="31674"/>
                  </a:lnTo>
                  <a:lnTo>
                    <a:pt x="0" y="31674"/>
                  </a:lnTo>
                  <a:lnTo>
                    <a:pt x="0" y="1"/>
                  </a:lnTo>
                  <a:lnTo>
                    <a:pt x="204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37"/>
            <p:cNvSpPr/>
            <p:nvPr/>
          </p:nvSpPr>
          <p:spPr>
            <a:xfrm>
              <a:off x="-1733009" y="-6073428"/>
              <a:ext cx="1814514" cy="631715"/>
            </a:xfrm>
            <a:custGeom>
              <a:avLst/>
              <a:gdLst/>
              <a:ahLst/>
              <a:cxnLst/>
              <a:rect l="l" t="t" r="r" b="b"/>
              <a:pathLst>
                <a:path w="18251" h="6354" extrusionOk="0">
                  <a:moveTo>
                    <a:pt x="1" y="0"/>
                  </a:moveTo>
                  <a:lnTo>
                    <a:pt x="1" y="6354"/>
                  </a:lnTo>
                  <a:lnTo>
                    <a:pt x="18250" y="6354"/>
                  </a:lnTo>
                  <a:lnTo>
                    <a:pt x="182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7"/>
            <p:cNvSpPr/>
            <p:nvPr/>
          </p:nvSpPr>
          <p:spPr>
            <a:xfrm>
              <a:off x="-1733009" y="-6073428"/>
              <a:ext cx="1814514" cy="631715"/>
            </a:xfrm>
            <a:custGeom>
              <a:avLst/>
              <a:gdLst/>
              <a:ahLst/>
              <a:cxnLst/>
              <a:rect l="l" t="t" r="r" b="b"/>
              <a:pathLst>
                <a:path w="18251" h="6354" fill="none" extrusionOk="0">
                  <a:moveTo>
                    <a:pt x="18250" y="0"/>
                  </a:moveTo>
                  <a:lnTo>
                    <a:pt x="18250" y="6354"/>
                  </a:lnTo>
                  <a:lnTo>
                    <a:pt x="1" y="6354"/>
                  </a:lnTo>
                  <a:lnTo>
                    <a:pt x="1" y="0"/>
                  </a:lnTo>
                  <a:lnTo>
                    <a:pt x="1825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37"/>
            <p:cNvSpPr/>
            <p:nvPr/>
          </p:nvSpPr>
          <p:spPr>
            <a:xfrm>
              <a:off x="-1841675" y="-5441816"/>
              <a:ext cx="1015973" cy="3149029"/>
            </a:xfrm>
            <a:custGeom>
              <a:avLst/>
              <a:gdLst/>
              <a:ahLst/>
              <a:cxnLst/>
              <a:rect l="l" t="t" r="r" b="b"/>
              <a:pathLst>
                <a:path w="10219" h="31674" extrusionOk="0">
                  <a:moveTo>
                    <a:pt x="0" y="1"/>
                  </a:moveTo>
                  <a:lnTo>
                    <a:pt x="0" y="31674"/>
                  </a:lnTo>
                  <a:lnTo>
                    <a:pt x="10218" y="31674"/>
                  </a:lnTo>
                  <a:lnTo>
                    <a:pt x="10218"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37"/>
            <p:cNvSpPr/>
            <p:nvPr/>
          </p:nvSpPr>
          <p:spPr>
            <a:xfrm>
              <a:off x="-1841675" y="-5441816"/>
              <a:ext cx="1015973" cy="3149029"/>
            </a:xfrm>
            <a:custGeom>
              <a:avLst/>
              <a:gdLst/>
              <a:ahLst/>
              <a:cxnLst/>
              <a:rect l="l" t="t" r="r" b="b"/>
              <a:pathLst>
                <a:path w="10219" h="31674" fill="none" extrusionOk="0">
                  <a:moveTo>
                    <a:pt x="10218" y="1"/>
                  </a:moveTo>
                  <a:lnTo>
                    <a:pt x="0" y="1"/>
                  </a:lnTo>
                  <a:lnTo>
                    <a:pt x="0" y="31674"/>
                  </a:lnTo>
                  <a:lnTo>
                    <a:pt x="10218" y="31674"/>
                  </a:lnTo>
                  <a:lnTo>
                    <a:pt x="102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37"/>
            <p:cNvSpPr/>
            <p:nvPr/>
          </p:nvSpPr>
          <p:spPr>
            <a:xfrm>
              <a:off x="-1733009" y="-6073428"/>
              <a:ext cx="852924" cy="631715"/>
            </a:xfrm>
            <a:custGeom>
              <a:avLst/>
              <a:gdLst/>
              <a:ahLst/>
              <a:cxnLst/>
              <a:rect l="l" t="t" r="r" b="b"/>
              <a:pathLst>
                <a:path w="8579" h="6354" extrusionOk="0">
                  <a:moveTo>
                    <a:pt x="1" y="0"/>
                  </a:moveTo>
                  <a:lnTo>
                    <a:pt x="1" y="6354"/>
                  </a:lnTo>
                  <a:lnTo>
                    <a:pt x="8579" y="6354"/>
                  </a:lnTo>
                  <a:lnTo>
                    <a:pt x="857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37"/>
            <p:cNvSpPr/>
            <p:nvPr/>
          </p:nvSpPr>
          <p:spPr>
            <a:xfrm>
              <a:off x="-1733009" y="-6073428"/>
              <a:ext cx="852924" cy="631715"/>
            </a:xfrm>
            <a:custGeom>
              <a:avLst/>
              <a:gdLst/>
              <a:ahLst/>
              <a:cxnLst/>
              <a:rect l="l" t="t" r="r" b="b"/>
              <a:pathLst>
                <a:path w="8579" h="6354" fill="none" extrusionOk="0">
                  <a:moveTo>
                    <a:pt x="8579" y="0"/>
                  </a:moveTo>
                  <a:lnTo>
                    <a:pt x="6938" y="0"/>
                  </a:lnTo>
                  <a:lnTo>
                    <a:pt x="5751" y="0"/>
                  </a:lnTo>
                  <a:lnTo>
                    <a:pt x="5223" y="0"/>
                  </a:lnTo>
                  <a:lnTo>
                    <a:pt x="4035" y="0"/>
                  </a:lnTo>
                  <a:lnTo>
                    <a:pt x="3488" y="0"/>
                  </a:lnTo>
                  <a:lnTo>
                    <a:pt x="2301" y="0"/>
                  </a:lnTo>
                  <a:lnTo>
                    <a:pt x="1" y="0"/>
                  </a:lnTo>
                  <a:lnTo>
                    <a:pt x="1" y="6354"/>
                  </a:lnTo>
                  <a:lnTo>
                    <a:pt x="8579" y="6354"/>
                  </a:lnTo>
                  <a:lnTo>
                    <a:pt x="85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37"/>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37"/>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37"/>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37"/>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37"/>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8" name="Google Shape;5338;p37"/>
          <p:cNvGrpSpPr/>
          <p:nvPr/>
        </p:nvGrpSpPr>
        <p:grpSpPr>
          <a:xfrm>
            <a:off x="6987218" y="3488906"/>
            <a:ext cx="1158444" cy="1033244"/>
            <a:chOff x="-2639550" y="-1655100"/>
            <a:chExt cx="1351743" cy="1205652"/>
          </a:xfrm>
        </p:grpSpPr>
        <p:sp>
          <p:nvSpPr>
            <p:cNvPr id="5339" name="Google Shape;5339;p37"/>
            <p:cNvSpPr/>
            <p:nvPr/>
          </p:nvSpPr>
          <p:spPr>
            <a:xfrm>
              <a:off x="-2639550" y="-1474071"/>
              <a:ext cx="1351743" cy="1024623"/>
            </a:xfrm>
            <a:custGeom>
              <a:avLst/>
              <a:gdLst/>
              <a:ahLst/>
              <a:cxnLst/>
              <a:rect l="l" t="t" r="r" b="b"/>
              <a:pathLst>
                <a:path w="40120" h="30411" extrusionOk="0">
                  <a:moveTo>
                    <a:pt x="3149" y="1"/>
                  </a:moveTo>
                  <a:lnTo>
                    <a:pt x="1" y="30411"/>
                  </a:lnTo>
                  <a:lnTo>
                    <a:pt x="40120" y="30411"/>
                  </a:lnTo>
                  <a:lnTo>
                    <a:pt x="369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37"/>
            <p:cNvSpPr/>
            <p:nvPr/>
          </p:nvSpPr>
          <p:spPr>
            <a:xfrm>
              <a:off x="-2639550" y="-1474071"/>
              <a:ext cx="1351743" cy="1024623"/>
            </a:xfrm>
            <a:custGeom>
              <a:avLst/>
              <a:gdLst/>
              <a:ahLst/>
              <a:cxnLst/>
              <a:rect l="l" t="t" r="r" b="b"/>
              <a:pathLst>
                <a:path w="40120" h="30411" fill="none" extrusionOk="0">
                  <a:moveTo>
                    <a:pt x="40120" y="30411"/>
                  </a:moveTo>
                  <a:lnTo>
                    <a:pt x="1" y="30411"/>
                  </a:lnTo>
                  <a:lnTo>
                    <a:pt x="1" y="30411"/>
                  </a:lnTo>
                  <a:lnTo>
                    <a:pt x="3149" y="1"/>
                  </a:lnTo>
                  <a:lnTo>
                    <a:pt x="36971" y="1"/>
                  </a:lnTo>
                  <a:lnTo>
                    <a:pt x="36971" y="1"/>
                  </a:lnTo>
                  <a:lnTo>
                    <a:pt x="40120" y="304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37"/>
            <p:cNvSpPr/>
            <p:nvPr/>
          </p:nvSpPr>
          <p:spPr>
            <a:xfrm>
              <a:off x="-2639550" y="-1474071"/>
              <a:ext cx="635879" cy="1024623"/>
            </a:xfrm>
            <a:custGeom>
              <a:avLst/>
              <a:gdLst/>
              <a:ahLst/>
              <a:cxnLst/>
              <a:rect l="l" t="t" r="r" b="b"/>
              <a:pathLst>
                <a:path w="18873" h="30411" extrusionOk="0">
                  <a:moveTo>
                    <a:pt x="3149" y="1"/>
                  </a:moveTo>
                  <a:lnTo>
                    <a:pt x="1" y="30411"/>
                  </a:lnTo>
                  <a:lnTo>
                    <a:pt x="16346" y="30411"/>
                  </a:lnTo>
                  <a:lnTo>
                    <a:pt x="18872" y="20"/>
                  </a:lnTo>
                  <a:lnTo>
                    <a:pt x="7165" y="20"/>
                  </a:lnTo>
                  <a:lnTo>
                    <a:pt x="7165"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7"/>
            <p:cNvSpPr/>
            <p:nvPr/>
          </p:nvSpPr>
          <p:spPr>
            <a:xfrm>
              <a:off x="-2639550" y="-1474071"/>
              <a:ext cx="635879" cy="1024623"/>
            </a:xfrm>
            <a:custGeom>
              <a:avLst/>
              <a:gdLst/>
              <a:ahLst/>
              <a:cxnLst/>
              <a:rect l="l" t="t" r="r" b="b"/>
              <a:pathLst>
                <a:path w="18873" h="30411" fill="none" extrusionOk="0">
                  <a:moveTo>
                    <a:pt x="7165" y="1"/>
                  </a:moveTo>
                  <a:lnTo>
                    <a:pt x="3149" y="1"/>
                  </a:lnTo>
                  <a:lnTo>
                    <a:pt x="3149" y="1"/>
                  </a:lnTo>
                  <a:lnTo>
                    <a:pt x="1" y="30411"/>
                  </a:lnTo>
                  <a:lnTo>
                    <a:pt x="16346" y="30411"/>
                  </a:lnTo>
                  <a:lnTo>
                    <a:pt x="16346" y="30411"/>
                  </a:lnTo>
                  <a:lnTo>
                    <a:pt x="18872" y="20"/>
                  </a:lnTo>
                  <a:lnTo>
                    <a:pt x="7165" y="20"/>
                  </a:lnTo>
                  <a:lnTo>
                    <a:pt x="71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7"/>
            <p:cNvSpPr/>
            <p:nvPr/>
          </p:nvSpPr>
          <p:spPr>
            <a:xfrm>
              <a:off x="-2398176" y="-1631583"/>
              <a:ext cx="904576" cy="158186"/>
            </a:xfrm>
            <a:custGeom>
              <a:avLst/>
              <a:gdLst/>
              <a:ahLst/>
              <a:cxnLst/>
              <a:rect l="l" t="t" r="r" b="b"/>
              <a:pathLst>
                <a:path w="26848" h="4695" extrusionOk="0">
                  <a:moveTo>
                    <a:pt x="1" y="0"/>
                  </a:moveTo>
                  <a:lnTo>
                    <a:pt x="1" y="4695"/>
                  </a:lnTo>
                  <a:lnTo>
                    <a:pt x="26847" y="4695"/>
                  </a:lnTo>
                  <a:lnTo>
                    <a:pt x="268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7"/>
            <p:cNvSpPr/>
            <p:nvPr/>
          </p:nvSpPr>
          <p:spPr>
            <a:xfrm>
              <a:off x="-2398176" y="-1631583"/>
              <a:ext cx="904576" cy="158186"/>
            </a:xfrm>
            <a:custGeom>
              <a:avLst/>
              <a:gdLst/>
              <a:ahLst/>
              <a:cxnLst/>
              <a:rect l="l" t="t" r="r" b="b"/>
              <a:pathLst>
                <a:path w="26848" h="4695" fill="none" extrusionOk="0">
                  <a:moveTo>
                    <a:pt x="26847" y="0"/>
                  </a:moveTo>
                  <a:lnTo>
                    <a:pt x="26847" y="4695"/>
                  </a:lnTo>
                  <a:lnTo>
                    <a:pt x="1" y="4695"/>
                  </a:lnTo>
                  <a:lnTo>
                    <a:pt x="1" y="0"/>
                  </a:lnTo>
                  <a:lnTo>
                    <a:pt x="268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7"/>
            <p:cNvSpPr/>
            <p:nvPr/>
          </p:nvSpPr>
          <p:spPr>
            <a:xfrm>
              <a:off x="-2398176" y="-1631583"/>
              <a:ext cx="904576" cy="158186"/>
            </a:xfrm>
            <a:custGeom>
              <a:avLst/>
              <a:gdLst/>
              <a:ahLst/>
              <a:cxnLst/>
              <a:rect l="l" t="t" r="r" b="b"/>
              <a:pathLst>
                <a:path w="26848" h="4695" extrusionOk="0">
                  <a:moveTo>
                    <a:pt x="1" y="0"/>
                  </a:moveTo>
                  <a:lnTo>
                    <a:pt x="1" y="4695"/>
                  </a:lnTo>
                  <a:lnTo>
                    <a:pt x="26847" y="4695"/>
                  </a:lnTo>
                  <a:lnTo>
                    <a:pt x="26847" y="4676"/>
                  </a:lnTo>
                  <a:lnTo>
                    <a:pt x="2684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7"/>
            <p:cNvSpPr/>
            <p:nvPr/>
          </p:nvSpPr>
          <p:spPr>
            <a:xfrm>
              <a:off x="-2398176" y="-1631583"/>
              <a:ext cx="904576" cy="158186"/>
            </a:xfrm>
            <a:custGeom>
              <a:avLst/>
              <a:gdLst/>
              <a:ahLst/>
              <a:cxnLst/>
              <a:rect l="l" t="t" r="r" b="b"/>
              <a:pathLst>
                <a:path w="26848" h="4695" fill="none" extrusionOk="0">
                  <a:moveTo>
                    <a:pt x="26847" y="0"/>
                  </a:moveTo>
                  <a:lnTo>
                    <a:pt x="1" y="0"/>
                  </a:lnTo>
                  <a:lnTo>
                    <a:pt x="1" y="4695"/>
                  </a:lnTo>
                  <a:lnTo>
                    <a:pt x="26847" y="4695"/>
                  </a:lnTo>
                  <a:lnTo>
                    <a:pt x="26847" y="4676"/>
                  </a:lnTo>
                  <a:lnTo>
                    <a:pt x="268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7"/>
            <p:cNvSpPr/>
            <p:nvPr/>
          </p:nvSpPr>
          <p:spPr>
            <a:xfrm>
              <a:off x="-1998614" y="-1631583"/>
              <a:ext cx="505017" cy="158186"/>
            </a:xfrm>
            <a:custGeom>
              <a:avLst/>
              <a:gdLst/>
              <a:ahLst/>
              <a:cxnLst/>
              <a:rect l="l" t="t" r="r" b="b"/>
              <a:pathLst>
                <a:path w="14989" h="4695" extrusionOk="0">
                  <a:moveTo>
                    <a:pt x="0" y="0"/>
                  </a:moveTo>
                  <a:lnTo>
                    <a:pt x="0" y="4695"/>
                  </a:lnTo>
                  <a:lnTo>
                    <a:pt x="14988" y="4695"/>
                  </a:lnTo>
                  <a:lnTo>
                    <a:pt x="149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7"/>
            <p:cNvSpPr/>
            <p:nvPr/>
          </p:nvSpPr>
          <p:spPr>
            <a:xfrm>
              <a:off x="-2398176" y="-1474677"/>
              <a:ext cx="383690" cy="3201"/>
            </a:xfrm>
            <a:custGeom>
              <a:avLst/>
              <a:gdLst/>
              <a:ahLst/>
              <a:cxnLst/>
              <a:rect l="l" t="t" r="r" b="b"/>
              <a:pathLst>
                <a:path w="11388" h="95" extrusionOk="0">
                  <a:moveTo>
                    <a:pt x="1" y="0"/>
                  </a:moveTo>
                  <a:lnTo>
                    <a:pt x="1" y="94"/>
                  </a:lnTo>
                  <a:lnTo>
                    <a:pt x="11388" y="94"/>
                  </a:lnTo>
                  <a:lnTo>
                    <a:pt x="11388" y="0"/>
                  </a:lnTo>
                  <a:close/>
                </a:path>
              </a:pathLst>
            </a:custGeom>
            <a:solidFill>
              <a:srgbClr val="A09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7"/>
            <p:cNvSpPr/>
            <p:nvPr/>
          </p:nvSpPr>
          <p:spPr>
            <a:xfrm>
              <a:off x="-1984632" y="-1474677"/>
              <a:ext cx="484026" cy="3201"/>
            </a:xfrm>
            <a:custGeom>
              <a:avLst/>
              <a:gdLst/>
              <a:ahLst/>
              <a:cxnLst/>
              <a:rect l="l" t="t" r="r" b="b"/>
              <a:pathLst>
                <a:path w="14366" h="95" extrusionOk="0">
                  <a:moveTo>
                    <a:pt x="0" y="0"/>
                  </a:moveTo>
                  <a:lnTo>
                    <a:pt x="0" y="94"/>
                  </a:lnTo>
                  <a:lnTo>
                    <a:pt x="14366" y="94"/>
                  </a:lnTo>
                  <a:lnTo>
                    <a:pt x="14366" y="0"/>
                  </a:lnTo>
                  <a:close/>
                </a:path>
              </a:pathLst>
            </a:custGeom>
            <a:solidFill>
              <a:srgbClr val="A09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7"/>
            <p:cNvSpPr/>
            <p:nvPr/>
          </p:nvSpPr>
          <p:spPr>
            <a:xfrm>
              <a:off x="-2471862" y="-1655100"/>
              <a:ext cx="1015728" cy="46428"/>
            </a:xfrm>
            <a:custGeom>
              <a:avLst/>
              <a:gdLst/>
              <a:ahLst/>
              <a:cxnLst/>
              <a:rect l="l" t="t" r="r" b="b"/>
              <a:pathLst>
                <a:path w="30147" h="1378" extrusionOk="0">
                  <a:moveTo>
                    <a:pt x="57" y="1"/>
                  </a:moveTo>
                  <a:lnTo>
                    <a:pt x="39" y="20"/>
                  </a:lnTo>
                  <a:lnTo>
                    <a:pt x="20" y="57"/>
                  </a:lnTo>
                  <a:lnTo>
                    <a:pt x="1" y="76"/>
                  </a:lnTo>
                  <a:lnTo>
                    <a:pt x="1" y="1302"/>
                  </a:lnTo>
                  <a:lnTo>
                    <a:pt x="20" y="1321"/>
                  </a:lnTo>
                  <a:lnTo>
                    <a:pt x="39" y="1358"/>
                  </a:lnTo>
                  <a:lnTo>
                    <a:pt x="57" y="1358"/>
                  </a:lnTo>
                  <a:lnTo>
                    <a:pt x="76" y="1377"/>
                  </a:lnTo>
                  <a:lnTo>
                    <a:pt x="30071" y="1377"/>
                  </a:lnTo>
                  <a:lnTo>
                    <a:pt x="30109" y="1358"/>
                  </a:lnTo>
                  <a:lnTo>
                    <a:pt x="30128" y="1358"/>
                  </a:lnTo>
                  <a:lnTo>
                    <a:pt x="30147" y="1321"/>
                  </a:lnTo>
                  <a:lnTo>
                    <a:pt x="30147" y="1302"/>
                  </a:lnTo>
                  <a:lnTo>
                    <a:pt x="30147" y="76"/>
                  </a:lnTo>
                  <a:lnTo>
                    <a:pt x="30147" y="57"/>
                  </a:lnTo>
                  <a:lnTo>
                    <a:pt x="30128" y="20"/>
                  </a:lnTo>
                  <a:lnTo>
                    <a:pt x="30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7"/>
            <p:cNvSpPr/>
            <p:nvPr/>
          </p:nvSpPr>
          <p:spPr>
            <a:xfrm>
              <a:off x="-1945885" y="-1414334"/>
              <a:ext cx="62904" cy="120080"/>
            </a:xfrm>
            <a:custGeom>
              <a:avLst/>
              <a:gdLst/>
              <a:ahLst/>
              <a:cxnLst/>
              <a:rect l="l" t="t" r="r" b="b"/>
              <a:pathLst>
                <a:path w="1867" h="3564" extrusionOk="0">
                  <a:moveTo>
                    <a:pt x="0" y="0"/>
                  </a:moveTo>
                  <a:lnTo>
                    <a:pt x="0" y="3563"/>
                  </a:lnTo>
                  <a:lnTo>
                    <a:pt x="1867" y="3563"/>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7"/>
            <p:cNvSpPr/>
            <p:nvPr/>
          </p:nvSpPr>
          <p:spPr>
            <a:xfrm>
              <a:off x="-1806162" y="-1414334"/>
              <a:ext cx="63578" cy="120080"/>
            </a:xfrm>
            <a:custGeom>
              <a:avLst/>
              <a:gdLst/>
              <a:ahLst/>
              <a:cxnLst/>
              <a:rect l="l" t="t" r="r" b="b"/>
              <a:pathLst>
                <a:path w="1887" h="3564" extrusionOk="0">
                  <a:moveTo>
                    <a:pt x="1" y="0"/>
                  </a:moveTo>
                  <a:lnTo>
                    <a:pt x="1" y="3563"/>
                  </a:lnTo>
                  <a:lnTo>
                    <a:pt x="1886" y="3563"/>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7"/>
            <p:cNvSpPr/>
            <p:nvPr/>
          </p:nvSpPr>
          <p:spPr>
            <a:xfrm>
              <a:off x="-1659430" y="-1414334"/>
              <a:ext cx="63578" cy="120080"/>
            </a:xfrm>
            <a:custGeom>
              <a:avLst/>
              <a:gdLst/>
              <a:ahLst/>
              <a:cxnLst/>
              <a:rect l="l" t="t" r="r" b="b"/>
              <a:pathLst>
                <a:path w="1887" h="3564" extrusionOk="0">
                  <a:moveTo>
                    <a:pt x="1" y="0"/>
                  </a:moveTo>
                  <a:lnTo>
                    <a:pt x="1" y="3563"/>
                  </a:lnTo>
                  <a:lnTo>
                    <a:pt x="1886" y="3563"/>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7"/>
            <p:cNvSpPr/>
            <p:nvPr/>
          </p:nvSpPr>
          <p:spPr>
            <a:xfrm>
              <a:off x="-1519033" y="-1414334"/>
              <a:ext cx="62904" cy="120080"/>
            </a:xfrm>
            <a:custGeom>
              <a:avLst/>
              <a:gdLst/>
              <a:ahLst/>
              <a:cxnLst/>
              <a:rect l="l" t="t" r="r" b="b"/>
              <a:pathLst>
                <a:path w="1867" h="3564" extrusionOk="0">
                  <a:moveTo>
                    <a:pt x="0" y="0"/>
                  </a:moveTo>
                  <a:lnTo>
                    <a:pt x="0" y="3563"/>
                  </a:lnTo>
                  <a:lnTo>
                    <a:pt x="1867" y="3563"/>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7"/>
            <p:cNvSpPr/>
            <p:nvPr/>
          </p:nvSpPr>
          <p:spPr>
            <a:xfrm>
              <a:off x="-1945885" y="-1239032"/>
              <a:ext cx="62904" cy="120080"/>
            </a:xfrm>
            <a:custGeom>
              <a:avLst/>
              <a:gdLst/>
              <a:ahLst/>
              <a:cxnLst/>
              <a:rect l="l" t="t" r="r" b="b"/>
              <a:pathLst>
                <a:path w="1867" h="3564" extrusionOk="0">
                  <a:moveTo>
                    <a:pt x="0" y="0"/>
                  </a:moveTo>
                  <a:lnTo>
                    <a:pt x="0" y="3564"/>
                  </a:lnTo>
                  <a:lnTo>
                    <a:pt x="1867" y="3564"/>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7"/>
            <p:cNvSpPr/>
            <p:nvPr/>
          </p:nvSpPr>
          <p:spPr>
            <a:xfrm>
              <a:off x="-1806162" y="-1239032"/>
              <a:ext cx="63578" cy="120080"/>
            </a:xfrm>
            <a:custGeom>
              <a:avLst/>
              <a:gdLst/>
              <a:ahLst/>
              <a:cxnLst/>
              <a:rect l="l" t="t" r="r" b="b"/>
              <a:pathLst>
                <a:path w="1887" h="3564" extrusionOk="0">
                  <a:moveTo>
                    <a:pt x="1" y="0"/>
                  </a:moveTo>
                  <a:lnTo>
                    <a:pt x="1" y="3564"/>
                  </a:lnTo>
                  <a:lnTo>
                    <a:pt x="1886" y="3564"/>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7"/>
            <p:cNvSpPr/>
            <p:nvPr/>
          </p:nvSpPr>
          <p:spPr>
            <a:xfrm>
              <a:off x="-1659430" y="-1239032"/>
              <a:ext cx="63578" cy="120080"/>
            </a:xfrm>
            <a:custGeom>
              <a:avLst/>
              <a:gdLst/>
              <a:ahLst/>
              <a:cxnLst/>
              <a:rect l="l" t="t" r="r" b="b"/>
              <a:pathLst>
                <a:path w="1887" h="3564" extrusionOk="0">
                  <a:moveTo>
                    <a:pt x="1" y="0"/>
                  </a:moveTo>
                  <a:lnTo>
                    <a:pt x="1" y="3564"/>
                  </a:lnTo>
                  <a:lnTo>
                    <a:pt x="1886" y="3564"/>
                  </a:lnTo>
                  <a:lnTo>
                    <a:pt x="1886"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7"/>
            <p:cNvSpPr/>
            <p:nvPr/>
          </p:nvSpPr>
          <p:spPr>
            <a:xfrm>
              <a:off x="-1519033" y="-1239032"/>
              <a:ext cx="62904" cy="120080"/>
            </a:xfrm>
            <a:custGeom>
              <a:avLst/>
              <a:gdLst/>
              <a:ahLst/>
              <a:cxnLst/>
              <a:rect l="l" t="t" r="r" b="b"/>
              <a:pathLst>
                <a:path w="1867" h="3564" extrusionOk="0">
                  <a:moveTo>
                    <a:pt x="0" y="0"/>
                  </a:moveTo>
                  <a:lnTo>
                    <a:pt x="0" y="3564"/>
                  </a:lnTo>
                  <a:lnTo>
                    <a:pt x="1867" y="3564"/>
                  </a:lnTo>
                  <a:lnTo>
                    <a:pt x="1867"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7"/>
            <p:cNvSpPr/>
            <p:nvPr/>
          </p:nvSpPr>
          <p:spPr>
            <a:xfrm>
              <a:off x="-2471862" y="-1655100"/>
              <a:ext cx="1015728" cy="46428"/>
            </a:xfrm>
            <a:custGeom>
              <a:avLst/>
              <a:gdLst/>
              <a:ahLst/>
              <a:cxnLst/>
              <a:rect l="l" t="t" r="r" b="b"/>
              <a:pathLst>
                <a:path w="30147" h="1378" extrusionOk="0">
                  <a:moveTo>
                    <a:pt x="57" y="1"/>
                  </a:moveTo>
                  <a:lnTo>
                    <a:pt x="39" y="20"/>
                  </a:lnTo>
                  <a:lnTo>
                    <a:pt x="20" y="57"/>
                  </a:lnTo>
                  <a:lnTo>
                    <a:pt x="1" y="76"/>
                  </a:lnTo>
                  <a:lnTo>
                    <a:pt x="1" y="1302"/>
                  </a:lnTo>
                  <a:lnTo>
                    <a:pt x="20" y="1321"/>
                  </a:lnTo>
                  <a:lnTo>
                    <a:pt x="39" y="1358"/>
                  </a:lnTo>
                  <a:lnTo>
                    <a:pt x="57" y="1358"/>
                  </a:lnTo>
                  <a:lnTo>
                    <a:pt x="76" y="1377"/>
                  </a:lnTo>
                  <a:lnTo>
                    <a:pt x="30071" y="1377"/>
                  </a:lnTo>
                  <a:lnTo>
                    <a:pt x="30109" y="1358"/>
                  </a:lnTo>
                  <a:lnTo>
                    <a:pt x="30128" y="1358"/>
                  </a:lnTo>
                  <a:lnTo>
                    <a:pt x="30147" y="1321"/>
                  </a:lnTo>
                  <a:lnTo>
                    <a:pt x="30147" y="1302"/>
                  </a:lnTo>
                  <a:lnTo>
                    <a:pt x="30147" y="76"/>
                  </a:lnTo>
                  <a:lnTo>
                    <a:pt x="30147" y="57"/>
                  </a:lnTo>
                  <a:lnTo>
                    <a:pt x="30128" y="20"/>
                  </a:lnTo>
                  <a:lnTo>
                    <a:pt x="30109"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0" name="Google Shape;5360;p37"/>
          <p:cNvGrpSpPr/>
          <p:nvPr/>
        </p:nvGrpSpPr>
        <p:grpSpPr>
          <a:xfrm>
            <a:off x="6746365" y="3272466"/>
            <a:ext cx="569606" cy="1249656"/>
            <a:chOff x="-1841675" y="-6746300"/>
            <a:chExt cx="2029958" cy="4453513"/>
          </a:xfrm>
        </p:grpSpPr>
        <p:sp>
          <p:nvSpPr>
            <p:cNvPr id="5361" name="Google Shape;5361;p37"/>
            <p:cNvSpPr/>
            <p:nvPr/>
          </p:nvSpPr>
          <p:spPr>
            <a:xfrm>
              <a:off x="-1489332" y="-6667659"/>
              <a:ext cx="1239071" cy="166926"/>
            </a:xfrm>
            <a:custGeom>
              <a:avLst/>
              <a:gdLst/>
              <a:ahLst/>
              <a:cxnLst/>
              <a:rect l="l" t="t" r="r" b="b"/>
              <a:pathLst>
                <a:path w="12463" h="1679" extrusionOk="0">
                  <a:moveTo>
                    <a:pt x="0" y="1"/>
                  </a:moveTo>
                  <a:lnTo>
                    <a:pt x="0" y="1679"/>
                  </a:lnTo>
                  <a:lnTo>
                    <a:pt x="12462" y="1679"/>
                  </a:lnTo>
                  <a:lnTo>
                    <a:pt x="1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7"/>
            <p:cNvSpPr/>
            <p:nvPr/>
          </p:nvSpPr>
          <p:spPr>
            <a:xfrm>
              <a:off x="-1489332" y="-6667659"/>
              <a:ext cx="1239071" cy="166926"/>
            </a:xfrm>
            <a:custGeom>
              <a:avLst/>
              <a:gdLst/>
              <a:ahLst/>
              <a:cxnLst/>
              <a:rect l="l" t="t" r="r" b="b"/>
              <a:pathLst>
                <a:path w="12463" h="1679" fill="none" extrusionOk="0">
                  <a:moveTo>
                    <a:pt x="12462" y="1679"/>
                  </a:moveTo>
                  <a:lnTo>
                    <a:pt x="0" y="1679"/>
                  </a:lnTo>
                  <a:lnTo>
                    <a:pt x="0" y="1"/>
                  </a:lnTo>
                  <a:lnTo>
                    <a:pt x="12462" y="1"/>
                  </a:lnTo>
                  <a:lnTo>
                    <a:pt x="12462" y="16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7"/>
            <p:cNvSpPr/>
            <p:nvPr/>
          </p:nvSpPr>
          <p:spPr>
            <a:xfrm>
              <a:off x="-1558727" y="-6474586"/>
              <a:ext cx="1379651" cy="449975"/>
            </a:xfrm>
            <a:custGeom>
              <a:avLst/>
              <a:gdLst/>
              <a:ahLst/>
              <a:cxnLst/>
              <a:rect l="l" t="t" r="r" b="b"/>
              <a:pathLst>
                <a:path w="13877" h="4526" extrusionOk="0">
                  <a:moveTo>
                    <a:pt x="1" y="1"/>
                  </a:moveTo>
                  <a:lnTo>
                    <a:pt x="1" y="4525"/>
                  </a:lnTo>
                  <a:lnTo>
                    <a:pt x="13877" y="4525"/>
                  </a:lnTo>
                  <a:lnTo>
                    <a:pt x="138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7"/>
            <p:cNvSpPr/>
            <p:nvPr/>
          </p:nvSpPr>
          <p:spPr>
            <a:xfrm>
              <a:off x="-1558727" y="-6474586"/>
              <a:ext cx="1379651" cy="449975"/>
            </a:xfrm>
            <a:custGeom>
              <a:avLst/>
              <a:gdLst/>
              <a:ahLst/>
              <a:cxnLst/>
              <a:rect l="l" t="t" r="r" b="b"/>
              <a:pathLst>
                <a:path w="13877" h="4526" fill="none" extrusionOk="0">
                  <a:moveTo>
                    <a:pt x="13877" y="1"/>
                  </a:moveTo>
                  <a:lnTo>
                    <a:pt x="13877" y="4525"/>
                  </a:lnTo>
                  <a:lnTo>
                    <a:pt x="1" y="4525"/>
                  </a:lnTo>
                  <a:lnTo>
                    <a:pt x="1" y="1"/>
                  </a:lnTo>
                  <a:lnTo>
                    <a:pt x="13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7"/>
            <p:cNvSpPr/>
            <p:nvPr/>
          </p:nvSpPr>
          <p:spPr>
            <a:xfrm>
              <a:off x="-947694" y="-6474586"/>
              <a:ext cx="768616" cy="449975"/>
            </a:xfrm>
            <a:custGeom>
              <a:avLst/>
              <a:gdLst/>
              <a:ahLst/>
              <a:cxnLst/>
              <a:rect l="l" t="t" r="r" b="b"/>
              <a:pathLst>
                <a:path w="7731" h="4526" extrusionOk="0">
                  <a:moveTo>
                    <a:pt x="1" y="1"/>
                  </a:moveTo>
                  <a:lnTo>
                    <a:pt x="1" y="4525"/>
                  </a:lnTo>
                  <a:lnTo>
                    <a:pt x="7731" y="4525"/>
                  </a:lnTo>
                  <a:lnTo>
                    <a:pt x="7731"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7"/>
            <p:cNvSpPr/>
            <p:nvPr/>
          </p:nvSpPr>
          <p:spPr>
            <a:xfrm>
              <a:off x="-947694" y="-6474586"/>
              <a:ext cx="768616" cy="449975"/>
            </a:xfrm>
            <a:custGeom>
              <a:avLst/>
              <a:gdLst/>
              <a:ahLst/>
              <a:cxnLst/>
              <a:rect l="l" t="t" r="r" b="b"/>
              <a:pathLst>
                <a:path w="7731" h="4526" fill="none" extrusionOk="0">
                  <a:moveTo>
                    <a:pt x="7731" y="1"/>
                  </a:moveTo>
                  <a:lnTo>
                    <a:pt x="7731" y="4525"/>
                  </a:lnTo>
                  <a:lnTo>
                    <a:pt x="1" y="4525"/>
                  </a:lnTo>
                  <a:lnTo>
                    <a:pt x="1" y="1"/>
                  </a:lnTo>
                  <a:lnTo>
                    <a:pt x="77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7"/>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7"/>
            <p:cNvSpPr/>
            <p:nvPr/>
          </p:nvSpPr>
          <p:spPr>
            <a:xfrm>
              <a:off x="-1635578" y="-6515746"/>
              <a:ext cx="1510886" cy="88186"/>
            </a:xfrm>
            <a:custGeom>
              <a:avLst/>
              <a:gdLst/>
              <a:ahLst/>
              <a:cxnLst/>
              <a:rect l="l" t="t" r="r" b="b"/>
              <a:pathLst>
                <a:path w="15197" h="887" fill="none" extrusionOk="0">
                  <a:moveTo>
                    <a:pt x="15196" y="886"/>
                  </a:moveTo>
                  <a:lnTo>
                    <a:pt x="1" y="886"/>
                  </a:lnTo>
                  <a:lnTo>
                    <a:pt x="1" y="0"/>
                  </a:lnTo>
                  <a:lnTo>
                    <a:pt x="15196" y="0"/>
                  </a:lnTo>
                  <a:lnTo>
                    <a:pt x="15196" y="8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7"/>
            <p:cNvSpPr/>
            <p:nvPr/>
          </p:nvSpPr>
          <p:spPr>
            <a:xfrm>
              <a:off x="-1635578" y="-6515746"/>
              <a:ext cx="699320" cy="88186"/>
            </a:xfrm>
            <a:custGeom>
              <a:avLst/>
              <a:gdLst/>
              <a:ahLst/>
              <a:cxnLst/>
              <a:rect l="l" t="t" r="r" b="b"/>
              <a:pathLst>
                <a:path w="7034" h="887" extrusionOk="0">
                  <a:moveTo>
                    <a:pt x="1" y="0"/>
                  </a:moveTo>
                  <a:lnTo>
                    <a:pt x="1" y="886"/>
                  </a:lnTo>
                  <a:lnTo>
                    <a:pt x="7033" y="886"/>
                  </a:lnTo>
                  <a:lnTo>
                    <a:pt x="70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7"/>
            <p:cNvSpPr/>
            <p:nvPr/>
          </p:nvSpPr>
          <p:spPr>
            <a:xfrm>
              <a:off x="-1635578" y="-6515746"/>
              <a:ext cx="699320" cy="88186"/>
            </a:xfrm>
            <a:custGeom>
              <a:avLst/>
              <a:gdLst/>
              <a:ahLst/>
              <a:cxnLst/>
              <a:rect l="l" t="t" r="r" b="b"/>
              <a:pathLst>
                <a:path w="7034" h="887" fill="none" extrusionOk="0">
                  <a:moveTo>
                    <a:pt x="7033" y="0"/>
                  </a:moveTo>
                  <a:lnTo>
                    <a:pt x="1" y="0"/>
                  </a:lnTo>
                  <a:lnTo>
                    <a:pt x="1" y="886"/>
                  </a:lnTo>
                  <a:lnTo>
                    <a:pt x="7033" y="886"/>
                  </a:lnTo>
                  <a:lnTo>
                    <a:pt x="70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7"/>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7"/>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7"/>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7"/>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7"/>
            <p:cNvSpPr/>
            <p:nvPr/>
          </p:nvSpPr>
          <p:spPr>
            <a:xfrm>
              <a:off x="-833262" y="-6332118"/>
              <a:ext cx="118111" cy="305617"/>
            </a:xfrm>
            <a:custGeom>
              <a:avLst/>
              <a:gdLst/>
              <a:ahLst/>
              <a:cxnLst/>
              <a:rect l="l" t="t" r="r" b="b"/>
              <a:pathLst>
                <a:path w="1188" h="3074" extrusionOk="0">
                  <a:moveTo>
                    <a:pt x="57" y="1"/>
                  </a:moveTo>
                  <a:lnTo>
                    <a:pt x="19" y="19"/>
                  </a:lnTo>
                  <a:lnTo>
                    <a:pt x="0" y="57"/>
                  </a:lnTo>
                  <a:lnTo>
                    <a:pt x="0" y="3074"/>
                  </a:lnTo>
                  <a:lnTo>
                    <a:pt x="1188" y="3074"/>
                  </a:lnTo>
                  <a:lnTo>
                    <a:pt x="1188" y="57"/>
                  </a:lnTo>
                  <a:lnTo>
                    <a:pt x="1169"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7"/>
            <p:cNvSpPr/>
            <p:nvPr/>
          </p:nvSpPr>
          <p:spPr>
            <a:xfrm>
              <a:off x="-576560" y="-6332118"/>
              <a:ext cx="118210" cy="305617"/>
            </a:xfrm>
            <a:custGeom>
              <a:avLst/>
              <a:gdLst/>
              <a:ahLst/>
              <a:cxnLst/>
              <a:rect l="l" t="t" r="r" b="b"/>
              <a:pathLst>
                <a:path w="1189" h="3074" extrusionOk="0">
                  <a:moveTo>
                    <a:pt x="57" y="1"/>
                  </a:moveTo>
                  <a:lnTo>
                    <a:pt x="20" y="19"/>
                  </a:lnTo>
                  <a:lnTo>
                    <a:pt x="1" y="57"/>
                  </a:lnTo>
                  <a:lnTo>
                    <a:pt x="1" y="3074"/>
                  </a:lnTo>
                  <a:lnTo>
                    <a:pt x="1189" y="3074"/>
                  </a:lnTo>
                  <a:lnTo>
                    <a:pt x="1189"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7"/>
            <p:cNvSpPr/>
            <p:nvPr/>
          </p:nvSpPr>
          <p:spPr>
            <a:xfrm>
              <a:off x="-368475" y="-6332118"/>
              <a:ext cx="118210" cy="305617"/>
            </a:xfrm>
            <a:custGeom>
              <a:avLst/>
              <a:gdLst/>
              <a:ahLst/>
              <a:cxnLst/>
              <a:rect l="l" t="t" r="r" b="b"/>
              <a:pathLst>
                <a:path w="1189" h="3074" extrusionOk="0">
                  <a:moveTo>
                    <a:pt x="57" y="1"/>
                  </a:moveTo>
                  <a:lnTo>
                    <a:pt x="19" y="19"/>
                  </a:lnTo>
                  <a:lnTo>
                    <a:pt x="1" y="57"/>
                  </a:lnTo>
                  <a:lnTo>
                    <a:pt x="1" y="3074"/>
                  </a:lnTo>
                  <a:lnTo>
                    <a:pt x="1188" y="3074"/>
                  </a:lnTo>
                  <a:lnTo>
                    <a:pt x="1188" y="57"/>
                  </a:lnTo>
                  <a:lnTo>
                    <a:pt x="1169"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7"/>
            <p:cNvSpPr/>
            <p:nvPr/>
          </p:nvSpPr>
          <p:spPr>
            <a:xfrm>
              <a:off x="-1504344"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7"/>
            <p:cNvSpPr/>
            <p:nvPr/>
          </p:nvSpPr>
          <p:spPr>
            <a:xfrm>
              <a:off x="-1504344"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7"/>
            <p:cNvSpPr/>
            <p:nvPr/>
          </p:nvSpPr>
          <p:spPr>
            <a:xfrm>
              <a:off x="-1331851" y="-6332118"/>
              <a:ext cx="118111" cy="258790"/>
            </a:xfrm>
            <a:custGeom>
              <a:avLst/>
              <a:gdLst/>
              <a:ahLst/>
              <a:cxnLst/>
              <a:rect l="l" t="t" r="r" b="b"/>
              <a:pathLst>
                <a:path w="1188" h="2603" extrusionOk="0">
                  <a:moveTo>
                    <a:pt x="76" y="1"/>
                  </a:moveTo>
                  <a:lnTo>
                    <a:pt x="19" y="19"/>
                  </a:lnTo>
                  <a:lnTo>
                    <a:pt x="0" y="57"/>
                  </a:lnTo>
                  <a:lnTo>
                    <a:pt x="0" y="2602"/>
                  </a:lnTo>
                  <a:lnTo>
                    <a:pt x="1188" y="2602"/>
                  </a:lnTo>
                  <a:lnTo>
                    <a:pt x="1188" y="57"/>
                  </a:lnTo>
                  <a:lnTo>
                    <a:pt x="1188" y="19"/>
                  </a:lnTo>
                  <a:lnTo>
                    <a:pt x="113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37"/>
            <p:cNvSpPr/>
            <p:nvPr/>
          </p:nvSpPr>
          <p:spPr>
            <a:xfrm>
              <a:off x="-1331851" y="-6332118"/>
              <a:ext cx="118111" cy="258790"/>
            </a:xfrm>
            <a:custGeom>
              <a:avLst/>
              <a:gdLst/>
              <a:ahLst/>
              <a:cxnLst/>
              <a:rect l="l" t="t" r="r" b="b"/>
              <a:pathLst>
                <a:path w="1188" h="2603" fill="none" extrusionOk="0">
                  <a:moveTo>
                    <a:pt x="1131" y="1"/>
                  </a:moveTo>
                  <a:lnTo>
                    <a:pt x="76" y="1"/>
                  </a:lnTo>
                  <a:lnTo>
                    <a:pt x="76" y="1"/>
                  </a:lnTo>
                  <a:lnTo>
                    <a:pt x="19" y="19"/>
                  </a:lnTo>
                  <a:lnTo>
                    <a:pt x="0" y="57"/>
                  </a:lnTo>
                  <a:lnTo>
                    <a:pt x="0" y="2602"/>
                  </a:lnTo>
                  <a:lnTo>
                    <a:pt x="1188" y="2602"/>
                  </a:lnTo>
                  <a:lnTo>
                    <a:pt x="1188" y="57"/>
                  </a:lnTo>
                  <a:lnTo>
                    <a:pt x="1188" y="57"/>
                  </a:lnTo>
                  <a:lnTo>
                    <a:pt x="1188" y="19"/>
                  </a:lnTo>
                  <a:lnTo>
                    <a:pt x="11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37"/>
            <p:cNvSpPr/>
            <p:nvPr/>
          </p:nvSpPr>
          <p:spPr>
            <a:xfrm>
              <a:off x="-1161346" y="-6332118"/>
              <a:ext cx="118210" cy="258790"/>
            </a:xfrm>
            <a:custGeom>
              <a:avLst/>
              <a:gdLst/>
              <a:ahLst/>
              <a:cxnLst/>
              <a:rect l="l" t="t" r="r" b="b"/>
              <a:pathLst>
                <a:path w="1189" h="2603" extrusionOk="0">
                  <a:moveTo>
                    <a:pt x="57" y="1"/>
                  </a:moveTo>
                  <a:lnTo>
                    <a:pt x="20" y="19"/>
                  </a:lnTo>
                  <a:lnTo>
                    <a:pt x="1" y="57"/>
                  </a:lnTo>
                  <a:lnTo>
                    <a:pt x="1" y="2602"/>
                  </a:lnTo>
                  <a:lnTo>
                    <a:pt x="1188" y="2602"/>
                  </a:lnTo>
                  <a:lnTo>
                    <a:pt x="1188" y="57"/>
                  </a:lnTo>
                  <a:lnTo>
                    <a:pt x="1170" y="19"/>
                  </a:lnTo>
                  <a:lnTo>
                    <a:pt x="113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37"/>
            <p:cNvSpPr/>
            <p:nvPr/>
          </p:nvSpPr>
          <p:spPr>
            <a:xfrm>
              <a:off x="-1161346" y="-6332118"/>
              <a:ext cx="118210" cy="258790"/>
            </a:xfrm>
            <a:custGeom>
              <a:avLst/>
              <a:gdLst/>
              <a:ahLst/>
              <a:cxnLst/>
              <a:rect l="l" t="t" r="r" b="b"/>
              <a:pathLst>
                <a:path w="1189" h="2603" fill="none" extrusionOk="0">
                  <a:moveTo>
                    <a:pt x="1132" y="1"/>
                  </a:moveTo>
                  <a:lnTo>
                    <a:pt x="57" y="1"/>
                  </a:lnTo>
                  <a:lnTo>
                    <a:pt x="57" y="1"/>
                  </a:lnTo>
                  <a:lnTo>
                    <a:pt x="20" y="19"/>
                  </a:lnTo>
                  <a:lnTo>
                    <a:pt x="1" y="57"/>
                  </a:lnTo>
                  <a:lnTo>
                    <a:pt x="1" y="2602"/>
                  </a:lnTo>
                  <a:lnTo>
                    <a:pt x="1188" y="2602"/>
                  </a:lnTo>
                  <a:lnTo>
                    <a:pt x="1188" y="57"/>
                  </a:lnTo>
                  <a:lnTo>
                    <a:pt x="1188" y="57"/>
                  </a:lnTo>
                  <a:lnTo>
                    <a:pt x="1170" y="19"/>
                  </a:lnTo>
                  <a:lnTo>
                    <a:pt x="11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37"/>
            <p:cNvSpPr/>
            <p:nvPr/>
          </p:nvSpPr>
          <p:spPr>
            <a:xfrm>
              <a:off x="-1841675" y="-5441816"/>
              <a:ext cx="2029958" cy="3149029"/>
            </a:xfrm>
            <a:custGeom>
              <a:avLst/>
              <a:gdLst/>
              <a:ahLst/>
              <a:cxnLst/>
              <a:rect l="l" t="t" r="r" b="b"/>
              <a:pathLst>
                <a:path w="20418" h="31674" extrusionOk="0">
                  <a:moveTo>
                    <a:pt x="0" y="1"/>
                  </a:moveTo>
                  <a:lnTo>
                    <a:pt x="0" y="31674"/>
                  </a:lnTo>
                  <a:lnTo>
                    <a:pt x="20418" y="31674"/>
                  </a:lnTo>
                  <a:lnTo>
                    <a:pt x="204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37"/>
            <p:cNvSpPr/>
            <p:nvPr/>
          </p:nvSpPr>
          <p:spPr>
            <a:xfrm>
              <a:off x="-1841675" y="-5441816"/>
              <a:ext cx="2029958" cy="3149029"/>
            </a:xfrm>
            <a:custGeom>
              <a:avLst/>
              <a:gdLst/>
              <a:ahLst/>
              <a:cxnLst/>
              <a:rect l="l" t="t" r="r" b="b"/>
              <a:pathLst>
                <a:path w="20418" h="31674" fill="none" extrusionOk="0">
                  <a:moveTo>
                    <a:pt x="20418" y="1"/>
                  </a:moveTo>
                  <a:lnTo>
                    <a:pt x="20418" y="31674"/>
                  </a:lnTo>
                  <a:lnTo>
                    <a:pt x="0" y="31674"/>
                  </a:lnTo>
                  <a:lnTo>
                    <a:pt x="0" y="1"/>
                  </a:lnTo>
                  <a:lnTo>
                    <a:pt x="204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37"/>
            <p:cNvSpPr/>
            <p:nvPr/>
          </p:nvSpPr>
          <p:spPr>
            <a:xfrm>
              <a:off x="-1733009" y="-6073428"/>
              <a:ext cx="1814514" cy="631715"/>
            </a:xfrm>
            <a:custGeom>
              <a:avLst/>
              <a:gdLst/>
              <a:ahLst/>
              <a:cxnLst/>
              <a:rect l="l" t="t" r="r" b="b"/>
              <a:pathLst>
                <a:path w="18251" h="6354" extrusionOk="0">
                  <a:moveTo>
                    <a:pt x="1" y="0"/>
                  </a:moveTo>
                  <a:lnTo>
                    <a:pt x="1" y="6354"/>
                  </a:lnTo>
                  <a:lnTo>
                    <a:pt x="18250" y="6354"/>
                  </a:lnTo>
                  <a:lnTo>
                    <a:pt x="182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37"/>
            <p:cNvSpPr/>
            <p:nvPr/>
          </p:nvSpPr>
          <p:spPr>
            <a:xfrm>
              <a:off x="-1733009" y="-6073428"/>
              <a:ext cx="1814514" cy="631715"/>
            </a:xfrm>
            <a:custGeom>
              <a:avLst/>
              <a:gdLst/>
              <a:ahLst/>
              <a:cxnLst/>
              <a:rect l="l" t="t" r="r" b="b"/>
              <a:pathLst>
                <a:path w="18251" h="6354" fill="none" extrusionOk="0">
                  <a:moveTo>
                    <a:pt x="18250" y="0"/>
                  </a:moveTo>
                  <a:lnTo>
                    <a:pt x="18250" y="6354"/>
                  </a:lnTo>
                  <a:lnTo>
                    <a:pt x="1" y="6354"/>
                  </a:lnTo>
                  <a:lnTo>
                    <a:pt x="1" y="0"/>
                  </a:lnTo>
                  <a:lnTo>
                    <a:pt x="1825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37"/>
            <p:cNvSpPr/>
            <p:nvPr/>
          </p:nvSpPr>
          <p:spPr>
            <a:xfrm>
              <a:off x="-1841675" y="-5441816"/>
              <a:ext cx="1015973" cy="3149029"/>
            </a:xfrm>
            <a:custGeom>
              <a:avLst/>
              <a:gdLst/>
              <a:ahLst/>
              <a:cxnLst/>
              <a:rect l="l" t="t" r="r" b="b"/>
              <a:pathLst>
                <a:path w="10219" h="31674" extrusionOk="0">
                  <a:moveTo>
                    <a:pt x="0" y="1"/>
                  </a:moveTo>
                  <a:lnTo>
                    <a:pt x="0" y="31674"/>
                  </a:lnTo>
                  <a:lnTo>
                    <a:pt x="10218" y="31674"/>
                  </a:lnTo>
                  <a:lnTo>
                    <a:pt x="10218" y="1"/>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37"/>
            <p:cNvSpPr/>
            <p:nvPr/>
          </p:nvSpPr>
          <p:spPr>
            <a:xfrm>
              <a:off x="-1841675" y="-5441816"/>
              <a:ext cx="1015973" cy="3149029"/>
            </a:xfrm>
            <a:custGeom>
              <a:avLst/>
              <a:gdLst/>
              <a:ahLst/>
              <a:cxnLst/>
              <a:rect l="l" t="t" r="r" b="b"/>
              <a:pathLst>
                <a:path w="10219" h="31674" fill="none" extrusionOk="0">
                  <a:moveTo>
                    <a:pt x="10218" y="1"/>
                  </a:moveTo>
                  <a:lnTo>
                    <a:pt x="0" y="1"/>
                  </a:lnTo>
                  <a:lnTo>
                    <a:pt x="0" y="31674"/>
                  </a:lnTo>
                  <a:lnTo>
                    <a:pt x="10218" y="31674"/>
                  </a:lnTo>
                  <a:lnTo>
                    <a:pt x="102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37"/>
            <p:cNvSpPr/>
            <p:nvPr/>
          </p:nvSpPr>
          <p:spPr>
            <a:xfrm>
              <a:off x="-1733009" y="-6073428"/>
              <a:ext cx="852924" cy="631715"/>
            </a:xfrm>
            <a:custGeom>
              <a:avLst/>
              <a:gdLst/>
              <a:ahLst/>
              <a:cxnLst/>
              <a:rect l="l" t="t" r="r" b="b"/>
              <a:pathLst>
                <a:path w="8579" h="6354" extrusionOk="0">
                  <a:moveTo>
                    <a:pt x="1" y="0"/>
                  </a:moveTo>
                  <a:lnTo>
                    <a:pt x="1" y="6354"/>
                  </a:lnTo>
                  <a:lnTo>
                    <a:pt x="8579" y="6354"/>
                  </a:lnTo>
                  <a:lnTo>
                    <a:pt x="857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37"/>
            <p:cNvSpPr/>
            <p:nvPr/>
          </p:nvSpPr>
          <p:spPr>
            <a:xfrm>
              <a:off x="-1733009" y="-6073428"/>
              <a:ext cx="852924" cy="631715"/>
            </a:xfrm>
            <a:custGeom>
              <a:avLst/>
              <a:gdLst/>
              <a:ahLst/>
              <a:cxnLst/>
              <a:rect l="l" t="t" r="r" b="b"/>
              <a:pathLst>
                <a:path w="8579" h="6354" fill="none" extrusionOk="0">
                  <a:moveTo>
                    <a:pt x="8579" y="0"/>
                  </a:moveTo>
                  <a:lnTo>
                    <a:pt x="6938" y="0"/>
                  </a:lnTo>
                  <a:lnTo>
                    <a:pt x="5751" y="0"/>
                  </a:lnTo>
                  <a:lnTo>
                    <a:pt x="5223" y="0"/>
                  </a:lnTo>
                  <a:lnTo>
                    <a:pt x="4035" y="0"/>
                  </a:lnTo>
                  <a:lnTo>
                    <a:pt x="3488" y="0"/>
                  </a:lnTo>
                  <a:lnTo>
                    <a:pt x="2301" y="0"/>
                  </a:lnTo>
                  <a:lnTo>
                    <a:pt x="1" y="0"/>
                  </a:lnTo>
                  <a:lnTo>
                    <a:pt x="1" y="6354"/>
                  </a:lnTo>
                  <a:lnTo>
                    <a:pt x="8579" y="6354"/>
                  </a:lnTo>
                  <a:lnTo>
                    <a:pt x="85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37"/>
            <p:cNvSpPr/>
            <p:nvPr/>
          </p:nvSpPr>
          <p:spPr>
            <a:xfrm>
              <a:off x="-1526813"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37"/>
            <p:cNvSpPr/>
            <p:nvPr/>
          </p:nvSpPr>
          <p:spPr>
            <a:xfrm>
              <a:off x="-973841" y="-6693906"/>
              <a:ext cx="73173" cy="178260"/>
            </a:xfrm>
            <a:custGeom>
              <a:avLst/>
              <a:gdLst/>
              <a:ahLst/>
              <a:cxnLst/>
              <a:rect l="l" t="t" r="r" b="b"/>
              <a:pathLst>
                <a:path w="736" h="1793" extrusionOk="0">
                  <a:moveTo>
                    <a:pt x="0" y="1"/>
                  </a:moveTo>
                  <a:lnTo>
                    <a:pt x="0" y="1792"/>
                  </a:lnTo>
                  <a:lnTo>
                    <a:pt x="735" y="1792"/>
                  </a:lnTo>
                  <a:lnTo>
                    <a:pt x="73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37"/>
            <p:cNvSpPr/>
            <p:nvPr/>
          </p:nvSpPr>
          <p:spPr>
            <a:xfrm>
              <a:off x="-291624" y="-6693906"/>
              <a:ext cx="73173" cy="178260"/>
            </a:xfrm>
            <a:custGeom>
              <a:avLst/>
              <a:gdLst/>
              <a:ahLst/>
              <a:cxnLst/>
              <a:rect l="l" t="t" r="r" b="b"/>
              <a:pathLst>
                <a:path w="736" h="1793" extrusionOk="0">
                  <a:moveTo>
                    <a:pt x="0" y="1"/>
                  </a:moveTo>
                  <a:lnTo>
                    <a:pt x="0" y="1792"/>
                  </a:lnTo>
                  <a:lnTo>
                    <a:pt x="736" y="1792"/>
                  </a:lnTo>
                  <a:lnTo>
                    <a:pt x="73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37"/>
            <p:cNvSpPr/>
            <p:nvPr/>
          </p:nvSpPr>
          <p:spPr>
            <a:xfrm>
              <a:off x="-1635578" y="-6746300"/>
              <a:ext cx="1510886" cy="52494"/>
            </a:xfrm>
            <a:custGeom>
              <a:avLst/>
              <a:gdLst/>
              <a:ahLst/>
              <a:cxnLst/>
              <a:rect l="l" t="t" r="r" b="b"/>
              <a:pathLst>
                <a:path w="15197" h="528" extrusionOk="0">
                  <a:moveTo>
                    <a:pt x="20" y="0"/>
                  </a:moveTo>
                  <a:lnTo>
                    <a:pt x="1" y="19"/>
                  </a:lnTo>
                  <a:lnTo>
                    <a:pt x="1" y="38"/>
                  </a:lnTo>
                  <a:lnTo>
                    <a:pt x="1" y="490"/>
                  </a:lnTo>
                  <a:lnTo>
                    <a:pt x="1" y="509"/>
                  </a:lnTo>
                  <a:lnTo>
                    <a:pt x="20" y="528"/>
                  </a:lnTo>
                  <a:lnTo>
                    <a:pt x="15178" y="528"/>
                  </a:lnTo>
                  <a:lnTo>
                    <a:pt x="15196" y="509"/>
                  </a:lnTo>
                  <a:lnTo>
                    <a:pt x="15196" y="490"/>
                  </a:lnTo>
                  <a:lnTo>
                    <a:pt x="15196" y="38"/>
                  </a:lnTo>
                  <a:lnTo>
                    <a:pt x="15196" y="19"/>
                  </a:lnTo>
                  <a:lnTo>
                    <a:pt x="1517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37"/>
            <p:cNvSpPr/>
            <p:nvPr/>
          </p:nvSpPr>
          <p:spPr>
            <a:xfrm>
              <a:off x="-1635578" y="-6515746"/>
              <a:ext cx="1510886" cy="88186"/>
            </a:xfrm>
            <a:custGeom>
              <a:avLst/>
              <a:gdLst/>
              <a:ahLst/>
              <a:cxnLst/>
              <a:rect l="l" t="t" r="r" b="b"/>
              <a:pathLst>
                <a:path w="15197" h="887" extrusionOk="0">
                  <a:moveTo>
                    <a:pt x="1" y="0"/>
                  </a:moveTo>
                  <a:lnTo>
                    <a:pt x="1" y="886"/>
                  </a:lnTo>
                  <a:lnTo>
                    <a:pt x="15196" y="886"/>
                  </a:lnTo>
                  <a:lnTo>
                    <a:pt x="1519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7" name="Google Shape;5397;p37"/>
          <p:cNvGrpSpPr/>
          <p:nvPr/>
        </p:nvGrpSpPr>
        <p:grpSpPr>
          <a:xfrm>
            <a:off x="-33497" y="4197594"/>
            <a:ext cx="9406086" cy="622016"/>
            <a:chOff x="-33497" y="4197594"/>
            <a:chExt cx="9406086" cy="622016"/>
          </a:xfrm>
        </p:grpSpPr>
        <p:grpSp>
          <p:nvGrpSpPr>
            <p:cNvPr id="5398" name="Google Shape;5398;p37"/>
            <p:cNvGrpSpPr/>
            <p:nvPr/>
          </p:nvGrpSpPr>
          <p:grpSpPr>
            <a:xfrm>
              <a:off x="-33497" y="4197594"/>
              <a:ext cx="3345061" cy="571841"/>
              <a:chOff x="-1024092" y="3664250"/>
              <a:chExt cx="2355013" cy="571841"/>
            </a:xfrm>
          </p:grpSpPr>
          <p:sp>
            <p:nvSpPr>
              <p:cNvPr id="5399" name="Google Shape;5399;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1" name="Google Shape;5401;p37"/>
            <p:cNvGrpSpPr/>
            <p:nvPr/>
          </p:nvGrpSpPr>
          <p:grpSpPr>
            <a:xfrm>
              <a:off x="6027528" y="4247769"/>
              <a:ext cx="3345061" cy="571841"/>
              <a:chOff x="-1024092" y="3664250"/>
              <a:chExt cx="2355013" cy="571841"/>
            </a:xfrm>
          </p:grpSpPr>
          <p:sp>
            <p:nvSpPr>
              <p:cNvPr id="5402" name="Google Shape;5402;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4" name="Google Shape;5404;p37"/>
            <p:cNvGrpSpPr/>
            <p:nvPr/>
          </p:nvGrpSpPr>
          <p:grpSpPr>
            <a:xfrm>
              <a:off x="3111228" y="4197594"/>
              <a:ext cx="3345061" cy="571841"/>
              <a:chOff x="-1024092" y="3664250"/>
              <a:chExt cx="2355013" cy="571841"/>
            </a:xfrm>
          </p:grpSpPr>
          <p:sp>
            <p:nvSpPr>
              <p:cNvPr id="5405" name="Google Shape;5405;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07" name="Google Shape;5407;p37"/>
          <p:cNvGrpSpPr/>
          <p:nvPr/>
        </p:nvGrpSpPr>
        <p:grpSpPr>
          <a:xfrm>
            <a:off x="6948978" y="4736109"/>
            <a:ext cx="605037" cy="261919"/>
            <a:chOff x="5919557" y="5390519"/>
            <a:chExt cx="1236535" cy="535292"/>
          </a:xfrm>
        </p:grpSpPr>
        <p:sp>
          <p:nvSpPr>
            <p:cNvPr id="5408" name="Google Shape;5408;p37"/>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37"/>
            <p:cNvSpPr/>
            <p:nvPr/>
          </p:nvSpPr>
          <p:spPr>
            <a:xfrm rot="305583">
              <a:off x="5936275" y="5443071"/>
              <a:ext cx="1203099" cy="430187"/>
            </a:xfrm>
            <a:custGeom>
              <a:avLst/>
              <a:gdLst/>
              <a:ahLst/>
              <a:cxnLst/>
              <a:rect l="l" t="t" r="r" b="b"/>
              <a:pathLst>
                <a:path w="33350" h="11924" extrusionOk="0">
                  <a:moveTo>
                    <a:pt x="23822" y="1"/>
                  </a:moveTo>
                  <a:lnTo>
                    <a:pt x="23292" y="76"/>
                  </a:lnTo>
                  <a:lnTo>
                    <a:pt x="22788" y="202"/>
                  </a:lnTo>
                  <a:lnTo>
                    <a:pt x="22284" y="354"/>
                  </a:lnTo>
                  <a:lnTo>
                    <a:pt x="21780" y="580"/>
                  </a:lnTo>
                  <a:lnTo>
                    <a:pt x="21301" y="807"/>
                  </a:lnTo>
                  <a:lnTo>
                    <a:pt x="20847" y="1110"/>
                  </a:lnTo>
                  <a:lnTo>
                    <a:pt x="20419" y="1438"/>
                  </a:lnTo>
                  <a:lnTo>
                    <a:pt x="20041" y="1790"/>
                  </a:lnTo>
                  <a:lnTo>
                    <a:pt x="19662" y="2194"/>
                  </a:lnTo>
                  <a:lnTo>
                    <a:pt x="19335" y="2597"/>
                  </a:lnTo>
                  <a:lnTo>
                    <a:pt x="19032" y="3051"/>
                  </a:lnTo>
                  <a:lnTo>
                    <a:pt x="18780" y="3530"/>
                  </a:lnTo>
                  <a:lnTo>
                    <a:pt x="18553" y="4034"/>
                  </a:lnTo>
                  <a:lnTo>
                    <a:pt x="18402" y="4538"/>
                  </a:lnTo>
                  <a:lnTo>
                    <a:pt x="18301" y="4286"/>
                  </a:lnTo>
                  <a:lnTo>
                    <a:pt x="18175" y="4084"/>
                  </a:lnTo>
                  <a:lnTo>
                    <a:pt x="17999" y="3883"/>
                  </a:lnTo>
                  <a:lnTo>
                    <a:pt x="17822" y="3706"/>
                  </a:lnTo>
                  <a:lnTo>
                    <a:pt x="17595" y="3555"/>
                  </a:lnTo>
                  <a:lnTo>
                    <a:pt x="17369" y="3454"/>
                  </a:lnTo>
                  <a:lnTo>
                    <a:pt x="17117" y="3378"/>
                  </a:lnTo>
                  <a:lnTo>
                    <a:pt x="16864" y="3353"/>
                  </a:lnTo>
                  <a:lnTo>
                    <a:pt x="16612" y="3353"/>
                  </a:lnTo>
                  <a:lnTo>
                    <a:pt x="16360" y="3404"/>
                  </a:lnTo>
                  <a:lnTo>
                    <a:pt x="16133" y="3479"/>
                  </a:lnTo>
                  <a:lnTo>
                    <a:pt x="15932" y="3605"/>
                  </a:lnTo>
                  <a:lnTo>
                    <a:pt x="15730" y="3757"/>
                  </a:lnTo>
                  <a:lnTo>
                    <a:pt x="15579" y="3958"/>
                  </a:lnTo>
                  <a:lnTo>
                    <a:pt x="15428" y="4160"/>
                  </a:lnTo>
                  <a:lnTo>
                    <a:pt x="15302" y="4387"/>
                  </a:lnTo>
                  <a:lnTo>
                    <a:pt x="15125" y="4084"/>
                  </a:lnTo>
                  <a:lnTo>
                    <a:pt x="14923" y="3782"/>
                  </a:lnTo>
                  <a:lnTo>
                    <a:pt x="14722" y="3479"/>
                  </a:lnTo>
                  <a:lnTo>
                    <a:pt x="14495" y="3202"/>
                  </a:lnTo>
                  <a:lnTo>
                    <a:pt x="14243" y="2950"/>
                  </a:lnTo>
                  <a:lnTo>
                    <a:pt x="13991" y="2673"/>
                  </a:lnTo>
                  <a:lnTo>
                    <a:pt x="13739" y="2446"/>
                  </a:lnTo>
                  <a:lnTo>
                    <a:pt x="13461" y="2219"/>
                  </a:lnTo>
                  <a:lnTo>
                    <a:pt x="13184" y="1992"/>
                  </a:lnTo>
                  <a:lnTo>
                    <a:pt x="12882" y="1790"/>
                  </a:lnTo>
                  <a:lnTo>
                    <a:pt x="12579" y="1614"/>
                  </a:lnTo>
                  <a:lnTo>
                    <a:pt x="12252" y="1438"/>
                  </a:lnTo>
                  <a:lnTo>
                    <a:pt x="11924" y="1286"/>
                  </a:lnTo>
                  <a:lnTo>
                    <a:pt x="11596" y="1160"/>
                  </a:lnTo>
                  <a:lnTo>
                    <a:pt x="11268" y="1059"/>
                  </a:lnTo>
                  <a:lnTo>
                    <a:pt x="10916" y="959"/>
                  </a:lnTo>
                  <a:lnTo>
                    <a:pt x="10563" y="883"/>
                  </a:lnTo>
                  <a:lnTo>
                    <a:pt x="10210" y="833"/>
                  </a:lnTo>
                  <a:lnTo>
                    <a:pt x="9857" y="807"/>
                  </a:lnTo>
                  <a:lnTo>
                    <a:pt x="9504" y="807"/>
                  </a:lnTo>
                  <a:lnTo>
                    <a:pt x="9151" y="833"/>
                  </a:lnTo>
                  <a:lnTo>
                    <a:pt x="8773" y="883"/>
                  </a:lnTo>
                  <a:lnTo>
                    <a:pt x="8420" y="933"/>
                  </a:lnTo>
                  <a:lnTo>
                    <a:pt x="8092" y="1009"/>
                  </a:lnTo>
                  <a:lnTo>
                    <a:pt x="7739" y="1135"/>
                  </a:lnTo>
                  <a:lnTo>
                    <a:pt x="7412" y="1261"/>
                  </a:lnTo>
                  <a:lnTo>
                    <a:pt x="7084" y="1387"/>
                  </a:lnTo>
                  <a:lnTo>
                    <a:pt x="6782" y="1564"/>
                  </a:lnTo>
                  <a:lnTo>
                    <a:pt x="6479" y="1740"/>
                  </a:lnTo>
                  <a:lnTo>
                    <a:pt x="6177" y="1967"/>
                  </a:lnTo>
                  <a:lnTo>
                    <a:pt x="5899" y="2194"/>
                  </a:lnTo>
                  <a:lnTo>
                    <a:pt x="5647" y="2446"/>
                  </a:lnTo>
                  <a:lnTo>
                    <a:pt x="5420" y="2723"/>
                  </a:lnTo>
                  <a:lnTo>
                    <a:pt x="5219" y="3000"/>
                  </a:lnTo>
                  <a:lnTo>
                    <a:pt x="5017" y="3303"/>
                  </a:lnTo>
                  <a:lnTo>
                    <a:pt x="4841" y="3631"/>
                  </a:lnTo>
                  <a:lnTo>
                    <a:pt x="4715" y="3958"/>
                  </a:lnTo>
                  <a:lnTo>
                    <a:pt x="4588" y="4286"/>
                  </a:lnTo>
                  <a:lnTo>
                    <a:pt x="4488" y="4639"/>
                  </a:lnTo>
                  <a:lnTo>
                    <a:pt x="4437" y="4992"/>
                  </a:lnTo>
                  <a:lnTo>
                    <a:pt x="4387" y="5345"/>
                  </a:lnTo>
                  <a:lnTo>
                    <a:pt x="4387" y="5723"/>
                  </a:lnTo>
                  <a:lnTo>
                    <a:pt x="4387" y="6076"/>
                  </a:lnTo>
                  <a:lnTo>
                    <a:pt x="4437" y="6429"/>
                  </a:lnTo>
                  <a:lnTo>
                    <a:pt x="4513" y="6781"/>
                  </a:lnTo>
                  <a:lnTo>
                    <a:pt x="4588" y="7109"/>
                  </a:lnTo>
                  <a:lnTo>
                    <a:pt x="4740" y="7437"/>
                  </a:lnTo>
                  <a:lnTo>
                    <a:pt x="4891" y="7765"/>
                  </a:lnTo>
                  <a:lnTo>
                    <a:pt x="4664" y="7664"/>
                  </a:lnTo>
                  <a:lnTo>
                    <a:pt x="4437" y="7563"/>
                  </a:lnTo>
                  <a:lnTo>
                    <a:pt x="4185" y="7487"/>
                  </a:lnTo>
                  <a:lnTo>
                    <a:pt x="3958" y="7412"/>
                  </a:lnTo>
                  <a:lnTo>
                    <a:pt x="3706" y="7386"/>
                  </a:lnTo>
                  <a:lnTo>
                    <a:pt x="3454" y="7336"/>
                  </a:lnTo>
                  <a:lnTo>
                    <a:pt x="2950" y="7336"/>
                  </a:lnTo>
                  <a:lnTo>
                    <a:pt x="2723" y="7361"/>
                  </a:lnTo>
                  <a:lnTo>
                    <a:pt x="2471" y="7412"/>
                  </a:lnTo>
                  <a:lnTo>
                    <a:pt x="2219" y="7462"/>
                  </a:lnTo>
                  <a:lnTo>
                    <a:pt x="1992" y="7538"/>
                  </a:lnTo>
                  <a:lnTo>
                    <a:pt x="1740" y="7638"/>
                  </a:lnTo>
                  <a:lnTo>
                    <a:pt x="1538" y="7739"/>
                  </a:lnTo>
                  <a:lnTo>
                    <a:pt x="1312" y="7865"/>
                  </a:lnTo>
                  <a:lnTo>
                    <a:pt x="1110" y="8017"/>
                  </a:lnTo>
                  <a:lnTo>
                    <a:pt x="908" y="8168"/>
                  </a:lnTo>
                  <a:lnTo>
                    <a:pt x="732" y="8344"/>
                  </a:lnTo>
                  <a:lnTo>
                    <a:pt x="581" y="8546"/>
                  </a:lnTo>
                  <a:lnTo>
                    <a:pt x="454" y="8773"/>
                  </a:lnTo>
                  <a:lnTo>
                    <a:pt x="354" y="9000"/>
                  </a:lnTo>
                  <a:lnTo>
                    <a:pt x="253" y="9252"/>
                  </a:lnTo>
                  <a:lnTo>
                    <a:pt x="177" y="9504"/>
                  </a:lnTo>
                  <a:lnTo>
                    <a:pt x="102" y="9781"/>
                  </a:lnTo>
                  <a:lnTo>
                    <a:pt x="51" y="10058"/>
                  </a:lnTo>
                  <a:lnTo>
                    <a:pt x="26" y="10310"/>
                  </a:lnTo>
                  <a:lnTo>
                    <a:pt x="1" y="10865"/>
                  </a:lnTo>
                  <a:lnTo>
                    <a:pt x="26" y="11420"/>
                  </a:lnTo>
                  <a:lnTo>
                    <a:pt x="127" y="11924"/>
                  </a:lnTo>
                  <a:lnTo>
                    <a:pt x="33174" y="9378"/>
                  </a:lnTo>
                  <a:lnTo>
                    <a:pt x="33249" y="9227"/>
                  </a:lnTo>
                  <a:lnTo>
                    <a:pt x="33300" y="9050"/>
                  </a:lnTo>
                  <a:lnTo>
                    <a:pt x="33350" y="8672"/>
                  </a:lnTo>
                  <a:lnTo>
                    <a:pt x="33350" y="8269"/>
                  </a:lnTo>
                  <a:lnTo>
                    <a:pt x="33300" y="7865"/>
                  </a:lnTo>
                  <a:lnTo>
                    <a:pt x="33224" y="7462"/>
                  </a:lnTo>
                  <a:lnTo>
                    <a:pt x="33073" y="7084"/>
                  </a:lnTo>
                  <a:lnTo>
                    <a:pt x="32921" y="6731"/>
                  </a:lnTo>
                  <a:lnTo>
                    <a:pt x="32821" y="6605"/>
                  </a:lnTo>
                  <a:lnTo>
                    <a:pt x="32695" y="6479"/>
                  </a:lnTo>
                  <a:lnTo>
                    <a:pt x="32468" y="6252"/>
                  </a:lnTo>
                  <a:lnTo>
                    <a:pt x="32190" y="6076"/>
                  </a:lnTo>
                  <a:lnTo>
                    <a:pt x="31888" y="5924"/>
                  </a:lnTo>
                  <a:lnTo>
                    <a:pt x="31560" y="5824"/>
                  </a:lnTo>
                  <a:lnTo>
                    <a:pt x="31233" y="5773"/>
                  </a:lnTo>
                  <a:lnTo>
                    <a:pt x="30905" y="5773"/>
                  </a:lnTo>
                  <a:lnTo>
                    <a:pt x="30602" y="5798"/>
                  </a:lnTo>
                  <a:lnTo>
                    <a:pt x="30275" y="5899"/>
                  </a:lnTo>
                  <a:lnTo>
                    <a:pt x="30250" y="5370"/>
                  </a:lnTo>
                  <a:lnTo>
                    <a:pt x="30149" y="4840"/>
                  </a:lnTo>
                  <a:lnTo>
                    <a:pt x="29997" y="4311"/>
                  </a:lnTo>
                  <a:lnTo>
                    <a:pt x="29821" y="3807"/>
                  </a:lnTo>
                  <a:lnTo>
                    <a:pt x="29569" y="3328"/>
                  </a:lnTo>
                  <a:lnTo>
                    <a:pt x="29292" y="2874"/>
                  </a:lnTo>
                  <a:lnTo>
                    <a:pt x="28989" y="2421"/>
                  </a:lnTo>
                  <a:lnTo>
                    <a:pt x="28636" y="2017"/>
                  </a:lnTo>
                  <a:lnTo>
                    <a:pt x="28258" y="1614"/>
                  </a:lnTo>
                  <a:lnTo>
                    <a:pt x="27855" y="1286"/>
                  </a:lnTo>
                  <a:lnTo>
                    <a:pt x="27401" y="959"/>
                  </a:lnTo>
                  <a:lnTo>
                    <a:pt x="26947" y="681"/>
                  </a:lnTo>
                  <a:lnTo>
                    <a:pt x="26468" y="454"/>
                  </a:lnTo>
                  <a:lnTo>
                    <a:pt x="25964" y="253"/>
                  </a:lnTo>
                  <a:lnTo>
                    <a:pt x="25435" y="127"/>
                  </a:lnTo>
                  <a:lnTo>
                    <a:pt x="24906" y="26"/>
                  </a:lnTo>
                  <a:lnTo>
                    <a:pt x="24376"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0" name="Google Shape;5410;p37"/>
          <p:cNvSpPr txBox="1">
            <a:spLocks noGrp="1"/>
          </p:cNvSpPr>
          <p:nvPr>
            <p:ph type="ctrTitle"/>
          </p:nvPr>
        </p:nvSpPr>
        <p:spPr>
          <a:xfrm>
            <a:off x="-33496" y="235983"/>
            <a:ext cx="9081962" cy="191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hlink"/>
              </a:buClr>
              <a:buSzPts val="1100"/>
              <a:buFont typeface="Arial"/>
              <a:buNone/>
            </a:pPr>
            <a:r>
              <a:rPr lang="en-US" dirty="0" err="1"/>
              <a:t>Bài</a:t>
            </a:r>
            <a:r>
              <a:rPr lang="en-US" dirty="0"/>
              <a:t> 10: </a:t>
            </a:r>
            <a:r>
              <a:rPr lang="en-US" dirty="0" err="1"/>
              <a:t>Văn</a:t>
            </a:r>
            <a:r>
              <a:rPr lang="en-US" dirty="0"/>
              <a:t> minh </a:t>
            </a:r>
            <a:br>
              <a:rPr lang="en-US" dirty="0"/>
            </a:br>
            <a:r>
              <a:rPr lang="en-US" dirty="0" err="1"/>
              <a:t>Văn</a:t>
            </a:r>
            <a:r>
              <a:rPr lang="en-US" dirty="0"/>
              <a:t> Lang - </a:t>
            </a:r>
            <a:r>
              <a:rPr lang="en-US" dirty="0" err="1"/>
              <a:t>Âu</a:t>
            </a:r>
            <a:r>
              <a:rPr lang="en-US" dirty="0"/>
              <a:t> </a:t>
            </a:r>
            <a:r>
              <a:rPr lang="en-US" dirty="0" err="1"/>
              <a:t>Lạc</a:t>
            </a:r>
            <a:r>
              <a:rPr lang="en-US" dirty="0"/>
              <a:t> (t1)</a:t>
            </a:r>
            <a:endParaRPr dirty="0"/>
          </a:p>
        </p:txBody>
      </p:sp>
      <p:grpSp>
        <p:nvGrpSpPr>
          <p:cNvPr id="5412" name="Google Shape;5412;p37"/>
          <p:cNvGrpSpPr/>
          <p:nvPr/>
        </p:nvGrpSpPr>
        <p:grpSpPr>
          <a:xfrm>
            <a:off x="3246785" y="3432070"/>
            <a:ext cx="2650431" cy="1558769"/>
            <a:chOff x="-4202500" y="1555113"/>
            <a:chExt cx="3560971" cy="2094275"/>
          </a:xfrm>
        </p:grpSpPr>
        <p:sp>
          <p:nvSpPr>
            <p:cNvPr id="5413" name="Google Shape;5413;p37"/>
            <p:cNvSpPr/>
            <p:nvPr/>
          </p:nvSpPr>
          <p:spPr>
            <a:xfrm>
              <a:off x="-4099608" y="3455309"/>
              <a:ext cx="3356028" cy="97036"/>
            </a:xfrm>
            <a:custGeom>
              <a:avLst/>
              <a:gdLst/>
              <a:ahLst/>
              <a:cxnLst/>
              <a:rect l="l" t="t" r="r" b="b"/>
              <a:pathLst>
                <a:path w="75016" h="2169" extrusionOk="0">
                  <a:moveTo>
                    <a:pt x="0" y="0"/>
                  </a:moveTo>
                  <a:lnTo>
                    <a:pt x="0" y="2168"/>
                  </a:lnTo>
                  <a:lnTo>
                    <a:pt x="75016" y="2168"/>
                  </a:lnTo>
                  <a:lnTo>
                    <a:pt x="750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37"/>
            <p:cNvSpPr/>
            <p:nvPr/>
          </p:nvSpPr>
          <p:spPr>
            <a:xfrm>
              <a:off x="-3926750" y="3261334"/>
              <a:ext cx="3010252" cy="97036"/>
            </a:xfrm>
            <a:custGeom>
              <a:avLst/>
              <a:gdLst/>
              <a:ahLst/>
              <a:cxnLst/>
              <a:rect l="l" t="t" r="r" b="b"/>
              <a:pathLst>
                <a:path w="67287" h="2169" extrusionOk="0">
                  <a:moveTo>
                    <a:pt x="1" y="0"/>
                  </a:moveTo>
                  <a:lnTo>
                    <a:pt x="1" y="2168"/>
                  </a:lnTo>
                  <a:lnTo>
                    <a:pt x="67287" y="2168"/>
                  </a:lnTo>
                  <a:lnTo>
                    <a:pt x="672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37"/>
            <p:cNvSpPr/>
            <p:nvPr/>
          </p:nvSpPr>
          <p:spPr>
            <a:xfrm>
              <a:off x="-3765657" y="3067360"/>
              <a:ext cx="2688053" cy="97036"/>
            </a:xfrm>
            <a:custGeom>
              <a:avLst/>
              <a:gdLst/>
              <a:ahLst/>
              <a:cxnLst/>
              <a:rect l="l" t="t" r="r" b="b"/>
              <a:pathLst>
                <a:path w="60085" h="2169" extrusionOk="0">
                  <a:moveTo>
                    <a:pt x="1" y="0"/>
                  </a:moveTo>
                  <a:lnTo>
                    <a:pt x="1" y="2168"/>
                  </a:lnTo>
                  <a:lnTo>
                    <a:pt x="60085" y="2168"/>
                  </a:lnTo>
                  <a:lnTo>
                    <a:pt x="600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37"/>
            <p:cNvSpPr/>
            <p:nvPr/>
          </p:nvSpPr>
          <p:spPr>
            <a:xfrm>
              <a:off x="-3608769" y="2873341"/>
              <a:ext cx="2374309" cy="97036"/>
            </a:xfrm>
            <a:custGeom>
              <a:avLst/>
              <a:gdLst/>
              <a:ahLst/>
              <a:cxnLst/>
              <a:rect l="l" t="t" r="r" b="b"/>
              <a:pathLst>
                <a:path w="53072" h="2169" extrusionOk="0">
                  <a:moveTo>
                    <a:pt x="0" y="1"/>
                  </a:moveTo>
                  <a:lnTo>
                    <a:pt x="0" y="2169"/>
                  </a:lnTo>
                  <a:lnTo>
                    <a:pt x="53071" y="2169"/>
                  </a:lnTo>
                  <a:lnTo>
                    <a:pt x="530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37"/>
            <p:cNvSpPr/>
            <p:nvPr/>
          </p:nvSpPr>
          <p:spPr>
            <a:xfrm>
              <a:off x="-3454431" y="2678517"/>
              <a:ext cx="2064770" cy="97036"/>
            </a:xfrm>
            <a:custGeom>
              <a:avLst/>
              <a:gdLst/>
              <a:ahLst/>
              <a:cxnLst/>
              <a:rect l="l" t="t" r="r" b="b"/>
              <a:pathLst>
                <a:path w="46153" h="2169" extrusionOk="0">
                  <a:moveTo>
                    <a:pt x="1" y="1"/>
                  </a:moveTo>
                  <a:lnTo>
                    <a:pt x="1" y="2169"/>
                  </a:lnTo>
                  <a:lnTo>
                    <a:pt x="46152" y="2169"/>
                  </a:lnTo>
                  <a:lnTo>
                    <a:pt x="46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37"/>
            <p:cNvSpPr/>
            <p:nvPr/>
          </p:nvSpPr>
          <p:spPr>
            <a:xfrm>
              <a:off x="-3284078" y="2484543"/>
              <a:ext cx="1724854" cy="97036"/>
            </a:xfrm>
            <a:custGeom>
              <a:avLst/>
              <a:gdLst/>
              <a:ahLst/>
              <a:cxnLst/>
              <a:rect l="l" t="t" r="r" b="b"/>
              <a:pathLst>
                <a:path w="38555" h="2169" extrusionOk="0">
                  <a:moveTo>
                    <a:pt x="1" y="1"/>
                  </a:moveTo>
                  <a:lnTo>
                    <a:pt x="1" y="2169"/>
                  </a:lnTo>
                  <a:lnTo>
                    <a:pt x="38555" y="2169"/>
                  </a:lnTo>
                  <a:lnTo>
                    <a:pt x="38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37"/>
            <p:cNvSpPr/>
            <p:nvPr/>
          </p:nvSpPr>
          <p:spPr>
            <a:xfrm>
              <a:off x="-3106970" y="2290569"/>
              <a:ext cx="1370623" cy="97036"/>
            </a:xfrm>
            <a:custGeom>
              <a:avLst/>
              <a:gdLst/>
              <a:ahLst/>
              <a:cxnLst/>
              <a:rect l="l" t="t" r="r" b="b"/>
              <a:pathLst>
                <a:path w="30637" h="2169" extrusionOk="0">
                  <a:moveTo>
                    <a:pt x="1" y="0"/>
                  </a:moveTo>
                  <a:lnTo>
                    <a:pt x="1" y="2169"/>
                  </a:lnTo>
                  <a:lnTo>
                    <a:pt x="30637" y="2169"/>
                  </a:lnTo>
                  <a:lnTo>
                    <a:pt x="30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37"/>
            <p:cNvSpPr/>
            <p:nvPr/>
          </p:nvSpPr>
          <p:spPr>
            <a:xfrm>
              <a:off x="-2937422" y="2096594"/>
              <a:ext cx="1030707" cy="97036"/>
            </a:xfrm>
            <a:custGeom>
              <a:avLst/>
              <a:gdLst/>
              <a:ahLst/>
              <a:cxnLst/>
              <a:rect l="l" t="t" r="r" b="b"/>
              <a:pathLst>
                <a:path w="23039" h="2169" extrusionOk="0">
                  <a:moveTo>
                    <a:pt x="0" y="0"/>
                  </a:moveTo>
                  <a:lnTo>
                    <a:pt x="0" y="2168"/>
                  </a:lnTo>
                  <a:lnTo>
                    <a:pt x="23039" y="2168"/>
                  </a:lnTo>
                  <a:lnTo>
                    <a:pt x="230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37"/>
            <p:cNvSpPr/>
            <p:nvPr/>
          </p:nvSpPr>
          <p:spPr>
            <a:xfrm>
              <a:off x="-2821870" y="1614164"/>
              <a:ext cx="778522" cy="124862"/>
            </a:xfrm>
            <a:custGeom>
              <a:avLst/>
              <a:gdLst/>
              <a:ahLst/>
              <a:cxnLst/>
              <a:rect l="l" t="t" r="r" b="b"/>
              <a:pathLst>
                <a:path w="17402" h="2791" extrusionOk="0">
                  <a:moveTo>
                    <a:pt x="0" y="0"/>
                  </a:moveTo>
                  <a:lnTo>
                    <a:pt x="0" y="2791"/>
                  </a:lnTo>
                  <a:lnTo>
                    <a:pt x="17401" y="2791"/>
                  </a:lnTo>
                  <a:lnTo>
                    <a:pt x="174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37"/>
            <p:cNvSpPr/>
            <p:nvPr/>
          </p:nvSpPr>
          <p:spPr>
            <a:xfrm>
              <a:off x="-2821870" y="1614164"/>
              <a:ext cx="778522" cy="124862"/>
            </a:xfrm>
            <a:custGeom>
              <a:avLst/>
              <a:gdLst/>
              <a:ahLst/>
              <a:cxnLst/>
              <a:rect l="l" t="t" r="r" b="b"/>
              <a:pathLst>
                <a:path w="17402" h="2791" fill="none" extrusionOk="0">
                  <a:moveTo>
                    <a:pt x="17401" y="2791"/>
                  </a:moveTo>
                  <a:lnTo>
                    <a:pt x="0" y="2791"/>
                  </a:lnTo>
                  <a:lnTo>
                    <a:pt x="0" y="0"/>
                  </a:lnTo>
                  <a:lnTo>
                    <a:pt x="17401" y="0"/>
                  </a:lnTo>
                  <a:lnTo>
                    <a:pt x="17401" y="27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37"/>
            <p:cNvSpPr/>
            <p:nvPr/>
          </p:nvSpPr>
          <p:spPr>
            <a:xfrm>
              <a:off x="-4202500" y="3552296"/>
              <a:ext cx="3560971" cy="97036"/>
            </a:xfrm>
            <a:custGeom>
              <a:avLst/>
              <a:gdLst/>
              <a:ahLst/>
              <a:cxnLst/>
              <a:rect l="l" t="t" r="r" b="b"/>
              <a:pathLst>
                <a:path w="79597" h="2169" extrusionOk="0">
                  <a:moveTo>
                    <a:pt x="0" y="0"/>
                  </a:moveTo>
                  <a:lnTo>
                    <a:pt x="0" y="2169"/>
                  </a:lnTo>
                  <a:lnTo>
                    <a:pt x="79597" y="2169"/>
                  </a:lnTo>
                  <a:lnTo>
                    <a:pt x="795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37"/>
            <p:cNvSpPr/>
            <p:nvPr/>
          </p:nvSpPr>
          <p:spPr>
            <a:xfrm>
              <a:off x="-4202500" y="3552296"/>
              <a:ext cx="3560971" cy="97036"/>
            </a:xfrm>
            <a:custGeom>
              <a:avLst/>
              <a:gdLst/>
              <a:ahLst/>
              <a:cxnLst/>
              <a:rect l="l" t="t" r="r" b="b"/>
              <a:pathLst>
                <a:path w="79597" h="2169" fill="none" extrusionOk="0">
                  <a:moveTo>
                    <a:pt x="79597" y="0"/>
                  </a:moveTo>
                  <a:lnTo>
                    <a:pt x="79597" y="2169"/>
                  </a:lnTo>
                  <a:lnTo>
                    <a:pt x="0" y="2169"/>
                  </a:lnTo>
                  <a:lnTo>
                    <a:pt x="0" y="0"/>
                  </a:lnTo>
                  <a:lnTo>
                    <a:pt x="79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37"/>
            <p:cNvSpPr/>
            <p:nvPr/>
          </p:nvSpPr>
          <p:spPr>
            <a:xfrm>
              <a:off x="-4099608" y="3455309"/>
              <a:ext cx="3356028" cy="97036"/>
            </a:xfrm>
            <a:custGeom>
              <a:avLst/>
              <a:gdLst/>
              <a:ahLst/>
              <a:cxnLst/>
              <a:rect l="l" t="t" r="r" b="b"/>
              <a:pathLst>
                <a:path w="75016" h="2169" extrusionOk="0">
                  <a:moveTo>
                    <a:pt x="0" y="0"/>
                  </a:moveTo>
                  <a:lnTo>
                    <a:pt x="0" y="2168"/>
                  </a:lnTo>
                  <a:lnTo>
                    <a:pt x="75016" y="2168"/>
                  </a:lnTo>
                  <a:lnTo>
                    <a:pt x="75016"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37"/>
            <p:cNvSpPr/>
            <p:nvPr/>
          </p:nvSpPr>
          <p:spPr>
            <a:xfrm>
              <a:off x="-4099608" y="3455309"/>
              <a:ext cx="3356028" cy="97036"/>
            </a:xfrm>
            <a:custGeom>
              <a:avLst/>
              <a:gdLst/>
              <a:ahLst/>
              <a:cxnLst/>
              <a:rect l="l" t="t" r="r" b="b"/>
              <a:pathLst>
                <a:path w="75016" h="2169" fill="none" extrusionOk="0">
                  <a:moveTo>
                    <a:pt x="75016" y="0"/>
                  </a:moveTo>
                  <a:lnTo>
                    <a:pt x="75016" y="2168"/>
                  </a:lnTo>
                  <a:lnTo>
                    <a:pt x="0" y="2168"/>
                  </a:lnTo>
                  <a:lnTo>
                    <a:pt x="0" y="0"/>
                  </a:lnTo>
                  <a:lnTo>
                    <a:pt x="7501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37"/>
            <p:cNvSpPr/>
            <p:nvPr/>
          </p:nvSpPr>
          <p:spPr>
            <a:xfrm>
              <a:off x="-4017831" y="3358322"/>
              <a:ext cx="3192423" cy="97036"/>
            </a:xfrm>
            <a:custGeom>
              <a:avLst/>
              <a:gdLst/>
              <a:ahLst/>
              <a:cxnLst/>
              <a:rect l="l" t="t" r="r" b="b"/>
              <a:pathLst>
                <a:path w="71359" h="2169" extrusionOk="0">
                  <a:moveTo>
                    <a:pt x="1" y="0"/>
                  </a:moveTo>
                  <a:lnTo>
                    <a:pt x="1" y="2168"/>
                  </a:lnTo>
                  <a:lnTo>
                    <a:pt x="71359" y="2168"/>
                  </a:lnTo>
                  <a:lnTo>
                    <a:pt x="71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37"/>
            <p:cNvSpPr/>
            <p:nvPr/>
          </p:nvSpPr>
          <p:spPr>
            <a:xfrm>
              <a:off x="-4017831" y="3358322"/>
              <a:ext cx="3192423" cy="97036"/>
            </a:xfrm>
            <a:custGeom>
              <a:avLst/>
              <a:gdLst/>
              <a:ahLst/>
              <a:cxnLst/>
              <a:rect l="l" t="t" r="r" b="b"/>
              <a:pathLst>
                <a:path w="71359" h="2169" fill="none" extrusionOk="0">
                  <a:moveTo>
                    <a:pt x="71359" y="0"/>
                  </a:moveTo>
                  <a:lnTo>
                    <a:pt x="71359" y="2168"/>
                  </a:lnTo>
                  <a:lnTo>
                    <a:pt x="1" y="2168"/>
                  </a:lnTo>
                  <a:lnTo>
                    <a:pt x="1" y="0"/>
                  </a:lnTo>
                  <a:lnTo>
                    <a:pt x="713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37"/>
            <p:cNvSpPr/>
            <p:nvPr/>
          </p:nvSpPr>
          <p:spPr>
            <a:xfrm>
              <a:off x="-3926750" y="3261334"/>
              <a:ext cx="3010252" cy="97036"/>
            </a:xfrm>
            <a:custGeom>
              <a:avLst/>
              <a:gdLst/>
              <a:ahLst/>
              <a:cxnLst/>
              <a:rect l="l" t="t" r="r" b="b"/>
              <a:pathLst>
                <a:path w="67287" h="2169" extrusionOk="0">
                  <a:moveTo>
                    <a:pt x="1" y="0"/>
                  </a:moveTo>
                  <a:lnTo>
                    <a:pt x="1" y="2168"/>
                  </a:lnTo>
                  <a:lnTo>
                    <a:pt x="67287" y="2168"/>
                  </a:lnTo>
                  <a:lnTo>
                    <a:pt x="6728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37"/>
            <p:cNvSpPr/>
            <p:nvPr/>
          </p:nvSpPr>
          <p:spPr>
            <a:xfrm>
              <a:off x="-3926750" y="3261334"/>
              <a:ext cx="3010252" cy="97036"/>
            </a:xfrm>
            <a:custGeom>
              <a:avLst/>
              <a:gdLst/>
              <a:ahLst/>
              <a:cxnLst/>
              <a:rect l="l" t="t" r="r" b="b"/>
              <a:pathLst>
                <a:path w="67287" h="2169" fill="none" extrusionOk="0">
                  <a:moveTo>
                    <a:pt x="67287" y="0"/>
                  </a:moveTo>
                  <a:lnTo>
                    <a:pt x="67287" y="2168"/>
                  </a:lnTo>
                  <a:lnTo>
                    <a:pt x="1" y="2168"/>
                  </a:lnTo>
                  <a:lnTo>
                    <a:pt x="1" y="0"/>
                  </a:lnTo>
                  <a:lnTo>
                    <a:pt x="672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37"/>
            <p:cNvSpPr/>
            <p:nvPr/>
          </p:nvSpPr>
          <p:spPr>
            <a:xfrm>
              <a:off x="-3839023" y="3164347"/>
              <a:ext cx="2833986" cy="97036"/>
            </a:xfrm>
            <a:custGeom>
              <a:avLst/>
              <a:gdLst/>
              <a:ahLst/>
              <a:cxnLst/>
              <a:rect l="l" t="t" r="r" b="b"/>
              <a:pathLst>
                <a:path w="63347" h="2169" extrusionOk="0">
                  <a:moveTo>
                    <a:pt x="1" y="0"/>
                  </a:moveTo>
                  <a:lnTo>
                    <a:pt x="1" y="2168"/>
                  </a:lnTo>
                  <a:lnTo>
                    <a:pt x="63346" y="2168"/>
                  </a:lnTo>
                  <a:lnTo>
                    <a:pt x="633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37"/>
            <p:cNvSpPr/>
            <p:nvPr/>
          </p:nvSpPr>
          <p:spPr>
            <a:xfrm>
              <a:off x="-3839023" y="3164347"/>
              <a:ext cx="2833986" cy="97036"/>
            </a:xfrm>
            <a:custGeom>
              <a:avLst/>
              <a:gdLst/>
              <a:ahLst/>
              <a:cxnLst/>
              <a:rect l="l" t="t" r="r" b="b"/>
              <a:pathLst>
                <a:path w="63347" h="2169" fill="none" extrusionOk="0">
                  <a:moveTo>
                    <a:pt x="63346" y="0"/>
                  </a:moveTo>
                  <a:lnTo>
                    <a:pt x="63346" y="2168"/>
                  </a:lnTo>
                  <a:lnTo>
                    <a:pt x="1" y="2168"/>
                  </a:lnTo>
                  <a:lnTo>
                    <a:pt x="1" y="0"/>
                  </a:lnTo>
                  <a:lnTo>
                    <a:pt x="633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37"/>
            <p:cNvSpPr/>
            <p:nvPr/>
          </p:nvSpPr>
          <p:spPr>
            <a:xfrm>
              <a:off x="-3765657" y="3067360"/>
              <a:ext cx="2688053" cy="97036"/>
            </a:xfrm>
            <a:custGeom>
              <a:avLst/>
              <a:gdLst/>
              <a:ahLst/>
              <a:cxnLst/>
              <a:rect l="l" t="t" r="r" b="b"/>
              <a:pathLst>
                <a:path w="60085" h="2169" extrusionOk="0">
                  <a:moveTo>
                    <a:pt x="1" y="0"/>
                  </a:moveTo>
                  <a:lnTo>
                    <a:pt x="1" y="2168"/>
                  </a:lnTo>
                  <a:lnTo>
                    <a:pt x="60085" y="2168"/>
                  </a:lnTo>
                  <a:lnTo>
                    <a:pt x="6008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37"/>
            <p:cNvSpPr/>
            <p:nvPr/>
          </p:nvSpPr>
          <p:spPr>
            <a:xfrm>
              <a:off x="-3765657" y="3067360"/>
              <a:ext cx="2688053" cy="97036"/>
            </a:xfrm>
            <a:custGeom>
              <a:avLst/>
              <a:gdLst/>
              <a:ahLst/>
              <a:cxnLst/>
              <a:rect l="l" t="t" r="r" b="b"/>
              <a:pathLst>
                <a:path w="60085" h="2169" fill="none" extrusionOk="0">
                  <a:moveTo>
                    <a:pt x="60085" y="0"/>
                  </a:moveTo>
                  <a:lnTo>
                    <a:pt x="60085" y="2168"/>
                  </a:lnTo>
                  <a:lnTo>
                    <a:pt x="1" y="2168"/>
                  </a:lnTo>
                  <a:lnTo>
                    <a:pt x="1" y="0"/>
                  </a:lnTo>
                  <a:lnTo>
                    <a:pt x="600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37"/>
            <p:cNvSpPr/>
            <p:nvPr/>
          </p:nvSpPr>
          <p:spPr>
            <a:xfrm>
              <a:off x="-3686385" y="2970328"/>
              <a:ext cx="2529503" cy="97080"/>
            </a:xfrm>
            <a:custGeom>
              <a:avLst/>
              <a:gdLst/>
              <a:ahLst/>
              <a:cxnLst/>
              <a:rect l="l" t="t" r="r" b="b"/>
              <a:pathLst>
                <a:path w="56541" h="2170" extrusionOk="0">
                  <a:moveTo>
                    <a:pt x="1" y="1"/>
                  </a:moveTo>
                  <a:lnTo>
                    <a:pt x="1" y="2169"/>
                  </a:lnTo>
                  <a:lnTo>
                    <a:pt x="56541" y="2169"/>
                  </a:lnTo>
                  <a:lnTo>
                    <a:pt x="565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37"/>
            <p:cNvSpPr/>
            <p:nvPr/>
          </p:nvSpPr>
          <p:spPr>
            <a:xfrm>
              <a:off x="-3686385" y="2970328"/>
              <a:ext cx="2529503" cy="97080"/>
            </a:xfrm>
            <a:custGeom>
              <a:avLst/>
              <a:gdLst/>
              <a:ahLst/>
              <a:cxnLst/>
              <a:rect l="l" t="t" r="r" b="b"/>
              <a:pathLst>
                <a:path w="56541" h="2170" fill="none" extrusionOk="0">
                  <a:moveTo>
                    <a:pt x="56541" y="1"/>
                  </a:moveTo>
                  <a:lnTo>
                    <a:pt x="56541" y="2169"/>
                  </a:lnTo>
                  <a:lnTo>
                    <a:pt x="1" y="2169"/>
                  </a:lnTo>
                  <a:lnTo>
                    <a:pt x="1" y="1"/>
                  </a:lnTo>
                  <a:lnTo>
                    <a:pt x="565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37"/>
            <p:cNvSpPr/>
            <p:nvPr/>
          </p:nvSpPr>
          <p:spPr>
            <a:xfrm>
              <a:off x="-3608769" y="2873341"/>
              <a:ext cx="2374309" cy="97036"/>
            </a:xfrm>
            <a:custGeom>
              <a:avLst/>
              <a:gdLst/>
              <a:ahLst/>
              <a:cxnLst/>
              <a:rect l="l" t="t" r="r" b="b"/>
              <a:pathLst>
                <a:path w="53072" h="2169" extrusionOk="0">
                  <a:moveTo>
                    <a:pt x="0" y="1"/>
                  </a:moveTo>
                  <a:lnTo>
                    <a:pt x="0" y="2169"/>
                  </a:lnTo>
                  <a:lnTo>
                    <a:pt x="53071" y="2169"/>
                  </a:lnTo>
                  <a:lnTo>
                    <a:pt x="5307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37"/>
            <p:cNvSpPr/>
            <p:nvPr/>
          </p:nvSpPr>
          <p:spPr>
            <a:xfrm>
              <a:off x="-3608769" y="2873341"/>
              <a:ext cx="2374309" cy="97036"/>
            </a:xfrm>
            <a:custGeom>
              <a:avLst/>
              <a:gdLst/>
              <a:ahLst/>
              <a:cxnLst/>
              <a:rect l="l" t="t" r="r" b="b"/>
              <a:pathLst>
                <a:path w="53072" h="2169" fill="none" extrusionOk="0">
                  <a:moveTo>
                    <a:pt x="53071" y="1"/>
                  </a:moveTo>
                  <a:lnTo>
                    <a:pt x="53071" y="2169"/>
                  </a:lnTo>
                  <a:lnTo>
                    <a:pt x="0" y="2169"/>
                  </a:lnTo>
                  <a:lnTo>
                    <a:pt x="0" y="1"/>
                  </a:lnTo>
                  <a:lnTo>
                    <a:pt x="5307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37"/>
            <p:cNvSpPr/>
            <p:nvPr/>
          </p:nvSpPr>
          <p:spPr>
            <a:xfrm>
              <a:off x="-3530348" y="2775504"/>
              <a:ext cx="2216609" cy="97886"/>
            </a:xfrm>
            <a:custGeom>
              <a:avLst/>
              <a:gdLst/>
              <a:ahLst/>
              <a:cxnLst/>
              <a:rect l="l" t="t" r="r" b="b"/>
              <a:pathLst>
                <a:path w="49547" h="2188" extrusionOk="0">
                  <a:moveTo>
                    <a:pt x="1" y="1"/>
                  </a:moveTo>
                  <a:lnTo>
                    <a:pt x="1" y="2188"/>
                  </a:lnTo>
                  <a:lnTo>
                    <a:pt x="49546" y="2188"/>
                  </a:lnTo>
                  <a:lnTo>
                    <a:pt x="495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37"/>
            <p:cNvSpPr/>
            <p:nvPr/>
          </p:nvSpPr>
          <p:spPr>
            <a:xfrm>
              <a:off x="-3530348" y="2775504"/>
              <a:ext cx="2216609" cy="97886"/>
            </a:xfrm>
            <a:custGeom>
              <a:avLst/>
              <a:gdLst/>
              <a:ahLst/>
              <a:cxnLst/>
              <a:rect l="l" t="t" r="r" b="b"/>
              <a:pathLst>
                <a:path w="49547" h="2188" fill="none" extrusionOk="0">
                  <a:moveTo>
                    <a:pt x="49546" y="1"/>
                  </a:moveTo>
                  <a:lnTo>
                    <a:pt x="49546" y="2188"/>
                  </a:lnTo>
                  <a:lnTo>
                    <a:pt x="1" y="2188"/>
                  </a:lnTo>
                  <a:lnTo>
                    <a:pt x="1" y="1"/>
                  </a:lnTo>
                  <a:lnTo>
                    <a:pt x="495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37"/>
            <p:cNvSpPr/>
            <p:nvPr/>
          </p:nvSpPr>
          <p:spPr>
            <a:xfrm>
              <a:off x="-3454431" y="2678517"/>
              <a:ext cx="2064770" cy="97036"/>
            </a:xfrm>
            <a:custGeom>
              <a:avLst/>
              <a:gdLst/>
              <a:ahLst/>
              <a:cxnLst/>
              <a:rect l="l" t="t" r="r" b="b"/>
              <a:pathLst>
                <a:path w="46153" h="2169" extrusionOk="0">
                  <a:moveTo>
                    <a:pt x="1" y="1"/>
                  </a:moveTo>
                  <a:lnTo>
                    <a:pt x="1" y="2169"/>
                  </a:lnTo>
                  <a:lnTo>
                    <a:pt x="46152" y="2169"/>
                  </a:lnTo>
                  <a:lnTo>
                    <a:pt x="46152"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37"/>
            <p:cNvSpPr/>
            <p:nvPr/>
          </p:nvSpPr>
          <p:spPr>
            <a:xfrm>
              <a:off x="-3454431" y="2678517"/>
              <a:ext cx="2064770" cy="97036"/>
            </a:xfrm>
            <a:custGeom>
              <a:avLst/>
              <a:gdLst/>
              <a:ahLst/>
              <a:cxnLst/>
              <a:rect l="l" t="t" r="r" b="b"/>
              <a:pathLst>
                <a:path w="46153" h="2169" fill="none" extrusionOk="0">
                  <a:moveTo>
                    <a:pt x="46152" y="1"/>
                  </a:moveTo>
                  <a:lnTo>
                    <a:pt x="46152" y="2169"/>
                  </a:lnTo>
                  <a:lnTo>
                    <a:pt x="1" y="2169"/>
                  </a:lnTo>
                  <a:lnTo>
                    <a:pt x="1" y="1"/>
                  </a:lnTo>
                  <a:lnTo>
                    <a:pt x="461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37"/>
            <p:cNvSpPr/>
            <p:nvPr/>
          </p:nvSpPr>
          <p:spPr>
            <a:xfrm>
              <a:off x="-3367555" y="2581530"/>
              <a:ext cx="1891009" cy="97036"/>
            </a:xfrm>
            <a:custGeom>
              <a:avLst/>
              <a:gdLst/>
              <a:ahLst/>
              <a:cxnLst/>
              <a:rect l="l" t="t" r="r" b="b"/>
              <a:pathLst>
                <a:path w="42269" h="2169" extrusionOk="0">
                  <a:moveTo>
                    <a:pt x="0" y="1"/>
                  </a:moveTo>
                  <a:lnTo>
                    <a:pt x="0" y="2169"/>
                  </a:lnTo>
                  <a:lnTo>
                    <a:pt x="42269" y="2169"/>
                  </a:lnTo>
                  <a:lnTo>
                    <a:pt x="422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37"/>
            <p:cNvSpPr/>
            <p:nvPr/>
          </p:nvSpPr>
          <p:spPr>
            <a:xfrm>
              <a:off x="-3367555" y="2581530"/>
              <a:ext cx="1891009" cy="97036"/>
            </a:xfrm>
            <a:custGeom>
              <a:avLst/>
              <a:gdLst/>
              <a:ahLst/>
              <a:cxnLst/>
              <a:rect l="l" t="t" r="r" b="b"/>
              <a:pathLst>
                <a:path w="42269" h="2169" fill="none" extrusionOk="0">
                  <a:moveTo>
                    <a:pt x="42269" y="1"/>
                  </a:moveTo>
                  <a:lnTo>
                    <a:pt x="42269" y="2169"/>
                  </a:lnTo>
                  <a:lnTo>
                    <a:pt x="0" y="2169"/>
                  </a:lnTo>
                  <a:lnTo>
                    <a:pt x="0" y="1"/>
                  </a:lnTo>
                  <a:lnTo>
                    <a:pt x="42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37"/>
            <p:cNvSpPr/>
            <p:nvPr/>
          </p:nvSpPr>
          <p:spPr>
            <a:xfrm>
              <a:off x="-3284078" y="2484543"/>
              <a:ext cx="1724854" cy="97036"/>
            </a:xfrm>
            <a:custGeom>
              <a:avLst/>
              <a:gdLst/>
              <a:ahLst/>
              <a:cxnLst/>
              <a:rect l="l" t="t" r="r" b="b"/>
              <a:pathLst>
                <a:path w="38555" h="2169" extrusionOk="0">
                  <a:moveTo>
                    <a:pt x="1" y="1"/>
                  </a:moveTo>
                  <a:lnTo>
                    <a:pt x="1" y="2169"/>
                  </a:lnTo>
                  <a:lnTo>
                    <a:pt x="38555" y="2169"/>
                  </a:lnTo>
                  <a:lnTo>
                    <a:pt x="38555"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37"/>
            <p:cNvSpPr/>
            <p:nvPr/>
          </p:nvSpPr>
          <p:spPr>
            <a:xfrm>
              <a:off x="-3284078" y="2484543"/>
              <a:ext cx="1724854" cy="97036"/>
            </a:xfrm>
            <a:custGeom>
              <a:avLst/>
              <a:gdLst/>
              <a:ahLst/>
              <a:cxnLst/>
              <a:rect l="l" t="t" r="r" b="b"/>
              <a:pathLst>
                <a:path w="38555" h="2169" fill="none" extrusionOk="0">
                  <a:moveTo>
                    <a:pt x="38555" y="1"/>
                  </a:moveTo>
                  <a:lnTo>
                    <a:pt x="38555" y="2169"/>
                  </a:lnTo>
                  <a:lnTo>
                    <a:pt x="1" y="2169"/>
                  </a:lnTo>
                  <a:lnTo>
                    <a:pt x="1" y="1"/>
                  </a:lnTo>
                  <a:lnTo>
                    <a:pt x="385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37"/>
            <p:cNvSpPr/>
            <p:nvPr/>
          </p:nvSpPr>
          <p:spPr>
            <a:xfrm>
              <a:off x="-3182841" y="2387556"/>
              <a:ext cx="1522417" cy="97036"/>
            </a:xfrm>
            <a:custGeom>
              <a:avLst/>
              <a:gdLst/>
              <a:ahLst/>
              <a:cxnLst/>
              <a:rect l="l" t="t" r="r" b="b"/>
              <a:pathLst>
                <a:path w="34030" h="2169" extrusionOk="0">
                  <a:moveTo>
                    <a:pt x="0" y="1"/>
                  </a:moveTo>
                  <a:lnTo>
                    <a:pt x="0" y="2169"/>
                  </a:lnTo>
                  <a:lnTo>
                    <a:pt x="34030" y="2169"/>
                  </a:lnTo>
                  <a:lnTo>
                    <a:pt x="340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37"/>
            <p:cNvSpPr/>
            <p:nvPr/>
          </p:nvSpPr>
          <p:spPr>
            <a:xfrm>
              <a:off x="-3182841" y="2387556"/>
              <a:ext cx="1522417" cy="97036"/>
            </a:xfrm>
            <a:custGeom>
              <a:avLst/>
              <a:gdLst/>
              <a:ahLst/>
              <a:cxnLst/>
              <a:rect l="l" t="t" r="r" b="b"/>
              <a:pathLst>
                <a:path w="34030" h="2169" fill="none" extrusionOk="0">
                  <a:moveTo>
                    <a:pt x="34030" y="1"/>
                  </a:moveTo>
                  <a:lnTo>
                    <a:pt x="34030" y="2169"/>
                  </a:lnTo>
                  <a:lnTo>
                    <a:pt x="0" y="2169"/>
                  </a:lnTo>
                  <a:lnTo>
                    <a:pt x="0" y="1"/>
                  </a:lnTo>
                  <a:lnTo>
                    <a:pt x="340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37"/>
            <p:cNvSpPr/>
            <p:nvPr/>
          </p:nvSpPr>
          <p:spPr>
            <a:xfrm>
              <a:off x="-3106970" y="2290569"/>
              <a:ext cx="1370623" cy="97036"/>
            </a:xfrm>
            <a:custGeom>
              <a:avLst/>
              <a:gdLst/>
              <a:ahLst/>
              <a:cxnLst/>
              <a:rect l="l" t="t" r="r" b="b"/>
              <a:pathLst>
                <a:path w="30637" h="2169" extrusionOk="0">
                  <a:moveTo>
                    <a:pt x="1" y="0"/>
                  </a:moveTo>
                  <a:lnTo>
                    <a:pt x="1" y="2169"/>
                  </a:lnTo>
                  <a:lnTo>
                    <a:pt x="30637" y="2169"/>
                  </a:lnTo>
                  <a:lnTo>
                    <a:pt x="3063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37"/>
            <p:cNvSpPr/>
            <p:nvPr/>
          </p:nvSpPr>
          <p:spPr>
            <a:xfrm>
              <a:off x="-3106970" y="2290569"/>
              <a:ext cx="1370623" cy="97036"/>
            </a:xfrm>
            <a:custGeom>
              <a:avLst/>
              <a:gdLst/>
              <a:ahLst/>
              <a:cxnLst/>
              <a:rect l="l" t="t" r="r" b="b"/>
              <a:pathLst>
                <a:path w="30637" h="2169" fill="none" extrusionOk="0">
                  <a:moveTo>
                    <a:pt x="30637" y="0"/>
                  </a:moveTo>
                  <a:lnTo>
                    <a:pt x="30637" y="2169"/>
                  </a:lnTo>
                  <a:lnTo>
                    <a:pt x="1" y="2169"/>
                  </a:lnTo>
                  <a:lnTo>
                    <a:pt x="1" y="0"/>
                  </a:lnTo>
                  <a:lnTo>
                    <a:pt x="306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37"/>
            <p:cNvSpPr/>
            <p:nvPr/>
          </p:nvSpPr>
          <p:spPr>
            <a:xfrm>
              <a:off x="-3021749" y="2193581"/>
              <a:ext cx="1200218" cy="97036"/>
            </a:xfrm>
            <a:custGeom>
              <a:avLst/>
              <a:gdLst/>
              <a:ahLst/>
              <a:cxnLst/>
              <a:rect l="l" t="t" r="r" b="b"/>
              <a:pathLst>
                <a:path w="26828" h="2169" extrusionOk="0">
                  <a:moveTo>
                    <a:pt x="0" y="0"/>
                  </a:moveTo>
                  <a:lnTo>
                    <a:pt x="0" y="2168"/>
                  </a:lnTo>
                  <a:lnTo>
                    <a:pt x="26828" y="2168"/>
                  </a:lnTo>
                  <a:lnTo>
                    <a:pt x="268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37"/>
            <p:cNvSpPr/>
            <p:nvPr/>
          </p:nvSpPr>
          <p:spPr>
            <a:xfrm>
              <a:off x="-3021749" y="2193581"/>
              <a:ext cx="1200218" cy="97036"/>
            </a:xfrm>
            <a:custGeom>
              <a:avLst/>
              <a:gdLst/>
              <a:ahLst/>
              <a:cxnLst/>
              <a:rect l="l" t="t" r="r" b="b"/>
              <a:pathLst>
                <a:path w="26828" h="2169" fill="none" extrusionOk="0">
                  <a:moveTo>
                    <a:pt x="26828" y="0"/>
                  </a:moveTo>
                  <a:lnTo>
                    <a:pt x="26828" y="2168"/>
                  </a:lnTo>
                  <a:lnTo>
                    <a:pt x="0" y="2168"/>
                  </a:lnTo>
                  <a:lnTo>
                    <a:pt x="0" y="0"/>
                  </a:lnTo>
                  <a:lnTo>
                    <a:pt x="268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37"/>
            <p:cNvSpPr/>
            <p:nvPr/>
          </p:nvSpPr>
          <p:spPr>
            <a:xfrm>
              <a:off x="-2937422" y="2096594"/>
              <a:ext cx="1030707" cy="97036"/>
            </a:xfrm>
            <a:custGeom>
              <a:avLst/>
              <a:gdLst/>
              <a:ahLst/>
              <a:cxnLst/>
              <a:rect l="l" t="t" r="r" b="b"/>
              <a:pathLst>
                <a:path w="23039" h="2169" extrusionOk="0">
                  <a:moveTo>
                    <a:pt x="0" y="0"/>
                  </a:moveTo>
                  <a:lnTo>
                    <a:pt x="0" y="2168"/>
                  </a:lnTo>
                  <a:lnTo>
                    <a:pt x="23039" y="2168"/>
                  </a:lnTo>
                  <a:lnTo>
                    <a:pt x="23039"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37"/>
            <p:cNvSpPr/>
            <p:nvPr/>
          </p:nvSpPr>
          <p:spPr>
            <a:xfrm>
              <a:off x="-2937422" y="2096594"/>
              <a:ext cx="1030707" cy="97036"/>
            </a:xfrm>
            <a:custGeom>
              <a:avLst/>
              <a:gdLst/>
              <a:ahLst/>
              <a:cxnLst/>
              <a:rect l="l" t="t" r="r" b="b"/>
              <a:pathLst>
                <a:path w="23039" h="2169" fill="none" extrusionOk="0">
                  <a:moveTo>
                    <a:pt x="23039" y="0"/>
                  </a:moveTo>
                  <a:lnTo>
                    <a:pt x="23039" y="2168"/>
                  </a:lnTo>
                  <a:lnTo>
                    <a:pt x="0" y="2168"/>
                  </a:lnTo>
                  <a:lnTo>
                    <a:pt x="0" y="0"/>
                  </a:lnTo>
                  <a:lnTo>
                    <a:pt x="230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37"/>
            <p:cNvSpPr/>
            <p:nvPr/>
          </p:nvSpPr>
          <p:spPr>
            <a:xfrm>
              <a:off x="-4202500" y="3552296"/>
              <a:ext cx="1541833" cy="97036"/>
            </a:xfrm>
            <a:custGeom>
              <a:avLst/>
              <a:gdLst/>
              <a:ahLst/>
              <a:cxnLst/>
              <a:rect l="l" t="t" r="r" b="b"/>
              <a:pathLst>
                <a:path w="34464" h="2169" extrusionOk="0">
                  <a:moveTo>
                    <a:pt x="0" y="0"/>
                  </a:moveTo>
                  <a:lnTo>
                    <a:pt x="0" y="2169"/>
                  </a:lnTo>
                  <a:lnTo>
                    <a:pt x="34199" y="2169"/>
                  </a:lnTo>
                  <a:lnTo>
                    <a:pt x="3446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37"/>
            <p:cNvSpPr/>
            <p:nvPr/>
          </p:nvSpPr>
          <p:spPr>
            <a:xfrm>
              <a:off x="-4202500" y="3552296"/>
              <a:ext cx="1541833" cy="97036"/>
            </a:xfrm>
            <a:custGeom>
              <a:avLst/>
              <a:gdLst/>
              <a:ahLst/>
              <a:cxnLst/>
              <a:rect l="l" t="t" r="r" b="b"/>
              <a:pathLst>
                <a:path w="34464" h="2169" fill="none" extrusionOk="0">
                  <a:moveTo>
                    <a:pt x="34463" y="0"/>
                  </a:moveTo>
                  <a:lnTo>
                    <a:pt x="0" y="0"/>
                  </a:lnTo>
                  <a:lnTo>
                    <a:pt x="0" y="2169"/>
                  </a:lnTo>
                  <a:lnTo>
                    <a:pt x="34199" y="2169"/>
                  </a:lnTo>
                  <a:lnTo>
                    <a:pt x="34199" y="2169"/>
                  </a:lnTo>
                  <a:lnTo>
                    <a:pt x="344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37"/>
            <p:cNvSpPr/>
            <p:nvPr/>
          </p:nvSpPr>
          <p:spPr>
            <a:xfrm>
              <a:off x="-4099608" y="3455309"/>
              <a:ext cx="1470119" cy="97036"/>
            </a:xfrm>
            <a:custGeom>
              <a:avLst/>
              <a:gdLst/>
              <a:ahLst/>
              <a:cxnLst/>
              <a:rect l="l" t="t" r="r" b="b"/>
              <a:pathLst>
                <a:path w="32861" h="2169" extrusionOk="0">
                  <a:moveTo>
                    <a:pt x="0" y="0"/>
                  </a:moveTo>
                  <a:lnTo>
                    <a:pt x="0" y="2168"/>
                  </a:lnTo>
                  <a:lnTo>
                    <a:pt x="32861" y="2168"/>
                  </a:lnTo>
                  <a:lnTo>
                    <a:pt x="32748" y="1848"/>
                  </a:lnTo>
                  <a:lnTo>
                    <a:pt x="32653" y="1546"/>
                  </a:lnTo>
                  <a:lnTo>
                    <a:pt x="32578" y="1245"/>
                  </a:lnTo>
                  <a:lnTo>
                    <a:pt x="32521" y="962"/>
                  </a:lnTo>
                  <a:lnTo>
                    <a:pt x="32465" y="698"/>
                  </a:lnTo>
                  <a:lnTo>
                    <a:pt x="32446" y="453"/>
                  </a:lnTo>
                  <a:lnTo>
                    <a:pt x="32427"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37"/>
            <p:cNvSpPr/>
            <p:nvPr/>
          </p:nvSpPr>
          <p:spPr>
            <a:xfrm>
              <a:off x="-4099608" y="3455309"/>
              <a:ext cx="1470119" cy="97036"/>
            </a:xfrm>
            <a:custGeom>
              <a:avLst/>
              <a:gdLst/>
              <a:ahLst/>
              <a:cxnLst/>
              <a:rect l="l" t="t" r="r" b="b"/>
              <a:pathLst>
                <a:path w="32861" h="2169" fill="none" extrusionOk="0">
                  <a:moveTo>
                    <a:pt x="32427" y="0"/>
                  </a:moveTo>
                  <a:lnTo>
                    <a:pt x="0" y="0"/>
                  </a:lnTo>
                  <a:lnTo>
                    <a:pt x="0" y="2168"/>
                  </a:lnTo>
                  <a:lnTo>
                    <a:pt x="32163" y="2168"/>
                  </a:lnTo>
                  <a:lnTo>
                    <a:pt x="32163" y="2168"/>
                  </a:lnTo>
                  <a:lnTo>
                    <a:pt x="32163" y="2168"/>
                  </a:lnTo>
                  <a:lnTo>
                    <a:pt x="32861" y="2168"/>
                  </a:lnTo>
                  <a:lnTo>
                    <a:pt x="32861" y="2168"/>
                  </a:lnTo>
                  <a:lnTo>
                    <a:pt x="32748" y="1848"/>
                  </a:lnTo>
                  <a:lnTo>
                    <a:pt x="32653" y="1546"/>
                  </a:lnTo>
                  <a:lnTo>
                    <a:pt x="32578" y="1245"/>
                  </a:lnTo>
                  <a:lnTo>
                    <a:pt x="32521" y="962"/>
                  </a:lnTo>
                  <a:lnTo>
                    <a:pt x="32465" y="698"/>
                  </a:lnTo>
                  <a:lnTo>
                    <a:pt x="32446" y="453"/>
                  </a:lnTo>
                  <a:lnTo>
                    <a:pt x="32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37"/>
            <p:cNvSpPr/>
            <p:nvPr/>
          </p:nvSpPr>
          <p:spPr>
            <a:xfrm>
              <a:off x="-4017831" y="3358322"/>
              <a:ext cx="1413660" cy="97036"/>
            </a:xfrm>
            <a:custGeom>
              <a:avLst/>
              <a:gdLst/>
              <a:ahLst/>
              <a:cxnLst/>
              <a:rect l="l" t="t" r="r" b="b"/>
              <a:pathLst>
                <a:path w="31599" h="2169" extrusionOk="0">
                  <a:moveTo>
                    <a:pt x="1" y="0"/>
                  </a:moveTo>
                  <a:lnTo>
                    <a:pt x="1" y="2168"/>
                  </a:lnTo>
                  <a:lnTo>
                    <a:pt x="30599" y="2168"/>
                  </a:lnTo>
                  <a:lnTo>
                    <a:pt x="30599" y="1942"/>
                  </a:lnTo>
                  <a:lnTo>
                    <a:pt x="30637" y="1622"/>
                  </a:lnTo>
                  <a:lnTo>
                    <a:pt x="30674" y="1358"/>
                  </a:lnTo>
                  <a:lnTo>
                    <a:pt x="30731" y="905"/>
                  </a:lnTo>
                  <a:lnTo>
                    <a:pt x="30750" y="736"/>
                  </a:lnTo>
                  <a:lnTo>
                    <a:pt x="30769" y="547"/>
                  </a:lnTo>
                  <a:lnTo>
                    <a:pt x="30750" y="321"/>
                  </a:lnTo>
                  <a:lnTo>
                    <a:pt x="30731" y="57"/>
                  </a:lnTo>
                  <a:lnTo>
                    <a:pt x="3159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37"/>
            <p:cNvSpPr/>
            <p:nvPr/>
          </p:nvSpPr>
          <p:spPr>
            <a:xfrm>
              <a:off x="-4017831" y="3358322"/>
              <a:ext cx="1413660" cy="97036"/>
            </a:xfrm>
            <a:custGeom>
              <a:avLst/>
              <a:gdLst/>
              <a:ahLst/>
              <a:cxnLst/>
              <a:rect l="l" t="t" r="r" b="b"/>
              <a:pathLst>
                <a:path w="31599" h="2169" fill="none" extrusionOk="0">
                  <a:moveTo>
                    <a:pt x="31598" y="0"/>
                  </a:moveTo>
                  <a:lnTo>
                    <a:pt x="1" y="0"/>
                  </a:lnTo>
                  <a:lnTo>
                    <a:pt x="1" y="2168"/>
                  </a:lnTo>
                  <a:lnTo>
                    <a:pt x="30599" y="2168"/>
                  </a:lnTo>
                  <a:lnTo>
                    <a:pt x="30599" y="2168"/>
                  </a:lnTo>
                  <a:lnTo>
                    <a:pt x="30599" y="2168"/>
                  </a:lnTo>
                  <a:lnTo>
                    <a:pt x="30599" y="1942"/>
                  </a:lnTo>
                  <a:lnTo>
                    <a:pt x="30599" y="1942"/>
                  </a:lnTo>
                  <a:lnTo>
                    <a:pt x="30637" y="1622"/>
                  </a:lnTo>
                  <a:lnTo>
                    <a:pt x="30674" y="1358"/>
                  </a:lnTo>
                  <a:lnTo>
                    <a:pt x="30731" y="905"/>
                  </a:lnTo>
                  <a:lnTo>
                    <a:pt x="30731" y="905"/>
                  </a:lnTo>
                  <a:lnTo>
                    <a:pt x="30750" y="736"/>
                  </a:lnTo>
                  <a:lnTo>
                    <a:pt x="30769" y="547"/>
                  </a:lnTo>
                  <a:lnTo>
                    <a:pt x="30750" y="321"/>
                  </a:lnTo>
                  <a:lnTo>
                    <a:pt x="30731" y="57"/>
                  </a:lnTo>
                  <a:lnTo>
                    <a:pt x="30731" y="57"/>
                  </a:lnTo>
                  <a:lnTo>
                    <a:pt x="315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37"/>
            <p:cNvSpPr/>
            <p:nvPr/>
          </p:nvSpPr>
          <p:spPr>
            <a:xfrm>
              <a:off x="-3926750" y="3261334"/>
              <a:ext cx="1322575" cy="97036"/>
            </a:xfrm>
            <a:custGeom>
              <a:avLst/>
              <a:gdLst/>
              <a:ahLst/>
              <a:cxnLst/>
              <a:rect l="l" t="t" r="r" b="b"/>
              <a:pathLst>
                <a:path w="29563" h="2169" extrusionOk="0">
                  <a:moveTo>
                    <a:pt x="1" y="0"/>
                  </a:moveTo>
                  <a:lnTo>
                    <a:pt x="1" y="2168"/>
                  </a:lnTo>
                  <a:lnTo>
                    <a:pt x="29562" y="2168"/>
                  </a:lnTo>
                  <a:lnTo>
                    <a:pt x="29487" y="1678"/>
                  </a:lnTo>
                  <a:lnTo>
                    <a:pt x="29411" y="1150"/>
                  </a:lnTo>
                  <a:lnTo>
                    <a:pt x="29336" y="603"/>
                  </a:lnTo>
                  <a:lnTo>
                    <a:pt x="2929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37"/>
            <p:cNvSpPr/>
            <p:nvPr/>
          </p:nvSpPr>
          <p:spPr>
            <a:xfrm>
              <a:off x="-3926750" y="3261334"/>
              <a:ext cx="1322575" cy="97036"/>
            </a:xfrm>
            <a:custGeom>
              <a:avLst/>
              <a:gdLst/>
              <a:ahLst/>
              <a:cxnLst/>
              <a:rect l="l" t="t" r="r" b="b"/>
              <a:pathLst>
                <a:path w="29563" h="2169" fill="none" extrusionOk="0">
                  <a:moveTo>
                    <a:pt x="29298" y="0"/>
                  </a:moveTo>
                  <a:lnTo>
                    <a:pt x="1" y="0"/>
                  </a:lnTo>
                  <a:lnTo>
                    <a:pt x="1" y="2168"/>
                  </a:lnTo>
                  <a:lnTo>
                    <a:pt x="29562" y="2168"/>
                  </a:lnTo>
                  <a:lnTo>
                    <a:pt x="29562" y="2168"/>
                  </a:lnTo>
                  <a:lnTo>
                    <a:pt x="29562" y="2168"/>
                  </a:lnTo>
                  <a:lnTo>
                    <a:pt x="29487" y="1678"/>
                  </a:lnTo>
                  <a:lnTo>
                    <a:pt x="29411" y="1150"/>
                  </a:lnTo>
                  <a:lnTo>
                    <a:pt x="29336" y="603"/>
                  </a:lnTo>
                  <a:lnTo>
                    <a:pt x="292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37"/>
            <p:cNvSpPr/>
            <p:nvPr/>
          </p:nvSpPr>
          <p:spPr>
            <a:xfrm>
              <a:off x="-3839023" y="3164347"/>
              <a:ext cx="1225539" cy="97036"/>
            </a:xfrm>
            <a:custGeom>
              <a:avLst/>
              <a:gdLst/>
              <a:ahLst/>
              <a:cxnLst/>
              <a:rect l="l" t="t" r="r" b="b"/>
              <a:pathLst>
                <a:path w="27394" h="2169" extrusionOk="0">
                  <a:moveTo>
                    <a:pt x="1" y="0"/>
                  </a:moveTo>
                  <a:lnTo>
                    <a:pt x="1" y="2168"/>
                  </a:lnTo>
                  <a:lnTo>
                    <a:pt x="27337" y="2168"/>
                  </a:lnTo>
                  <a:lnTo>
                    <a:pt x="27318" y="1584"/>
                  </a:lnTo>
                  <a:lnTo>
                    <a:pt x="27337" y="1018"/>
                  </a:lnTo>
                  <a:lnTo>
                    <a:pt x="27356" y="490"/>
                  </a:lnTo>
                  <a:lnTo>
                    <a:pt x="27394"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37"/>
            <p:cNvSpPr/>
            <p:nvPr/>
          </p:nvSpPr>
          <p:spPr>
            <a:xfrm>
              <a:off x="-3839023" y="3164347"/>
              <a:ext cx="1225539" cy="97036"/>
            </a:xfrm>
            <a:custGeom>
              <a:avLst/>
              <a:gdLst/>
              <a:ahLst/>
              <a:cxnLst/>
              <a:rect l="l" t="t" r="r" b="b"/>
              <a:pathLst>
                <a:path w="27394" h="2169" fill="none" extrusionOk="0">
                  <a:moveTo>
                    <a:pt x="27394" y="0"/>
                  </a:moveTo>
                  <a:lnTo>
                    <a:pt x="1" y="0"/>
                  </a:lnTo>
                  <a:lnTo>
                    <a:pt x="1" y="2168"/>
                  </a:lnTo>
                  <a:lnTo>
                    <a:pt x="27337" y="2168"/>
                  </a:lnTo>
                  <a:lnTo>
                    <a:pt x="27337" y="2168"/>
                  </a:lnTo>
                  <a:lnTo>
                    <a:pt x="27337" y="2168"/>
                  </a:lnTo>
                  <a:lnTo>
                    <a:pt x="27318" y="1584"/>
                  </a:lnTo>
                  <a:lnTo>
                    <a:pt x="27337" y="1018"/>
                  </a:lnTo>
                  <a:lnTo>
                    <a:pt x="27356" y="490"/>
                  </a:lnTo>
                  <a:lnTo>
                    <a:pt x="2739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37"/>
            <p:cNvSpPr/>
            <p:nvPr/>
          </p:nvSpPr>
          <p:spPr>
            <a:xfrm>
              <a:off x="-3765657" y="3067360"/>
              <a:ext cx="1187602" cy="97036"/>
            </a:xfrm>
            <a:custGeom>
              <a:avLst/>
              <a:gdLst/>
              <a:ahLst/>
              <a:cxnLst/>
              <a:rect l="l" t="t" r="r" b="b"/>
              <a:pathLst>
                <a:path w="26546" h="2169" extrusionOk="0">
                  <a:moveTo>
                    <a:pt x="1" y="0"/>
                  </a:moveTo>
                  <a:lnTo>
                    <a:pt x="1" y="2168"/>
                  </a:lnTo>
                  <a:lnTo>
                    <a:pt x="26546" y="2168"/>
                  </a:lnTo>
                  <a:lnTo>
                    <a:pt x="26018"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37"/>
            <p:cNvSpPr/>
            <p:nvPr/>
          </p:nvSpPr>
          <p:spPr>
            <a:xfrm>
              <a:off x="-3765657" y="3067360"/>
              <a:ext cx="1187602" cy="97036"/>
            </a:xfrm>
            <a:custGeom>
              <a:avLst/>
              <a:gdLst/>
              <a:ahLst/>
              <a:cxnLst/>
              <a:rect l="l" t="t" r="r" b="b"/>
              <a:pathLst>
                <a:path w="26546" h="2169" fill="none" extrusionOk="0">
                  <a:moveTo>
                    <a:pt x="26018" y="0"/>
                  </a:moveTo>
                  <a:lnTo>
                    <a:pt x="1" y="0"/>
                  </a:lnTo>
                  <a:lnTo>
                    <a:pt x="1" y="2168"/>
                  </a:lnTo>
                  <a:lnTo>
                    <a:pt x="25754" y="2168"/>
                  </a:lnTo>
                  <a:lnTo>
                    <a:pt x="25754" y="2168"/>
                  </a:lnTo>
                  <a:lnTo>
                    <a:pt x="25754" y="2168"/>
                  </a:lnTo>
                  <a:lnTo>
                    <a:pt x="26546" y="2168"/>
                  </a:lnTo>
                  <a:lnTo>
                    <a:pt x="26546" y="2168"/>
                  </a:lnTo>
                  <a:lnTo>
                    <a:pt x="260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37"/>
            <p:cNvSpPr/>
            <p:nvPr/>
          </p:nvSpPr>
          <p:spPr>
            <a:xfrm>
              <a:off x="-3686385" y="2970328"/>
              <a:ext cx="1096516" cy="97080"/>
            </a:xfrm>
            <a:custGeom>
              <a:avLst/>
              <a:gdLst/>
              <a:ahLst/>
              <a:cxnLst/>
              <a:rect l="l" t="t" r="r" b="b"/>
              <a:pathLst>
                <a:path w="24510" h="2170" extrusionOk="0">
                  <a:moveTo>
                    <a:pt x="1" y="1"/>
                  </a:moveTo>
                  <a:lnTo>
                    <a:pt x="1" y="2169"/>
                  </a:lnTo>
                  <a:lnTo>
                    <a:pt x="24246" y="2169"/>
                  </a:lnTo>
                  <a:lnTo>
                    <a:pt x="24510"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37"/>
            <p:cNvSpPr/>
            <p:nvPr/>
          </p:nvSpPr>
          <p:spPr>
            <a:xfrm>
              <a:off x="-3686385" y="2970328"/>
              <a:ext cx="1096516" cy="97080"/>
            </a:xfrm>
            <a:custGeom>
              <a:avLst/>
              <a:gdLst/>
              <a:ahLst/>
              <a:cxnLst/>
              <a:rect l="l" t="t" r="r" b="b"/>
              <a:pathLst>
                <a:path w="24510" h="2170" fill="none" extrusionOk="0">
                  <a:moveTo>
                    <a:pt x="24510" y="1"/>
                  </a:moveTo>
                  <a:lnTo>
                    <a:pt x="1" y="1"/>
                  </a:lnTo>
                  <a:lnTo>
                    <a:pt x="1" y="2169"/>
                  </a:lnTo>
                  <a:lnTo>
                    <a:pt x="24246" y="2169"/>
                  </a:lnTo>
                  <a:lnTo>
                    <a:pt x="24246" y="2169"/>
                  </a:lnTo>
                  <a:lnTo>
                    <a:pt x="24246" y="2169"/>
                  </a:lnTo>
                  <a:lnTo>
                    <a:pt x="24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37"/>
            <p:cNvSpPr/>
            <p:nvPr/>
          </p:nvSpPr>
          <p:spPr>
            <a:xfrm>
              <a:off x="-3608769" y="2873341"/>
              <a:ext cx="1052629" cy="97036"/>
            </a:xfrm>
            <a:custGeom>
              <a:avLst/>
              <a:gdLst/>
              <a:ahLst/>
              <a:cxnLst/>
              <a:rect l="l" t="t" r="r" b="b"/>
              <a:pathLst>
                <a:path w="23529" h="2169" extrusionOk="0">
                  <a:moveTo>
                    <a:pt x="0" y="1"/>
                  </a:moveTo>
                  <a:lnTo>
                    <a:pt x="0" y="2169"/>
                  </a:lnTo>
                  <a:lnTo>
                    <a:pt x="23529" y="2169"/>
                  </a:lnTo>
                  <a:lnTo>
                    <a:pt x="23039"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37"/>
            <p:cNvSpPr/>
            <p:nvPr/>
          </p:nvSpPr>
          <p:spPr>
            <a:xfrm>
              <a:off x="-3608769" y="2873341"/>
              <a:ext cx="1052629" cy="97036"/>
            </a:xfrm>
            <a:custGeom>
              <a:avLst/>
              <a:gdLst/>
              <a:ahLst/>
              <a:cxnLst/>
              <a:rect l="l" t="t" r="r" b="b"/>
              <a:pathLst>
                <a:path w="23529" h="2169" fill="none" extrusionOk="0">
                  <a:moveTo>
                    <a:pt x="23039" y="1"/>
                  </a:moveTo>
                  <a:lnTo>
                    <a:pt x="0" y="1"/>
                  </a:lnTo>
                  <a:lnTo>
                    <a:pt x="0" y="2169"/>
                  </a:lnTo>
                  <a:lnTo>
                    <a:pt x="22775" y="2169"/>
                  </a:lnTo>
                  <a:lnTo>
                    <a:pt x="22775" y="2169"/>
                  </a:lnTo>
                  <a:lnTo>
                    <a:pt x="22775" y="2169"/>
                  </a:lnTo>
                  <a:lnTo>
                    <a:pt x="23529" y="2169"/>
                  </a:lnTo>
                  <a:lnTo>
                    <a:pt x="23529" y="2169"/>
                  </a:lnTo>
                  <a:lnTo>
                    <a:pt x="230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37"/>
            <p:cNvSpPr/>
            <p:nvPr/>
          </p:nvSpPr>
          <p:spPr>
            <a:xfrm>
              <a:off x="-3530348" y="2775504"/>
              <a:ext cx="964093" cy="97886"/>
            </a:xfrm>
            <a:custGeom>
              <a:avLst/>
              <a:gdLst/>
              <a:ahLst/>
              <a:cxnLst/>
              <a:rect l="l" t="t" r="r" b="b"/>
              <a:pathLst>
                <a:path w="21550" h="2188" extrusionOk="0">
                  <a:moveTo>
                    <a:pt x="1" y="1"/>
                  </a:moveTo>
                  <a:lnTo>
                    <a:pt x="1" y="2188"/>
                  </a:lnTo>
                  <a:lnTo>
                    <a:pt x="21286" y="2188"/>
                  </a:lnTo>
                  <a:lnTo>
                    <a:pt x="21550"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37"/>
            <p:cNvSpPr/>
            <p:nvPr/>
          </p:nvSpPr>
          <p:spPr>
            <a:xfrm>
              <a:off x="-3530348" y="2775504"/>
              <a:ext cx="964093" cy="97886"/>
            </a:xfrm>
            <a:custGeom>
              <a:avLst/>
              <a:gdLst/>
              <a:ahLst/>
              <a:cxnLst/>
              <a:rect l="l" t="t" r="r" b="b"/>
              <a:pathLst>
                <a:path w="21550" h="2188" fill="none" extrusionOk="0">
                  <a:moveTo>
                    <a:pt x="21550" y="1"/>
                  </a:moveTo>
                  <a:lnTo>
                    <a:pt x="1" y="1"/>
                  </a:lnTo>
                  <a:lnTo>
                    <a:pt x="1" y="2188"/>
                  </a:lnTo>
                  <a:lnTo>
                    <a:pt x="21286" y="2188"/>
                  </a:lnTo>
                  <a:lnTo>
                    <a:pt x="21286" y="2188"/>
                  </a:lnTo>
                  <a:lnTo>
                    <a:pt x="21286" y="2188"/>
                  </a:lnTo>
                  <a:lnTo>
                    <a:pt x="215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37"/>
            <p:cNvSpPr/>
            <p:nvPr/>
          </p:nvSpPr>
          <p:spPr>
            <a:xfrm>
              <a:off x="-3454431" y="2678517"/>
              <a:ext cx="917700" cy="97036"/>
            </a:xfrm>
            <a:custGeom>
              <a:avLst/>
              <a:gdLst/>
              <a:ahLst/>
              <a:cxnLst/>
              <a:rect l="l" t="t" r="r" b="b"/>
              <a:pathLst>
                <a:path w="20513" h="2169" extrusionOk="0">
                  <a:moveTo>
                    <a:pt x="1" y="1"/>
                  </a:moveTo>
                  <a:lnTo>
                    <a:pt x="1" y="2169"/>
                  </a:lnTo>
                  <a:lnTo>
                    <a:pt x="20512" y="2169"/>
                  </a:lnTo>
                  <a:lnTo>
                    <a:pt x="2011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37"/>
            <p:cNvSpPr/>
            <p:nvPr/>
          </p:nvSpPr>
          <p:spPr>
            <a:xfrm>
              <a:off x="-3454431" y="2678517"/>
              <a:ext cx="917700" cy="97036"/>
            </a:xfrm>
            <a:custGeom>
              <a:avLst/>
              <a:gdLst/>
              <a:ahLst/>
              <a:cxnLst/>
              <a:rect l="l" t="t" r="r" b="b"/>
              <a:pathLst>
                <a:path w="20513" h="2169" fill="none" extrusionOk="0">
                  <a:moveTo>
                    <a:pt x="20117" y="1"/>
                  </a:moveTo>
                  <a:lnTo>
                    <a:pt x="1" y="1"/>
                  </a:lnTo>
                  <a:lnTo>
                    <a:pt x="1" y="2169"/>
                  </a:lnTo>
                  <a:lnTo>
                    <a:pt x="19853" y="2169"/>
                  </a:lnTo>
                  <a:lnTo>
                    <a:pt x="19853" y="2169"/>
                  </a:lnTo>
                  <a:lnTo>
                    <a:pt x="19853" y="2169"/>
                  </a:lnTo>
                  <a:lnTo>
                    <a:pt x="20512" y="2169"/>
                  </a:lnTo>
                  <a:lnTo>
                    <a:pt x="20512" y="2169"/>
                  </a:lnTo>
                  <a:lnTo>
                    <a:pt x="201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37"/>
            <p:cNvSpPr/>
            <p:nvPr/>
          </p:nvSpPr>
          <p:spPr>
            <a:xfrm>
              <a:off x="-3367555" y="2581530"/>
              <a:ext cx="824915" cy="97036"/>
            </a:xfrm>
            <a:custGeom>
              <a:avLst/>
              <a:gdLst/>
              <a:ahLst/>
              <a:cxnLst/>
              <a:rect l="l" t="t" r="r" b="b"/>
              <a:pathLst>
                <a:path w="18439" h="2169" extrusionOk="0">
                  <a:moveTo>
                    <a:pt x="0" y="1"/>
                  </a:moveTo>
                  <a:lnTo>
                    <a:pt x="0" y="2169"/>
                  </a:lnTo>
                  <a:lnTo>
                    <a:pt x="18175" y="2169"/>
                  </a:lnTo>
                  <a:lnTo>
                    <a:pt x="184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37"/>
            <p:cNvSpPr/>
            <p:nvPr/>
          </p:nvSpPr>
          <p:spPr>
            <a:xfrm>
              <a:off x="-3367555" y="2581530"/>
              <a:ext cx="824915" cy="97036"/>
            </a:xfrm>
            <a:custGeom>
              <a:avLst/>
              <a:gdLst/>
              <a:ahLst/>
              <a:cxnLst/>
              <a:rect l="l" t="t" r="r" b="b"/>
              <a:pathLst>
                <a:path w="18439" h="2169" fill="none" extrusionOk="0">
                  <a:moveTo>
                    <a:pt x="18438" y="1"/>
                  </a:moveTo>
                  <a:lnTo>
                    <a:pt x="0" y="1"/>
                  </a:lnTo>
                  <a:lnTo>
                    <a:pt x="0" y="2169"/>
                  </a:lnTo>
                  <a:lnTo>
                    <a:pt x="18175" y="2169"/>
                  </a:lnTo>
                  <a:lnTo>
                    <a:pt x="18175" y="2169"/>
                  </a:lnTo>
                  <a:lnTo>
                    <a:pt x="18175" y="2169"/>
                  </a:lnTo>
                  <a:lnTo>
                    <a:pt x="184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37"/>
            <p:cNvSpPr/>
            <p:nvPr/>
          </p:nvSpPr>
          <p:spPr>
            <a:xfrm>
              <a:off x="-3284078" y="2484543"/>
              <a:ext cx="767561" cy="97036"/>
            </a:xfrm>
            <a:custGeom>
              <a:avLst/>
              <a:gdLst/>
              <a:ahLst/>
              <a:cxnLst/>
              <a:rect l="l" t="t" r="r" b="b"/>
              <a:pathLst>
                <a:path w="17157" h="2169" extrusionOk="0">
                  <a:moveTo>
                    <a:pt x="1" y="1"/>
                  </a:moveTo>
                  <a:lnTo>
                    <a:pt x="1" y="2169"/>
                  </a:lnTo>
                  <a:lnTo>
                    <a:pt x="17157" y="2169"/>
                  </a:lnTo>
                  <a:lnTo>
                    <a:pt x="1681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37"/>
            <p:cNvSpPr/>
            <p:nvPr/>
          </p:nvSpPr>
          <p:spPr>
            <a:xfrm>
              <a:off x="-3284078" y="2484543"/>
              <a:ext cx="767561" cy="97036"/>
            </a:xfrm>
            <a:custGeom>
              <a:avLst/>
              <a:gdLst/>
              <a:ahLst/>
              <a:cxnLst/>
              <a:rect l="l" t="t" r="r" b="b"/>
              <a:pathLst>
                <a:path w="17157" h="2169" fill="none" extrusionOk="0">
                  <a:moveTo>
                    <a:pt x="16818" y="1"/>
                  </a:moveTo>
                  <a:lnTo>
                    <a:pt x="1" y="1"/>
                  </a:lnTo>
                  <a:lnTo>
                    <a:pt x="1" y="2169"/>
                  </a:lnTo>
                  <a:lnTo>
                    <a:pt x="16572" y="2169"/>
                  </a:lnTo>
                  <a:lnTo>
                    <a:pt x="16572" y="2169"/>
                  </a:lnTo>
                  <a:lnTo>
                    <a:pt x="16572" y="2169"/>
                  </a:lnTo>
                  <a:lnTo>
                    <a:pt x="17157" y="2169"/>
                  </a:lnTo>
                  <a:lnTo>
                    <a:pt x="17157" y="2169"/>
                  </a:lnTo>
                  <a:lnTo>
                    <a:pt x="168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37"/>
            <p:cNvSpPr/>
            <p:nvPr/>
          </p:nvSpPr>
          <p:spPr>
            <a:xfrm>
              <a:off x="-3182841" y="2387556"/>
              <a:ext cx="663815" cy="97036"/>
            </a:xfrm>
            <a:custGeom>
              <a:avLst/>
              <a:gdLst/>
              <a:ahLst/>
              <a:cxnLst/>
              <a:rect l="l" t="t" r="r" b="b"/>
              <a:pathLst>
                <a:path w="14838" h="2169" extrusionOk="0">
                  <a:moveTo>
                    <a:pt x="0" y="1"/>
                  </a:moveTo>
                  <a:lnTo>
                    <a:pt x="0" y="2169"/>
                  </a:lnTo>
                  <a:lnTo>
                    <a:pt x="14555" y="2169"/>
                  </a:lnTo>
                  <a:lnTo>
                    <a:pt x="1483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37"/>
            <p:cNvSpPr/>
            <p:nvPr/>
          </p:nvSpPr>
          <p:spPr>
            <a:xfrm>
              <a:off x="-3182841" y="2387556"/>
              <a:ext cx="663815" cy="97036"/>
            </a:xfrm>
            <a:custGeom>
              <a:avLst/>
              <a:gdLst/>
              <a:ahLst/>
              <a:cxnLst/>
              <a:rect l="l" t="t" r="r" b="b"/>
              <a:pathLst>
                <a:path w="14838" h="2169" fill="none" extrusionOk="0">
                  <a:moveTo>
                    <a:pt x="14837" y="1"/>
                  </a:moveTo>
                  <a:lnTo>
                    <a:pt x="0" y="1"/>
                  </a:lnTo>
                  <a:lnTo>
                    <a:pt x="0" y="2169"/>
                  </a:lnTo>
                  <a:lnTo>
                    <a:pt x="14555" y="2169"/>
                  </a:lnTo>
                  <a:lnTo>
                    <a:pt x="14555" y="2169"/>
                  </a:lnTo>
                  <a:lnTo>
                    <a:pt x="14555" y="2169"/>
                  </a:lnTo>
                  <a:lnTo>
                    <a:pt x="148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37"/>
            <p:cNvSpPr/>
            <p:nvPr/>
          </p:nvSpPr>
          <p:spPr>
            <a:xfrm>
              <a:off x="-3106970" y="2290569"/>
              <a:ext cx="618317" cy="97036"/>
            </a:xfrm>
            <a:custGeom>
              <a:avLst/>
              <a:gdLst/>
              <a:ahLst/>
              <a:cxnLst/>
              <a:rect l="l" t="t" r="r" b="b"/>
              <a:pathLst>
                <a:path w="13821" h="2169" extrusionOk="0">
                  <a:moveTo>
                    <a:pt x="1" y="0"/>
                  </a:moveTo>
                  <a:lnTo>
                    <a:pt x="1" y="2169"/>
                  </a:lnTo>
                  <a:lnTo>
                    <a:pt x="13820" y="2169"/>
                  </a:lnTo>
                  <a:lnTo>
                    <a:pt x="1340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37"/>
            <p:cNvSpPr/>
            <p:nvPr/>
          </p:nvSpPr>
          <p:spPr>
            <a:xfrm>
              <a:off x="-3106970" y="2290569"/>
              <a:ext cx="618317" cy="97036"/>
            </a:xfrm>
            <a:custGeom>
              <a:avLst/>
              <a:gdLst/>
              <a:ahLst/>
              <a:cxnLst/>
              <a:rect l="l" t="t" r="r" b="b"/>
              <a:pathLst>
                <a:path w="13821" h="2169" fill="none" extrusionOk="0">
                  <a:moveTo>
                    <a:pt x="13405" y="0"/>
                  </a:moveTo>
                  <a:lnTo>
                    <a:pt x="1" y="0"/>
                  </a:lnTo>
                  <a:lnTo>
                    <a:pt x="1" y="2169"/>
                  </a:lnTo>
                  <a:lnTo>
                    <a:pt x="13141" y="2169"/>
                  </a:lnTo>
                  <a:lnTo>
                    <a:pt x="13141" y="2169"/>
                  </a:lnTo>
                  <a:lnTo>
                    <a:pt x="13141" y="2169"/>
                  </a:lnTo>
                  <a:lnTo>
                    <a:pt x="13820" y="2169"/>
                  </a:lnTo>
                  <a:lnTo>
                    <a:pt x="13820" y="2169"/>
                  </a:lnTo>
                  <a:lnTo>
                    <a:pt x="134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37"/>
            <p:cNvSpPr/>
            <p:nvPr/>
          </p:nvSpPr>
          <p:spPr>
            <a:xfrm>
              <a:off x="-3021749" y="2193581"/>
              <a:ext cx="525487" cy="97036"/>
            </a:xfrm>
            <a:custGeom>
              <a:avLst/>
              <a:gdLst/>
              <a:ahLst/>
              <a:cxnLst/>
              <a:rect l="l" t="t" r="r" b="b"/>
              <a:pathLst>
                <a:path w="11746" h="2169" extrusionOk="0">
                  <a:moveTo>
                    <a:pt x="0" y="0"/>
                  </a:moveTo>
                  <a:lnTo>
                    <a:pt x="0" y="2168"/>
                  </a:lnTo>
                  <a:lnTo>
                    <a:pt x="11500" y="2168"/>
                  </a:lnTo>
                  <a:lnTo>
                    <a:pt x="11745"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37"/>
            <p:cNvSpPr/>
            <p:nvPr/>
          </p:nvSpPr>
          <p:spPr>
            <a:xfrm>
              <a:off x="-3021749" y="2193581"/>
              <a:ext cx="525487" cy="97036"/>
            </a:xfrm>
            <a:custGeom>
              <a:avLst/>
              <a:gdLst/>
              <a:ahLst/>
              <a:cxnLst/>
              <a:rect l="l" t="t" r="r" b="b"/>
              <a:pathLst>
                <a:path w="11746" h="2169" fill="none" extrusionOk="0">
                  <a:moveTo>
                    <a:pt x="11745" y="0"/>
                  </a:moveTo>
                  <a:lnTo>
                    <a:pt x="0" y="0"/>
                  </a:lnTo>
                  <a:lnTo>
                    <a:pt x="0" y="2168"/>
                  </a:lnTo>
                  <a:lnTo>
                    <a:pt x="11500" y="2168"/>
                  </a:lnTo>
                  <a:lnTo>
                    <a:pt x="11500" y="2168"/>
                  </a:lnTo>
                  <a:lnTo>
                    <a:pt x="11500" y="2168"/>
                  </a:lnTo>
                  <a:lnTo>
                    <a:pt x="117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37"/>
            <p:cNvSpPr/>
            <p:nvPr/>
          </p:nvSpPr>
          <p:spPr>
            <a:xfrm>
              <a:off x="-2937422" y="2096594"/>
              <a:ext cx="462228" cy="97036"/>
            </a:xfrm>
            <a:custGeom>
              <a:avLst/>
              <a:gdLst/>
              <a:ahLst/>
              <a:cxnLst/>
              <a:rect l="l" t="t" r="r" b="b"/>
              <a:pathLst>
                <a:path w="10332" h="2169" extrusionOk="0">
                  <a:moveTo>
                    <a:pt x="0" y="0"/>
                  </a:moveTo>
                  <a:lnTo>
                    <a:pt x="0" y="2168"/>
                  </a:lnTo>
                  <a:lnTo>
                    <a:pt x="10332" y="2168"/>
                  </a:lnTo>
                  <a:lnTo>
                    <a:pt x="10124" y="0"/>
                  </a:lnTo>
                  <a:close/>
                </a:path>
              </a:pathLst>
            </a:custGeom>
            <a:solidFill>
              <a:srgbClr val="7D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37"/>
            <p:cNvSpPr/>
            <p:nvPr/>
          </p:nvSpPr>
          <p:spPr>
            <a:xfrm>
              <a:off x="-2937422" y="2096594"/>
              <a:ext cx="462228" cy="97036"/>
            </a:xfrm>
            <a:custGeom>
              <a:avLst/>
              <a:gdLst/>
              <a:ahLst/>
              <a:cxnLst/>
              <a:rect l="l" t="t" r="r" b="b"/>
              <a:pathLst>
                <a:path w="10332" h="2169" fill="none" extrusionOk="0">
                  <a:moveTo>
                    <a:pt x="10124" y="0"/>
                  </a:moveTo>
                  <a:lnTo>
                    <a:pt x="0" y="0"/>
                  </a:lnTo>
                  <a:lnTo>
                    <a:pt x="0" y="2168"/>
                  </a:lnTo>
                  <a:lnTo>
                    <a:pt x="9860" y="2168"/>
                  </a:lnTo>
                  <a:lnTo>
                    <a:pt x="9860" y="2168"/>
                  </a:lnTo>
                  <a:lnTo>
                    <a:pt x="9860" y="2168"/>
                  </a:lnTo>
                  <a:lnTo>
                    <a:pt x="10332" y="2168"/>
                  </a:lnTo>
                  <a:lnTo>
                    <a:pt x="10332" y="2168"/>
                  </a:lnTo>
                  <a:lnTo>
                    <a:pt x="1012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37"/>
            <p:cNvSpPr/>
            <p:nvPr/>
          </p:nvSpPr>
          <p:spPr>
            <a:xfrm>
              <a:off x="-2395137" y="2096594"/>
              <a:ext cx="1217128" cy="1552794"/>
            </a:xfrm>
            <a:custGeom>
              <a:avLst/>
              <a:gdLst/>
              <a:ahLst/>
              <a:cxnLst/>
              <a:rect l="l" t="t" r="r" b="b"/>
              <a:pathLst>
                <a:path w="27206" h="34709" extrusionOk="0">
                  <a:moveTo>
                    <a:pt x="1" y="0"/>
                  </a:moveTo>
                  <a:lnTo>
                    <a:pt x="1170" y="2168"/>
                  </a:lnTo>
                  <a:lnTo>
                    <a:pt x="2357" y="4336"/>
                  </a:lnTo>
                  <a:lnTo>
                    <a:pt x="3526" y="6505"/>
                  </a:lnTo>
                  <a:lnTo>
                    <a:pt x="4695" y="8673"/>
                  </a:lnTo>
                  <a:lnTo>
                    <a:pt x="5864" y="10841"/>
                  </a:lnTo>
                  <a:lnTo>
                    <a:pt x="7033" y="13009"/>
                  </a:lnTo>
                  <a:lnTo>
                    <a:pt x="8221" y="15177"/>
                  </a:lnTo>
                  <a:lnTo>
                    <a:pt x="9389" y="17364"/>
                  </a:lnTo>
                  <a:lnTo>
                    <a:pt x="10558" y="19532"/>
                  </a:lnTo>
                  <a:lnTo>
                    <a:pt x="11727" y="21700"/>
                  </a:lnTo>
                  <a:lnTo>
                    <a:pt x="12915" y="23868"/>
                  </a:lnTo>
                  <a:lnTo>
                    <a:pt x="14084" y="26036"/>
                  </a:lnTo>
                  <a:lnTo>
                    <a:pt x="15253" y="28204"/>
                  </a:lnTo>
                  <a:lnTo>
                    <a:pt x="16422" y="30372"/>
                  </a:lnTo>
                  <a:lnTo>
                    <a:pt x="17609" y="32540"/>
                  </a:lnTo>
                  <a:lnTo>
                    <a:pt x="18778" y="34709"/>
                  </a:lnTo>
                  <a:lnTo>
                    <a:pt x="27205" y="34709"/>
                  </a:lnTo>
                  <a:lnTo>
                    <a:pt x="26018" y="32540"/>
                  </a:lnTo>
                  <a:lnTo>
                    <a:pt x="24849" y="30372"/>
                  </a:lnTo>
                  <a:lnTo>
                    <a:pt x="23680" y="28204"/>
                  </a:lnTo>
                  <a:lnTo>
                    <a:pt x="22511" y="26036"/>
                  </a:lnTo>
                  <a:lnTo>
                    <a:pt x="20154" y="21700"/>
                  </a:lnTo>
                  <a:lnTo>
                    <a:pt x="18986" y="19532"/>
                  </a:lnTo>
                  <a:lnTo>
                    <a:pt x="17817" y="17364"/>
                  </a:lnTo>
                  <a:lnTo>
                    <a:pt x="16629" y="15177"/>
                  </a:lnTo>
                  <a:lnTo>
                    <a:pt x="15460" y="13009"/>
                  </a:lnTo>
                  <a:lnTo>
                    <a:pt x="14291" y="10841"/>
                  </a:lnTo>
                  <a:lnTo>
                    <a:pt x="13122" y="8673"/>
                  </a:lnTo>
                  <a:lnTo>
                    <a:pt x="11935" y="6505"/>
                  </a:lnTo>
                  <a:lnTo>
                    <a:pt x="10766" y="4336"/>
                  </a:lnTo>
                  <a:lnTo>
                    <a:pt x="9597" y="2168"/>
                  </a:lnTo>
                  <a:lnTo>
                    <a:pt x="84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37"/>
            <p:cNvSpPr/>
            <p:nvPr/>
          </p:nvSpPr>
          <p:spPr>
            <a:xfrm>
              <a:off x="-2428018" y="2096594"/>
              <a:ext cx="905040" cy="1552794"/>
            </a:xfrm>
            <a:custGeom>
              <a:avLst/>
              <a:gdLst/>
              <a:ahLst/>
              <a:cxnLst/>
              <a:rect l="l" t="t" r="r" b="b"/>
              <a:pathLst>
                <a:path w="20230" h="34709" extrusionOk="0">
                  <a:moveTo>
                    <a:pt x="0" y="0"/>
                  </a:moveTo>
                  <a:lnTo>
                    <a:pt x="1188" y="2168"/>
                  </a:lnTo>
                  <a:lnTo>
                    <a:pt x="17628" y="32540"/>
                  </a:lnTo>
                  <a:lnTo>
                    <a:pt x="18797" y="34709"/>
                  </a:lnTo>
                  <a:lnTo>
                    <a:pt x="20230" y="34709"/>
                  </a:lnTo>
                  <a:lnTo>
                    <a:pt x="19042" y="32540"/>
                  </a:lnTo>
                  <a:lnTo>
                    <a:pt x="2621" y="2168"/>
                  </a:lnTo>
                  <a:lnTo>
                    <a:pt x="14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37"/>
            <p:cNvSpPr/>
            <p:nvPr/>
          </p:nvSpPr>
          <p:spPr>
            <a:xfrm>
              <a:off x="-2049331" y="2096594"/>
              <a:ext cx="905040" cy="1552794"/>
            </a:xfrm>
            <a:custGeom>
              <a:avLst/>
              <a:gdLst/>
              <a:ahLst/>
              <a:cxnLst/>
              <a:rect l="l" t="t" r="r" b="b"/>
              <a:pathLst>
                <a:path w="20230" h="34709" extrusionOk="0">
                  <a:moveTo>
                    <a:pt x="0" y="0"/>
                  </a:moveTo>
                  <a:lnTo>
                    <a:pt x="1188" y="2168"/>
                  </a:lnTo>
                  <a:lnTo>
                    <a:pt x="17609" y="32540"/>
                  </a:lnTo>
                  <a:lnTo>
                    <a:pt x="18797" y="34709"/>
                  </a:lnTo>
                  <a:lnTo>
                    <a:pt x="20230" y="34709"/>
                  </a:lnTo>
                  <a:lnTo>
                    <a:pt x="19061" y="32540"/>
                  </a:lnTo>
                  <a:lnTo>
                    <a:pt x="2621" y="2168"/>
                  </a:lnTo>
                  <a:lnTo>
                    <a:pt x="1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37"/>
            <p:cNvSpPr/>
            <p:nvPr/>
          </p:nvSpPr>
          <p:spPr>
            <a:xfrm>
              <a:off x="-3765657" y="2096594"/>
              <a:ext cx="1149664" cy="1552794"/>
            </a:xfrm>
            <a:custGeom>
              <a:avLst/>
              <a:gdLst/>
              <a:ahLst/>
              <a:cxnLst/>
              <a:rect l="l" t="t" r="r" b="b"/>
              <a:pathLst>
                <a:path w="25698" h="34709" extrusionOk="0">
                  <a:moveTo>
                    <a:pt x="20833" y="0"/>
                  </a:moveTo>
                  <a:lnTo>
                    <a:pt x="19514" y="2168"/>
                  </a:lnTo>
                  <a:lnTo>
                    <a:pt x="18232" y="4336"/>
                  </a:lnTo>
                  <a:lnTo>
                    <a:pt x="16912" y="6505"/>
                  </a:lnTo>
                  <a:lnTo>
                    <a:pt x="15611" y="8673"/>
                  </a:lnTo>
                  <a:lnTo>
                    <a:pt x="14310" y="10841"/>
                  </a:lnTo>
                  <a:lnTo>
                    <a:pt x="13009" y="13009"/>
                  </a:lnTo>
                  <a:lnTo>
                    <a:pt x="11708" y="15177"/>
                  </a:lnTo>
                  <a:lnTo>
                    <a:pt x="10408" y="17364"/>
                  </a:lnTo>
                  <a:lnTo>
                    <a:pt x="9107" y="19532"/>
                  </a:lnTo>
                  <a:lnTo>
                    <a:pt x="7806" y="21700"/>
                  </a:lnTo>
                  <a:lnTo>
                    <a:pt x="6505" y="23868"/>
                  </a:lnTo>
                  <a:lnTo>
                    <a:pt x="5204" y="26036"/>
                  </a:lnTo>
                  <a:lnTo>
                    <a:pt x="3903" y="28204"/>
                  </a:lnTo>
                  <a:lnTo>
                    <a:pt x="2602" y="30372"/>
                  </a:lnTo>
                  <a:lnTo>
                    <a:pt x="1302" y="32540"/>
                  </a:lnTo>
                  <a:lnTo>
                    <a:pt x="1" y="34709"/>
                  </a:lnTo>
                  <a:lnTo>
                    <a:pt x="4865" y="34709"/>
                  </a:lnTo>
                  <a:lnTo>
                    <a:pt x="6166" y="32540"/>
                  </a:lnTo>
                  <a:lnTo>
                    <a:pt x="7467" y="30372"/>
                  </a:lnTo>
                  <a:lnTo>
                    <a:pt x="8767" y="28204"/>
                  </a:lnTo>
                  <a:lnTo>
                    <a:pt x="10068" y="26036"/>
                  </a:lnTo>
                  <a:lnTo>
                    <a:pt x="11369" y="23868"/>
                  </a:lnTo>
                  <a:lnTo>
                    <a:pt x="12670" y="21700"/>
                  </a:lnTo>
                  <a:lnTo>
                    <a:pt x="13971" y="19532"/>
                  </a:lnTo>
                  <a:lnTo>
                    <a:pt x="15272" y="17364"/>
                  </a:lnTo>
                  <a:lnTo>
                    <a:pt x="16591" y="15177"/>
                  </a:lnTo>
                  <a:lnTo>
                    <a:pt x="17892" y="13009"/>
                  </a:lnTo>
                  <a:lnTo>
                    <a:pt x="19193" y="10841"/>
                  </a:lnTo>
                  <a:lnTo>
                    <a:pt x="20494" y="8673"/>
                  </a:lnTo>
                  <a:lnTo>
                    <a:pt x="21795" y="6505"/>
                  </a:lnTo>
                  <a:lnTo>
                    <a:pt x="23096" y="4336"/>
                  </a:lnTo>
                  <a:lnTo>
                    <a:pt x="24396" y="2168"/>
                  </a:lnTo>
                  <a:lnTo>
                    <a:pt x="256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37"/>
            <p:cNvSpPr/>
            <p:nvPr/>
          </p:nvSpPr>
          <p:spPr>
            <a:xfrm>
              <a:off x="-3578394" y="2096594"/>
              <a:ext cx="983464" cy="1552794"/>
            </a:xfrm>
            <a:custGeom>
              <a:avLst/>
              <a:gdLst/>
              <a:ahLst/>
              <a:cxnLst/>
              <a:rect l="l" t="t" r="r" b="b"/>
              <a:pathLst>
                <a:path w="21983" h="34709" extrusionOk="0">
                  <a:moveTo>
                    <a:pt x="20512" y="0"/>
                  </a:moveTo>
                  <a:lnTo>
                    <a:pt x="19230" y="2168"/>
                  </a:lnTo>
                  <a:lnTo>
                    <a:pt x="17948" y="4336"/>
                  </a:lnTo>
                  <a:lnTo>
                    <a:pt x="16666" y="6505"/>
                  </a:lnTo>
                  <a:lnTo>
                    <a:pt x="15384" y="8673"/>
                  </a:lnTo>
                  <a:lnTo>
                    <a:pt x="14102" y="10841"/>
                  </a:lnTo>
                  <a:lnTo>
                    <a:pt x="12820" y="13009"/>
                  </a:lnTo>
                  <a:lnTo>
                    <a:pt x="11538" y="15177"/>
                  </a:lnTo>
                  <a:lnTo>
                    <a:pt x="10256" y="17364"/>
                  </a:lnTo>
                  <a:lnTo>
                    <a:pt x="8974" y="19532"/>
                  </a:lnTo>
                  <a:lnTo>
                    <a:pt x="7692" y="21700"/>
                  </a:lnTo>
                  <a:lnTo>
                    <a:pt x="6410" y="23868"/>
                  </a:lnTo>
                  <a:lnTo>
                    <a:pt x="5128" y="26036"/>
                  </a:lnTo>
                  <a:lnTo>
                    <a:pt x="3846" y="28204"/>
                  </a:lnTo>
                  <a:lnTo>
                    <a:pt x="2564" y="30372"/>
                  </a:lnTo>
                  <a:lnTo>
                    <a:pt x="1282" y="32540"/>
                  </a:lnTo>
                  <a:lnTo>
                    <a:pt x="0" y="34709"/>
                  </a:lnTo>
                  <a:lnTo>
                    <a:pt x="1452" y="34709"/>
                  </a:lnTo>
                  <a:lnTo>
                    <a:pt x="2753" y="32540"/>
                  </a:lnTo>
                  <a:lnTo>
                    <a:pt x="4016" y="30372"/>
                  </a:lnTo>
                  <a:lnTo>
                    <a:pt x="5317" y="28204"/>
                  </a:lnTo>
                  <a:lnTo>
                    <a:pt x="6580" y="26036"/>
                  </a:lnTo>
                  <a:lnTo>
                    <a:pt x="7881" y="23868"/>
                  </a:lnTo>
                  <a:lnTo>
                    <a:pt x="9163" y="21700"/>
                  </a:lnTo>
                  <a:lnTo>
                    <a:pt x="10445" y="19532"/>
                  </a:lnTo>
                  <a:lnTo>
                    <a:pt x="11727" y="17364"/>
                  </a:lnTo>
                  <a:lnTo>
                    <a:pt x="13009" y="15177"/>
                  </a:lnTo>
                  <a:lnTo>
                    <a:pt x="14291" y="13009"/>
                  </a:lnTo>
                  <a:lnTo>
                    <a:pt x="15573" y="10841"/>
                  </a:lnTo>
                  <a:lnTo>
                    <a:pt x="16855" y="8673"/>
                  </a:lnTo>
                  <a:lnTo>
                    <a:pt x="18137" y="6505"/>
                  </a:lnTo>
                  <a:lnTo>
                    <a:pt x="19419" y="4336"/>
                  </a:lnTo>
                  <a:lnTo>
                    <a:pt x="20701" y="2168"/>
                  </a:lnTo>
                  <a:lnTo>
                    <a:pt x="219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37"/>
            <p:cNvSpPr/>
            <p:nvPr/>
          </p:nvSpPr>
          <p:spPr>
            <a:xfrm>
              <a:off x="-3784177" y="2096594"/>
              <a:ext cx="984314" cy="1552794"/>
            </a:xfrm>
            <a:custGeom>
              <a:avLst/>
              <a:gdLst/>
              <a:ahLst/>
              <a:cxnLst/>
              <a:rect l="l" t="t" r="r" b="b"/>
              <a:pathLst>
                <a:path w="22002" h="34709" extrusionOk="0">
                  <a:moveTo>
                    <a:pt x="20531" y="0"/>
                  </a:moveTo>
                  <a:lnTo>
                    <a:pt x="19249" y="2168"/>
                  </a:lnTo>
                  <a:lnTo>
                    <a:pt x="17967" y="4336"/>
                  </a:lnTo>
                  <a:lnTo>
                    <a:pt x="16685" y="6505"/>
                  </a:lnTo>
                  <a:lnTo>
                    <a:pt x="15403" y="8673"/>
                  </a:lnTo>
                  <a:lnTo>
                    <a:pt x="14121" y="10841"/>
                  </a:lnTo>
                  <a:lnTo>
                    <a:pt x="12839" y="13009"/>
                  </a:lnTo>
                  <a:lnTo>
                    <a:pt x="11557" y="15177"/>
                  </a:lnTo>
                  <a:lnTo>
                    <a:pt x="10256" y="17364"/>
                  </a:lnTo>
                  <a:lnTo>
                    <a:pt x="8974" y="19532"/>
                  </a:lnTo>
                  <a:lnTo>
                    <a:pt x="7692" y="21700"/>
                  </a:lnTo>
                  <a:lnTo>
                    <a:pt x="6410" y="23868"/>
                  </a:lnTo>
                  <a:lnTo>
                    <a:pt x="5128" y="26036"/>
                  </a:lnTo>
                  <a:lnTo>
                    <a:pt x="3846" y="28204"/>
                  </a:lnTo>
                  <a:lnTo>
                    <a:pt x="2564" y="30372"/>
                  </a:lnTo>
                  <a:lnTo>
                    <a:pt x="1282" y="32540"/>
                  </a:lnTo>
                  <a:lnTo>
                    <a:pt x="0" y="34709"/>
                  </a:lnTo>
                  <a:lnTo>
                    <a:pt x="1471" y="34709"/>
                  </a:lnTo>
                  <a:lnTo>
                    <a:pt x="2753" y="32540"/>
                  </a:lnTo>
                  <a:lnTo>
                    <a:pt x="4035" y="30372"/>
                  </a:lnTo>
                  <a:lnTo>
                    <a:pt x="5317" y="28204"/>
                  </a:lnTo>
                  <a:lnTo>
                    <a:pt x="6599" y="26036"/>
                  </a:lnTo>
                  <a:lnTo>
                    <a:pt x="7881" y="23868"/>
                  </a:lnTo>
                  <a:lnTo>
                    <a:pt x="9163" y="21700"/>
                  </a:lnTo>
                  <a:lnTo>
                    <a:pt x="10445" y="19532"/>
                  </a:lnTo>
                  <a:lnTo>
                    <a:pt x="11727" y="17364"/>
                  </a:lnTo>
                  <a:lnTo>
                    <a:pt x="13027" y="15177"/>
                  </a:lnTo>
                  <a:lnTo>
                    <a:pt x="14291" y="13009"/>
                  </a:lnTo>
                  <a:lnTo>
                    <a:pt x="15591" y="10841"/>
                  </a:lnTo>
                  <a:lnTo>
                    <a:pt x="16855" y="8673"/>
                  </a:lnTo>
                  <a:lnTo>
                    <a:pt x="18155" y="6505"/>
                  </a:lnTo>
                  <a:lnTo>
                    <a:pt x="19437" y="4336"/>
                  </a:lnTo>
                  <a:lnTo>
                    <a:pt x="20719" y="2168"/>
                  </a:lnTo>
                  <a:lnTo>
                    <a:pt x="220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37"/>
            <p:cNvSpPr/>
            <p:nvPr/>
          </p:nvSpPr>
          <p:spPr>
            <a:xfrm>
              <a:off x="-2865756" y="1759242"/>
              <a:ext cx="867102" cy="337410"/>
            </a:xfrm>
            <a:custGeom>
              <a:avLst/>
              <a:gdLst/>
              <a:ahLst/>
              <a:cxnLst/>
              <a:rect l="l" t="t" r="r" b="b"/>
              <a:pathLst>
                <a:path w="19382" h="7542" extrusionOk="0">
                  <a:moveTo>
                    <a:pt x="1" y="0"/>
                  </a:moveTo>
                  <a:lnTo>
                    <a:pt x="1" y="7541"/>
                  </a:lnTo>
                  <a:lnTo>
                    <a:pt x="19382" y="7541"/>
                  </a:lnTo>
                  <a:lnTo>
                    <a:pt x="193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37"/>
            <p:cNvSpPr/>
            <p:nvPr/>
          </p:nvSpPr>
          <p:spPr>
            <a:xfrm>
              <a:off x="-2865756" y="1759242"/>
              <a:ext cx="867102" cy="337410"/>
            </a:xfrm>
            <a:custGeom>
              <a:avLst/>
              <a:gdLst/>
              <a:ahLst/>
              <a:cxnLst/>
              <a:rect l="l" t="t" r="r" b="b"/>
              <a:pathLst>
                <a:path w="19382" h="7542" fill="none" extrusionOk="0">
                  <a:moveTo>
                    <a:pt x="19382" y="0"/>
                  </a:moveTo>
                  <a:lnTo>
                    <a:pt x="19382" y="7541"/>
                  </a:lnTo>
                  <a:lnTo>
                    <a:pt x="1" y="7541"/>
                  </a:lnTo>
                  <a:lnTo>
                    <a:pt x="1" y="0"/>
                  </a:lnTo>
                  <a:lnTo>
                    <a:pt x="19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37"/>
            <p:cNvSpPr/>
            <p:nvPr/>
          </p:nvSpPr>
          <p:spPr>
            <a:xfrm>
              <a:off x="-2482014" y="1759242"/>
              <a:ext cx="483344" cy="337410"/>
            </a:xfrm>
            <a:custGeom>
              <a:avLst/>
              <a:gdLst/>
              <a:ahLst/>
              <a:cxnLst/>
              <a:rect l="l" t="t" r="r" b="b"/>
              <a:pathLst>
                <a:path w="10804" h="7542" extrusionOk="0">
                  <a:moveTo>
                    <a:pt x="1" y="0"/>
                  </a:moveTo>
                  <a:lnTo>
                    <a:pt x="1" y="7541"/>
                  </a:lnTo>
                  <a:lnTo>
                    <a:pt x="10804" y="7541"/>
                  </a:lnTo>
                  <a:lnTo>
                    <a:pt x="10804"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37"/>
            <p:cNvSpPr/>
            <p:nvPr/>
          </p:nvSpPr>
          <p:spPr>
            <a:xfrm>
              <a:off x="-2482014" y="1759242"/>
              <a:ext cx="483344" cy="337410"/>
            </a:xfrm>
            <a:custGeom>
              <a:avLst/>
              <a:gdLst/>
              <a:ahLst/>
              <a:cxnLst/>
              <a:rect l="l" t="t" r="r" b="b"/>
              <a:pathLst>
                <a:path w="10804" h="7542" fill="none" extrusionOk="0">
                  <a:moveTo>
                    <a:pt x="10804" y="0"/>
                  </a:moveTo>
                  <a:lnTo>
                    <a:pt x="10804" y="7541"/>
                  </a:lnTo>
                  <a:lnTo>
                    <a:pt x="1" y="7541"/>
                  </a:lnTo>
                  <a:lnTo>
                    <a:pt x="1" y="0"/>
                  </a:lnTo>
                  <a:lnTo>
                    <a:pt x="108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37"/>
            <p:cNvSpPr/>
            <p:nvPr/>
          </p:nvSpPr>
          <p:spPr>
            <a:xfrm>
              <a:off x="-2484519" y="2094044"/>
              <a:ext cx="485849" cy="4295"/>
            </a:xfrm>
            <a:custGeom>
              <a:avLst/>
              <a:gdLst/>
              <a:ahLst/>
              <a:cxnLst/>
              <a:rect l="l" t="t" r="r" b="b"/>
              <a:pathLst>
                <a:path w="10860" h="96" extrusionOk="0">
                  <a:moveTo>
                    <a:pt x="0" y="1"/>
                  </a:moveTo>
                  <a:lnTo>
                    <a:pt x="0" y="95"/>
                  </a:lnTo>
                  <a:lnTo>
                    <a:pt x="10860" y="95"/>
                  </a:lnTo>
                  <a:lnTo>
                    <a:pt x="10860" y="1"/>
                  </a:lnTo>
                  <a:close/>
                </a:path>
              </a:pathLst>
            </a:custGeom>
            <a:solidFill>
              <a:srgbClr val="A09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37"/>
            <p:cNvSpPr/>
            <p:nvPr/>
          </p:nvSpPr>
          <p:spPr>
            <a:xfrm>
              <a:off x="-2914652" y="1728866"/>
              <a:ext cx="949732" cy="65004"/>
            </a:xfrm>
            <a:custGeom>
              <a:avLst/>
              <a:gdLst/>
              <a:ahLst/>
              <a:cxnLst/>
              <a:rect l="l" t="t" r="r" b="b"/>
              <a:pathLst>
                <a:path w="21229" h="1453" extrusionOk="0">
                  <a:moveTo>
                    <a:pt x="0" y="0"/>
                  </a:moveTo>
                  <a:lnTo>
                    <a:pt x="0" y="1452"/>
                  </a:lnTo>
                  <a:lnTo>
                    <a:pt x="21229" y="1452"/>
                  </a:lnTo>
                  <a:lnTo>
                    <a:pt x="21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37"/>
            <p:cNvSpPr/>
            <p:nvPr/>
          </p:nvSpPr>
          <p:spPr>
            <a:xfrm>
              <a:off x="-2914652" y="1728866"/>
              <a:ext cx="949732" cy="65004"/>
            </a:xfrm>
            <a:custGeom>
              <a:avLst/>
              <a:gdLst/>
              <a:ahLst/>
              <a:cxnLst/>
              <a:rect l="l" t="t" r="r" b="b"/>
              <a:pathLst>
                <a:path w="21229" h="1453" fill="none" extrusionOk="0">
                  <a:moveTo>
                    <a:pt x="21229" y="1452"/>
                  </a:moveTo>
                  <a:lnTo>
                    <a:pt x="0" y="1452"/>
                  </a:lnTo>
                  <a:lnTo>
                    <a:pt x="0" y="0"/>
                  </a:lnTo>
                  <a:lnTo>
                    <a:pt x="21229" y="0"/>
                  </a:lnTo>
                  <a:lnTo>
                    <a:pt x="21229" y="14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37"/>
            <p:cNvSpPr/>
            <p:nvPr/>
          </p:nvSpPr>
          <p:spPr>
            <a:xfrm>
              <a:off x="-2914652" y="1728866"/>
              <a:ext cx="439456" cy="65004"/>
            </a:xfrm>
            <a:custGeom>
              <a:avLst/>
              <a:gdLst/>
              <a:ahLst/>
              <a:cxnLst/>
              <a:rect l="l" t="t" r="r" b="b"/>
              <a:pathLst>
                <a:path w="9823" h="1453" extrusionOk="0">
                  <a:moveTo>
                    <a:pt x="0" y="0"/>
                  </a:moveTo>
                  <a:lnTo>
                    <a:pt x="0" y="1452"/>
                  </a:lnTo>
                  <a:lnTo>
                    <a:pt x="9823" y="1452"/>
                  </a:lnTo>
                  <a:lnTo>
                    <a:pt x="982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37"/>
            <p:cNvSpPr/>
            <p:nvPr/>
          </p:nvSpPr>
          <p:spPr>
            <a:xfrm>
              <a:off x="-2914652" y="1728866"/>
              <a:ext cx="439456" cy="65004"/>
            </a:xfrm>
            <a:custGeom>
              <a:avLst/>
              <a:gdLst/>
              <a:ahLst/>
              <a:cxnLst/>
              <a:rect l="l" t="t" r="r" b="b"/>
              <a:pathLst>
                <a:path w="9823" h="1453" fill="none" extrusionOk="0">
                  <a:moveTo>
                    <a:pt x="9823" y="0"/>
                  </a:moveTo>
                  <a:lnTo>
                    <a:pt x="0" y="0"/>
                  </a:lnTo>
                  <a:lnTo>
                    <a:pt x="0" y="1452"/>
                  </a:lnTo>
                  <a:lnTo>
                    <a:pt x="9823" y="1452"/>
                  </a:lnTo>
                  <a:lnTo>
                    <a:pt x="98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37"/>
            <p:cNvSpPr/>
            <p:nvPr/>
          </p:nvSpPr>
          <p:spPr>
            <a:xfrm>
              <a:off x="-2846340" y="1593899"/>
              <a:ext cx="46438" cy="135018"/>
            </a:xfrm>
            <a:custGeom>
              <a:avLst/>
              <a:gdLst/>
              <a:ahLst/>
              <a:cxnLst/>
              <a:rect l="l" t="t" r="r" b="b"/>
              <a:pathLst>
                <a:path w="1038" h="3018" extrusionOk="0">
                  <a:moveTo>
                    <a:pt x="0" y="1"/>
                  </a:moveTo>
                  <a:lnTo>
                    <a:pt x="0" y="3017"/>
                  </a:lnTo>
                  <a:lnTo>
                    <a:pt x="1037" y="3017"/>
                  </a:lnTo>
                  <a:lnTo>
                    <a:pt x="10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37"/>
            <p:cNvSpPr/>
            <p:nvPr/>
          </p:nvSpPr>
          <p:spPr>
            <a:xfrm>
              <a:off x="-2498029" y="1593899"/>
              <a:ext cx="45588" cy="135018"/>
            </a:xfrm>
            <a:custGeom>
              <a:avLst/>
              <a:gdLst/>
              <a:ahLst/>
              <a:cxnLst/>
              <a:rect l="l" t="t" r="r" b="b"/>
              <a:pathLst>
                <a:path w="1019" h="3018" extrusionOk="0">
                  <a:moveTo>
                    <a:pt x="1" y="1"/>
                  </a:moveTo>
                  <a:lnTo>
                    <a:pt x="1" y="3017"/>
                  </a:lnTo>
                  <a:lnTo>
                    <a:pt x="1019" y="3017"/>
                  </a:lnTo>
                  <a:lnTo>
                    <a:pt x="1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37"/>
            <p:cNvSpPr/>
            <p:nvPr/>
          </p:nvSpPr>
          <p:spPr>
            <a:xfrm>
              <a:off x="-2069596" y="1593899"/>
              <a:ext cx="46438" cy="135018"/>
            </a:xfrm>
            <a:custGeom>
              <a:avLst/>
              <a:gdLst/>
              <a:ahLst/>
              <a:cxnLst/>
              <a:rect l="l" t="t" r="r" b="b"/>
              <a:pathLst>
                <a:path w="1038" h="3018" extrusionOk="0">
                  <a:moveTo>
                    <a:pt x="1" y="1"/>
                  </a:moveTo>
                  <a:lnTo>
                    <a:pt x="1" y="3017"/>
                  </a:lnTo>
                  <a:lnTo>
                    <a:pt x="1038" y="3017"/>
                  </a:lnTo>
                  <a:lnTo>
                    <a:pt x="1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37"/>
            <p:cNvSpPr/>
            <p:nvPr/>
          </p:nvSpPr>
          <p:spPr>
            <a:xfrm>
              <a:off x="-2914652" y="1555113"/>
              <a:ext cx="949732" cy="38832"/>
            </a:xfrm>
            <a:custGeom>
              <a:avLst/>
              <a:gdLst/>
              <a:ahLst/>
              <a:cxnLst/>
              <a:rect l="l" t="t" r="r" b="b"/>
              <a:pathLst>
                <a:path w="21229" h="868" extrusionOk="0">
                  <a:moveTo>
                    <a:pt x="57" y="1"/>
                  </a:moveTo>
                  <a:lnTo>
                    <a:pt x="19" y="20"/>
                  </a:lnTo>
                  <a:lnTo>
                    <a:pt x="0" y="57"/>
                  </a:lnTo>
                  <a:lnTo>
                    <a:pt x="0" y="830"/>
                  </a:lnTo>
                  <a:lnTo>
                    <a:pt x="19" y="868"/>
                  </a:lnTo>
                  <a:lnTo>
                    <a:pt x="21229" y="868"/>
                  </a:lnTo>
                  <a:lnTo>
                    <a:pt x="21229" y="830"/>
                  </a:lnTo>
                  <a:lnTo>
                    <a:pt x="21229" y="57"/>
                  </a:lnTo>
                  <a:lnTo>
                    <a:pt x="21229" y="20"/>
                  </a:lnTo>
                  <a:lnTo>
                    <a:pt x="211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37"/>
            <p:cNvSpPr/>
            <p:nvPr/>
          </p:nvSpPr>
          <p:spPr>
            <a:xfrm>
              <a:off x="-2409452" y="1865489"/>
              <a:ext cx="74264" cy="228609"/>
            </a:xfrm>
            <a:custGeom>
              <a:avLst/>
              <a:gdLst/>
              <a:ahLst/>
              <a:cxnLst/>
              <a:rect l="l" t="t" r="r" b="b"/>
              <a:pathLst>
                <a:path w="1660" h="5110" extrusionOk="0">
                  <a:moveTo>
                    <a:pt x="57" y="1"/>
                  </a:moveTo>
                  <a:lnTo>
                    <a:pt x="19" y="19"/>
                  </a:lnTo>
                  <a:lnTo>
                    <a:pt x="0" y="57"/>
                  </a:lnTo>
                  <a:lnTo>
                    <a:pt x="0" y="95"/>
                  </a:lnTo>
                  <a:lnTo>
                    <a:pt x="0" y="5110"/>
                  </a:lnTo>
                  <a:lnTo>
                    <a:pt x="1659" y="5110"/>
                  </a:lnTo>
                  <a:lnTo>
                    <a:pt x="1659" y="95"/>
                  </a:lnTo>
                  <a:lnTo>
                    <a:pt x="1640" y="57"/>
                  </a:lnTo>
                  <a:lnTo>
                    <a:pt x="1622" y="19"/>
                  </a:lnTo>
                  <a:lnTo>
                    <a:pt x="158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37"/>
            <p:cNvSpPr/>
            <p:nvPr/>
          </p:nvSpPr>
          <p:spPr>
            <a:xfrm>
              <a:off x="-2249209" y="1865489"/>
              <a:ext cx="74264" cy="228609"/>
            </a:xfrm>
            <a:custGeom>
              <a:avLst/>
              <a:gdLst/>
              <a:ahLst/>
              <a:cxnLst/>
              <a:rect l="l" t="t" r="r" b="b"/>
              <a:pathLst>
                <a:path w="1660" h="5110" extrusionOk="0">
                  <a:moveTo>
                    <a:pt x="76" y="1"/>
                  </a:moveTo>
                  <a:lnTo>
                    <a:pt x="38" y="19"/>
                  </a:lnTo>
                  <a:lnTo>
                    <a:pt x="19" y="57"/>
                  </a:lnTo>
                  <a:lnTo>
                    <a:pt x="0" y="95"/>
                  </a:lnTo>
                  <a:lnTo>
                    <a:pt x="0" y="5110"/>
                  </a:lnTo>
                  <a:lnTo>
                    <a:pt x="1659" y="5110"/>
                  </a:lnTo>
                  <a:lnTo>
                    <a:pt x="1659" y="95"/>
                  </a:lnTo>
                  <a:lnTo>
                    <a:pt x="1659" y="57"/>
                  </a:lnTo>
                  <a:lnTo>
                    <a:pt x="1640" y="19"/>
                  </a:lnTo>
                  <a:lnTo>
                    <a:pt x="160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37"/>
            <p:cNvSpPr/>
            <p:nvPr/>
          </p:nvSpPr>
          <p:spPr>
            <a:xfrm>
              <a:off x="-2117642" y="1865489"/>
              <a:ext cx="74264" cy="228609"/>
            </a:xfrm>
            <a:custGeom>
              <a:avLst/>
              <a:gdLst/>
              <a:ahLst/>
              <a:cxnLst/>
              <a:rect l="l" t="t" r="r" b="b"/>
              <a:pathLst>
                <a:path w="1660" h="5110" extrusionOk="0">
                  <a:moveTo>
                    <a:pt x="57" y="1"/>
                  </a:moveTo>
                  <a:lnTo>
                    <a:pt x="38" y="19"/>
                  </a:lnTo>
                  <a:lnTo>
                    <a:pt x="0" y="57"/>
                  </a:lnTo>
                  <a:lnTo>
                    <a:pt x="0" y="95"/>
                  </a:lnTo>
                  <a:lnTo>
                    <a:pt x="0" y="5110"/>
                  </a:lnTo>
                  <a:lnTo>
                    <a:pt x="1659" y="5110"/>
                  </a:lnTo>
                  <a:lnTo>
                    <a:pt x="1659" y="95"/>
                  </a:lnTo>
                  <a:lnTo>
                    <a:pt x="1641" y="57"/>
                  </a:lnTo>
                  <a:lnTo>
                    <a:pt x="1622" y="19"/>
                  </a:lnTo>
                  <a:lnTo>
                    <a:pt x="160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37"/>
            <p:cNvSpPr/>
            <p:nvPr/>
          </p:nvSpPr>
          <p:spPr>
            <a:xfrm>
              <a:off x="-2832025" y="1865489"/>
              <a:ext cx="74264" cy="228609"/>
            </a:xfrm>
            <a:custGeom>
              <a:avLst/>
              <a:gdLst/>
              <a:ahLst/>
              <a:cxnLst/>
              <a:rect l="l" t="t" r="r" b="b"/>
              <a:pathLst>
                <a:path w="1660" h="5110" extrusionOk="0">
                  <a:moveTo>
                    <a:pt x="76" y="1"/>
                  </a:moveTo>
                  <a:lnTo>
                    <a:pt x="39" y="19"/>
                  </a:lnTo>
                  <a:lnTo>
                    <a:pt x="20" y="57"/>
                  </a:lnTo>
                  <a:lnTo>
                    <a:pt x="1" y="95"/>
                  </a:lnTo>
                  <a:lnTo>
                    <a:pt x="1" y="5110"/>
                  </a:lnTo>
                  <a:lnTo>
                    <a:pt x="1660" y="5110"/>
                  </a:lnTo>
                  <a:lnTo>
                    <a:pt x="1660" y="95"/>
                  </a:lnTo>
                  <a:lnTo>
                    <a:pt x="1660" y="57"/>
                  </a:lnTo>
                  <a:lnTo>
                    <a:pt x="1641" y="19"/>
                  </a:lnTo>
                  <a:lnTo>
                    <a:pt x="160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37"/>
            <p:cNvSpPr/>
            <p:nvPr/>
          </p:nvSpPr>
          <p:spPr>
            <a:xfrm>
              <a:off x="-2832025" y="1865489"/>
              <a:ext cx="74264" cy="228609"/>
            </a:xfrm>
            <a:custGeom>
              <a:avLst/>
              <a:gdLst/>
              <a:ahLst/>
              <a:cxnLst/>
              <a:rect l="l" t="t" r="r" b="b"/>
              <a:pathLst>
                <a:path w="1660" h="5110" fill="none" extrusionOk="0">
                  <a:moveTo>
                    <a:pt x="1566" y="1"/>
                  </a:moveTo>
                  <a:lnTo>
                    <a:pt x="114" y="1"/>
                  </a:lnTo>
                  <a:lnTo>
                    <a:pt x="114" y="1"/>
                  </a:lnTo>
                  <a:lnTo>
                    <a:pt x="76" y="1"/>
                  </a:lnTo>
                  <a:lnTo>
                    <a:pt x="39" y="19"/>
                  </a:lnTo>
                  <a:lnTo>
                    <a:pt x="20" y="57"/>
                  </a:lnTo>
                  <a:lnTo>
                    <a:pt x="1" y="95"/>
                  </a:lnTo>
                  <a:lnTo>
                    <a:pt x="1" y="5110"/>
                  </a:lnTo>
                  <a:lnTo>
                    <a:pt x="1660" y="5110"/>
                  </a:lnTo>
                  <a:lnTo>
                    <a:pt x="1660" y="95"/>
                  </a:lnTo>
                  <a:lnTo>
                    <a:pt x="1660" y="95"/>
                  </a:lnTo>
                  <a:lnTo>
                    <a:pt x="1660" y="57"/>
                  </a:lnTo>
                  <a:lnTo>
                    <a:pt x="1641" y="19"/>
                  </a:lnTo>
                  <a:lnTo>
                    <a:pt x="1603" y="1"/>
                  </a:lnTo>
                  <a:lnTo>
                    <a:pt x="15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37"/>
            <p:cNvSpPr/>
            <p:nvPr/>
          </p:nvSpPr>
          <p:spPr>
            <a:xfrm>
              <a:off x="-2722378" y="1865489"/>
              <a:ext cx="74264" cy="228609"/>
            </a:xfrm>
            <a:custGeom>
              <a:avLst/>
              <a:gdLst/>
              <a:ahLst/>
              <a:cxnLst/>
              <a:rect l="l" t="t" r="r" b="b"/>
              <a:pathLst>
                <a:path w="1660" h="5110" extrusionOk="0">
                  <a:moveTo>
                    <a:pt x="57" y="1"/>
                  </a:moveTo>
                  <a:lnTo>
                    <a:pt x="20" y="19"/>
                  </a:lnTo>
                  <a:lnTo>
                    <a:pt x="1" y="57"/>
                  </a:lnTo>
                  <a:lnTo>
                    <a:pt x="1" y="95"/>
                  </a:lnTo>
                  <a:lnTo>
                    <a:pt x="1" y="5110"/>
                  </a:lnTo>
                  <a:lnTo>
                    <a:pt x="1660" y="5110"/>
                  </a:lnTo>
                  <a:lnTo>
                    <a:pt x="1660" y="95"/>
                  </a:lnTo>
                  <a:lnTo>
                    <a:pt x="1641" y="57"/>
                  </a:lnTo>
                  <a:lnTo>
                    <a:pt x="1622" y="19"/>
                  </a:lnTo>
                  <a:lnTo>
                    <a:pt x="1584"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37"/>
            <p:cNvSpPr/>
            <p:nvPr/>
          </p:nvSpPr>
          <p:spPr>
            <a:xfrm>
              <a:off x="-2722378" y="1865489"/>
              <a:ext cx="74264" cy="228609"/>
            </a:xfrm>
            <a:custGeom>
              <a:avLst/>
              <a:gdLst/>
              <a:ahLst/>
              <a:cxnLst/>
              <a:rect l="l" t="t" r="r" b="b"/>
              <a:pathLst>
                <a:path w="1660" h="5110" fill="none" extrusionOk="0">
                  <a:moveTo>
                    <a:pt x="1547" y="1"/>
                  </a:moveTo>
                  <a:lnTo>
                    <a:pt x="95" y="1"/>
                  </a:lnTo>
                  <a:lnTo>
                    <a:pt x="95" y="1"/>
                  </a:lnTo>
                  <a:lnTo>
                    <a:pt x="57" y="1"/>
                  </a:lnTo>
                  <a:lnTo>
                    <a:pt x="20" y="19"/>
                  </a:lnTo>
                  <a:lnTo>
                    <a:pt x="1" y="57"/>
                  </a:lnTo>
                  <a:lnTo>
                    <a:pt x="1" y="95"/>
                  </a:lnTo>
                  <a:lnTo>
                    <a:pt x="1" y="5110"/>
                  </a:lnTo>
                  <a:lnTo>
                    <a:pt x="1660" y="5110"/>
                  </a:lnTo>
                  <a:lnTo>
                    <a:pt x="1660" y="95"/>
                  </a:lnTo>
                  <a:lnTo>
                    <a:pt x="1660" y="95"/>
                  </a:lnTo>
                  <a:lnTo>
                    <a:pt x="1641" y="57"/>
                  </a:lnTo>
                  <a:lnTo>
                    <a:pt x="1622" y="19"/>
                  </a:lnTo>
                  <a:lnTo>
                    <a:pt x="1584" y="1"/>
                  </a:lnTo>
                  <a:lnTo>
                    <a:pt x="15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37"/>
            <p:cNvSpPr/>
            <p:nvPr/>
          </p:nvSpPr>
          <p:spPr>
            <a:xfrm>
              <a:off x="-2616086" y="1865489"/>
              <a:ext cx="74264" cy="228609"/>
            </a:xfrm>
            <a:custGeom>
              <a:avLst/>
              <a:gdLst/>
              <a:ahLst/>
              <a:cxnLst/>
              <a:rect l="l" t="t" r="r" b="b"/>
              <a:pathLst>
                <a:path w="1660" h="5110" extrusionOk="0">
                  <a:moveTo>
                    <a:pt x="57" y="1"/>
                  </a:moveTo>
                  <a:lnTo>
                    <a:pt x="38" y="19"/>
                  </a:lnTo>
                  <a:lnTo>
                    <a:pt x="0" y="57"/>
                  </a:lnTo>
                  <a:lnTo>
                    <a:pt x="0" y="95"/>
                  </a:lnTo>
                  <a:lnTo>
                    <a:pt x="0" y="5110"/>
                  </a:lnTo>
                  <a:lnTo>
                    <a:pt x="1659" y="5110"/>
                  </a:lnTo>
                  <a:lnTo>
                    <a:pt x="1659" y="95"/>
                  </a:lnTo>
                  <a:lnTo>
                    <a:pt x="1640" y="57"/>
                  </a:lnTo>
                  <a:lnTo>
                    <a:pt x="1622" y="19"/>
                  </a:lnTo>
                  <a:lnTo>
                    <a:pt x="1603"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37"/>
            <p:cNvSpPr/>
            <p:nvPr/>
          </p:nvSpPr>
          <p:spPr>
            <a:xfrm>
              <a:off x="-2616086" y="1865489"/>
              <a:ext cx="74264" cy="228609"/>
            </a:xfrm>
            <a:custGeom>
              <a:avLst/>
              <a:gdLst/>
              <a:ahLst/>
              <a:cxnLst/>
              <a:rect l="l" t="t" r="r" b="b"/>
              <a:pathLst>
                <a:path w="1660" h="5110" fill="none" extrusionOk="0">
                  <a:moveTo>
                    <a:pt x="1546" y="1"/>
                  </a:moveTo>
                  <a:lnTo>
                    <a:pt x="95" y="1"/>
                  </a:lnTo>
                  <a:lnTo>
                    <a:pt x="95" y="1"/>
                  </a:lnTo>
                  <a:lnTo>
                    <a:pt x="57" y="1"/>
                  </a:lnTo>
                  <a:lnTo>
                    <a:pt x="38" y="19"/>
                  </a:lnTo>
                  <a:lnTo>
                    <a:pt x="0" y="57"/>
                  </a:lnTo>
                  <a:lnTo>
                    <a:pt x="0" y="95"/>
                  </a:lnTo>
                  <a:lnTo>
                    <a:pt x="0" y="5110"/>
                  </a:lnTo>
                  <a:lnTo>
                    <a:pt x="1659" y="5110"/>
                  </a:lnTo>
                  <a:lnTo>
                    <a:pt x="1659" y="95"/>
                  </a:lnTo>
                  <a:lnTo>
                    <a:pt x="1659" y="95"/>
                  </a:lnTo>
                  <a:lnTo>
                    <a:pt x="1640" y="57"/>
                  </a:lnTo>
                  <a:lnTo>
                    <a:pt x="1622" y="19"/>
                  </a:lnTo>
                  <a:lnTo>
                    <a:pt x="1603" y="1"/>
                  </a:lnTo>
                  <a:lnTo>
                    <a:pt x="15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37"/>
            <p:cNvSpPr/>
            <p:nvPr/>
          </p:nvSpPr>
          <p:spPr>
            <a:xfrm>
              <a:off x="-2428018" y="2096594"/>
              <a:ext cx="905040" cy="1552794"/>
            </a:xfrm>
            <a:custGeom>
              <a:avLst/>
              <a:gdLst/>
              <a:ahLst/>
              <a:cxnLst/>
              <a:rect l="l" t="t" r="r" b="b"/>
              <a:pathLst>
                <a:path w="20230" h="34709" extrusionOk="0">
                  <a:moveTo>
                    <a:pt x="0" y="0"/>
                  </a:moveTo>
                  <a:lnTo>
                    <a:pt x="1188" y="2168"/>
                  </a:lnTo>
                  <a:lnTo>
                    <a:pt x="17628" y="32540"/>
                  </a:lnTo>
                  <a:lnTo>
                    <a:pt x="18797" y="34709"/>
                  </a:lnTo>
                  <a:lnTo>
                    <a:pt x="20230" y="34709"/>
                  </a:lnTo>
                  <a:lnTo>
                    <a:pt x="19042" y="32540"/>
                  </a:lnTo>
                  <a:lnTo>
                    <a:pt x="2621" y="2168"/>
                  </a:lnTo>
                  <a:lnTo>
                    <a:pt x="1452"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37"/>
            <p:cNvSpPr/>
            <p:nvPr/>
          </p:nvSpPr>
          <p:spPr>
            <a:xfrm>
              <a:off x="-2049331" y="2096594"/>
              <a:ext cx="905040" cy="1552794"/>
            </a:xfrm>
            <a:custGeom>
              <a:avLst/>
              <a:gdLst/>
              <a:ahLst/>
              <a:cxnLst/>
              <a:rect l="l" t="t" r="r" b="b"/>
              <a:pathLst>
                <a:path w="20230" h="34709" extrusionOk="0">
                  <a:moveTo>
                    <a:pt x="0" y="0"/>
                  </a:moveTo>
                  <a:lnTo>
                    <a:pt x="1188" y="2168"/>
                  </a:lnTo>
                  <a:lnTo>
                    <a:pt x="17609" y="32540"/>
                  </a:lnTo>
                  <a:lnTo>
                    <a:pt x="18797" y="34709"/>
                  </a:lnTo>
                  <a:lnTo>
                    <a:pt x="20230" y="34709"/>
                  </a:lnTo>
                  <a:lnTo>
                    <a:pt x="19061" y="32540"/>
                  </a:lnTo>
                  <a:lnTo>
                    <a:pt x="2621" y="2168"/>
                  </a:lnTo>
                  <a:lnTo>
                    <a:pt x="143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37"/>
            <p:cNvSpPr/>
            <p:nvPr/>
          </p:nvSpPr>
          <p:spPr>
            <a:xfrm>
              <a:off x="-3578394" y="2096594"/>
              <a:ext cx="983464" cy="1552794"/>
            </a:xfrm>
            <a:custGeom>
              <a:avLst/>
              <a:gdLst/>
              <a:ahLst/>
              <a:cxnLst/>
              <a:rect l="l" t="t" r="r" b="b"/>
              <a:pathLst>
                <a:path w="21983" h="34709" extrusionOk="0">
                  <a:moveTo>
                    <a:pt x="20512" y="0"/>
                  </a:moveTo>
                  <a:lnTo>
                    <a:pt x="19230" y="2168"/>
                  </a:lnTo>
                  <a:lnTo>
                    <a:pt x="17948" y="4336"/>
                  </a:lnTo>
                  <a:lnTo>
                    <a:pt x="16666" y="6505"/>
                  </a:lnTo>
                  <a:lnTo>
                    <a:pt x="15384" y="8673"/>
                  </a:lnTo>
                  <a:lnTo>
                    <a:pt x="14102" y="10841"/>
                  </a:lnTo>
                  <a:lnTo>
                    <a:pt x="12820" y="13009"/>
                  </a:lnTo>
                  <a:lnTo>
                    <a:pt x="11538" y="15177"/>
                  </a:lnTo>
                  <a:lnTo>
                    <a:pt x="10256" y="17364"/>
                  </a:lnTo>
                  <a:lnTo>
                    <a:pt x="8974" y="19532"/>
                  </a:lnTo>
                  <a:lnTo>
                    <a:pt x="7692" y="21700"/>
                  </a:lnTo>
                  <a:lnTo>
                    <a:pt x="6410" y="23868"/>
                  </a:lnTo>
                  <a:lnTo>
                    <a:pt x="5128" y="26036"/>
                  </a:lnTo>
                  <a:lnTo>
                    <a:pt x="3846" y="28204"/>
                  </a:lnTo>
                  <a:lnTo>
                    <a:pt x="2564" y="30372"/>
                  </a:lnTo>
                  <a:lnTo>
                    <a:pt x="1282" y="32540"/>
                  </a:lnTo>
                  <a:lnTo>
                    <a:pt x="0" y="34709"/>
                  </a:lnTo>
                  <a:lnTo>
                    <a:pt x="1452" y="34709"/>
                  </a:lnTo>
                  <a:lnTo>
                    <a:pt x="2753" y="32540"/>
                  </a:lnTo>
                  <a:lnTo>
                    <a:pt x="4016" y="30372"/>
                  </a:lnTo>
                  <a:lnTo>
                    <a:pt x="5317" y="28204"/>
                  </a:lnTo>
                  <a:lnTo>
                    <a:pt x="6580" y="26036"/>
                  </a:lnTo>
                  <a:lnTo>
                    <a:pt x="7881" y="23868"/>
                  </a:lnTo>
                  <a:lnTo>
                    <a:pt x="9163" y="21700"/>
                  </a:lnTo>
                  <a:lnTo>
                    <a:pt x="10445" y="19532"/>
                  </a:lnTo>
                  <a:lnTo>
                    <a:pt x="11727" y="17364"/>
                  </a:lnTo>
                  <a:lnTo>
                    <a:pt x="13009" y="15177"/>
                  </a:lnTo>
                  <a:lnTo>
                    <a:pt x="14291" y="13009"/>
                  </a:lnTo>
                  <a:lnTo>
                    <a:pt x="15573" y="10841"/>
                  </a:lnTo>
                  <a:lnTo>
                    <a:pt x="16855" y="8673"/>
                  </a:lnTo>
                  <a:lnTo>
                    <a:pt x="18137" y="6505"/>
                  </a:lnTo>
                  <a:lnTo>
                    <a:pt x="19419" y="4336"/>
                  </a:lnTo>
                  <a:lnTo>
                    <a:pt x="20701" y="2168"/>
                  </a:lnTo>
                  <a:lnTo>
                    <a:pt x="21983"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37"/>
            <p:cNvSpPr/>
            <p:nvPr/>
          </p:nvSpPr>
          <p:spPr>
            <a:xfrm>
              <a:off x="-3784177" y="2096594"/>
              <a:ext cx="984314" cy="1552794"/>
            </a:xfrm>
            <a:custGeom>
              <a:avLst/>
              <a:gdLst/>
              <a:ahLst/>
              <a:cxnLst/>
              <a:rect l="l" t="t" r="r" b="b"/>
              <a:pathLst>
                <a:path w="22002" h="34709" extrusionOk="0">
                  <a:moveTo>
                    <a:pt x="20531" y="0"/>
                  </a:moveTo>
                  <a:lnTo>
                    <a:pt x="19249" y="2168"/>
                  </a:lnTo>
                  <a:lnTo>
                    <a:pt x="17967" y="4336"/>
                  </a:lnTo>
                  <a:lnTo>
                    <a:pt x="16685" y="6505"/>
                  </a:lnTo>
                  <a:lnTo>
                    <a:pt x="15403" y="8673"/>
                  </a:lnTo>
                  <a:lnTo>
                    <a:pt x="14121" y="10841"/>
                  </a:lnTo>
                  <a:lnTo>
                    <a:pt x="12839" y="13009"/>
                  </a:lnTo>
                  <a:lnTo>
                    <a:pt x="11557" y="15177"/>
                  </a:lnTo>
                  <a:lnTo>
                    <a:pt x="10256" y="17364"/>
                  </a:lnTo>
                  <a:lnTo>
                    <a:pt x="8974" y="19532"/>
                  </a:lnTo>
                  <a:lnTo>
                    <a:pt x="7692" y="21700"/>
                  </a:lnTo>
                  <a:lnTo>
                    <a:pt x="6410" y="23868"/>
                  </a:lnTo>
                  <a:lnTo>
                    <a:pt x="5128" y="26036"/>
                  </a:lnTo>
                  <a:lnTo>
                    <a:pt x="3846" y="28204"/>
                  </a:lnTo>
                  <a:lnTo>
                    <a:pt x="2564" y="30372"/>
                  </a:lnTo>
                  <a:lnTo>
                    <a:pt x="1282" y="32540"/>
                  </a:lnTo>
                  <a:lnTo>
                    <a:pt x="0" y="34709"/>
                  </a:lnTo>
                  <a:lnTo>
                    <a:pt x="1471" y="34709"/>
                  </a:lnTo>
                  <a:lnTo>
                    <a:pt x="2753" y="32540"/>
                  </a:lnTo>
                  <a:lnTo>
                    <a:pt x="4035" y="30372"/>
                  </a:lnTo>
                  <a:lnTo>
                    <a:pt x="5317" y="28204"/>
                  </a:lnTo>
                  <a:lnTo>
                    <a:pt x="6599" y="26036"/>
                  </a:lnTo>
                  <a:lnTo>
                    <a:pt x="7881" y="23868"/>
                  </a:lnTo>
                  <a:lnTo>
                    <a:pt x="9163" y="21700"/>
                  </a:lnTo>
                  <a:lnTo>
                    <a:pt x="10445" y="19532"/>
                  </a:lnTo>
                  <a:lnTo>
                    <a:pt x="11727" y="17364"/>
                  </a:lnTo>
                  <a:lnTo>
                    <a:pt x="13027" y="15177"/>
                  </a:lnTo>
                  <a:lnTo>
                    <a:pt x="14291" y="13009"/>
                  </a:lnTo>
                  <a:lnTo>
                    <a:pt x="15591" y="10841"/>
                  </a:lnTo>
                  <a:lnTo>
                    <a:pt x="16855" y="8673"/>
                  </a:lnTo>
                  <a:lnTo>
                    <a:pt x="18155" y="6505"/>
                  </a:lnTo>
                  <a:lnTo>
                    <a:pt x="19437" y="4336"/>
                  </a:lnTo>
                  <a:lnTo>
                    <a:pt x="20719" y="2168"/>
                  </a:lnTo>
                  <a:lnTo>
                    <a:pt x="22001"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37"/>
            <p:cNvSpPr/>
            <p:nvPr/>
          </p:nvSpPr>
          <p:spPr>
            <a:xfrm>
              <a:off x="-2846340" y="1593899"/>
              <a:ext cx="46438" cy="135018"/>
            </a:xfrm>
            <a:custGeom>
              <a:avLst/>
              <a:gdLst/>
              <a:ahLst/>
              <a:cxnLst/>
              <a:rect l="l" t="t" r="r" b="b"/>
              <a:pathLst>
                <a:path w="1038" h="3018" extrusionOk="0">
                  <a:moveTo>
                    <a:pt x="0" y="1"/>
                  </a:moveTo>
                  <a:lnTo>
                    <a:pt x="0" y="3017"/>
                  </a:lnTo>
                  <a:lnTo>
                    <a:pt x="1037" y="3017"/>
                  </a:lnTo>
                  <a:lnTo>
                    <a:pt x="1037"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37"/>
            <p:cNvSpPr/>
            <p:nvPr/>
          </p:nvSpPr>
          <p:spPr>
            <a:xfrm>
              <a:off x="-2498029" y="1593899"/>
              <a:ext cx="45588" cy="135018"/>
            </a:xfrm>
            <a:custGeom>
              <a:avLst/>
              <a:gdLst/>
              <a:ahLst/>
              <a:cxnLst/>
              <a:rect l="l" t="t" r="r" b="b"/>
              <a:pathLst>
                <a:path w="1019" h="3018" extrusionOk="0">
                  <a:moveTo>
                    <a:pt x="1" y="1"/>
                  </a:moveTo>
                  <a:lnTo>
                    <a:pt x="1" y="3017"/>
                  </a:lnTo>
                  <a:lnTo>
                    <a:pt x="1019" y="3017"/>
                  </a:lnTo>
                  <a:lnTo>
                    <a:pt x="1019"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37"/>
            <p:cNvSpPr/>
            <p:nvPr/>
          </p:nvSpPr>
          <p:spPr>
            <a:xfrm>
              <a:off x="-2069596" y="1593899"/>
              <a:ext cx="46438" cy="135018"/>
            </a:xfrm>
            <a:custGeom>
              <a:avLst/>
              <a:gdLst/>
              <a:ahLst/>
              <a:cxnLst/>
              <a:rect l="l" t="t" r="r" b="b"/>
              <a:pathLst>
                <a:path w="1038" h="3018" extrusionOk="0">
                  <a:moveTo>
                    <a:pt x="1" y="1"/>
                  </a:moveTo>
                  <a:lnTo>
                    <a:pt x="1" y="3017"/>
                  </a:lnTo>
                  <a:lnTo>
                    <a:pt x="1038" y="3017"/>
                  </a:lnTo>
                  <a:lnTo>
                    <a:pt x="1038"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37"/>
            <p:cNvSpPr/>
            <p:nvPr/>
          </p:nvSpPr>
          <p:spPr>
            <a:xfrm>
              <a:off x="-2914652" y="1555113"/>
              <a:ext cx="949732" cy="38832"/>
            </a:xfrm>
            <a:custGeom>
              <a:avLst/>
              <a:gdLst/>
              <a:ahLst/>
              <a:cxnLst/>
              <a:rect l="l" t="t" r="r" b="b"/>
              <a:pathLst>
                <a:path w="21229" h="868" extrusionOk="0">
                  <a:moveTo>
                    <a:pt x="57" y="1"/>
                  </a:moveTo>
                  <a:lnTo>
                    <a:pt x="19" y="20"/>
                  </a:lnTo>
                  <a:lnTo>
                    <a:pt x="0" y="57"/>
                  </a:lnTo>
                  <a:lnTo>
                    <a:pt x="0" y="830"/>
                  </a:lnTo>
                  <a:lnTo>
                    <a:pt x="19" y="868"/>
                  </a:lnTo>
                  <a:lnTo>
                    <a:pt x="21229" y="868"/>
                  </a:lnTo>
                  <a:lnTo>
                    <a:pt x="21229" y="830"/>
                  </a:lnTo>
                  <a:lnTo>
                    <a:pt x="21229" y="57"/>
                  </a:lnTo>
                  <a:lnTo>
                    <a:pt x="21229" y="20"/>
                  </a:lnTo>
                  <a:lnTo>
                    <a:pt x="21191" y="1"/>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37"/>
            <p:cNvSpPr/>
            <p:nvPr/>
          </p:nvSpPr>
          <p:spPr>
            <a:xfrm>
              <a:off x="-2914652" y="1728866"/>
              <a:ext cx="949732" cy="65004"/>
            </a:xfrm>
            <a:custGeom>
              <a:avLst/>
              <a:gdLst/>
              <a:ahLst/>
              <a:cxnLst/>
              <a:rect l="l" t="t" r="r" b="b"/>
              <a:pathLst>
                <a:path w="21229" h="1453" extrusionOk="0">
                  <a:moveTo>
                    <a:pt x="0" y="0"/>
                  </a:moveTo>
                  <a:lnTo>
                    <a:pt x="0" y="1452"/>
                  </a:lnTo>
                  <a:lnTo>
                    <a:pt x="21229" y="1452"/>
                  </a:lnTo>
                  <a:lnTo>
                    <a:pt x="21229" y="0"/>
                  </a:lnTo>
                  <a:close/>
                </a:path>
              </a:pathLst>
            </a:custGeom>
            <a:solidFill>
              <a:srgbClr val="444141">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4" name="Google Shape;5524;p37"/>
          <p:cNvGrpSpPr/>
          <p:nvPr/>
        </p:nvGrpSpPr>
        <p:grpSpPr>
          <a:xfrm>
            <a:off x="3104950" y="4869843"/>
            <a:ext cx="1129229" cy="193054"/>
            <a:chOff x="-1024092" y="3664250"/>
            <a:chExt cx="2355013" cy="571841"/>
          </a:xfrm>
        </p:grpSpPr>
        <p:sp>
          <p:nvSpPr>
            <p:cNvPr id="5525" name="Google Shape;5525;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7" name="Google Shape;5527;p37"/>
          <p:cNvGrpSpPr/>
          <p:nvPr/>
        </p:nvGrpSpPr>
        <p:grpSpPr>
          <a:xfrm>
            <a:off x="4933750" y="4869843"/>
            <a:ext cx="1129229" cy="193054"/>
            <a:chOff x="-1024092" y="3664250"/>
            <a:chExt cx="2355013" cy="571841"/>
          </a:xfrm>
        </p:grpSpPr>
        <p:sp>
          <p:nvSpPr>
            <p:cNvPr id="5528" name="Google Shape;5528;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37"/>
            <p:cNvSpPr/>
            <p:nvPr/>
          </p:nvSpPr>
          <p:spPr>
            <a:xfrm>
              <a:off x="-1024092" y="3664250"/>
              <a:ext cx="2355013" cy="571841"/>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rgbClr val="444141">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wd">
                                    <p:tmPct val="10000"/>
                                  </p:iterate>
                                  <p:childTnLst>
                                    <p:animMotion origin="layout" path="M 0.0 0.0 L 0.0 -0.07213" pathEditMode="relative" ptsTypes="">
                                      <p:cBhvr>
                                        <p:cTn id="6" dur="500" accel="50000" decel="50000" autoRev="1" fill="hold">
                                          <p:stCondLst>
                                            <p:cond delay="0"/>
                                          </p:stCondLst>
                                        </p:cTn>
                                        <p:tgtEl>
                                          <p:spTgt spid="5410"/>
                                        </p:tgtEl>
                                        <p:attrNameLst>
                                          <p:attrName>ppt_x</p:attrName>
                                          <p:attrName>ppt_y</p:attrName>
                                        </p:attrNameLst>
                                      </p:cBhvr>
                                    </p:animMotion>
                                    <p:animRot by="1500000">
                                      <p:cBhvr>
                                        <p:cTn id="7" dur="250" fill="hold">
                                          <p:stCondLst>
                                            <p:cond delay="0"/>
                                          </p:stCondLst>
                                        </p:cTn>
                                        <p:tgtEl>
                                          <p:spTgt spid="5410"/>
                                        </p:tgtEl>
                                        <p:attrNameLst>
                                          <p:attrName>r</p:attrName>
                                        </p:attrNameLst>
                                      </p:cBhvr>
                                    </p:animRot>
                                    <p:animRot by="-1500000">
                                      <p:cBhvr>
                                        <p:cTn id="8" dur="250" fill="hold">
                                          <p:stCondLst>
                                            <p:cond delay="250"/>
                                          </p:stCondLst>
                                        </p:cTn>
                                        <p:tgtEl>
                                          <p:spTgt spid="5410"/>
                                        </p:tgtEl>
                                        <p:attrNameLst>
                                          <p:attrName>r</p:attrName>
                                        </p:attrNameLst>
                                      </p:cBhvr>
                                    </p:animRot>
                                    <p:animRot by="-1500000">
                                      <p:cBhvr>
                                        <p:cTn id="9" dur="250" fill="hold">
                                          <p:stCondLst>
                                            <p:cond delay="500"/>
                                          </p:stCondLst>
                                        </p:cTn>
                                        <p:tgtEl>
                                          <p:spTgt spid="5410"/>
                                        </p:tgtEl>
                                        <p:attrNameLst>
                                          <p:attrName>r</p:attrName>
                                        </p:attrNameLst>
                                      </p:cBhvr>
                                    </p:animRot>
                                    <p:animRot by="1500000">
                                      <p:cBhvr>
                                        <p:cTn id="10" dur="250" fill="hold">
                                          <p:stCondLst>
                                            <p:cond delay="750"/>
                                          </p:stCondLst>
                                        </p:cTn>
                                        <p:tgtEl>
                                          <p:spTgt spid="54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1631E3-9751-4DF6-9F5E-C739D62B6C48}"/>
              </a:ext>
            </a:extLst>
          </p:cNvPr>
          <p:cNvSpPr txBox="1"/>
          <p:nvPr/>
        </p:nvSpPr>
        <p:spPr>
          <a:xfrm>
            <a:off x="2022797" y="697828"/>
            <a:ext cx="6824677" cy="769441"/>
          </a:xfrm>
          <a:prstGeom prst="rect">
            <a:avLst/>
          </a:prstGeom>
          <a:solidFill>
            <a:schemeClr val="accent4">
              <a:lumMod val="20000"/>
              <a:lumOff val="80000"/>
            </a:schemeClr>
          </a:solidFill>
        </p:spPr>
        <p:txBody>
          <a:bodyPr wrap="square" rtlCol="0">
            <a:spAutoFit/>
          </a:bodyPr>
          <a:lstStyle/>
          <a:p>
            <a:pPr algn="ctr" defTabSz="685783">
              <a:buClrTx/>
              <a:defRPr/>
            </a:pP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Trong</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nông</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nghiệp</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cư</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Văn</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Lang -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Âu</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Lạc</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đã</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làm</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lúa</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làm</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chính</a:t>
            </a:r>
            <a:r>
              <a:rPr lang="en-US" sz="2200" b="1" kern="1200"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359476" y="-13188"/>
            <a:ext cx="511025" cy="512117"/>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973720" y="20082"/>
            <a:ext cx="4250401"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pic>
        <p:nvPicPr>
          <p:cNvPr id="18" name="Picture 17">
            <a:extLst>
              <a:ext uri="{FF2B5EF4-FFF2-40B4-BE49-F238E27FC236}">
                <a16:creationId xmlns:a16="http://schemas.microsoft.com/office/drawing/2014/main" id="{3DDC3B71-2B4C-47FC-B223-AC897D2B8557}"/>
              </a:ext>
            </a:extLst>
          </p:cNvPr>
          <p:cNvPicPr>
            <a:picLocks noChangeAspect="1"/>
          </p:cNvPicPr>
          <p:nvPr/>
        </p:nvPicPr>
        <p:blipFill>
          <a:blip r:embed="rId4"/>
          <a:stretch>
            <a:fillRect/>
          </a:stretch>
        </p:blipFill>
        <p:spPr>
          <a:xfrm>
            <a:off x="4544616" y="1444090"/>
            <a:ext cx="4599383" cy="3771006"/>
          </a:xfrm>
          <a:prstGeom prst="rect">
            <a:avLst/>
          </a:prstGeom>
        </p:spPr>
      </p:pic>
      <p:pic>
        <p:nvPicPr>
          <p:cNvPr id="3" name="Picture 2">
            <a:extLst>
              <a:ext uri="{FF2B5EF4-FFF2-40B4-BE49-F238E27FC236}">
                <a16:creationId xmlns:a16="http://schemas.microsoft.com/office/drawing/2014/main" id="{D5E3364E-08AA-DB46-AAB8-20EB80B796FA}"/>
              </a:ext>
            </a:extLst>
          </p:cNvPr>
          <p:cNvPicPr>
            <a:picLocks noChangeAspect="1"/>
          </p:cNvPicPr>
          <p:nvPr/>
        </p:nvPicPr>
        <p:blipFill>
          <a:blip r:embed="rId5"/>
          <a:stretch>
            <a:fillRect/>
          </a:stretch>
        </p:blipFill>
        <p:spPr>
          <a:xfrm>
            <a:off x="535351" y="1444090"/>
            <a:ext cx="4009265" cy="3447163"/>
          </a:xfrm>
          <a:prstGeom prst="rect">
            <a:avLst/>
          </a:prstGeom>
        </p:spPr>
      </p:pic>
      <p:sp>
        <p:nvSpPr>
          <p:cNvPr id="9" name="Oval 8">
            <a:extLst>
              <a:ext uri="{FF2B5EF4-FFF2-40B4-BE49-F238E27FC236}">
                <a16:creationId xmlns:a16="http://schemas.microsoft.com/office/drawing/2014/main" id="{066BA85A-445B-4B30-B009-98E271430A03}"/>
              </a:ext>
            </a:extLst>
          </p:cNvPr>
          <p:cNvSpPr/>
          <p:nvPr/>
        </p:nvSpPr>
        <p:spPr bwMode="auto">
          <a:xfrm>
            <a:off x="235686" y="535326"/>
            <a:ext cx="1476066" cy="1144115"/>
          </a:xfrm>
          <a:prstGeom prst="ellipse">
            <a:avLst/>
          </a:prstGeom>
          <a:solidFill>
            <a:srgbClr val="FFC000"/>
          </a:solidFill>
          <a:ln w="9525"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eaLnBrk="0" fontAlgn="base" hangingPunct="0">
              <a:spcBef>
                <a:spcPct val="0"/>
              </a:spcBef>
              <a:spcAft>
                <a:spcPct val="0"/>
              </a:spcAft>
              <a:buClrTx/>
              <a:defRPr/>
            </a:pPr>
            <a:r>
              <a:rPr lang="en-US" sz="1800" b="1" kern="1200" dirty="0" err="1">
                <a:latin typeface="Times New Roman" panose="02020603050405020304" pitchFamily="18" charset="0"/>
                <a:ea typeface="Cambria" panose="02040503050406030204" pitchFamily="18" charset="0"/>
                <a:cs typeface="Times New Roman" panose="02020603050405020304" pitchFamily="18" charset="0"/>
              </a:rPr>
              <a:t>Nghề</a:t>
            </a:r>
            <a:r>
              <a:rPr lang="en-US" sz="18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1800" b="1" kern="12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18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1800" b="1" kern="12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18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1800" b="1" kern="1200" dirty="0" err="1">
                <a:latin typeface="Times New Roman" panose="02020603050405020304" pitchFamily="18" charset="0"/>
                <a:ea typeface="Cambria" panose="02040503050406030204" pitchFamily="18" charset="0"/>
                <a:cs typeface="Times New Roman" panose="02020603050405020304" pitchFamily="18" charset="0"/>
              </a:rPr>
              <a:t>chính</a:t>
            </a:r>
            <a:endParaRPr lang="en-US" sz="1800" b="1" kern="12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52291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297145" y="-27277"/>
            <a:ext cx="477828" cy="478849"/>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808172" y="5992"/>
            <a:ext cx="4312371"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grpSp>
        <p:nvGrpSpPr>
          <p:cNvPr id="9" name="Group 2"/>
          <p:cNvGrpSpPr>
            <a:grpSpLocks/>
          </p:cNvGrpSpPr>
          <p:nvPr/>
        </p:nvGrpSpPr>
        <p:grpSpPr bwMode="auto">
          <a:xfrm>
            <a:off x="391887" y="2704284"/>
            <a:ext cx="4107359" cy="2220361"/>
            <a:chOff x="0" y="2304"/>
            <a:chExt cx="3062" cy="2016"/>
          </a:xfrm>
        </p:grpSpPr>
        <p:pic>
          <p:nvPicPr>
            <p:cNvPr id="12" name="Picture 3" descr="qbau-tintuc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04"/>
              <a:ext cx="3062" cy="2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4"/>
            <p:cNvSpPr>
              <a:spLocks noChangeArrowheads="1"/>
            </p:cNvSpPr>
            <p:nvPr/>
          </p:nvSpPr>
          <p:spPr bwMode="auto">
            <a:xfrm>
              <a:off x="0" y="3940"/>
              <a:ext cx="1147" cy="363"/>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defTabSz="685783" eaLnBrk="0" hangingPunct="0">
                <a:buClrTx/>
                <a:defRPr/>
              </a:pPr>
              <a:r>
                <a:rPr lang="en-US" altLang="en-US" sz="2000" b="1" kern="1200" dirty="0" err="1">
                  <a:solidFill>
                    <a:srgbClr val="0033CC"/>
                  </a:solidFill>
                  <a:latin typeface="Times New Roman" panose="02020603050405020304" pitchFamily="18" charset="0"/>
                  <a:ea typeface="+mn-ea"/>
                  <a:cs typeface="Times New Roman" panose="02020603050405020304" pitchFamily="18" charset="0"/>
                </a:rPr>
                <a:t>Trồng</a:t>
              </a:r>
              <a:r>
                <a:rPr lang="en-US" altLang="en-US" sz="2000" b="1"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0033CC"/>
                  </a:solidFill>
                  <a:latin typeface="Times New Roman" panose="02020603050405020304" pitchFamily="18" charset="0"/>
                  <a:ea typeface="+mn-ea"/>
                  <a:cs typeface="Times New Roman" panose="02020603050405020304" pitchFamily="18" charset="0"/>
                </a:rPr>
                <a:t>bầu</a:t>
              </a:r>
              <a:r>
                <a:rPr lang="en-US" altLang="en-US" sz="2000" kern="1200" dirty="0">
                  <a:solidFill>
                    <a:prstClr val="black"/>
                  </a:solidFill>
                  <a:latin typeface="Times New Roman" panose="02020603050405020304" pitchFamily="18" charset="0"/>
                  <a:ea typeface="+mn-ea"/>
                  <a:cs typeface="Times New Roman" panose="02020603050405020304" pitchFamily="18" charset="0"/>
                </a:rPr>
                <a:t>  </a:t>
              </a:r>
            </a:p>
          </p:txBody>
        </p:sp>
      </p:grpSp>
      <p:grpSp>
        <p:nvGrpSpPr>
          <p:cNvPr id="15" name="Group 5"/>
          <p:cNvGrpSpPr>
            <a:grpSpLocks/>
          </p:cNvGrpSpPr>
          <p:nvPr/>
        </p:nvGrpSpPr>
        <p:grpSpPr bwMode="auto">
          <a:xfrm>
            <a:off x="4571969" y="2704284"/>
            <a:ext cx="4106835" cy="2220360"/>
            <a:chOff x="2715" y="2304"/>
            <a:chExt cx="3250" cy="2016"/>
          </a:xfrm>
        </p:grpSpPr>
        <p:pic>
          <p:nvPicPr>
            <p:cNvPr id="17" name="Picture 6" descr="can__dau_tu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5" y="2304"/>
              <a:ext cx="3250" cy="2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Rectangle 7"/>
            <p:cNvSpPr>
              <a:spLocks noChangeArrowheads="1"/>
            </p:cNvSpPr>
            <p:nvPr/>
          </p:nvSpPr>
          <p:spPr bwMode="auto">
            <a:xfrm>
              <a:off x="2773" y="3945"/>
              <a:ext cx="1051" cy="363"/>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685783" eaLnBrk="0" hangingPunct="0">
                <a:buClrTx/>
                <a:defRPr/>
              </a:pPr>
              <a:r>
                <a:rPr lang="en-US" altLang="en-US" sz="2000" b="1" kern="1200" dirty="0" err="1">
                  <a:solidFill>
                    <a:srgbClr val="0033CC"/>
                  </a:solidFill>
                  <a:latin typeface="Times New Roman" panose="02020603050405020304" pitchFamily="18" charset="0"/>
                  <a:ea typeface="+mn-ea"/>
                  <a:cs typeface="Times New Roman" panose="02020603050405020304" pitchFamily="18" charset="0"/>
                </a:rPr>
                <a:t>Trồng</a:t>
              </a:r>
              <a:r>
                <a:rPr lang="en-US" altLang="en-US" sz="2000" b="1"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0033CC"/>
                  </a:solidFill>
                  <a:latin typeface="Times New Roman" panose="02020603050405020304" pitchFamily="18" charset="0"/>
                  <a:ea typeface="+mn-ea"/>
                  <a:cs typeface="Times New Roman" panose="02020603050405020304" pitchFamily="18" charset="0"/>
                </a:rPr>
                <a:t>đậu</a:t>
              </a:r>
              <a:endParaRPr lang="en-US" altLang="en-US" sz="2000" b="1" kern="1200" dirty="0">
                <a:solidFill>
                  <a:srgbClr val="0033CC"/>
                </a:solidFill>
                <a:latin typeface="Times New Roman" panose="02020603050405020304" pitchFamily="18" charset="0"/>
                <a:ea typeface="+mn-ea"/>
                <a:cs typeface="Times New Roman" panose="02020603050405020304" pitchFamily="18" charset="0"/>
              </a:endParaRPr>
            </a:p>
          </p:txBody>
        </p:sp>
      </p:grpSp>
      <p:grpSp>
        <p:nvGrpSpPr>
          <p:cNvPr id="20" name="Group 8"/>
          <p:cNvGrpSpPr>
            <a:grpSpLocks/>
          </p:cNvGrpSpPr>
          <p:nvPr/>
        </p:nvGrpSpPr>
        <p:grpSpPr bwMode="auto">
          <a:xfrm>
            <a:off x="4571943" y="473345"/>
            <a:ext cx="4107034" cy="2173216"/>
            <a:chOff x="2717" y="0"/>
            <a:chExt cx="3248" cy="2264"/>
          </a:xfrm>
        </p:grpSpPr>
        <p:pic>
          <p:nvPicPr>
            <p:cNvPr id="21" name="Picture 9" descr="ANd9GcStCpoElgaktKJPBTNu2f77XsK9tE3VwCe1YZB1ZUzAXUQRI1FRs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7" y="0"/>
              <a:ext cx="3248" cy="225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0"/>
            <p:cNvSpPr>
              <a:spLocks noChangeArrowheads="1"/>
            </p:cNvSpPr>
            <p:nvPr/>
          </p:nvSpPr>
          <p:spPr bwMode="auto">
            <a:xfrm>
              <a:off x="2717" y="1847"/>
              <a:ext cx="1253" cy="417"/>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685783" eaLnBrk="0" hangingPunct="0">
                <a:buClrTx/>
                <a:defRPr/>
              </a:pPr>
              <a:r>
                <a:rPr lang="en-US" altLang="en-US" sz="2000" b="1" kern="1200" dirty="0" err="1">
                  <a:solidFill>
                    <a:srgbClr val="0033CC"/>
                  </a:solidFill>
                  <a:latin typeface="Times New Roman" panose="02020603050405020304" pitchFamily="18" charset="0"/>
                  <a:ea typeface="+mn-ea"/>
                  <a:cs typeface="Times New Roman" panose="02020603050405020304" pitchFamily="18" charset="0"/>
                </a:rPr>
                <a:t>Trồng</a:t>
              </a:r>
              <a:r>
                <a:rPr lang="en-US" altLang="en-US" sz="2000" b="1"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0033CC"/>
                  </a:solidFill>
                  <a:latin typeface="Times New Roman" panose="02020603050405020304" pitchFamily="18" charset="0"/>
                  <a:ea typeface="+mn-ea"/>
                  <a:cs typeface="Times New Roman" panose="02020603050405020304" pitchFamily="18" charset="0"/>
                </a:rPr>
                <a:t>Khoai</a:t>
              </a:r>
              <a:endParaRPr lang="en-US" altLang="en-US" sz="2000" b="1" kern="1200" dirty="0">
                <a:solidFill>
                  <a:srgbClr val="0033CC"/>
                </a:solidFill>
                <a:latin typeface="Times New Roman" panose="02020603050405020304" pitchFamily="18" charset="0"/>
                <a:ea typeface="+mn-ea"/>
                <a:cs typeface="Times New Roman" panose="02020603050405020304" pitchFamily="18" charset="0"/>
              </a:endParaRPr>
            </a:p>
          </p:txBody>
        </p:sp>
      </p:grpSp>
      <p:pic>
        <p:nvPicPr>
          <p:cNvPr id="32" name="Picture 31"/>
          <p:cNvPicPr/>
          <p:nvPr/>
        </p:nvPicPr>
        <p:blipFill>
          <a:blip r:embed="rId7"/>
          <a:stretch>
            <a:fillRect/>
          </a:stretch>
        </p:blipFill>
        <p:spPr>
          <a:xfrm>
            <a:off x="391887" y="469361"/>
            <a:ext cx="4107359" cy="2165537"/>
          </a:xfrm>
          <a:prstGeom prst="rect">
            <a:avLst/>
          </a:prstGeom>
        </p:spPr>
      </p:pic>
      <p:sp>
        <p:nvSpPr>
          <p:cNvPr id="33" name="Rectangle 13"/>
          <p:cNvSpPr>
            <a:spLocks noChangeArrowheads="1"/>
          </p:cNvSpPr>
          <p:nvPr/>
        </p:nvSpPr>
        <p:spPr bwMode="auto">
          <a:xfrm>
            <a:off x="391887" y="2183158"/>
            <a:ext cx="1356653" cy="400110"/>
          </a:xfrm>
          <a:prstGeom prst="rect">
            <a:avLst/>
          </a:prstGeom>
          <a:solidFill>
            <a:schemeClr val="accent3">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685783" eaLnBrk="0" hangingPunct="0">
              <a:buClrTx/>
              <a:defRPr/>
            </a:pPr>
            <a:r>
              <a:rPr lang="en-US" altLang="en-US" sz="2000" b="1" kern="1200" dirty="0" err="1">
                <a:solidFill>
                  <a:srgbClr val="0033CC"/>
                </a:solidFill>
                <a:latin typeface="Times New Roman" panose="02020603050405020304" pitchFamily="18" charset="0"/>
                <a:ea typeface="+mn-ea"/>
                <a:cs typeface="Times New Roman" panose="02020603050405020304" pitchFamily="18" charset="0"/>
              </a:rPr>
              <a:t>Trồng</a:t>
            </a:r>
            <a:r>
              <a:rPr lang="en-US" altLang="en-US" sz="2000" b="1"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000" b="1" kern="1200" dirty="0" err="1">
                <a:solidFill>
                  <a:srgbClr val="0033CC"/>
                </a:solidFill>
                <a:latin typeface="Times New Roman" panose="02020603050405020304" pitchFamily="18" charset="0"/>
                <a:ea typeface="+mn-ea"/>
                <a:cs typeface="Times New Roman" panose="02020603050405020304" pitchFamily="18" charset="0"/>
              </a:rPr>
              <a:t>Lúa</a:t>
            </a:r>
            <a:endParaRPr lang="en-US" altLang="en-US" sz="2000" b="1" kern="1200" dirty="0">
              <a:solidFill>
                <a:srgbClr val="0033CC"/>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3283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5" presetClass="entr" presetSubtype="1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heckerboard(across)">
                                      <p:cBhvr>
                                        <p:cTn id="16" dur="500"/>
                                        <p:tgtEl>
                                          <p:spTgt spid="3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heckerboard(across)">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297145" y="-27277"/>
            <a:ext cx="477828" cy="478849"/>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808172" y="5992"/>
            <a:ext cx="4312371"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pic>
        <p:nvPicPr>
          <p:cNvPr id="16" name="Picture 2" descr="ga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237" y="2894920"/>
            <a:ext cx="3942496" cy="1925412"/>
          </a:xfrm>
          <a:prstGeom prst="roundRect">
            <a:avLst/>
          </a:prstGeom>
          <a:noFill/>
          <a:extLst>
            <a:ext uri="{909E8E84-426E-40DD-AFC4-6F175D3DCCD1}">
              <a14:hiddenFill xmlns:a14="http://schemas.microsoft.com/office/drawing/2010/main">
                <a:solidFill>
                  <a:srgbClr val="FFFFFF"/>
                </a:solidFill>
              </a14:hiddenFill>
            </a:ext>
          </a:extLst>
        </p:spPr>
      </p:pic>
      <p:sp>
        <p:nvSpPr>
          <p:cNvPr id="18" name="AutoShape 3" descr="Z"/>
          <p:cNvSpPr>
            <a:spLocks noChangeAspect="1" noChangeArrowheads="1"/>
          </p:cNvSpPr>
          <p:nvPr/>
        </p:nvSpPr>
        <p:spPr bwMode="auto">
          <a:xfrm>
            <a:off x="3967163" y="2976563"/>
            <a:ext cx="1209675" cy="904875"/>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685783">
              <a:buClrTx/>
              <a:defRPr/>
            </a:pPr>
            <a:endParaRPr lang="en-US" sz="1350" kern="1200">
              <a:solidFill>
                <a:prstClr val="black"/>
              </a:solidFill>
              <a:latin typeface="Calibri" panose="020F0502020204030204"/>
              <a:ea typeface="+mn-ea"/>
              <a:cs typeface="+mn-cs"/>
            </a:endParaRPr>
          </a:p>
        </p:txBody>
      </p:sp>
      <p:sp>
        <p:nvSpPr>
          <p:cNvPr id="26" name="AutoShape 4" descr="Z"/>
          <p:cNvSpPr>
            <a:spLocks noChangeAspect="1" noChangeArrowheads="1"/>
          </p:cNvSpPr>
          <p:nvPr/>
        </p:nvSpPr>
        <p:spPr bwMode="auto">
          <a:xfrm>
            <a:off x="3967163" y="2976563"/>
            <a:ext cx="1209675" cy="904875"/>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685783">
              <a:buClrTx/>
              <a:defRPr/>
            </a:pPr>
            <a:endParaRPr lang="en-US" sz="1350" kern="1200">
              <a:solidFill>
                <a:prstClr val="black"/>
              </a:solidFill>
              <a:latin typeface="Calibri" panose="020F0502020204030204"/>
              <a:ea typeface="+mn-ea"/>
              <a:cs typeface="+mn-cs"/>
            </a:endParaRPr>
          </a:p>
        </p:txBody>
      </p:sp>
      <p:pic>
        <p:nvPicPr>
          <p:cNvPr id="27" name="Picture 5" descr="ANd9GcQ0Jn6ap9IwNYdtOAwmQhkkxDKFzzI7kEeqtv6fknxmKAbaGoK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32" y="524273"/>
            <a:ext cx="4018735" cy="2280976"/>
          </a:xfrm>
          <a:prstGeom prst="roundRect">
            <a:avLst/>
          </a:prstGeom>
          <a:noFill/>
          <a:extLst>
            <a:ext uri="{909E8E84-426E-40DD-AFC4-6F175D3DCCD1}">
              <a14:hiddenFill xmlns:a14="http://schemas.microsoft.com/office/drawing/2010/main">
                <a:solidFill>
                  <a:srgbClr val="FFFFFF"/>
                </a:solidFill>
              </a14:hiddenFill>
            </a:ext>
          </a:extLst>
        </p:spPr>
      </p:pic>
      <p:sp>
        <p:nvSpPr>
          <p:cNvPr id="28" name="AutoShape 6" descr="Z"/>
          <p:cNvSpPr>
            <a:spLocks noChangeAspect="1" noChangeArrowheads="1"/>
          </p:cNvSpPr>
          <p:nvPr/>
        </p:nvSpPr>
        <p:spPr bwMode="auto">
          <a:xfrm>
            <a:off x="4000500" y="3000375"/>
            <a:ext cx="11430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685783">
              <a:buClrTx/>
              <a:defRPr/>
            </a:pPr>
            <a:endParaRPr lang="en-US" sz="1350" kern="1200">
              <a:solidFill>
                <a:prstClr val="black"/>
              </a:solidFill>
              <a:latin typeface="Calibri" panose="020F0502020204030204"/>
              <a:ea typeface="+mn-ea"/>
              <a:cs typeface="+mn-cs"/>
            </a:endParaRPr>
          </a:p>
        </p:txBody>
      </p:sp>
      <p:pic>
        <p:nvPicPr>
          <p:cNvPr id="29" name="Picture 7" descr="ANd9GcTgliEE3HZaXvLNWfGRGBVwBNDDkroxcu4ihRSeFhV3UgqGZ46pG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4258" y="524272"/>
            <a:ext cx="3909475" cy="2299315"/>
          </a:xfrm>
          <a:prstGeom prst="roundRect">
            <a:avLst/>
          </a:prstGeom>
          <a:noFill/>
          <a:extLst>
            <a:ext uri="{909E8E84-426E-40DD-AFC4-6F175D3DCCD1}">
              <a14:hiddenFill xmlns:a14="http://schemas.microsoft.com/office/drawing/2010/main">
                <a:solidFill>
                  <a:srgbClr val="FFFFFF"/>
                </a:solidFill>
              </a14:hiddenFill>
            </a:ext>
          </a:extLst>
        </p:spPr>
      </p:pic>
      <p:pic>
        <p:nvPicPr>
          <p:cNvPr id="30" name="Picture 8" descr="images994811_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268" y="2819111"/>
            <a:ext cx="4038599" cy="200122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5"/>
          <p:cNvSpPr txBox="1">
            <a:spLocks noChangeArrowheads="1"/>
          </p:cNvSpPr>
          <p:nvPr/>
        </p:nvSpPr>
        <p:spPr bwMode="auto">
          <a:xfrm>
            <a:off x="3357013" y="2598090"/>
            <a:ext cx="2429975" cy="553998"/>
          </a:xfrm>
          <a:prstGeom prst="rect">
            <a:avLst/>
          </a:prstGeom>
          <a:solidFill>
            <a:schemeClr val="accent3">
              <a:lumMod val="20000"/>
              <a:lumOff val="80000"/>
            </a:schemeClr>
          </a:solidFill>
          <a:ln>
            <a:noFill/>
          </a:ln>
          <a:effectLst/>
        </p:spPr>
        <p:txBody>
          <a:bodyPr wrap="square">
            <a:spAutoFit/>
          </a:bodyPr>
          <a:lstStyle/>
          <a:p>
            <a:pPr defTabSz="685783">
              <a:spcBef>
                <a:spcPct val="50000"/>
              </a:spcBef>
              <a:buClrTx/>
              <a:defRPr/>
            </a:pPr>
            <a:r>
              <a:rPr lang="en-US" altLang="en-US" sz="3000" b="1" kern="1200" dirty="0">
                <a:solidFill>
                  <a:srgbClr val="0033CC"/>
                </a:solidFill>
                <a:latin typeface="Times New Roman" panose="02020603050405020304" pitchFamily="18" charset="0"/>
                <a:ea typeface="+mn-ea"/>
                <a:cs typeface="+mn-cs"/>
              </a:rPr>
              <a:t>CHĂN NUÔI</a:t>
            </a:r>
          </a:p>
        </p:txBody>
      </p:sp>
    </p:spTree>
    <p:extLst>
      <p:ext uri="{BB962C8B-B14F-4D97-AF65-F5344CB8AC3E}">
        <p14:creationId xmlns:p14="http://schemas.microsoft.com/office/powerpoint/2010/main" val="26280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3)">
                                      <p:cBhvr>
                                        <p:cTn id="7" dur="1000"/>
                                        <p:tgtEl>
                                          <p:spTgt spid="27"/>
                                        </p:tgtEl>
                                      </p:cBhvr>
                                    </p:animEffect>
                                  </p:childTnLst>
                                </p:cTn>
                              </p:par>
                              <p:par>
                                <p:cTn id="8" presetID="21" presetClass="entr" presetSubtype="3"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heel(3)">
                                      <p:cBhvr>
                                        <p:cTn id="10" dur="1000"/>
                                        <p:tgtEl>
                                          <p:spTgt spid="29"/>
                                        </p:tgtEl>
                                      </p:cBhvr>
                                    </p:animEffect>
                                  </p:childTnLst>
                                </p:cTn>
                              </p:par>
                              <p:par>
                                <p:cTn id="11" presetID="21" presetClass="entr" presetSubtype="3"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3)">
                                      <p:cBhvr>
                                        <p:cTn id="13" dur="1000"/>
                                        <p:tgtEl>
                                          <p:spTgt spid="30"/>
                                        </p:tgtEl>
                                      </p:cBhvr>
                                    </p:animEffect>
                                  </p:childTnLst>
                                </p:cTn>
                              </p:par>
                              <p:par>
                                <p:cTn id="14" presetID="21" presetClass="entr" presetSubtype="3"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3)">
                                      <p:cBhvr>
                                        <p:cTn id="16" dur="1000"/>
                                        <p:tgtEl>
                                          <p:spTgt spid="16"/>
                                        </p:tgtEl>
                                      </p:cBhvr>
                                    </p:animEffect>
                                  </p:childTnLst>
                                </p:cTn>
                              </p:par>
                              <p:par>
                                <p:cTn id="17" presetID="21" presetClass="entr" presetSubtype="3"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heel(3)">
                                      <p:cBhvr>
                                        <p:cTn id="1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297145" y="-27277"/>
            <a:ext cx="477828" cy="478849"/>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808172" y="5992"/>
            <a:ext cx="4312371"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pic>
        <p:nvPicPr>
          <p:cNvPr id="12" name="Picture 4" descr="3676340977_8c08aa35f0_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216" y="1183190"/>
            <a:ext cx="4247147" cy="321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3676340863_b3ba72518e_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89638" y="1161563"/>
            <a:ext cx="4117577" cy="32157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6"/>
          <p:cNvSpPr>
            <a:spLocks noChangeArrowheads="1"/>
          </p:cNvSpPr>
          <p:nvPr/>
        </p:nvSpPr>
        <p:spPr bwMode="auto">
          <a:xfrm>
            <a:off x="1107193" y="4415267"/>
            <a:ext cx="2030081" cy="415498"/>
          </a:xfrm>
          <a:prstGeom prst="rect">
            <a:avLst/>
          </a:prstGeom>
          <a:solidFill>
            <a:schemeClr val="accent4">
              <a:lumMod val="20000"/>
              <a:lumOff val="80000"/>
            </a:schemeClr>
          </a:solidFill>
          <a:ln>
            <a:noFill/>
          </a:ln>
          <a:effectLst/>
        </p:spPr>
        <p:txBody>
          <a:bodyPr wrap="square" anchor="ctr">
            <a:spAutoFit/>
          </a:bodyPr>
          <a:lstStyle/>
          <a:p>
            <a:pPr algn="ctr" defTabSz="685783">
              <a:buClrTx/>
              <a:defRPr/>
            </a:pPr>
            <a:r>
              <a:rPr lang="en-US" altLang="en-US" sz="2100" b="1" kern="1200" dirty="0" err="1">
                <a:solidFill>
                  <a:prstClr val="black"/>
                </a:solidFill>
                <a:latin typeface="Times New Roman" panose="02020603050405020304" pitchFamily="18" charset="0"/>
                <a:ea typeface="+mn-ea"/>
                <a:cs typeface="+mn-cs"/>
              </a:rPr>
              <a:t>Lưỡi</a:t>
            </a:r>
            <a:r>
              <a:rPr lang="en-US" altLang="en-US" sz="2100" b="1" kern="1200" dirty="0">
                <a:solidFill>
                  <a:prstClr val="black"/>
                </a:solidFill>
                <a:latin typeface="Times New Roman" panose="02020603050405020304" pitchFamily="18" charset="0"/>
                <a:ea typeface="+mn-ea"/>
                <a:cs typeface="+mn-cs"/>
              </a:rPr>
              <a:t> </a:t>
            </a:r>
            <a:r>
              <a:rPr lang="en-US" altLang="en-US" sz="2100" b="1" kern="1200" dirty="0" err="1">
                <a:solidFill>
                  <a:prstClr val="black"/>
                </a:solidFill>
                <a:latin typeface="Times New Roman" panose="02020603050405020304" pitchFamily="18" charset="0"/>
                <a:ea typeface="+mn-ea"/>
                <a:cs typeface="+mn-cs"/>
              </a:rPr>
              <a:t>cày</a:t>
            </a:r>
            <a:r>
              <a:rPr lang="en-US" altLang="en-US" sz="2100" b="1" kern="1200" dirty="0">
                <a:solidFill>
                  <a:prstClr val="black"/>
                </a:solidFill>
                <a:latin typeface="Times New Roman" panose="02020603050405020304" pitchFamily="18" charset="0"/>
                <a:ea typeface="+mn-ea"/>
                <a:cs typeface="+mn-cs"/>
              </a:rPr>
              <a:t> </a:t>
            </a:r>
            <a:r>
              <a:rPr lang="en-US" altLang="en-US" sz="2100" b="1" kern="1200" dirty="0" err="1">
                <a:solidFill>
                  <a:prstClr val="black"/>
                </a:solidFill>
                <a:latin typeface="Times New Roman" panose="02020603050405020304" pitchFamily="18" charset="0"/>
                <a:ea typeface="+mn-ea"/>
                <a:cs typeface="+mn-cs"/>
              </a:rPr>
              <a:t>đồng</a:t>
            </a:r>
            <a:endParaRPr lang="en-US" altLang="en-US" sz="2100" b="1" kern="1200" dirty="0">
              <a:solidFill>
                <a:prstClr val="black"/>
              </a:solidFill>
              <a:latin typeface="Times New Roman" panose="02020603050405020304" pitchFamily="18" charset="0"/>
              <a:ea typeface="+mn-ea"/>
              <a:cs typeface="+mn-cs"/>
            </a:endParaRPr>
          </a:p>
        </p:txBody>
      </p:sp>
      <p:sp>
        <p:nvSpPr>
          <p:cNvPr id="15" name="Rectangle 7"/>
          <p:cNvSpPr>
            <a:spLocks noChangeArrowheads="1"/>
          </p:cNvSpPr>
          <p:nvPr/>
        </p:nvSpPr>
        <p:spPr bwMode="auto">
          <a:xfrm>
            <a:off x="5707029" y="4457486"/>
            <a:ext cx="1847518" cy="415498"/>
          </a:xfrm>
          <a:prstGeom prst="rect">
            <a:avLst/>
          </a:prstGeom>
          <a:solidFill>
            <a:schemeClr val="accent4">
              <a:lumMod val="20000"/>
              <a:lumOff val="80000"/>
            </a:schemeClr>
          </a:solidFill>
          <a:ln>
            <a:noFill/>
          </a:ln>
          <a:effectLst/>
        </p:spPr>
        <p:txBody>
          <a:bodyPr wrap="square" anchor="ctr">
            <a:spAutoFit/>
          </a:bodyPr>
          <a:lstStyle/>
          <a:p>
            <a:pPr algn="ctr" defTabSz="685783">
              <a:buClrTx/>
              <a:defRPr/>
            </a:pPr>
            <a:r>
              <a:rPr lang="en-US" altLang="en-US" sz="2100" b="1" kern="1200" dirty="0" err="1">
                <a:solidFill>
                  <a:prstClr val="black"/>
                </a:solidFill>
                <a:latin typeface="Times New Roman" panose="02020603050405020304" pitchFamily="18" charset="0"/>
                <a:ea typeface="+mn-ea"/>
                <a:cs typeface="+mn-cs"/>
              </a:rPr>
              <a:t>Rìu</a:t>
            </a:r>
            <a:r>
              <a:rPr lang="en-US" altLang="en-US" sz="2100" b="1" kern="1200" dirty="0">
                <a:solidFill>
                  <a:prstClr val="black"/>
                </a:solidFill>
                <a:latin typeface="Times New Roman" panose="02020603050405020304" pitchFamily="18" charset="0"/>
                <a:ea typeface="+mn-ea"/>
                <a:cs typeface="+mn-cs"/>
              </a:rPr>
              <a:t> </a:t>
            </a:r>
            <a:r>
              <a:rPr lang="en-US" altLang="en-US" sz="2100" b="1" kern="1200" dirty="0" err="1">
                <a:solidFill>
                  <a:prstClr val="black"/>
                </a:solidFill>
                <a:latin typeface="Times New Roman" panose="02020603050405020304" pitchFamily="18" charset="0"/>
                <a:ea typeface="+mn-ea"/>
                <a:cs typeface="+mn-cs"/>
              </a:rPr>
              <a:t>đồng</a:t>
            </a:r>
            <a:endParaRPr lang="en-US" altLang="en-US" sz="2100" b="1" kern="1200" dirty="0">
              <a:solidFill>
                <a:prstClr val="black"/>
              </a:solidFill>
              <a:latin typeface="Times New Roman" panose="02020603050405020304" pitchFamily="18" charset="0"/>
              <a:ea typeface="+mn-ea"/>
              <a:cs typeface="+mn-cs"/>
            </a:endParaRPr>
          </a:p>
        </p:txBody>
      </p:sp>
      <p:sp>
        <p:nvSpPr>
          <p:cNvPr id="17" name="TextBox 16">
            <a:extLst>
              <a:ext uri="{FF2B5EF4-FFF2-40B4-BE49-F238E27FC236}">
                <a16:creationId xmlns:a16="http://schemas.microsoft.com/office/drawing/2014/main" id="{A2BFCD0C-CBA5-4E60-B8B6-3CDD53241C30}"/>
              </a:ext>
            </a:extLst>
          </p:cNvPr>
          <p:cNvSpPr txBox="1"/>
          <p:nvPr/>
        </p:nvSpPr>
        <p:spPr>
          <a:xfrm>
            <a:off x="306706" y="576464"/>
            <a:ext cx="8475821" cy="830997"/>
          </a:xfrm>
          <a:prstGeom prst="rect">
            <a:avLst/>
          </a:prstGeom>
          <a:solidFill>
            <a:schemeClr val="accent5">
              <a:lumMod val="20000"/>
              <a:lumOff val="80000"/>
            </a:schemeClr>
          </a:solidFill>
        </p:spPr>
        <p:txBody>
          <a:bodyPr wrap="square" rtlCol="0">
            <a:spAutoFit/>
          </a:bodyPr>
          <a:lstStyle/>
          <a:p>
            <a:pPr algn="ctr" defTabSz="685783">
              <a:buClrTx/>
              <a:defRPr/>
            </a:pPr>
            <a:r>
              <a:rPr lang="en-US" sz="2400" b="1" kern="1200" dirty="0" err="1">
                <a:solidFill>
                  <a:prstClr val="black"/>
                </a:solidFill>
                <a:latin typeface="Times New Roman" panose="02020603050405020304" pitchFamily="18" charset="0"/>
                <a:ea typeface="+mn-ea"/>
                <a:cs typeface="Times New Roman" panose="02020603050405020304" pitchFamily="18" charset="0"/>
              </a:rPr>
              <a:t>Cư</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dân</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Văn</a:t>
            </a:r>
            <a:r>
              <a:rPr lang="en-US" sz="2400" b="1" kern="1200" dirty="0">
                <a:solidFill>
                  <a:prstClr val="black"/>
                </a:solidFill>
                <a:latin typeface="Times New Roman" panose="02020603050405020304" pitchFamily="18" charset="0"/>
                <a:ea typeface="+mn-ea"/>
                <a:cs typeface="Times New Roman" panose="02020603050405020304" pitchFamily="18" charset="0"/>
              </a:rPr>
              <a:t> Lang – </a:t>
            </a:r>
            <a:r>
              <a:rPr lang="en-US" sz="2400" b="1" kern="1200" dirty="0" err="1">
                <a:solidFill>
                  <a:prstClr val="black"/>
                </a:solidFill>
                <a:latin typeface="Times New Roman" panose="02020603050405020304" pitchFamily="18" charset="0"/>
                <a:ea typeface="+mn-ea"/>
                <a:cs typeface="Times New Roman" panose="02020603050405020304" pitchFamily="18" charset="0"/>
              </a:rPr>
              <a:t>Âu</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Lạc</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đã</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xới</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đất</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để</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gieo</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trồng</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bằng</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công</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err="1">
                <a:solidFill>
                  <a:prstClr val="black"/>
                </a:solidFill>
                <a:latin typeface="Times New Roman" panose="02020603050405020304" pitchFamily="18" charset="0"/>
                <a:ea typeface="+mn-ea"/>
                <a:cs typeface="Times New Roman" panose="02020603050405020304" pitchFamily="18" charset="0"/>
              </a:rPr>
              <a:t>cụ</a:t>
            </a:r>
            <a:r>
              <a:rPr lang="en-US" sz="2400" b="1" kern="1200">
                <a:solidFill>
                  <a:prstClr val="black"/>
                </a:solidFill>
                <a:latin typeface="Times New Roman" panose="02020603050405020304" pitchFamily="18" charset="0"/>
                <a:ea typeface="+mn-ea"/>
                <a:cs typeface="Times New Roman" panose="02020603050405020304" pitchFamily="18" charset="0"/>
              </a:rPr>
              <a:t> bằng đồng</a:t>
            </a:r>
            <a:endParaRPr lang="en-US" sz="2400" b="1"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24551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66BA85A-445B-4B30-B009-98E271430A03}"/>
              </a:ext>
            </a:extLst>
          </p:cNvPr>
          <p:cNvSpPr/>
          <p:nvPr/>
        </p:nvSpPr>
        <p:spPr bwMode="auto">
          <a:xfrm>
            <a:off x="254000" y="540598"/>
            <a:ext cx="1698458" cy="941069"/>
          </a:xfrm>
          <a:prstGeom prst="ellipse">
            <a:avLst/>
          </a:prstGeom>
          <a:solidFill>
            <a:srgbClr val="FFC000"/>
          </a:solidFill>
          <a:ln w="9525"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eaLnBrk="0" fontAlgn="base" hangingPunct="0">
              <a:spcBef>
                <a:spcPct val="0"/>
              </a:spcBef>
              <a:spcAft>
                <a:spcPct val="0"/>
              </a:spcAft>
              <a:buClrTx/>
              <a:defRPr/>
            </a:pPr>
            <a:r>
              <a:rPr lang="en-US" sz="1800" b="1" kern="1200" dirty="0" err="1">
                <a:latin typeface="Times New Roman" panose="02020603050405020304" pitchFamily="18" charset="0"/>
                <a:ea typeface="Cambria" panose="02040503050406030204" pitchFamily="18" charset="0"/>
                <a:cs typeface="Times New Roman" panose="02020603050405020304" pitchFamily="18" charset="0"/>
              </a:rPr>
              <a:t>Nghề</a:t>
            </a:r>
            <a:r>
              <a:rPr lang="en-US" sz="18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1800" b="1" kern="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8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1800" b="1" kern="1200" dirty="0" err="1">
                <a:latin typeface="Times New Roman" panose="02020603050405020304" pitchFamily="18" charset="0"/>
                <a:ea typeface="Cambria" panose="02040503050406030204" pitchFamily="18" charset="0"/>
                <a:cs typeface="Times New Roman" panose="02020603050405020304" pitchFamily="18" charset="0"/>
              </a:rPr>
              <a:t>công</a:t>
            </a:r>
            <a:endParaRPr lang="en-US" sz="1800" b="1" kern="12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359476" y="-13188"/>
            <a:ext cx="511025" cy="512117"/>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973720" y="20082"/>
            <a:ext cx="4250401"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pic>
        <p:nvPicPr>
          <p:cNvPr id="13" name="Picture 12">
            <a:extLst>
              <a:ext uri="{FF2B5EF4-FFF2-40B4-BE49-F238E27FC236}">
                <a16:creationId xmlns:a16="http://schemas.microsoft.com/office/drawing/2014/main" id="{0ADA77B0-BD66-4EE2-A163-139E9B14A82C}"/>
              </a:ext>
            </a:extLst>
          </p:cNvPr>
          <p:cNvPicPr>
            <a:picLocks noChangeAspect="1"/>
          </p:cNvPicPr>
          <p:nvPr/>
        </p:nvPicPr>
        <p:blipFill>
          <a:blip r:embed="rId4"/>
          <a:stretch>
            <a:fillRect/>
          </a:stretch>
        </p:blipFill>
        <p:spPr>
          <a:xfrm>
            <a:off x="2133395" y="2696657"/>
            <a:ext cx="2861973" cy="2446845"/>
          </a:xfrm>
          <a:prstGeom prst="rect">
            <a:avLst/>
          </a:prstGeom>
        </p:spPr>
      </p:pic>
      <p:pic>
        <p:nvPicPr>
          <p:cNvPr id="15" name="Picture 14">
            <a:extLst>
              <a:ext uri="{FF2B5EF4-FFF2-40B4-BE49-F238E27FC236}">
                <a16:creationId xmlns:a16="http://schemas.microsoft.com/office/drawing/2014/main" id="{970C06FB-B7BE-49FB-B54A-E58338963E2A}"/>
              </a:ext>
            </a:extLst>
          </p:cNvPr>
          <p:cNvPicPr>
            <a:picLocks noChangeAspect="1"/>
          </p:cNvPicPr>
          <p:nvPr/>
        </p:nvPicPr>
        <p:blipFill>
          <a:blip r:embed="rId5"/>
          <a:stretch>
            <a:fillRect/>
          </a:stretch>
        </p:blipFill>
        <p:spPr>
          <a:xfrm>
            <a:off x="4995368" y="540598"/>
            <a:ext cx="3781768" cy="4175335"/>
          </a:xfrm>
          <a:prstGeom prst="rect">
            <a:avLst/>
          </a:prstGeom>
        </p:spPr>
      </p:pic>
      <p:pic>
        <p:nvPicPr>
          <p:cNvPr id="17" name="Picture 16">
            <a:extLst>
              <a:ext uri="{FF2B5EF4-FFF2-40B4-BE49-F238E27FC236}">
                <a16:creationId xmlns:a16="http://schemas.microsoft.com/office/drawing/2014/main" id="{8D41AE59-009B-4753-9612-EAEA7F1A1E21}"/>
              </a:ext>
            </a:extLst>
          </p:cNvPr>
          <p:cNvPicPr>
            <a:picLocks noChangeAspect="1"/>
          </p:cNvPicPr>
          <p:nvPr/>
        </p:nvPicPr>
        <p:blipFill>
          <a:blip r:embed="rId6"/>
          <a:stretch>
            <a:fillRect/>
          </a:stretch>
        </p:blipFill>
        <p:spPr>
          <a:xfrm>
            <a:off x="2139576" y="540598"/>
            <a:ext cx="2837665" cy="2156059"/>
          </a:xfrm>
          <a:prstGeom prst="rect">
            <a:avLst/>
          </a:prstGeom>
        </p:spPr>
      </p:pic>
      <p:grpSp>
        <p:nvGrpSpPr>
          <p:cNvPr id="12" name="Group 11">
            <a:extLst>
              <a:ext uri="{FF2B5EF4-FFF2-40B4-BE49-F238E27FC236}">
                <a16:creationId xmlns:a16="http://schemas.microsoft.com/office/drawing/2014/main" id="{21FF7FAE-1C06-4942-92F8-C721D66BCA73}"/>
              </a:ext>
            </a:extLst>
          </p:cNvPr>
          <p:cNvGrpSpPr/>
          <p:nvPr/>
        </p:nvGrpSpPr>
        <p:grpSpPr>
          <a:xfrm>
            <a:off x="254001" y="1556604"/>
            <a:ext cx="1861268" cy="3566815"/>
            <a:chOff x="602903" y="2041613"/>
            <a:chExt cx="5989808" cy="4349140"/>
          </a:xfrm>
        </p:grpSpPr>
        <p:pic>
          <p:nvPicPr>
            <p:cNvPr id="14" name="Picture 13">
              <a:extLst>
                <a:ext uri="{FF2B5EF4-FFF2-40B4-BE49-F238E27FC236}">
                  <a16:creationId xmlns:a16="http://schemas.microsoft.com/office/drawing/2014/main" id="{12A53191-B24E-9342-87BA-46B603584ECF}"/>
                </a:ext>
              </a:extLst>
            </p:cNvPr>
            <p:cNvPicPr>
              <a:picLocks noChangeAspect="1"/>
            </p:cNvPicPr>
            <p:nvPr/>
          </p:nvPicPr>
          <p:blipFill rotWithShape="1">
            <a:blip r:embed="rId7"/>
            <a:srcRect r="50789"/>
            <a:stretch/>
          </p:blipFill>
          <p:spPr>
            <a:xfrm>
              <a:off x="602903" y="2041613"/>
              <a:ext cx="5989808" cy="4349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Oval 15">
              <a:extLst>
                <a:ext uri="{FF2B5EF4-FFF2-40B4-BE49-F238E27FC236}">
                  <a16:creationId xmlns:a16="http://schemas.microsoft.com/office/drawing/2014/main" id="{BA446C85-EC8A-DC44-8F03-885F164BA2B8}"/>
                </a:ext>
              </a:extLst>
            </p:cNvPr>
            <p:cNvSpPr/>
            <p:nvPr/>
          </p:nvSpPr>
          <p:spPr>
            <a:xfrm>
              <a:off x="936978" y="5396089"/>
              <a:ext cx="936978" cy="891821"/>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x-none" sz="1350" kern="1200">
                <a:solidFill>
                  <a:prstClr val="black"/>
                </a:solidFill>
                <a:latin typeface="Calibri"/>
              </a:endParaRPr>
            </a:p>
          </p:txBody>
        </p:sp>
      </p:grpSp>
    </p:spTree>
    <p:extLst>
      <p:ext uri="{BB962C8B-B14F-4D97-AF65-F5344CB8AC3E}">
        <p14:creationId xmlns:p14="http://schemas.microsoft.com/office/powerpoint/2010/main" val="1839677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par>
                                <p:cTn id="8" presetID="16" presetClass="entr" presetSubtype="37"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outVertical)">
                                      <p:cBhvr>
                                        <p:cTn id="10" dur="500"/>
                                        <p:tgtEl>
                                          <p:spTgt spid="17"/>
                                        </p:tgtEl>
                                      </p:cBhvr>
                                    </p:animEffect>
                                  </p:childTnLst>
                                </p:cTn>
                              </p:par>
                              <p:par>
                                <p:cTn id="11" presetID="16" presetClass="entr" presetSubtype="37"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488066" y="1"/>
            <a:ext cx="511025" cy="512117"/>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b="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1099574" y="33268"/>
            <a:ext cx="3542765"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graphicFrame>
        <p:nvGraphicFramePr>
          <p:cNvPr id="6" name="Table 3">
            <a:extLst>
              <a:ext uri="{FF2B5EF4-FFF2-40B4-BE49-F238E27FC236}">
                <a16:creationId xmlns:a16="http://schemas.microsoft.com/office/drawing/2014/main" id="{0C39350A-9125-47E5-BAE7-D4CB22C0D5E0}"/>
              </a:ext>
            </a:extLst>
          </p:cNvPr>
          <p:cNvGraphicFramePr>
            <a:graphicFrameLocks noGrp="1"/>
          </p:cNvGraphicFramePr>
          <p:nvPr/>
        </p:nvGraphicFramePr>
        <p:xfrm>
          <a:off x="0" y="575733"/>
          <a:ext cx="9143998" cy="4534499"/>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156478323"/>
                    </a:ext>
                  </a:extLst>
                </a:gridCol>
                <a:gridCol w="1752600">
                  <a:extLst>
                    <a:ext uri="{9D8B030D-6E8A-4147-A177-3AD203B41FA5}">
                      <a16:colId xmlns:a16="http://schemas.microsoft.com/office/drawing/2014/main" val="2597889237"/>
                    </a:ext>
                  </a:extLst>
                </a:gridCol>
                <a:gridCol w="2736683">
                  <a:extLst>
                    <a:ext uri="{9D8B030D-6E8A-4147-A177-3AD203B41FA5}">
                      <a16:colId xmlns:a16="http://schemas.microsoft.com/office/drawing/2014/main" val="3198235612"/>
                    </a:ext>
                  </a:extLst>
                </a:gridCol>
                <a:gridCol w="1343994">
                  <a:extLst>
                    <a:ext uri="{9D8B030D-6E8A-4147-A177-3AD203B41FA5}">
                      <a16:colId xmlns:a16="http://schemas.microsoft.com/office/drawing/2014/main" val="4256834441"/>
                    </a:ext>
                  </a:extLst>
                </a:gridCol>
                <a:gridCol w="1481921">
                  <a:extLst>
                    <a:ext uri="{9D8B030D-6E8A-4147-A177-3AD203B41FA5}">
                      <a16:colId xmlns:a16="http://schemas.microsoft.com/office/drawing/2014/main" val="2148767746"/>
                    </a:ext>
                  </a:extLst>
                </a:gridCol>
              </a:tblGrid>
              <a:tr h="813980">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Nguồn</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lương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Nơi</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Phương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tiện</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51749980"/>
                  </a:ext>
                </a:extLst>
              </a:tr>
              <a:tr h="2037086">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519370"/>
                  </a:ext>
                </a:extLst>
              </a:tr>
              <a:tr h="1683433">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039899"/>
                  </a:ext>
                </a:extLst>
              </a:tr>
            </a:tbl>
          </a:graphicData>
        </a:graphic>
      </p:graphicFrame>
      <p:sp>
        <p:nvSpPr>
          <p:cNvPr id="2" name="Rectangle 1"/>
          <p:cNvSpPr/>
          <p:nvPr/>
        </p:nvSpPr>
        <p:spPr>
          <a:xfrm>
            <a:off x="0" y="1524255"/>
            <a:ext cx="1742140" cy="1384995"/>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nông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lúa</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dâu</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1822661" y="1569292"/>
            <a:ext cx="1567542" cy="1708160"/>
          </a:xfrm>
          <a:prstGeom prst="rect">
            <a:avLst/>
          </a:prstGeom>
        </p:spPr>
        <p:txBody>
          <a:bodyPr wrap="square">
            <a:spAutoFit/>
          </a:bodyPr>
          <a:lstStyle/>
          <a:p>
            <a:pPr algn="ctr"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ăn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chính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nếp</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tẻ</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rau</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muối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3" name="Rectangle 12"/>
          <p:cNvSpPr/>
          <p:nvPr/>
        </p:nvSpPr>
        <p:spPr>
          <a:xfrm>
            <a:off x="8961" y="3633216"/>
            <a:ext cx="1856976" cy="1061829"/>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luyện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p:cNvSpPr/>
          <p:nvPr/>
        </p:nvSpPr>
        <p:spPr>
          <a:xfrm>
            <a:off x="1865937" y="3592021"/>
            <a:ext cx="1743184" cy="1384995"/>
          </a:xfrm>
          <a:prstGeom prst="rect">
            <a:avLst/>
          </a:prstGeom>
        </p:spPr>
        <p:txBody>
          <a:bodyPr wrap="square">
            <a:spAutoFit/>
          </a:bodyPr>
          <a:lstStyle/>
          <a:p>
            <a:pPr algn="ctr"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Ngày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tết</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thêm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chưng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giầy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153237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297147" y="1"/>
            <a:ext cx="511025" cy="512117"/>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b="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862529" y="27030"/>
            <a:ext cx="4352565"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sp>
        <p:nvSpPr>
          <p:cNvPr id="18" name="Oval 17">
            <a:extLst>
              <a:ext uri="{FF2B5EF4-FFF2-40B4-BE49-F238E27FC236}">
                <a16:creationId xmlns:a16="http://schemas.microsoft.com/office/drawing/2014/main" id="{B3C53A36-E250-48A3-98E8-5C791C3A2704}"/>
              </a:ext>
            </a:extLst>
          </p:cNvPr>
          <p:cNvSpPr/>
          <p:nvPr/>
        </p:nvSpPr>
        <p:spPr bwMode="auto">
          <a:xfrm>
            <a:off x="385001" y="560051"/>
            <a:ext cx="3205407" cy="954648"/>
          </a:xfrm>
          <a:prstGeom prst="ellipse">
            <a:avLst/>
          </a:prstGeom>
          <a:solidFill>
            <a:srgbClr val="FFC000"/>
          </a:solidFill>
          <a:ln w="9525"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eaLnBrk="0" fontAlgn="base" hangingPunct="0">
              <a:spcBef>
                <a:spcPct val="0"/>
              </a:spcBef>
              <a:spcAft>
                <a:spcPct val="0"/>
              </a:spcAft>
              <a:buClrTx/>
              <a:defRPr/>
            </a:pPr>
            <a:r>
              <a:rPr lang="en-US" sz="2700" b="1" kern="1200" dirty="0" err="1">
                <a:latin typeface="Times New Roman" panose="02020603050405020304" pitchFamily="18" charset="0"/>
                <a:ea typeface="宋体" panose="02010600030101010101" pitchFamily="2" charset="-122"/>
                <a:cs typeface="Times New Roman" panose="02020603050405020304" pitchFamily="18" charset="0"/>
              </a:rPr>
              <a:t>Nguồn</a:t>
            </a:r>
            <a:r>
              <a:rPr lang="en-US" sz="2700" b="1" kern="1200" dirty="0">
                <a:latin typeface="Times New Roman" panose="02020603050405020304" pitchFamily="18" charset="0"/>
                <a:ea typeface="宋体" panose="02010600030101010101" pitchFamily="2" charset="-122"/>
                <a:cs typeface="Times New Roman" panose="02020603050405020304" pitchFamily="18" charset="0"/>
              </a:rPr>
              <a:t> </a:t>
            </a:r>
            <a:r>
              <a:rPr lang="en-US" sz="2700" b="1" kern="1200" dirty="0" err="1">
                <a:latin typeface="Times New Roman" panose="02020603050405020304" pitchFamily="18" charset="0"/>
                <a:ea typeface="宋体" panose="02010600030101010101" pitchFamily="2" charset="-122"/>
                <a:cs typeface="Times New Roman" panose="02020603050405020304" pitchFamily="18" charset="0"/>
              </a:rPr>
              <a:t>lương</a:t>
            </a:r>
            <a:r>
              <a:rPr lang="en-US" sz="2700" b="1" kern="1200" dirty="0">
                <a:latin typeface="Times New Roman" panose="02020603050405020304" pitchFamily="18" charset="0"/>
                <a:ea typeface="宋体" panose="02010600030101010101" pitchFamily="2" charset="-122"/>
                <a:cs typeface="Times New Roman" panose="02020603050405020304" pitchFamily="18" charset="0"/>
              </a:rPr>
              <a:t> </a:t>
            </a:r>
            <a:r>
              <a:rPr lang="en-US" sz="2700" b="1" kern="1200" dirty="0" err="1">
                <a:latin typeface="Times New Roman" panose="02020603050405020304" pitchFamily="18" charset="0"/>
                <a:ea typeface="宋体" panose="02010600030101010101" pitchFamily="2" charset="-122"/>
                <a:cs typeface="Times New Roman" panose="02020603050405020304" pitchFamily="18" charset="0"/>
              </a:rPr>
              <a:t>thực</a:t>
            </a:r>
            <a:endParaRPr lang="en-US" sz="2700" b="1" kern="12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Picture 2">
            <a:extLst>
              <a:ext uri="{FF2B5EF4-FFF2-40B4-BE49-F238E27FC236}">
                <a16:creationId xmlns:a16="http://schemas.microsoft.com/office/drawing/2014/main" id="{90FD1802-9297-EB49-AAE7-07F9F1F6F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01" y="1537801"/>
            <a:ext cx="2242566" cy="2426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EA9617-D0B7-B64F-8E07-7E48E74F2FE6}"/>
              </a:ext>
            </a:extLst>
          </p:cNvPr>
          <p:cNvSpPr txBox="1"/>
          <p:nvPr/>
        </p:nvSpPr>
        <p:spPr>
          <a:xfrm>
            <a:off x="297147" y="4123449"/>
            <a:ext cx="2510018" cy="461665"/>
          </a:xfrm>
          <a:prstGeom prst="rect">
            <a:avLst/>
          </a:prstGeom>
          <a:noFill/>
        </p:spPr>
        <p:txBody>
          <a:bodyPr wrap="square" rtlCol="0">
            <a:spAutoFit/>
          </a:bodyPr>
          <a:lstStyle/>
          <a:p>
            <a:pPr defTabSz="685800">
              <a:buClrTx/>
              <a:defRPr/>
            </a:pPr>
            <a:r>
              <a:rPr lang="en-US" sz="2400" b="1" kern="1200" dirty="0">
                <a:solidFill>
                  <a:prstClr val="black"/>
                </a:solidFill>
                <a:latin typeface="Times New Roman" panose="02020603050405020304" pitchFamily="18" charset="0"/>
                <a:ea typeface="+mn-ea"/>
                <a:cs typeface="Times New Roman" panose="02020603050405020304" pitchFamily="18" charset="0"/>
              </a:rPr>
              <a:t>G</a:t>
            </a:r>
            <a:r>
              <a:rPr lang="x-none" sz="2400" b="1" kern="1200" dirty="0">
                <a:solidFill>
                  <a:prstClr val="black"/>
                </a:solidFill>
                <a:latin typeface="Times New Roman" panose="02020603050405020304" pitchFamily="18" charset="0"/>
                <a:ea typeface="+mn-ea"/>
                <a:cs typeface="Times New Roman" panose="02020603050405020304" pitchFamily="18" charset="0"/>
              </a:rPr>
              <a:t>ạo nếp, gạo tẻ.</a:t>
            </a:r>
          </a:p>
        </p:txBody>
      </p:sp>
      <p:pic>
        <p:nvPicPr>
          <p:cNvPr id="1026" name="Picture 2">
            <a:extLst>
              <a:ext uri="{FF2B5EF4-FFF2-40B4-BE49-F238E27FC236}">
                <a16:creationId xmlns:a16="http://schemas.microsoft.com/office/drawing/2014/main" id="{700A518F-B130-5047-A83F-28E167C3C9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355" b="17539"/>
          <a:stretch/>
        </p:blipFill>
        <p:spPr bwMode="auto">
          <a:xfrm>
            <a:off x="2744357" y="1450468"/>
            <a:ext cx="2133600" cy="22425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CDD965-1DAA-794A-93B1-4F49D8FF946B}"/>
              </a:ext>
            </a:extLst>
          </p:cNvPr>
          <p:cNvSpPr txBox="1"/>
          <p:nvPr/>
        </p:nvSpPr>
        <p:spPr>
          <a:xfrm>
            <a:off x="3590408" y="4096482"/>
            <a:ext cx="841442" cy="461665"/>
          </a:xfrm>
          <a:prstGeom prst="rect">
            <a:avLst/>
          </a:prstGeom>
          <a:noFill/>
        </p:spPr>
        <p:txBody>
          <a:bodyPr wrap="square" rtlCol="0">
            <a:spAutoFit/>
          </a:bodyPr>
          <a:lstStyle/>
          <a:p>
            <a:pPr algn="ctr" defTabSz="685800">
              <a:buClrTx/>
              <a:defRPr/>
            </a:pPr>
            <a:r>
              <a:rPr lang="x-none" sz="2400" b="1" kern="1200" dirty="0">
                <a:solidFill>
                  <a:prstClr val="black"/>
                </a:solidFill>
                <a:latin typeface="Times New Roman" panose="02020603050405020304" pitchFamily="18" charset="0"/>
                <a:ea typeface="+mn-ea"/>
                <a:cs typeface="Times New Roman" panose="02020603050405020304" pitchFamily="18" charset="0"/>
              </a:rPr>
              <a:t>Rau</a:t>
            </a:r>
          </a:p>
        </p:txBody>
      </p:sp>
      <p:grpSp>
        <p:nvGrpSpPr>
          <p:cNvPr id="4" name="Group 3">
            <a:extLst>
              <a:ext uri="{FF2B5EF4-FFF2-40B4-BE49-F238E27FC236}">
                <a16:creationId xmlns:a16="http://schemas.microsoft.com/office/drawing/2014/main" id="{D23A804E-A360-6A44-8D12-2982F5004186}"/>
              </a:ext>
            </a:extLst>
          </p:cNvPr>
          <p:cNvGrpSpPr/>
          <p:nvPr/>
        </p:nvGrpSpPr>
        <p:grpSpPr>
          <a:xfrm>
            <a:off x="5215094" y="942975"/>
            <a:ext cx="3486175" cy="3677120"/>
            <a:chOff x="6953458" y="1257300"/>
            <a:chExt cx="4648233" cy="4902826"/>
          </a:xfrm>
        </p:grpSpPr>
        <p:pic>
          <p:nvPicPr>
            <p:cNvPr id="14" name="Picture 13">
              <a:extLst>
                <a:ext uri="{FF2B5EF4-FFF2-40B4-BE49-F238E27FC236}">
                  <a16:creationId xmlns:a16="http://schemas.microsoft.com/office/drawing/2014/main" id="{3673A163-B7F0-B34A-AEDB-193AED255A90}"/>
                </a:ext>
              </a:extLst>
            </p:cNvPr>
            <p:cNvPicPr>
              <a:picLocks noChangeAspect="1"/>
            </p:cNvPicPr>
            <p:nvPr/>
          </p:nvPicPr>
          <p:blipFill rotWithShape="1">
            <a:blip r:embed="rId6"/>
            <a:srcRect l="9499" t="10193"/>
            <a:stretch/>
          </p:blipFill>
          <p:spPr>
            <a:xfrm>
              <a:off x="6953458" y="1257300"/>
              <a:ext cx="4648233" cy="4902826"/>
            </a:xfrm>
            <a:prstGeom prst="roundRect">
              <a:avLst/>
            </a:prstGeom>
          </p:spPr>
        </p:pic>
        <p:sp>
          <p:nvSpPr>
            <p:cNvPr id="20" name="TextBox 19">
              <a:extLst>
                <a:ext uri="{FF2B5EF4-FFF2-40B4-BE49-F238E27FC236}">
                  <a16:creationId xmlns:a16="http://schemas.microsoft.com/office/drawing/2014/main" id="{F92C5B0D-C882-3B4F-8766-FB08C46C3331}"/>
                </a:ext>
              </a:extLst>
            </p:cNvPr>
            <p:cNvSpPr txBox="1"/>
            <p:nvPr/>
          </p:nvSpPr>
          <p:spPr>
            <a:xfrm>
              <a:off x="7192921" y="5461975"/>
              <a:ext cx="4408769" cy="615553"/>
            </a:xfrm>
            <a:prstGeom prst="rect">
              <a:avLst/>
            </a:prstGeom>
            <a:solidFill>
              <a:schemeClr val="bg1"/>
            </a:solidFill>
          </p:spPr>
          <p:txBody>
            <a:bodyPr wrap="square" rtlCol="0">
              <a:spAutoFit/>
            </a:bodyPr>
            <a:lstStyle/>
            <a:p>
              <a:pPr defTabSz="685800">
                <a:buClrTx/>
                <a:defRPr/>
              </a:pPr>
              <a:r>
                <a:rPr lang="x-none" sz="2400" b="1" kern="1200" dirty="0">
                  <a:solidFill>
                    <a:prstClr val="black"/>
                  </a:solidFill>
                  <a:latin typeface="Times New Roman" panose="02020603050405020304" pitchFamily="18" charset="0"/>
                  <a:ea typeface="+mn-ea"/>
                  <a:cs typeface="Times New Roman" panose="02020603050405020304" pitchFamily="18" charset="0"/>
                </a:rPr>
                <a:t>Bánh chưng, bánh giầy</a:t>
              </a:r>
            </a:p>
          </p:txBody>
        </p:sp>
      </p:grpSp>
    </p:spTree>
    <p:extLst>
      <p:ext uri="{BB962C8B-B14F-4D97-AF65-F5344CB8AC3E}">
        <p14:creationId xmlns:p14="http://schemas.microsoft.com/office/powerpoint/2010/main" val="1292657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14:bounceEnd="50000">
                                          <p:cBhvr additive="base">
                                            <p:cTn id="15" dur="500" fill="hold"/>
                                            <p:tgtEl>
                                              <p:spTgt spid="1026"/>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26"/>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50000">
                                          <p:cBhvr additive="base">
                                            <p:cTn id="19"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50000">
                                          <p:cBhvr additive="base">
                                            <p:cTn id="23"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488066" y="1"/>
            <a:ext cx="511025" cy="512117"/>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b="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1099574" y="33268"/>
            <a:ext cx="3542765"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graphicFrame>
        <p:nvGraphicFramePr>
          <p:cNvPr id="6" name="Table 3">
            <a:extLst>
              <a:ext uri="{FF2B5EF4-FFF2-40B4-BE49-F238E27FC236}">
                <a16:creationId xmlns:a16="http://schemas.microsoft.com/office/drawing/2014/main" id="{0C39350A-9125-47E5-BAE7-D4CB22C0D5E0}"/>
              </a:ext>
            </a:extLst>
          </p:cNvPr>
          <p:cNvGraphicFramePr>
            <a:graphicFrameLocks noGrp="1"/>
          </p:cNvGraphicFramePr>
          <p:nvPr/>
        </p:nvGraphicFramePr>
        <p:xfrm>
          <a:off x="0" y="575733"/>
          <a:ext cx="9143998" cy="4534499"/>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156478323"/>
                    </a:ext>
                  </a:extLst>
                </a:gridCol>
                <a:gridCol w="1752600">
                  <a:extLst>
                    <a:ext uri="{9D8B030D-6E8A-4147-A177-3AD203B41FA5}">
                      <a16:colId xmlns:a16="http://schemas.microsoft.com/office/drawing/2014/main" val="2597889237"/>
                    </a:ext>
                  </a:extLst>
                </a:gridCol>
                <a:gridCol w="2736683">
                  <a:extLst>
                    <a:ext uri="{9D8B030D-6E8A-4147-A177-3AD203B41FA5}">
                      <a16:colId xmlns:a16="http://schemas.microsoft.com/office/drawing/2014/main" val="3198235612"/>
                    </a:ext>
                  </a:extLst>
                </a:gridCol>
                <a:gridCol w="1343994">
                  <a:extLst>
                    <a:ext uri="{9D8B030D-6E8A-4147-A177-3AD203B41FA5}">
                      <a16:colId xmlns:a16="http://schemas.microsoft.com/office/drawing/2014/main" val="4256834441"/>
                    </a:ext>
                  </a:extLst>
                </a:gridCol>
                <a:gridCol w="1481921">
                  <a:extLst>
                    <a:ext uri="{9D8B030D-6E8A-4147-A177-3AD203B41FA5}">
                      <a16:colId xmlns:a16="http://schemas.microsoft.com/office/drawing/2014/main" val="2148767746"/>
                    </a:ext>
                  </a:extLst>
                </a:gridCol>
              </a:tblGrid>
              <a:tr h="813980">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Nguồn</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lương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Nơi</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Phương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tiện</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51749980"/>
                  </a:ext>
                </a:extLst>
              </a:tr>
              <a:tr h="2037086">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519370"/>
                  </a:ext>
                </a:extLst>
              </a:tr>
              <a:tr h="1683433">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039899"/>
                  </a:ext>
                </a:extLst>
              </a:tr>
            </a:tbl>
          </a:graphicData>
        </a:graphic>
      </p:graphicFrame>
      <p:sp>
        <p:nvSpPr>
          <p:cNvPr id="2" name="Rectangle 1"/>
          <p:cNvSpPr/>
          <p:nvPr/>
        </p:nvSpPr>
        <p:spPr>
          <a:xfrm>
            <a:off x="0" y="1524255"/>
            <a:ext cx="1742140" cy="1384995"/>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nông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lúa</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dâu</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1822661" y="1569292"/>
            <a:ext cx="1567542" cy="1708160"/>
          </a:xfrm>
          <a:prstGeom prst="rect">
            <a:avLst/>
          </a:prstGeom>
        </p:spPr>
        <p:txBody>
          <a:bodyPr wrap="square">
            <a:spAutoFit/>
          </a:bodyPr>
          <a:lstStyle/>
          <a:p>
            <a:pPr algn="ctr"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ăn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chính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nếp</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tẻ</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rau</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muối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Rectangle 7"/>
          <p:cNvSpPr/>
          <p:nvPr/>
        </p:nvSpPr>
        <p:spPr>
          <a:xfrm>
            <a:off x="3564800" y="1420381"/>
            <a:ext cx="2698378" cy="2031325"/>
          </a:xfrm>
          <a:prstGeom prst="rect">
            <a:avLst/>
          </a:prstGeom>
        </p:spPr>
        <p:txBody>
          <a:bodyPr wrap="square">
            <a:spAutoFit/>
          </a:bodyPr>
          <a:lstStyle/>
          <a:p>
            <a:pPr algn="just"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Nam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đóng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khố</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chân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Nữ</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mặc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váy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yếm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che</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Tóc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ngang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vai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búi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hoặc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tết</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đuôi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sam</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ectangle 12"/>
          <p:cNvSpPr/>
          <p:nvPr/>
        </p:nvSpPr>
        <p:spPr>
          <a:xfrm>
            <a:off x="8961" y="3633216"/>
            <a:ext cx="1856976" cy="1061829"/>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luyện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p:cNvSpPr/>
          <p:nvPr/>
        </p:nvSpPr>
        <p:spPr>
          <a:xfrm>
            <a:off x="1865937" y="3592021"/>
            <a:ext cx="1743184" cy="1384995"/>
          </a:xfrm>
          <a:prstGeom prst="rect">
            <a:avLst/>
          </a:prstGeom>
        </p:spPr>
        <p:txBody>
          <a:bodyPr wrap="square">
            <a:spAutoFit/>
          </a:bodyPr>
          <a:lstStyle/>
          <a:p>
            <a:pPr algn="ctr"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Ngày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tết</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thêm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chưng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giầy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Rectangle 14"/>
          <p:cNvSpPr/>
          <p:nvPr/>
        </p:nvSpPr>
        <p:spPr>
          <a:xfrm>
            <a:off x="3708908" y="3645408"/>
            <a:ext cx="2315571" cy="1384995"/>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Dịp</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hội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thêm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mũ</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lông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chim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đeo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1026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B53C05-A8FF-47A3-BD80-3FB522DB9040}"/>
              </a:ext>
            </a:extLst>
          </p:cNvPr>
          <p:cNvSpPr txBox="1"/>
          <p:nvPr/>
        </p:nvSpPr>
        <p:spPr>
          <a:xfrm>
            <a:off x="189919" y="4186432"/>
            <a:ext cx="3172415" cy="738664"/>
          </a:xfrm>
          <a:prstGeom prst="rect">
            <a:avLst/>
          </a:prstGeom>
          <a:noFill/>
        </p:spPr>
        <p:txBody>
          <a:bodyPr wrap="square" rtlCol="0">
            <a:spAutoFit/>
          </a:bodyPr>
          <a:lstStyle/>
          <a:p>
            <a:pPr algn="ctr" defTabSz="685783">
              <a:buClrTx/>
              <a:defRPr/>
            </a:pP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giã</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gạo</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trên</a:t>
            </a:r>
            <a:endParaRPr lang="en-US" sz="2100" b="1" kern="1200" dirty="0">
              <a:latin typeface="Times New Roman" panose="02020603050405020304" pitchFamily="18" charset="0"/>
              <a:ea typeface="Cambria" panose="02040503050406030204" pitchFamily="18" charset="0"/>
              <a:cs typeface="Times New Roman" panose="02020603050405020304" pitchFamily="18" charset="0"/>
            </a:endParaRPr>
          </a:p>
          <a:p>
            <a:pPr algn="ctr" defTabSz="685783">
              <a:buClrTx/>
              <a:defRPr/>
            </a:pP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trống</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đồng</a:t>
            </a:r>
            <a:endParaRPr lang="en-US" sz="2100" b="1" kern="12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EC72DFC-32E9-40AD-BC73-E45DA5B65917}"/>
              </a:ext>
            </a:extLst>
          </p:cNvPr>
          <p:cNvSpPr txBox="1"/>
          <p:nvPr/>
        </p:nvSpPr>
        <p:spPr>
          <a:xfrm>
            <a:off x="1776126" y="291960"/>
            <a:ext cx="7133709" cy="769441"/>
          </a:xfrm>
          <a:prstGeom prst="rect">
            <a:avLst/>
          </a:prstGeom>
          <a:solidFill>
            <a:schemeClr val="accent4">
              <a:lumMod val="20000"/>
              <a:lumOff val="80000"/>
            </a:schemeClr>
          </a:solidFill>
        </p:spPr>
        <p:txBody>
          <a:bodyPr wrap="square" rtlCol="0">
            <a:spAutoFit/>
          </a:bodyPr>
          <a:lstStyle/>
          <a:p>
            <a:pPr algn="ctr" defTabSz="685783">
              <a:buClrTx/>
              <a:defRPr/>
            </a:pP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họa</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trang</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trí</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trên</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trống</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dưới</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đây</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phản</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ánh</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trang</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phục</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Văn</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Lang -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Âu</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Lạc</a:t>
            </a:r>
            <a:r>
              <a:rPr lang="en-US" sz="22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18" name="Oval 17">
            <a:extLst>
              <a:ext uri="{FF2B5EF4-FFF2-40B4-BE49-F238E27FC236}">
                <a16:creationId xmlns:a16="http://schemas.microsoft.com/office/drawing/2014/main" id="{B3C53A36-E250-48A3-98E8-5C791C3A2704}"/>
              </a:ext>
            </a:extLst>
          </p:cNvPr>
          <p:cNvSpPr/>
          <p:nvPr/>
        </p:nvSpPr>
        <p:spPr bwMode="auto">
          <a:xfrm>
            <a:off x="-243342" y="182122"/>
            <a:ext cx="2154530" cy="1163078"/>
          </a:xfrm>
          <a:prstGeom prst="ellipse">
            <a:avLst/>
          </a:prstGeom>
          <a:solidFill>
            <a:srgbClr val="FFC000"/>
          </a:solidFill>
          <a:ln w="9525"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eaLnBrk="0" fontAlgn="base" hangingPunct="0">
              <a:spcBef>
                <a:spcPct val="0"/>
              </a:spcBef>
              <a:spcAft>
                <a:spcPct val="0"/>
              </a:spcAft>
              <a:buClrTx/>
              <a:defRPr/>
            </a:pPr>
            <a:r>
              <a:rPr lang="en-US" sz="2700" b="1" kern="1200" dirty="0" err="1">
                <a:latin typeface="Times New Roman" panose="02020603050405020304" pitchFamily="18" charset="0"/>
                <a:ea typeface="宋体" panose="02010600030101010101" pitchFamily="2" charset="-122"/>
                <a:cs typeface="Times New Roman" panose="02020603050405020304" pitchFamily="18" charset="0"/>
              </a:rPr>
              <a:t>Trang</a:t>
            </a:r>
            <a:r>
              <a:rPr lang="en-US" sz="2700" b="1" kern="1200" dirty="0">
                <a:latin typeface="Times New Roman" panose="02020603050405020304" pitchFamily="18" charset="0"/>
                <a:ea typeface="宋体" panose="02010600030101010101" pitchFamily="2" charset="-122"/>
                <a:cs typeface="Times New Roman" panose="02020603050405020304" pitchFamily="18" charset="0"/>
              </a:rPr>
              <a:t> </a:t>
            </a:r>
            <a:r>
              <a:rPr lang="en-US" sz="2700" b="1" kern="1200" dirty="0" err="1">
                <a:latin typeface="Times New Roman" panose="02020603050405020304" pitchFamily="18" charset="0"/>
                <a:ea typeface="宋体" panose="02010600030101010101" pitchFamily="2" charset="-122"/>
                <a:cs typeface="Times New Roman" panose="02020603050405020304" pitchFamily="18" charset="0"/>
              </a:rPr>
              <a:t>phục</a:t>
            </a:r>
            <a:endParaRPr lang="en-US" sz="2700" b="1" kern="12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TextBox 21">
            <a:extLst>
              <a:ext uri="{FF2B5EF4-FFF2-40B4-BE49-F238E27FC236}">
                <a16:creationId xmlns:a16="http://schemas.microsoft.com/office/drawing/2014/main" id="{FB5A97B9-96FB-4430-A267-525C9E3F6ED2}"/>
              </a:ext>
            </a:extLst>
          </p:cNvPr>
          <p:cNvSpPr txBox="1"/>
          <p:nvPr/>
        </p:nvSpPr>
        <p:spPr>
          <a:xfrm>
            <a:off x="5678171" y="4125515"/>
            <a:ext cx="3275910" cy="738664"/>
          </a:xfrm>
          <a:prstGeom prst="rect">
            <a:avLst/>
          </a:prstGeom>
          <a:noFill/>
        </p:spPr>
        <p:txBody>
          <a:bodyPr wrap="square" rtlCol="0">
            <a:spAutoFit/>
          </a:bodyPr>
          <a:lstStyle/>
          <a:p>
            <a:pPr algn="ctr" defTabSz="685783">
              <a:buClrTx/>
              <a:defRPr/>
            </a:pP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múa</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hát</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trên</a:t>
            </a:r>
            <a:endParaRPr lang="en-US" sz="2100" b="1" kern="1200" dirty="0">
              <a:latin typeface="Times New Roman" panose="02020603050405020304" pitchFamily="18" charset="0"/>
              <a:ea typeface="Cambria" panose="02040503050406030204" pitchFamily="18" charset="0"/>
              <a:cs typeface="Times New Roman" panose="02020603050405020304" pitchFamily="18" charset="0"/>
            </a:endParaRPr>
          </a:p>
          <a:p>
            <a:pPr algn="ctr" defTabSz="685783">
              <a:buClrTx/>
              <a:defRPr/>
            </a:pP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trống</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đồng</a:t>
            </a:r>
            <a:endParaRPr lang="en-US" sz="2100" b="1" kern="12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9B02B7E-F31C-BB49-84C6-DEAE1D0BF074}"/>
              </a:ext>
            </a:extLst>
          </p:cNvPr>
          <p:cNvPicPr>
            <a:picLocks noChangeAspect="1"/>
          </p:cNvPicPr>
          <p:nvPr/>
        </p:nvPicPr>
        <p:blipFill rotWithShape="1">
          <a:blip r:embed="rId3"/>
          <a:srcRect l="5701" t="12656"/>
          <a:stretch/>
        </p:blipFill>
        <p:spPr>
          <a:xfrm>
            <a:off x="6256867" y="1634066"/>
            <a:ext cx="2519066" cy="2491449"/>
          </a:xfrm>
          <a:prstGeom prst="roundRect">
            <a:avLst/>
          </a:prstGeom>
        </p:spPr>
      </p:pic>
      <p:pic>
        <p:nvPicPr>
          <p:cNvPr id="6" name="Picture 5">
            <a:extLst>
              <a:ext uri="{FF2B5EF4-FFF2-40B4-BE49-F238E27FC236}">
                <a16:creationId xmlns:a16="http://schemas.microsoft.com/office/drawing/2014/main" id="{A492022A-B284-4546-9543-34952FA40469}"/>
              </a:ext>
            </a:extLst>
          </p:cNvPr>
          <p:cNvPicPr>
            <a:picLocks noChangeAspect="1"/>
          </p:cNvPicPr>
          <p:nvPr/>
        </p:nvPicPr>
        <p:blipFill>
          <a:blip r:embed="rId4"/>
          <a:stretch>
            <a:fillRect/>
          </a:stretch>
        </p:blipFill>
        <p:spPr>
          <a:xfrm>
            <a:off x="3002886" y="1593943"/>
            <a:ext cx="3083461" cy="2571698"/>
          </a:xfrm>
          <a:prstGeom prst="roundRect">
            <a:avLst/>
          </a:prstGeom>
        </p:spPr>
      </p:pic>
      <p:pic>
        <p:nvPicPr>
          <p:cNvPr id="19" name="Picture 18">
            <a:extLst>
              <a:ext uri="{FF2B5EF4-FFF2-40B4-BE49-F238E27FC236}">
                <a16:creationId xmlns:a16="http://schemas.microsoft.com/office/drawing/2014/main" id="{6C943007-6F30-4D3A-A7D3-4827916F41EB}"/>
              </a:ext>
            </a:extLst>
          </p:cNvPr>
          <p:cNvPicPr>
            <a:picLocks noChangeAspect="1"/>
          </p:cNvPicPr>
          <p:nvPr/>
        </p:nvPicPr>
        <p:blipFill>
          <a:blip r:embed="rId5"/>
          <a:stretch>
            <a:fillRect/>
          </a:stretch>
        </p:blipFill>
        <p:spPr>
          <a:xfrm>
            <a:off x="414056" y="1546073"/>
            <a:ext cx="2535214" cy="2543459"/>
          </a:xfrm>
          <a:prstGeom prst="ellipse">
            <a:avLst/>
          </a:prstGeom>
          <a:ln w="28575" cap="rnd">
            <a:solidFill>
              <a:srgbClr val="9C1D4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7261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par>
                                <p:cTn id="15" presetID="2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gtEl>
                                      </p:cBhvr>
                                    </p:animEffect>
                                  </p:childTnLst>
                                </p:cTn>
                              </p:par>
                              <p:par>
                                <p:cTn id="25" presetID="25"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0" dur="1000" fill="hold"/>
                                        <p:tgtEl>
                                          <p:spTgt spid="19"/>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9"/>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0" dur="1000" fill="hold"/>
                                        <p:tgtEl>
                                          <p:spTgt spid="16"/>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6"/>
                                        </p:tgtEl>
                                      </p:cBhvr>
                                    </p:animEffect>
                                  </p:childTnLst>
                                </p:cTn>
                              </p:par>
                              <p:par>
                                <p:cTn id="55" presetID="25"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0" dur="1000" fill="hold"/>
                                        <p:tgtEl>
                                          <p:spTgt spid="6"/>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E1D066-EEED-481F-B045-451A96CA656B}"/>
              </a:ext>
            </a:extLst>
          </p:cNvPr>
          <p:cNvPicPr>
            <a:picLocks noChangeAspect="1"/>
          </p:cNvPicPr>
          <p:nvPr/>
        </p:nvPicPr>
        <p:blipFill rotWithShape="1">
          <a:blip r:embed="rId3"/>
          <a:srcRect b="48741"/>
          <a:stretch/>
        </p:blipFill>
        <p:spPr>
          <a:xfrm>
            <a:off x="277512" y="818791"/>
            <a:ext cx="4292563" cy="3586230"/>
          </a:xfrm>
          <a:prstGeom prst="rect">
            <a:avLst/>
          </a:prstGeom>
        </p:spPr>
      </p:pic>
      <p:pic>
        <p:nvPicPr>
          <p:cNvPr id="7" name="Picture 3" descr="Trong%20Dong%20%2882%29"/>
          <p:cNvPicPr>
            <a:picLocks noChangeAspect="1" noChangeArrowheads="1"/>
          </p:cNvPicPr>
          <p:nvPr/>
        </p:nvPicPr>
        <p:blipFill>
          <a:blip r:embed="rId4"/>
          <a:srcRect/>
          <a:stretch>
            <a:fillRect/>
          </a:stretch>
        </p:blipFill>
        <p:spPr bwMode="auto">
          <a:xfrm>
            <a:off x="4614822" y="785520"/>
            <a:ext cx="4251667" cy="378726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5DF71CC-236F-4FB3-8DF4-793F74A311CF}"/>
              </a:ext>
            </a:extLst>
          </p:cNvPr>
          <p:cNvSpPr txBox="1"/>
          <p:nvPr/>
        </p:nvSpPr>
        <p:spPr>
          <a:xfrm>
            <a:off x="1662267" y="4572786"/>
            <a:ext cx="5238101" cy="415498"/>
          </a:xfrm>
          <a:prstGeom prst="rect">
            <a:avLst/>
          </a:prstGeom>
          <a:solidFill>
            <a:schemeClr val="accent5">
              <a:lumMod val="20000"/>
              <a:lumOff val="80000"/>
            </a:schemeClr>
          </a:solidFill>
        </p:spPr>
        <p:txBody>
          <a:bodyPr wrap="square" rtlCol="0">
            <a:spAutoFit/>
          </a:bodyPr>
          <a:lstStyle/>
          <a:p>
            <a:pPr algn="ctr" defTabSz="685783">
              <a:buClrTx/>
              <a:defRPr/>
            </a:pP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phục</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tóc</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21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100" b="1" kern="1200" dirty="0" err="1">
                <a:latin typeface="Times New Roman" panose="02020603050405020304" pitchFamily="18" charset="0"/>
                <a:ea typeface="Cambria" panose="02040503050406030204" pitchFamily="18" charset="0"/>
                <a:cs typeface="Times New Roman" panose="02020603050405020304" pitchFamily="18" charset="0"/>
              </a:rPr>
              <a:t>cổ</a:t>
            </a:r>
            <a:endParaRPr lang="en-US" sz="2100" b="1" kern="12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0453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
                                        <p:tgtEl>
                                          <p:spTgt spid="7"/>
                                        </p:tgtEl>
                                      </p:cBhvr>
                                    </p:animEffect>
                                    <p:anim calcmode="lin" valueType="num">
                                      <p:cBhvr>
                                        <p:cTn id="15" dur="400" fill="hold"/>
                                        <p:tgtEl>
                                          <p:spTgt spid="7"/>
                                        </p:tgtEl>
                                        <p:attrNameLst>
                                          <p:attrName>ppt_x</p:attrName>
                                        </p:attrNameLst>
                                      </p:cBhvr>
                                      <p:tavLst>
                                        <p:tav tm="0">
                                          <p:val>
                                            <p:strVal val="#ppt_x"/>
                                          </p:val>
                                        </p:tav>
                                        <p:tav tm="100000">
                                          <p:val>
                                            <p:strVal val="#ppt_x"/>
                                          </p:val>
                                        </p:tav>
                                      </p:tavLst>
                                    </p:anim>
                                    <p:anim calcmode="lin" valueType="num">
                                      <p:cBhvr>
                                        <p:cTn id="16" dur="400" fill="hold"/>
                                        <p:tgtEl>
                                          <p:spTgt spid="7"/>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
                                        <p:tgtEl>
                                          <p:spTgt spid="9"/>
                                        </p:tgtEl>
                                      </p:cBhvr>
                                    </p:animEffect>
                                    <p:anim calcmode="lin" valueType="num">
                                      <p:cBhvr>
                                        <p:cTn id="22" dur="400" fill="hold"/>
                                        <p:tgtEl>
                                          <p:spTgt spid="9"/>
                                        </p:tgtEl>
                                        <p:attrNameLst>
                                          <p:attrName>ppt_x</p:attrName>
                                        </p:attrNameLst>
                                      </p:cBhvr>
                                      <p:tavLst>
                                        <p:tav tm="0">
                                          <p:val>
                                            <p:strVal val="#ppt_x"/>
                                          </p:val>
                                        </p:tav>
                                        <p:tav tm="100000">
                                          <p:val>
                                            <p:strVal val="#ppt_x"/>
                                          </p:val>
                                        </p:tav>
                                      </p:tavLst>
                                    </p:anim>
                                    <p:anim calcmode="lin" valueType="num">
                                      <p:cBhvr>
                                        <p:cTn id="23" dur="400" fill="hold"/>
                                        <p:tgtEl>
                                          <p:spTgt spid="9"/>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42"/>
        <p:cNvGrpSpPr/>
        <p:nvPr/>
      </p:nvGrpSpPr>
      <p:grpSpPr>
        <a:xfrm>
          <a:off x="0" y="0"/>
          <a:ext cx="0" cy="0"/>
          <a:chOff x="0" y="0"/>
          <a:chExt cx="0" cy="0"/>
        </a:xfrm>
      </p:grpSpPr>
      <p:sp>
        <p:nvSpPr>
          <p:cNvPr id="5548" name="Google Shape;5548;p39"/>
          <p:cNvSpPr txBox="1">
            <a:spLocks noGrp="1"/>
          </p:cNvSpPr>
          <p:nvPr>
            <p:ph type="title" idx="6"/>
          </p:nvPr>
        </p:nvSpPr>
        <p:spPr>
          <a:xfrm>
            <a:off x="2554719" y="159388"/>
            <a:ext cx="4091145" cy="82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a:latin typeface="Times New Roman" panose="02020603050405020304" pitchFamily="18" charset="0"/>
                <a:cs typeface="Times New Roman" panose="02020603050405020304" pitchFamily="18" charset="0"/>
              </a:rPr>
              <a:t>NỘI DUNG</a:t>
            </a:r>
          </a:p>
        </p:txBody>
      </p:sp>
      <p:sp>
        <p:nvSpPr>
          <p:cNvPr id="5550" name="Google Shape;5550;p39"/>
          <p:cNvSpPr txBox="1">
            <a:spLocks noGrp="1"/>
          </p:cNvSpPr>
          <p:nvPr>
            <p:ph type="title"/>
          </p:nvPr>
        </p:nvSpPr>
        <p:spPr>
          <a:xfrm>
            <a:off x="1566612" y="1543207"/>
            <a:ext cx="3155711"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a:t>Cơ sở hình thành</a:t>
            </a:r>
            <a:endParaRPr sz="2800"/>
          </a:p>
        </p:txBody>
      </p:sp>
      <p:sp>
        <p:nvSpPr>
          <p:cNvPr id="5552" name="Google Shape;5552;p39"/>
          <p:cNvSpPr txBox="1">
            <a:spLocks noGrp="1"/>
          </p:cNvSpPr>
          <p:nvPr>
            <p:ph type="title" idx="2"/>
          </p:nvPr>
        </p:nvSpPr>
        <p:spPr>
          <a:xfrm flipH="1">
            <a:off x="5597150" y="1336783"/>
            <a:ext cx="2776202" cy="9119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a:t>N</a:t>
            </a:r>
            <a:r>
              <a:rPr lang="en" sz="2800"/>
              <a:t>hững thành tựu tiêu biểu</a:t>
            </a:r>
            <a:endParaRPr sz="2800"/>
          </a:p>
        </p:txBody>
      </p:sp>
      <p:sp>
        <p:nvSpPr>
          <p:cNvPr id="5553" name="Google Shape;5553;p39"/>
          <p:cNvSpPr txBox="1">
            <a:spLocks noGrp="1"/>
          </p:cNvSpPr>
          <p:nvPr>
            <p:ph type="title" idx="7"/>
          </p:nvPr>
        </p:nvSpPr>
        <p:spPr>
          <a:xfrm>
            <a:off x="738964" y="2335017"/>
            <a:ext cx="3757253" cy="501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solidFill>
                  <a:srgbClr val="0070C0"/>
                </a:solidFill>
              </a:rPr>
              <a:t>1.1 Điều kiện tự nhiên</a:t>
            </a:r>
            <a:endParaRPr sz="2400">
              <a:solidFill>
                <a:srgbClr val="0070C0"/>
              </a:solidFill>
            </a:endParaRPr>
          </a:p>
        </p:txBody>
      </p:sp>
      <p:sp>
        <p:nvSpPr>
          <p:cNvPr id="16" name="Google Shape;5553;p39">
            <a:extLst>
              <a:ext uri="{FF2B5EF4-FFF2-40B4-BE49-F238E27FC236}">
                <a16:creationId xmlns:a16="http://schemas.microsoft.com/office/drawing/2014/main" id="{F12A274F-6327-3C46-A214-82F65D414E8A}"/>
              </a:ext>
            </a:extLst>
          </p:cNvPr>
          <p:cNvSpPr txBox="1">
            <a:spLocks/>
          </p:cNvSpPr>
          <p:nvPr/>
        </p:nvSpPr>
        <p:spPr>
          <a:xfrm>
            <a:off x="1017664" y="3088241"/>
            <a:ext cx="3199854" cy="5014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IBM Plex Sans"/>
              <a:buNone/>
              <a:defRPr sz="2200" b="1" i="0" u="none" strike="noStrike" cap="none">
                <a:solidFill>
                  <a:schemeClr val="dk1"/>
                </a:solidFill>
                <a:latin typeface="IBM Plex Sans"/>
                <a:ea typeface="IBM Plex Sans"/>
                <a:cs typeface="IBM Plex Sans"/>
                <a:sym typeface="IBM Plex Sans"/>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r>
              <a:rPr lang="en-US" sz="2400">
                <a:solidFill>
                  <a:srgbClr val="0070C0"/>
                </a:solidFill>
              </a:rPr>
              <a:t>1.2 Cơ sở xã hội</a:t>
            </a:r>
          </a:p>
        </p:txBody>
      </p:sp>
      <p:sp>
        <p:nvSpPr>
          <p:cNvPr id="17" name="Google Shape;5553;p39">
            <a:extLst>
              <a:ext uri="{FF2B5EF4-FFF2-40B4-BE49-F238E27FC236}">
                <a16:creationId xmlns:a16="http://schemas.microsoft.com/office/drawing/2014/main" id="{7EB4B2E1-478B-6135-A236-E5860E12D80C}"/>
              </a:ext>
            </a:extLst>
          </p:cNvPr>
          <p:cNvSpPr txBox="1">
            <a:spLocks/>
          </p:cNvSpPr>
          <p:nvPr/>
        </p:nvSpPr>
        <p:spPr>
          <a:xfrm>
            <a:off x="4891456" y="2381335"/>
            <a:ext cx="3199854" cy="5014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IBM Plex Sans"/>
              <a:buNone/>
              <a:defRPr sz="2200" b="1" i="0" u="none" strike="noStrike" cap="none">
                <a:solidFill>
                  <a:schemeClr val="dk1"/>
                </a:solidFill>
                <a:latin typeface="IBM Plex Sans"/>
                <a:ea typeface="IBM Plex Sans"/>
                <a:cs typeface="IBM Plex Sans"/>
                <a:sym typeface="IBM Plex Sans"/>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ctr"/>
            <a:r>
              <a:rPr lang="en-US" sz="2400">
                <a:solidFill>
                  <a:srgbClr val="0070C0"/>
                </a:solidFill>
              </a:rPr>
              <a:t>2.1 Đời sống vật chất</a:t>
            </a:r>
          </a:p>
        </p:txBody>
      </p:sp>
      <p:sp>
        <p:nvSpPr>
          <p:cNvPr id="18" name="Google Shape;5553;p39">
            <a:extLst>
              <a:ext uri="{FF2B5EF4-FFF2-40B4-BE49-F238E27FC236}">
                <a16:creationId xmlns:a16="http://schemas.microsoft.com/office/drawing/2014/main" id="{C0B8AC76-779F-C03F-B438-D984974690C0}"/>
              </a:ext>
            </a:extLst>
          </p:cNvPr>
          <p:cNvSpPr txBox="1">
            <a:spLocks/>
          </p:cNvSpPr>
          <p:nvPr/>
        </p:nvSpPr>
        <p:spPr>
          <a:xfrm>
            <a:off x="4600292" y="3104420"/>
            <a:ext cx="3773060" cy="5014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IBM Plex Sans"/>
              <a:buNone/>
              <a:defRPr sz="2200" b="1" i="0" u="none" strike="noStrike" cap="none">
                <a:solidFill>
                  <a:schemeClr val="dk1"/>
                </a:solidFill>
                <a:latin typeface="IBM Plex Sans"/>
                <a:ea typeface="IBM Plex Sans"/>
                <a:cs typeface="IBM Plex Sans"/>
                <a:sym typeface="IBM Plex Sans"/>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ctr"/>
            <a:r>
              <a:rPr lang="en-US" sz="2400">
                <a:solidFill>
                  <a:srgbClr val="0070C0"/>
                </a:solidFill>
              </a:rPr>
              <a:t>2.2 Đời sống tinh thần</a:t>
            </a:r>
          </a:p>
        </p:txBody>
      </p:sp>
      <p:pic>
        <p:nvPicPr>
          <p:cNvPr id="23" name="Picture 22">
            <a:extLst>
              <a:ext uri="{FF2B5EF4-FFF2-40B4-BE49-F238E27FC236}">
                <a16:creationId xmlns:a16="http://schemas.microsoft.com/office/drawing/2014/main" id="{7BB1EC6F-2E70-B6B7-0C28-6ACAAD08CACC}"/>
              </a:ext>
            </a:extLst>
          </p:cNvPr>
          <p:cNvPicPr>
            <a:picLocks noChangeAspect="1"/>
          </p:cNvPicPr>
          <p:nvPr/>
        </p:nvPicPr>
        <p:blipFill>
          <a:blip r:embed="rId3"/>
          <a:stretch>
            <a:fillRect/>
          </a:stretch>
        </p:blipFill>
        <p:spPr>
          <a:xfrm>
            <a:off x="620059" y="1197814"/>
            <a:ext cx="1005927" cy="1005927"/>
          </a:xfrm>
          <a:prstGeom prst="rect">
            <a:avLst/>
          </a:prstGeom>
        </p:spPr>
      </p:pic>
      <p:pic>
        <p:nvPicPr>
          <p:cNvPr id="28" name="Picture 27">
            <a:extLst>
              <a:ext uri="{FF2B5EF4-FFF2-40B4-BE49-F238E27FC236}">
                <a16:creationId xmlns:a16="http://schemas.microsoft.com/office/drawing/2014/main" id="{BA996FB9-DE85-BE27-7FFF-7BAD38C7B209}"/>
              </a:ext>
            </a:extLst>
          </p:cNvPr>
          <p:cNvPicPr>
            <a:picLocks noChangeAspect="1"/>
          </p:cNvPicPr>
          <p:nvPr/>
        </p:nvPicPr>
        <p:blipFill>
          <a:blip r:embed="rId4"/>
          <a:stretch>
            <a:fillRect/>
          </a:stretch>
        </p:blipFill>
        <p:spPr>
          <a:xfrm>
            <a:off x="4889379" y="1248854"/>
            <a:ext cx="938865" cy="999831"/>
          </a:xfrm>
          <a:prstGeom prst="rect">
            <a:avLst/>
          </a:prstGeom>
        </p:spPr>
      </p:pic>
      <p:sp>
        <p:nvSpPr>
          <p:cNvPr id="5537" name="Google Shape;5553;p39">
            <a:extLst>
              <a:ext uri="{FF2B5EF4-FFF2-40B4-BE49-F238E27FC236}">
                <a16:creationId xmlns:a16="http://schemas.microsoft.com/office/drawing/2014/main" id="{1C267CBC-18FE-17C0-02FA-D7FEED1CB8A4}"/>
              </a:ext>
            </a:extLst>
          </p:cNvPr>
          <p:cNvSpPr txBox="1">
            <a:spLocks/>
          </p:cNvSpPr>
          <p:nvPr/>
        </p:nvSpPr>
        <p:spPr>
          <a:xfrm>
            <a:off x="4600291" y="3827505"/>
            <a:ext cx="3155711" cy="8493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IBM Plex Sans"/>
              <a:buNone/>
              <a:defRPr sz="2200" b="1" i="0" u="none" strike="noStrike" cap="none">
                <a:solidFill>
                  <a:schemeClr val="dk1"/>
                </a:solidFill>
                <a:latin typeface="IBM Plex Sans"/>
                <a:ea typeface="IBM Plex Sans"/>
                <a:cs typeface="IBM Plex Sans"/>
                <a:sym typeface="IBM Plex Sans"/>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ctr"/>
            <a:r>
              <a:rPr lang="en-US" sz="2400">
                <a:solidFill>
                  <a:srgbClr val="0070C0"/>
                </a:solidFill>
              </a:rPr>
              <a:t>2.3 T</a:t>
            </a:r>
            <a:r>
              <a:rPr lang="vi-VN" sz="2400">
                <a:solidFill>
                  <a:srgbClr val="0070C0"/>
                </a:solidFill>
              </a:rPr>
              <a:t>ổ chức xã hội và nhà nước</a:t>
            </a:r>
            <a:endParaRPr lang="en-US" sz="240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550"/>
                                        </p:tgtEl>
                                        <p:attrNameLst>
                                          <p:attrName>style.visibility</p:attrName>
                                        </p:attrNameLst>
                                      </p:cBhvr>
                                      <p:to>
                                        <p:strVal val="visible"/>
                                      </p:to>
                                    </p:set>
                                    <p:anim calcmode="lin" valueType="num">
                                      <p:cBhvr>
                                        <p:cTn id="7" dur="1000" fill="hold"/>
                                        <p:tgtEl>
                                          <p:spTgt spid="5550"/>
                                        </p:tgtEl>
                                        <p:attrNameLst>
                                          <p:attrName>ppt_w</p:attrName>
                                        </p:attrNameLst>
                                      </p:cBhvr>
                                      <p:tavLst>
                                        <p:tav tm="0">
                                          <p:val>
                                            <p:strVal val="#ppt_w*0.70"/>
                                          </p:val>
                                        </p:tav>
                                        <p:tav tm="100000">
                                          <p:val>
                                            <p:strVal val="#ppt_w"/>
                                          </p:val>
                                        </p:tav>
                                      </p:tavLst>
                                    </p:anim>
                                    <p:anim calcmode="lin" valueType="num">
                                      <p:cBhvr>
                                        <p:cTn id="8" dur="1000" fill="hold"/>
                                        <p:tgtEl>
                                          <p:spTgt spid="5550"/>
                                        </p:tgtEl>
                                        <p:attrNameLst>
                                          <p:attrName>ppt_h</p:attrName>
                                        </p:attrNameLst>
                                      </p:cBhvr>
                                      <p:tavLst>
                                        <p:tav tm="0">
                                          <p:val>
                                            <p:strVal val="#ppt_h"/>
                                          </p:val>
                                        </p:tav>
                                        <p:tav tm="100000">
                                          <p:val>
                                            <p:strVal val="#ppt_h"/>
                                          </p:val>
                                        </p:tav>
                                      </p:tavLst>
                                    </p:anim>
                                    <p:animEffect transition="in" filter="fade">
                                      <p:cBhvr>
                                        <p:cTn id="9" dur="1000"/>
                                        <p:tgtEl>
                                          <p:spTgt spid="555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552"/>
                                        </p:tgtEl>
                                        <p:attrNameLst>
                                          <p:attrName>style.visibility</p:attrName>
                                        </p:attrNameLst>
                                      </p:cBhvr>
                                      <p:to>
                                        <p:strVal val="visible"/>
                                      </p:to>
                                    </p:set>
                                    <p:anim calcmode="lin" valueType="num">
                                      <p:cBhvr>
                                        <p:cTn id="12" dur="1000" fill="hold"/>
                                        <p:tgtEl>
                                          <p:spTgt spid="5552"/>
                                        </p:tgtEl>
                                        <p:attrNameLst>
                                          <p:attrName>ppt_w</p:attrName>
                                        </p:attrNameLst>
                                      </p:cBhvr>
                                      <p:tavLst>
                                        <p:tav tm="0">
                                          <p:val>
                                            <p:strVal val="#ppt_w*0.70"/>
                                          </p:val>
                                        </p:tav>
                                        <p:tav tm="100000">
                                          <p:val>
                                            <p:strVal val="#ppt_w"/>
                                          </p:val>
                                        </p:tav>
                                      </p:tavLst>
                                    </p:anim>
                                    <p:anim calcmode="lin" valueType="num">
                                      <p:cBhvr>
                                        <p:cTn id="13" dur="1000" fill="hold"/>
                                        <p:tgtEl>
                                          <p:spTgt spid="5552"/>
                                        </p:tgtEl>
                                        <p:attrNameLst>
                                          <p:attrName>ppt_h</p:attrName>
                                        </p:attrNameLst>
                                      </p:cBhvr>
                                      <p:tavLst>
                                        <p:tav tm="0">
                                          <p:val>
                                            <p:strVal val="#ppt_h"/>
                                          </p:val>
                                        </p:tav>
                                        <p:tav tm="100000">
                                          <p:val>
                                            <p:strVal val="#ppt_h"/>
                                          </p:val>
                                        </p:tav>
                                      </p:tavLst>
                                    </p:anim>
                                    <p:animEffect transition="in" filter="fade">
                                      <p:cBhvr>
                                        <p:cTn id="14" dur="1000"/>
                                        <p:tgtEl>
                                          <p:spTgt spid="555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553"/>
                                        </p:tgtEl>
                                        <p:attrNameLst>
                                          <p:attrName>style.visibility</p:attrName>
                                        </p:attrNameLst>
                                      </p:cBhvr>
                                      <p:to>
                                        <p:strVal val="visible"/>
                                      </p:to>
                                    </p:set>
                                    <p:anim calcmode="lin" valueType="num">
                                      <p:cBhvr>
                                        <p:cTn id="17" dur="1000" fill="hold"/>
                                        <p:tgtEl>
                                          <p:spTgt spid="5553"/>
                                        </p:tgtEl>
                                        <p:attrNameLst>
                                          <p:attrName>ppt_w</p:attrName>
                                        </p:attrNameLst>
                                      </p:cBhvr>
                                      <p:tavLst>
                                        <p:tav tm="0">
                                          <p:val>
                                            <p:strVal val="#ppt_w*0.70"/>
                                          </p:val>
                                        </p:tav>
                                        <p:tav tm="100000">
                                          <p:val>
                                            <p:strVal val="#ppt_w"/>
                                          </p:val>
                                        </p:tav>
                                      </p:tavLst>
                                    </p:anim>
                                    <p:anim calcmode="lin" valueType="num">
                                      <p:cBhvr>
                                        <p:cTn id="18" dur="1000" fill="hold"/>
                                        <p:tgtEl>
                                          <p:spTgt spid="5553"/>
                                        </p:tgtEl>
                                        <p:attrNameLst>
                                          <p:attrName>ppt_h</p:attrName>
                                        </p:attrNameLst>
                                      </p:cBhvr>
                                      <p:tavLst>
                                        <p:tav tm="0">
                                          <p:val>
                                            <p:strVal val="#ppt_h"/>
                                          </p:val>
                                        </p:tav>
                                        <p:tav tm="100000">
                                          <p:val>
                                            <p:strVal val="#ppt_h"/>
                                          </p:val>
                                        </p:tav>
                                      </p:tavLst>
                                    </p:anim>
                                    <p:animEffect transition="in" filter="fade">
                                      <p:cBhvr>
                                        <p:cTn id="19" dur="1000"/>
                                        <p:tgtEl>
                                          <p:spTgt spid="555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0.70"/>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strVal val="#ppt_w*0.70"/>
                                          </p:val>
                                        </p:tav>
                                        <p:tav tm="100000">
                                          <p:val>
                                            <p:strVal val="#ppt_w"/>
                                          </p:val>
                                        </p:tav>
                                      </p:tavLst>
                                    </p:anim>
                                    <p:anim calcmode="lin" valueType="num">
                                      <p:cBhvr>
                                        <p:cTn id="33" dur="1000" fill="hold"/>
                                        <p:tgtEl>
                                          <p:spTgt spid="18"/>
                                        </p:tgtEl>
                                        <p:attrNameLst>
                                          <p:attrName>ppt_h</p:attrName>
                                        </p:attrNameLst>
                                      </p:cBhvr>
                                      <p:tavLst>
                                        <p:tav tm="0">
                                          <p:val>
                                            <p:strVal val="#ppt_h"/>
                                          </p:val>
                                        </p:tav>
                                        <p:tav tm="100000">
                                          <p:val>
                                            <p:strVal val="#ppt_h"/>
                                          </p:val>
                                        </p:tav>
                                      </p:tavLst>
                                    </p:anim>
                                    <p:animEffect transition="in" filter="fade">
                                      <p:cBhvr>
                                        <p:cTn id="34" dur="1000"/>
                                        <p:tgtEl>
                                          <p:spTgt spid="18"/>
                                        </p:tgtEl>
                                      </p:cBhvr>
                                    </p:animEffect>
                                  </p:childTnLst>
                                </p:cTn>
                              </p:par>
                              <p:par>
                                <p:cTn id="35" presetID="55"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strVal val="#ppt_w*0.70"/>
                                          </p:val>
                                        </p:tav>
                                        <p:tav tm="100000">
                                          <p:val>
                                            <p:strVal val="#ppt_w"/>
                                          </p:val>
                                        </p:tav>
                                      </p:tavLst>
                                    </p:anim>
                                    <p:anim calcmode="lin" valueType="num">
                                      <p:cBhvr>
                                        <p:cTn id="38" dur="1000" fill="hold"/>
                                        <p:tgtEl>
                                          <p:spTgt spid="23"/>
                                        </p:tgtEl>
                                        <p:attrNameLst>
                                          <p:attrName>ppt_h</p:attrName>
                                        </p:attrNameLst>
                                      </p:cBhvr>
                                      <p:tavLst>
                                        <p:tav tm="0">
                                          <p:val>
                                            <p:strVal val="#ppt_h"/>
                                          </p:val>
                                        </p:tav>
                                        <p:tav tm="100000">
                                          <p:val>
                                            <p:strVal val="#ppt_h"/>
                                          </p:val>
                                        </p:tav>
                                      </p:tavLst>
                                    </p:anim>
                                    <p:animEffect transition="in" filter="fade">
                                      <p:cBhvr>
                                        <p:cTn id="39" dur="1000"/>
                                        <p:tgtEl>
                                          <p:spTgt spid="23"/>
                                        </p:tgtEl>
                                      </p:cBhvr>
                                    </p:animEffect>
                                  </p:childTnLst>
                                </p:cTn>
                              </p:par>
                              <p:par>
                                <p:cTn id="40" presetID="55"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1000" fill="hold"/>
                                        <p:tgtEl>
                                          <p:spTgt spid="28"/>
                                        </p:tgtEl>
                                        <p:attrNameLst>
                                          <p:attrName>ppt_w</p:attrName>
                                        </p:attrNameLst>
                                      </p:cBhvr>
                                      <p:tavLst>
                                        <p:tav tm="0">
                                          <p:val>
                                            <p:strVal val="#ppt_w*0.70"/>
                                          </p:val>
                                        </p:tav>
                                        <p:tav tm="100000">
                                          <p:val>
                                            <p:strVal val="#ppt_w"/>
                                          </p:val>
                                        </p:tav>
                                      </p:tavLst>
                                    </p:anim>
                                    <p:anim calcmode="lin" valueType="num">
                                      <p:cBhvr>
                                        <p:cTn id="43" dur="1000" fill="hold"/>
                                        <p:tgtEl>
                                          <p:spTgt spid="28"/>
                                        </p:tgtEl>
                                        <p:attrNameLst>
                                          <p:attrName>ppt_h</p:attrName>
                                        </p:attrNameLst>
                                      </p:cBhvr>
                                      <p:tavLst>
                                        <p:tav tm="0">
                                          <p:val>
                                            <p:strVal val="#ppt_h"/>
                                          </p:val>
                                        </p:tav>
                                        <p:tav tm="100000">
                                          <p:val>
                                            <p:strVal val="#ppt_h"/>
                                          </p:val>
                                        </p:tav>
                                      </p:tavLst>
                                    </p:anim>
                                    <p:animEffect transition="in" filter="fade">
                                      <p:cBhvr>
                                        <p:cTn id="44" dur="1000"/>
                                        <p:tgtEl>
                                          <p:spTgt spid="28"/>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5537"/>
                                        </p:tgtEl>
                                        <p:attrNameLst>
                                          <p:attrName>style.visibility</p:attrName>
                                        </p:attrNameLst>
                                      </p:cBhvr>
                                      <p:to>
                                        <p:strVal val="visible"/>
                                      </p:to>
                                    </p:set>
                                    <p:anim calcmode="lin" valueType="num">
                                      <p:cBhvr>
                                        <p:cTn id="47" dur="1000" fill="hold"/>
                                        <p:tgtEl>
                                          <p:spTgt spid="5537"/>
                                        </p:tgtEl>
                                        <p:attrNameLst>
                                          <p:attrName>ppt_w</p:attrName>
                                        </p:attrNameLst>
                                      </p:cBhvr>
                                      <p:tavLst>
                                        <p:tav tm="0">
                                          <p:val>
                                            <p:strVal val="#ppt_w*0.70"/>
                                          </p:val>
                                        </p:tav>
                                        <p:tav tm="100000">
                                          <p:val>
                                            <p:strVal val="#ppt_w"/>
                                          </p:val>
                                        </p:tav>
                                      </p:tavLst>
                                    </p:anim>
                                    <p:anim calcmode="lin" valueType="num">
                                      <p:cBhvr>
                                        <p:cTn id="48" dur="1000" fill="hold"/>
                                        <p:tgtEl>
                                          <p:spTgt spid="5537"/>
                                        </p:tgtEl>
                                        <p:attrNameLst>
                                          <p:attrName>ppt_h</p:attrName>
                                        </p:attrNameLst>
                                      </p:cBhvr>
                                      <p:tavLst>
                                        <p:tav tm="0">
                                          <p:val>
                                            <p:strVal val="#ppt_h"/>
                                          </p:val>
                                        </p:tav>
                                        <p:tav tm="100000">
                                          <p:val>
                                            <p:strVal val="#ppt_h"/>
                                          </p:val>
                                        </p:tav>
                                      </p:tavLst>
                                    </p:anim>
                                    <p:animEffect transition="in" filter="fade">
                                      <p:cBhvr>
                                        <p:cTn id="49" dur="1000"/>
                                        <p:tgtEl>
                                          <p:spTgt spid="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 grpId="0"/>
      <p:bldP spid="5552" grpId="0"/>
      <p:bldP spid="5553" grpId="0"/>
      <p:bldP spid="16" grpId="0"/>
      <p:bldP spid="17" grpId="0"/>
      <p:bldP spid="18" grpId="0"/>
      <p:bldP spid="55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488066" y="1"/>
            <a:ext cx="511025" cy="512117"/>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b="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1099574" y="33268"/>
            <a:ext cx="3542765"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graphicFrame>
        <p:nvGraphicFramePr>
          <p:cNvPr id="6" name="Table 3">
            <a:extLst>
              <a:ext uri="{FF2B5EF4-FFF2-40B4-BE49-F238E27FC236}">
                <a16:creationId xmlns:a16="http://schemas.microsoft.com/office/drawing/2014/main" id="{0C39350A-9125-47E5-BAE7-D4CB22C0D5E0}"/>
              </a:ext>
            </a:extLst>
          </p:cNvPr>
          <p:cNvGraphicFramePr>
            <a:graphicFrameLocks noGrp="1"/>
          </p:cNvGraphicFramePr>
          <p:nvPr/>
        </p:nvGraphicFramePr>
        <p:xfrm>
          <a:off x="0" y="575733"/>
          <a:ext cx="9143998" cy="4534499"/>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156478323"/>
                    </a:ext>
                  </a:extLst>
                </a:gridCol>
                <a:gridCol w="1752600">
                  <a:extLst>
                    <a:ext uri="{9D8B030D-6E8A-4147-A177-3AD203B41FA5}">
                      <a16:colId xmlns:a16="http://schemas.microsoft.com/office/drawing/2014/main" val="2597889237"/>
                    </a:ext>
                  </a:extLst>
                </a:gridCol>
                <a:gridCol w="2736683">
                  <a:extLst>
                    <a:ext uri="{9D8B030D-6E8A-4147-A177-3AD203B41FA5}">
                      <a16:colId xmlns:a16="http://schemas.microsoft.com/office/drawing/2014/main" val="3198235612"/>
                    </a:ext>
                  </a:extLst>
                </a:gridCol>
                <a:gridCol w="1343994">
                  <a:extLst>
                    <a:ext uri="{9D8B030D-6E8A-4147-A177-3AD203B41FA5}">
                      <a16:colId xmlns:a16="http://schemas.microsoft.com/office/drawing/2014/main" val="4256834441"/>
                    </a:ext>
                  </a:extLst>
                </a:gridCol>
                <a:gridCol w="1481921">
                  <a:extLst>
                    <a:ext uri="{9D8B030D-6E8A-4147-A177-3AD203B41FA5}">
                      <a16:colId xmlns:a16="http://schemas.microsoft.com/office/drawing/2014/main" val="2148767746"/>
                    </a:ext>
                  </a:extLst>
                </a:gridCol>
              </a:tblGrid>
              <a:tr h="813980">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Nguồn</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lương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Nơi</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Phương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tiện</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51749980"/>
                  </a:ext>
                </a:extLst>
              </a:tr>
              <a:tr h="2037086">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519370"/>
                  </a:ext>
                </a:extLst>
              </a:tr>
              <a:tr h="1683433">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039899"/>
                  </a:ext>
                </a:extLst>
              </a:tr>
            </a:tbl>
          </a:graphicData>
        </a:graphic>
      </p:graphicFrame>
      <p:sp>
        <p:nvSpPr>
          <p:cNvPr id="2" name="Rectangle 1"/>
          <p:cNvSpPr/>
          <p:nvPr/>
        </p:nvSpPr>
        <p:spPr>
          <a:xfrm>
            <a:off x="0" y="1524255"/>
            <a:ext cx="1742140" cy="1384995"/>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nông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lúa</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dâu</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1822661" y="1569292"/>
            <a:ext cx="1567542" cy="1708160"/>
          </a:xfrm>
          <a:prstGeom prst="rect">
            <a:avLst/>
          </a:prstGeom>
        </p:spPr>
        <p:txBody>
          <a:bodyPr wrap="square">
            <a:spAutoFit/>
          </a:bodyPr>
          <a:lstStyle/>
          <a:p>
            <a:pPr algn="ctr"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ăn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chính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nếp</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tẻ</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rau</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muối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Rectangle 7"/>
          <p:cNvSpPr/>
          <p:nvPr/>
        </p:nvSpPr>
        <p:spPr>
          <a:xfrm>
            <a:off x="3564800" y="1420381"/>
            <a:ext cx="2698378" cy="2031325"/>
          </a:xfrm>
          <a:prstGeom prst="rect">
            <a:avLst/>
          </a:prstGeom>
        </p:spPr>
        <p:txBody>
          <a:bodyPr wrap="square">
            <a:spAutoFit/>
          </a:bodyPr>
          <a:lstStyle/>
          <a:p>
            <a:pPr algn="just"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Nam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đóng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khố</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chân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Nữ</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mặc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váy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yếm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che</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Tóc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ngang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vai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búi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hoặc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tết</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đuôi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sam</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p:cNvSpPr/>
          <p:nvPr/>
        </p:nvSpPr>
        <p:spPr>
          <a:xfrm>
            <a:off x="6326625" y="1641229"/>
            <a:ext cx="1328350" cy="1061829"/>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sàn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mái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cong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mái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tròn</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ectangle 12"/>
          <p:cNvSpPr/>
          <p:nvPr/>
        </p:nvSpPr>
        <p:spPr>
          <a:xfrm>
            <a:off x="8961" y="3633216"/>
            <a:ext cx="1856976" cy="1061829"/>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luyện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p:cNvSpPr/>
          <p:nvPr/>
        </p:nvSpPr>
        <p:spPr>
          <a:xfrm>
            <a:off x="1865937" y="3592021"/>
            <a:ext cx="1743184" cy="1384995"/>
          </a:xfrm>
          <a:prstGeom prst="rect">
            <a:avLst/>
          </a:prstGeom>
        </p:spPr>
        <p:txBody>
          <a:bodyPr wrap="square">
            <a:spAutoFit/>
          </a:bodyPr>
          <a:lstStyle/>
          <a:p>
            <a:pPr algn="ctr"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Ngày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tết</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thêm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chưng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giầy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Rectangle 14"/>
          <p:cNvSpPr/>
          <p:nvPr/>
        </p:nvSpPr>
        <p:spPr>
          <a:xfrm>
            <a:off x="3708908" y="3645408"/>
            <a:ext cx="2315571" cy="1384995"/>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Dịp</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hội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thêm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mũ</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lông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chim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đeo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6" name="Rectangle 15"/>
          <p:cNvSpPr/>
          <p:nvPr/>
        </p:nvSpPr>
        <p:spPr>
          <a:xfrm>
            <a:off x="6326625" y="3451602"/>
            <a:ext cx="1328350" cy="1708160"/>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vùng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cao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ven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sông</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222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360218" y="55083"/>
            <a:ext cx="511025" cy="512117"/>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912694" y="21247"/>
            <a:ext cx="4258793"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sp>
        <p:nvSpPr>
          <p:cNvPr id="4" name="TextBox 3">
            <a:extLst>
              <a:ext uri="{FF2B5EF4-FFF2-40B4-BE49-F238E27FC236}">
                <a16:creationId xmlns:a16="http://schemas.microsoft.com/office/drawing/2014/main" id="{A2BFCD0C-CBA5-4E60-B8B6-3CDD53241C30}"/>
              </a:ext>
            </a:extLst>
          </p:cNvPr>
          <p:cNvSpPr txBox="1"/>
          <p:nvPr/>
        </p:nvSpPr>
        <p:spPr>
          <a:xfrm>
            <a:off x="1682553" y="779414"/>
            <a:ext cx="5153583" cy="461665"/>
          </a:xfrm>
          <a:prstGeom prst="rect">
            <a:avLst/>
          </a:prstGeom>
          <a:solidFill>
            <a:schemeClr val="accent4">
              <a:lumMod val="20000"/>
              <a:lumOff val="80000"/>
            </a:schemeClr>
          </a:solidFill>
        </p:spPr>
        <p:txBody>
          <a:bodyPr wrap="square" rtlCol="0">
            <a:spAutoFit/>
          </a:bodyPr>
          <a:lstStyle/>
          <a:p>
            <a:pPr algn="ctr" defTabSz="685783">
              <a:buClrTx/>
              <a:defRPr/>
            </a:pPr>
            <a:r>
              <a:rPr lang="en-US" sz="24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Nơi</a:t>
            </a:r>
            <a:r>
              <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ở </a:t>
            </a:r>
            <a:r>
              <a:rPr lang="en-US" sz="24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cư</a:t>
            </a:r>
            <a:r>
              <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dân</a:t>
            </a:r>
            <a:r>
              <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Văn</a:t>
            </a:r>
            <a:r>
              <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Lang – </a:t>
            </a:r>
            <a:r>
              <a:rPr lang="en-US" sz="24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Âu</a:t>
            </a:r>
            <a:r>
              <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Lạc</a:t>
            </a:r>
            <a:r>
              <a:rPr lang="en-US" sz="2400" b="1" kern="1200"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8C279BB8-C369-489A-8532-7277AA7E6026}"/>
              </a:ext>
            </a:extLst>
          </p:cNvPr>
          <p:cNvSpPr txBox="1"/>
          <p:nvPr/>
        </p:nvSpPr>
        <p:spPr>
          <a:xfrm>
            <a:off x="2328652" y="4414322"/>
            <a:ext cx="4195690" cy="400110"/>
          </a:xfrm>
          <a:prstGeom prst="rect">
            <a:avLst/>
          </a:prstGeom>
          <a:solidFill>
            <a:schemeClr val="accent5">
              <a:lumMod val="20000"/>
              <a:lumOff val="80000"/>
            </a:schemeClr>
          </a:solidFill>
        </p:spPr>
        <p:txBody>
          <a:bodyPr wrap="square" rtlCol="0">
            <a:spAutoFit/>
          </a:bodyPr>
          <a:lstStyle/>
          <a:p>
            <a:pPr algn="ctr" defTabSz="685783">
              <a:buClrTx/>
              <a:defRPr/>
            </a:pP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Họa</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tiết</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mái</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cong</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mái</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tròn</a:t>
            </a:r>
            <a:endParaRPr lang="en-US" sz="2000" kern="12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EBAE991-7897-4B4F-BAA9-8DE4811FAFA0}"/>
              </a:ext>
            </a:extLst>
          </p:cNvPr>
          <p:cNvPicPr>
            <a:picLocks noChangeAspect="1"/>
          </p:cNvPicPr>
          <p:nvPr/>
        </p:nvPicPr>
        <p:blipFill rotWithShape="1">
          <a:blip r:embed="rId4"/>
          <a:srcRect b="6133"/>
          <a:stretch/>
        </p:blipFill>
        <p:spPr>
          <a:xfrm>
            <a:off x="998581" y="1231552"/>
            <a:ext cx="3626396" cy="3073283"/>
          </a:xfrm>
          <a:prstGeom prst="roundRect">
            <a:avLst/>
          </a:prstGeom>
        </p:spPr>
      </p:pic>
      <p:pic>
        <p:nvPicPr>
          <p:cNvPr id="3" name="Picture 2">
            <a:extLst>
              <a:ext uri="{FF2B5EF4-FFF2-40B4-BE49-F238E27FC236}">
                <a16:creationId xmlns:a16="http://schemas.microsoft.com/office/drawing/2014/main" id="{05109607-9CBE-40A4-923D-328DB7ECE065}"/>
              </a:ext>
            </a:extLst>
          </p:cNvPr>
          <p:cNvPicPr>
            <a:picLocks noChangeAspect="1"/>
          </p:cNvPicPr>
          <p:nvPr/>
        </p:nvPicPr>
        <p:blipFill rotWithShape="1">
          <a:blip r:embed="rId5"/>
          <a:srcRect t="50000"/>
          <a:stretch/>
        </p:blipFill>
        <p:spPr>
          <a:xfrm>
            <a:off x="5171487" y="1384891"/>
            <a:ext cx="3329299" cy="2796584"/>
          </a:xfrm>
          <a:prstGeom prst="ellipse">
            <a:avLst/>
          </a:prstGeom>
          <a:ln w="28575" cap="rnd">
            <a:solidFill>
              <a:schemeClr val="accent3">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Oval 4">
            <a:extLst>
              <a:ext uri="{FF2B5EF4-FFF2-40B4-BE49-F238E27FC236}">
                <a16:creationId xmlns:a16="http://schemas.microsoft.com/office/drawing/2014/main" id="{A1433D62-852E-4AAB-9C32-9D86373CBC08}"/>
              </a:ext>
            </a:extLst>
          </p:cNvPr>
          <p:cNvSpPr/>
          <p:nvPr/>
        </p:nvSpPr>
        <p:spPr bwMode="auto">
          <a:xfrm>
            <a:off x="229028" y="662715"/>
            <a:ext cx="1367331" cy="918701"/>
          </a:xfrm>
          <a:prstGeom prst="ellipse">
            <a:avLst/>
          </a:prstGeom>
          <a:solidFill>
            <a:srgbClr val="FFC000"/>
          </a:solidFill>
          <a:ln w="9525"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eaLnBrk="0" fontAlgn="base" hangingPunct="0">
              <a:spcBef>
                <a:spcPct val="0"/>
              </a:spcBef>
              <a:spcAft>
                <a:spcPct val="0"/>
              </a:spcAft>
              <a:buClrTx/>
              <a:defRPr/>
            </a:pPr>
            <a:r>
              <a:rPr lang="en-US" sz="2400" b="1" kern="1200" dirty="0" err="1">
                <a:latin typeface="Times New Roman" panose="02020603050405020304" pitchFamily="18" charset="0"/>
                <a:ea typeface="宋体" panose="02010600030101010101" pitchFamily="2" charset="-122"/>
                <a:cs typeface="Times New Roman" panose="02020603050405020304" pitchFamily="18" charset="0"/>
              </a:rPr>
              <a:t>Nhà</a:t>
            </a:r>
            <a:r>
              <a:rPr lang="en-US" sz="2400" b="1" kern="1200" dirty="0">
                <a:latin typeface="Times New Roman" panose="02020603050405020304" pitchFamily="18" charset="0"/>
                <a:ea typeface="宋体" panose="02010600030101010101" pitchFamily="2" charset="-122"/>
                <a:cs typeface="Times New Roman" panose="02020603050405020304" pitchFamily="18" charset="0"/>
              </a:rPr>
              <a:t> </a:t>
            </a:r>
            <a:r>
              <a:rPr lang="en-US" sz="2400" b="1" kern="1200" dirty="0" err="1">
                <a:latin typeface="Times New Roman" panose="02020603050405020304" pitchFamily="18" charset="0"/>
                <a:ea typeface="宋体" panose="02010600030101010101" pitchFamily="2" charset="-122"/>
                <a:cs typeface="Times New Roman" panose="02020603050405020304" pitchFamily="18" charset="0"/>
              </a:rPr>
              <a:t>ở</a:t>
            </a:r>
            <a:endParaRPr lang="en-US" sz="2400" b="1" kern="1200"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2309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488066" y="1"/>
            <a:ext cx="511025" cy="512117"/>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b="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1099574" y="33268"/>
            <a:ext cx="3542765"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graphicFrame>
        <p:nvGraphicFramePr>
          <p:cNvPr id="6" name="Table 3">
            <a:extLst>
              <a:ext uri="{FF2B5EF4-FFF2-40B4-BE49-F238E27FC236}">
                <a16:creationId xmlns:a16="http://schemas.microsoft.com/office/drawing/2014/main" id="{0C39350A-9125-47E5-BAE7-D4CB22C0D5E0}"/>
              </a:ext>
            </a:extLst>
          </p:cNvPr>
          <p:cNvGraphicFramePr>
            <a:graphicFrameLocks noGrp="1"/>
          </p:cNvGraphicFramePr>
          <p:nvPr/>
        </p:nvGraphicFramePr>
        <p:xfrm>
          <a:off x="0" y="575733"/>
          <a:ext cx="9143998" cy="4534499"/>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156478323"/>
                    </a:ext>
                  </a:extLst>
                </a:gridCol>
                <a:gridCol w="1752600">
                  <a:extLst>
                    <a:ext uri="{9D8B030D-6E8A-4147-A177-3AD203B41FA5}">
                      <a16:colId xmlns:a16="http://schemas.microsoft.com/office/drawing/2014/main" val="2597889237"/>
                    </a:ext>
                  </a:extLst>
                </a:gridCol>
                <a:gridCol w="2736683">
                  <a:extLst>
                    <a:ext uri="{9D8B030D-6E8A-4147-A177-3AD203B41FA5}">
                      <a16:colId xmlns:a16="http://schemas.microsoft.com/office/drawing/2014/main" val="3198235612"/>
                    </a:ext>
                  </a:extLst>
                </a:gridCol>
                <a:gridCol w="1343994">
                  <a:extLst>
                    <a:ext uri="{9D8B030D-6E8A-4147-A177-3AD203B41FA5}">
                      <a16:colId xmlns:a16="http://schemas.microsoft.com/office/drawing/2014/main" val="4256834441"/>
                    </a:ext>
                  </a:extLst>
                </a:gridCol>
                <a:gridCol w="1481921">
                  <a:extLst>
                    <a:ext uri="{9D8B030D-6E8A-4147-A177-3AD203B41FA5}">
                      <a16:colId xmlns:a16="http://schemas.microsoft.com/office/drawing/2014/main" val="2148767746"/>
                    </a:ext>
                  </a:extLst>
                </a:gridCol>
              </a:tblGrid>
              <a:tr h="813980">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Nguồn</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lương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Trang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Nơi</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Phương</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tiện</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200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endParaRPr lang="en-US" sz="2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51749980"/>
                  </a:ext>
                </a:extLst>
              </a:tr>
              <a:tr h="2037086">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519370"/>
                  </a:ext>
                </a:extLst>
              </a:tr>
              <a:tr h="1683433">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endParaRPr lang="en-US" sz="1500" dirty="0">
                        <a:solidFill>
                          <a:schemeClr val="tx1"/>
                        </a:solidFill>
                        <a:latin typeface="Cambria" panose="02040503050406030204" pitchFamily="18" charset="0"/>
                        <a:ea typeface="Cambria" panose="02040503050406030204" pitchFamily="18" charset="0"/>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9039899"/>
                  </a:ext>
                </a:extLst>
              </a:tr>
            </a:tbl>
          </a:graphicData>
        </a:graphic>
      </p:graphicFrame>
      <p:sp>
        <p:nvSpPr>
          <p:cNvPr id="2" name="Rectangle 1"/>
          <p:cNvSpPr/>
          <p:nvPr/>
        </p:nvSpPr>
        <p:spPr>
          <a:xfrm>
            <a:off x="0" y="1524255"/>
            <a:ext cx="1742140" cy="1384995"/>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nông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lúa</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dâu</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1822661" y="1569292"/>
            <a:ext cx="1567542" cy="1708160"/>
          </a:xfrm>
          <a:prstGeom prst="rect">
            <a:avLst/>
          </a:prstGeom>
        </p:spPr>
        <p:txBody>
          <a:bodyPr wrap="square">
            <a:spAutoFit/>
          </a:bodyPr>
          <a:lstStyle/>
          <a:p>
            <a:pPr algn="ctr"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ăn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chính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nếp</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tẻ</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rau</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muối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Rectangle 7"/>
          <p:cNvSpPr/>
          <p:nvPr/>
        </p:nvSpPr>
        <p:spPr>
          <a:xfrm>
            <a:off x="3564800" y="1420381"/>
            <a:ext cx="2698378" cy="2031325"/>
          </a:xfrm>
          <a:prstGeom prst="rect">
            <a:avLst/>
          </a:prstGeom>
        </p:spPr>
        <p:txBody>
          <a:bodyPr wrap="square">
            <a:spAutoFit/>
          </a:bodyPr>
          <a:lstStyle/>
          <a:p>
            <a:pPr algn="just"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Nam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đóng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khố</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chân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Nữ</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mặc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váy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yếm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che</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Tóc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ngang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vai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búi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hoặc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tết</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đuôi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sam</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p:cNvSpPr/>
          <p:nvPr/>
        </p:nvSpPr>
        <p:spPr>
          <a:xfrm>
            <a:off x="6326625" y="1641229"/>
            <a:ext cx="1328350" cy="1061829"/>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sàn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mái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cong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mái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tròn</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p:cNvSpPr/>
          <p:nvPr/>
        </p:nvSpPr>
        <p:spPr>
          <a:xfrm>
            <a:off x="7591528" y="1667676"/>
            <a:ext cx="1328350" cy="1061829"/>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yếu</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thuyền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3" name="Rectangle 12"/>
          <p:cNvSpPr/>
          <p:nvPr/>
        </p:nvSpPr>
        <p:spPr>
          <a:xfrm>
            <a:off x="8961" y="3633216"/>
            <a:ext cx="1856976" cy="1061829"/>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Nghề</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luyện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p:cNvSpPr/>
          <p:nvPr/>
        </p:nvSpPr>
        <p:spPr>
          <a:xfrm>
            <a:off x="1865937" y="3592021"/>
            <a:ext cx="1743184" cy="1384995"/>
          </a:xfrm>
          <a:prstGeom prst="rect">
            <a:avLst/>
          </a:prstGeom>
        </p:spPr>
        <p:txBody>
          <a:bodyPr wrap="square">
            <a:spAutoFit/>
          </a:bodyPr>
          <a:lstStyle/>
          <a:p>
            <a:pPr algn="ctr" defTabSz="685783">
              <a:buClrTx/>
              <a:defRPr/>
            </a:pP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Ngày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tết</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thêm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chưng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bánh</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giầy</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Rectangle 14"/>
          <p:cNvSpPr/>
          <p:nvPr/>
        </p:nvSpPr>
        <p:spPr>
          <a:xfrm>
            <a:off x="3708908" y="3645408"/>
            <a:ext cx="2315571" cy="1384995"/>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Dịp</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lễ</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hội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đội</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thêm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mũ</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lông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chim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đeo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sức</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6" name="Rectangle 15"/>
          <p:cNvSpPr/>
          <p:nvPr/>
        </p:nvSpPr>
        <p:spPr>
          <a:xfrm>
            <a:off x="6326625" y="3451602"/>
            <a:ext cx="1328350" cy="1708160"/>
          </a:xfrm>
          <a:prstGeom prst="rect">
            <a:avLst/>
          </a:prstGeom>
        </p:spPr>
        <p:txBody>
          <a:bodyPr wrap="square">
            <a:spAutoFit/>
          </a:bodyPr>
          <a:lstStyle/>
          <a:p>
            <a:pPr algn="ctr" defTabSz="685783">
              <a:buClrTx/>
              <a:defRPr/>
            </a:pP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Thường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làm</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nhà</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vùng</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đất</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cao</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ven</a:t>
            </a:r>
            <a:r>
              <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sông</a:t>
            </a:r>
            <a:endParaRPr lang="en-US" sz="21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6379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H_Other_1">
            <a:extLst>
              <a:ext uri="{FF2B5EF4-FFF2-40B4-BE49-F238E27FC236}">
                <a16:creationId xmlns:a16="http://schemas.microsoft.com/office/drawing/2014/main" id="{A670D836-B937-43D3-A9FD-62C794D604BA}"/>
              </a:ext>
            </a:extLst>
          </p:cNvPr>
          <p:cNvSpPr>
            <a:spLocks noChangeAspect="1"/>
          </p:cNvSpPr>
          <p:nvPr>
            <p:custDataLst>
              <p:tags r:id="rId1"/>
            </p:custDataLst>
          </p:nvPr>
        </p:nvSpPr>
        <p:spPr>
          <a:xfrm>
            <a:off x="360218" y="55083"/>
            <a:ext cx="511025" cy="512117"/>
          </a:xfrm>
          <a:prstGeom prst="ellipse">
            <a:avLst/>
          </a:prstGeom>
          <a:solidFill>
            <a:srgbClr val="FFFFFF"/>
          </a:solidFill>
          <a:ln w="57150" cap="flat" cmpd="sng" algn="ctr">
            <a:solidFill>
              <a:schemeClr val="accent2">
                <a:lumMod val="75000"/>
              </a:schemeClr>
            </a:solidFill>
            <a:prstDash val="solid"/>
          </a:ln>
          <a:effectLst/>
        </p:spPr>
        <p:txBody>
          <a:bodyPr lIns="0" tIns="0" rIns="0" bIns="0" anchor="ctr"/>
          <a:lstStyle/>
          <a:p>
            <a:pPr algn="ctr" defTabSz="685783">
              <a:buClrTx/>
              <a:defRPr/>
            </a:pPr>
            <a:r>
              <a:rPr lang="en-US" altLang="zh-CN" sz="3001" dirty="0">
                <a:solidFill>
                  <a:srgbClr val="44546A"/>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a</a:t>
            </a:r>
          </a:p>
        </p:txBody>
      </p:sp>
      <p:sp>
        <p:nvSpPr>
          <p:cNvPr id="11" name="Rectangle: Rounded Corners 10">
            <a:extLst>
              <a:ext uri="{FF2B5EF4-FFF2-40B4-BE49-F238E27FC236}">
                <a16:creationId xmlns:a16="http://schemas.microsoft.com/office/drawing/2014/main" id="{AFBA3D53-A6E4-4135-8630-55AA961978CE}"/>
              </a:ext>
            </a:extLst>
          </p:cNvPr>
          <p:cNvSpPr/>
          <p:nvPr/>
        </p:nvSpPr>
        <p:spPr>
          <a:xfrm>
            <a:off x="912694" y="21247"/>
            <a:ext cx="4258793" cy="445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800" b="1"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ĐỜI SỐNG VẬT CHẤT</a:t>
            </a:r>
          </a:p>
        </p:txBody>
      </p:sp>
      <p:sp>
        <p:nvSpPr>
          <p:cNvPr id="5" name="Oval 4">
            <a:extLst>
              <a:ext uri="{FF2B5EF4-FFF2-40B4-BE49-F238E27FC236}">
                <a16:creationId xmlns:a16="http://schemas.microsoft.com/office/drawing/2014/main" id="{A1433D62-852E-4AAB-9C32-9D86373CBC08}"/>
              </a:ext>
            </a:extLst>
          </p:cNvPr>
          <p:cNvSpPr/>
          <p:nvPr/>
        </p:nvSpPr>
        <p:spPr bwMode="auto">
          <a:xfrm>
            <a:off x="229028" y="662715"/>
            <a:ext cx="2657969" cy="918701"/>
          </a:xfrm>
          <a:prstGeom prst="ellipse">
            <a:avLst/>
          </a:prstGeom>
          <a:solidFill>
            <a:srgbClr val="FFC000"/>
          </a:solidFill>
          <a:ln w="9525" cap="flat" cmpd="sng" algn="ctr">
            <a:solidFill>
              <a:srgbClr val="7030A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783" eaLnBrk="0" fontAlgn="base" hangingPunct="0">
              <a:spcBef>
                <a:spcPct val="0"/>
              </a:spcBef>
              <a:spcAft>
                <a:spcPct val="0"/>
              </a:spcAft>
              <a:buClrTx/>
              <a:defRPr/>
            </a:pPr>
            <a:r>
              <a:rPr lang="en-US" sz="2400" b="1" kern="1200" dirty="0" err="1">
                <a:latin typeface="Times New Roman" panose="02020603050405020304" pitchFamily="18" charset="0"/>
                <a:ea typeface="宋体" panose="02010600030101010101" pitchFamily="2" charset="-122"/>
                <a:cs typeface="Times New Roman" panose="02020603050405020304" pitchFamily="18" charset="0"/>
              </a:rPr>
              <a:t>Phương</a:t>
            </a:r>
            <a:r>
              <a:rPr lang="en-US" sz="2400" b="1" kern="1200" dirty="0">
                <a:latin typeface="Times New Roman" panose="02020603050405020304" pitchFamily="18" charset="0"/>
                <a:ea typeface="宋体" panose="02010600030101010101" pitchFamily="2" charset="-122"/>
                <a:cs typeface="Times New Roman" panose="02020603050405020304" pitchFamily="18" charset="0"/>
              </a:rPr>
              <a:t> </a:t>
            </a:r>
            <a:r>
              <a:rPr lang="en-US" sz="2400" b="1" kern="1200" dirty="0" err="1">
                <a:latin typeface="Times New Roman" panose="02020603050405020304" pitchFamily="18" charset="0"/>
                <a:ea typeface="宋体" panose="02010600030101010101" pitchFamily="2" charset="-122"/>
                <a:cs typeface="Times New Roman" panose="02020603050405020304" pitchFamily="18" charset="0"/>
              </a:rPr>
              <a:t>tiện</a:t>
            </a:r>
            <a:r>
              <a:rPr lang="en-US" sz="2400" b="1" kern="1200" dirty="0">
                <a:latin typeface="Times New Roman" panose="02020603050405020304" pitchFamily="18" charset="0"/>
                <a:ea typeface="宋体" panose="02010600030101010101" pitchFamily="2" charset="-122"/>
                <a:cs typeface="Times New Roman" panose="02020603050405020304" pitchFamily="18" charset="0"/>
              </a:rPr>
              <a:t> </a:t>
            </a:r>
            <a:r>
              <a:rPr lang="en-US" sz="2400" b="1" kern="1200" dirty="0" err="1">
                <a:latin typeface="Times New Roman" panose="02020603050405020304" pitchFamily="18" charset="0"/>
                <a:ea typeface="宋体" panose="02010600030101010101" pitchFamily="2" charset="-122"/>
                <a:cs typeface="Times New Roman" panose="02020603050405020304" pitchFamily="18" charset="0"/>
              </a:rPr>
              <a:t>đi</a:t>
            </a:r>
            <a:r>
              <a:rPr lang="en-US" sz="2400" b="1" kern="1200" dirty="0">
                <a:latin typeface="Times New Roman" panose="02020603050405020304" pitchFamily="18" charset="0"/>
                <a:ea typeface="宋体" panose="02010600030101010101" pitchFamily="2" charset="-122"/>
                <a:cs typeface="Times New Roman" panose="02020603050405020304" pitchFamily="18" charset="0"/>
              </a:rPr>
              <a:t> </a:t>
            </a:r>
            <a:r>
              <a:rPr lang="en-US" sz="2400" b="1" kern="1200" dirty="0" err="1">
                <a:latin typeface="Times New Roman" panose="02020603050405020304" pitchFamily="18" charset="0"/>
                <a:ea typeface="宋体" panose="02010600030101010101" pitchFamily="2" charset="-122"/>
                <a:cs typeface="Times New Roman" panose="02020603050405020304" pitchFamily="18" charset="0"/>
              </a:rPr>
              <a:t>lại</a:t>
            </a:r>
            <a:endParaRPr lang="en-US" sz="2400" b="1" kern="12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Picture 11">
            <a:extLst>
              <a:ext uri="{FF2B5EF4-FFF2-40B4-BE49-F238E27FC236}">
                <a16:creationId xmlns:a16="http://schemas.microsoft.com/office/drawing/2014/main" id="{F77F28CF-303A-664B-AADA-51693FC07340}"/>
              </a:ext>
            </a:extLst>
          </p:cNvPr>
          <p:cNvPicPr>
            <a:picLocks noChangeAspect="1"/>
          </p:cNvPicPr>
          <p:nvPr/>
        </p:nvPicPr>
        <p:blipFill rotWithShape="1">
          <a:blip r:embed="rId4"/>
          <a:srcRect b="16188"/>
          <a:stretch/>
        </p:blipFill>
        <p:spPr>
          <a:xfrm>
            <a:off x="360218" y="1777305"/>
            <a:ext cx="4035885" cy="2575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8C1FF0C8-A63A-C74E-BBAF-12793C4EA52C}"/>
              </a:ext>
            </a:extLst>
          </p:cNvPr>
          <p:cNvSpPr txBox="1"/>
          <p:nvPr/>
        </p:nvSpPr>
        <p:spPr>
          <a:xfrm>
            <a:off x="1031247" y="4437679"/>
            <a:ext cx="2841055" cy="400110"/>
          </a:xfrm>
          <a:prstGeom prst="rect">
            <a:avLst/>
          </a:prstGeom>
          <a:solidFill>
            <a:schemeClr val="accent5">
              <a:lumMod val="20000"/>
              <a:lumOff val="80000"/>
            </a:schemeClr>
          </a:solidFill>
        </p:spPr>
        <p:txBody>
          <a:bodyPr wrap="square" rtlCol="0">
            <a:spAutoFit/>
          </a:bodyPr>
          <a:lstStyle/>
          <a:p>
            <a:pPr algn="ctr" defTabSz="685783">
              <a:buClrTx/>
              <a:defRPr/>
            </a:pP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Họa</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tiết</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2000" b="1"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000" b="1" kern="1200" dirty="0" err="1">
                <a:latin typeface="Times New Roman" panose="02020603050405020304" pitchFamily="18" charset="0"/>
                <a:ea typeface="Cambria" panose="02040503050406030204" pitchFamily="18" charset="0"/>
                <a:cs typeface="Times New Roman" panose="02020603050405020304" pitchFamily="18" charset="0"/>
              </a:rPr>
              <a:t>thuyền</a:t>
            </a:r>
            <a:endParaRPr lang="en-US" sz="2000" b="1" kern="12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DFAEC68-9964-7F4D-A312-0FBEA7B0FF9E}"/>
              </a:ext>
            </a:extLst>
          </p:cNvPr>
          <p:cNvPicPr>
            <a:picLocks noChangeAspect="1"/>
          </p:cNvPicPr>
          <p:nvPr/>
        </p:nvPicPr>
        <p:blipFill>
          <a:blip r:embed="rId5"/>
          <a:stretch>
            <a:fillRect/>
          </a:stretch>
        </p:blipFill>
        <p:spPr>
          <a:xfrm>
            <a:off x="4576449" y="567200"/>
            <a:ext cx="4207334" cy="4247554"/>
          </a:xfrm>
          <a:prstGeom prst="roundRect">
            <a:avLst/>
          </a:prstGeom>
        </p:spPr>
      </p:pic>
    </p:spTree>
    <p:extLst>
      <p:ext uri="{BB962C8B-B14F-4D97-AF65-F5344CB8AC3E}">
        <p14:creationId xmlns:p14="http://schemas.microsoft.com/office/powerpoint/2010/main" val="2987570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par>
                                <p:cTn id="8" presetID="16" presetClass="entr" presetSubtype="4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Horizontal)">
                                      <p:cBhvr>
                                        <p:cTn id="10" dur="500"/>
                                        <p:tgtEl>
                                          <p:spTgt spid="6"/>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5890" name="Google Shape;5890;p42"/>
          <p:cNvSpPr/>
          <p:nvPr/>
        </p:nvSpPr>
        <p:spPr>
          <a:xfrm>
            <a:off x="3684064" y="4785894"/>
            <a:ext cx="1166272" cy="155009"/>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B5E77186-3ACA-E5D3-5469-9FE49590A382}"/>
              </a:ext>
            </a:extLst>
          </p:cNvPr>
          <p:cNvSpPr txBox="1"/>
          <p:nvPr/>
        </p:nvSpPr>
        <p:spPr>
          <a:xfrm>
            <a:off x="388962" y="48291"/>
            <a:ext cx="836607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Bài</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10: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Văn</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minh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Văn</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Lang -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Âu</a:t>
            </a:r>
            <a:r>
              <a:rPr kumimoji="0" lang="en-US" sz="3600" b="1" i="0" u="none" strike="noStrike" kern="0" cap="none" spc="0" normalizeH="0" baseline="0" noProof="0" dirty="0">
                <a:ln>
                  <a:noFill/>
                </a:ln>
                <a:solidFill>
                  <a:srgbClr val="A03333"/>
                </a:solidFill>
                <a:effectLst/>
                <a:uLnTx/>
                <a:uFillTx/>
                <a:latin typeface="IBM Plex Sans"/>
                <a:cs typeface="Arial"/>
                <a:sym typeface="IBM Plex Sans"/>
              </a:rPr>
              <a:t> </a:t>
            </a:r>
            <a:r>
              <a:rPr kumimoji="0" lang="en-US" sz="3600" b="1" i="0" u="none" strike="noStrike" kern="0" cap="none" spc="0" normalizeH="0" baseline="0" noProof="0" dirty="0" err="1">
                <a:ln>
                  <a:noFill/>
                </a:ln>
                <a:solidFill>
                  <a:srgbClr val="A03333"/>
                </a:solidFill>
                <a:effectLst/>
                <a:uLnTx/>
                <a:uFillTx/>
                <a:latin typeface="IBM Plex Sans"/>
                <a:cs typeface="Arial"/>
                <a:sym typeface="IBM Plex Sans"/>
              </a:rPr>
              <a:t>Lạc</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a:extLst>
              <a:ext uri="{FF2B5EF4-FFF2-40B4-BE49-F238E27FC236}">
                <a16:creationId xmlns:a16="http://schemas.microsoft.com/office/drawing/2014/main" id="{94EDFA27-450E-02ED-4F57-E431C3FC7533}"/>
              </a:ext>
            </a:extLst>
          </p:cNvPr>
          <p:cNvSpPr txBox="1"/>
          <p:nvPr/>
        </p:nvSpPr>
        <p:spPr>
          <a:xfrm>
            <a:off x="0" y="694622"/>
            <a:ext cx="56547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IBM Plex Sans"/>
              </a:rPr>
              <a:t>2. Những thành tựu tiêu biểu</a:t>
            </a:r>
            <a:endParaRPr kumimoji="0" lang="en-US" sz="28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5FE35876-1486-E739-83F8-C429A21A1EF3}"/>
              </a:ext>
            </a:extLst>
          </p:cNvPr>
          <p:cNvSpPr txBox="1"/>
          <p:nvPr/>
        </p:nvSpPr>
        <p:spPr>
          <a:xfrm>
            <a:off x="-9099" y="1255591"/>
            <a:ext cx="56547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IBM Plex Sans"/>
              </a:rPr>
              <a:t>2.1 Đời sống vật chất</a:t>
            </a:r>
            <a:endParaRPr kumimoji="0" lang="en-US" sz="2800" b="0"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320;p29">
            <a:extLst>
              <a:ext uri="{FF2B5EF4-FFF2-40B4-BE49-F238E27FC236}">
                <a16:creationId xmlns:a16="http://schemas.microsoft.com/office/drawing/2014/main" id="{8E6FFB83-A0CC-A049-73AE-424F9673E662}"/>
              </a:ext>
            </a:extLst>
          </p:cNvPr>
          <p:cNvSpPr txBox="1">
            <a:spLocks/>
          </p:cNvSpPr>
          <p:nvPr/>
        </p:nvSpPr>
        <p:spPr>
          <a:xfrm>
            <a:off x="0" y="1745523"/>
            <a:ext cx="9134901" cy="9448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just" defTabSz="685800">
              <a:buClr>
                <a:srgbClr val="44546A"/>
              </a:buClr>
              <a:defRPr/>
            </a:pP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Nguồn</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lương</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thực</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thực</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phẩm</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chủ</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yếu</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của</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cư</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dân</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Gạo</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nếp</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gạo</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tẻ</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các</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loại</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rau</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củ</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quả</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gia</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súc</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gia</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sz="2400" b="0" dirty="0" err="1">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cầm</a:t>
            </a:r>
            <a:r>
              <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a:t>
            </a:r>
          </a:p>
        </p:txBody>
      </p:sp>
      <p:sp>
        <p:nvSpPr>
          <p:cNvPr id="4" name="Google Shape;320;p29">
            <a:extLst>
              <a:ext uri="{FF2B5EF4-FFF2-40B4-BE49-F238E27FC236}">
                <a16:creationId xmlns:a16="http://schemas.microsoft.com/office/drawing/2014/main" id="{A7C5C7E6-6C19-8440-C9C8-D1ACED5CC5C8}"/>
              </a:ext>
            </a:extLst>
          </p:cNvPr>
          <p:cNvSpPr txBox="1">
            <a:spLocks/>
          </p:cNvSpPr>
          <p:nvPr/>
        </p:nvSpPr>
        <p:spPr>
          <a:xfrm>
            <a:off x="-9099" y="2641418"/>
            <a:ext cx="9134901" cy="5766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just" defTabSz="685800">
              <a:buClr>
                <a:srgbClr val="44546A"/>
              </a:buClr>
              <a:defRPr/>
            </a:pPr>
            <a:r>
              <a:rPr lang="en-US" sz="2400" b="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Trang phục nam thường đóng khố, nữ mặc váy và đều đi chân đất.</a:t>
            </a:r>
            <a:endPar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endParaRPr>
          </a:p>
        </p:txBody>
      </p:sp>
      <p:sp>
        <p:nvSpPr>
          <p:cNvPr id="5" name="Google Shape;320;p29">
            <a:extLst>
              <a:ext uri="{FF2B5EF4-FFF2-40B4-BE49-F238E27FC236}">
                <a16:creationId xmlns:a16="http://schemas.microsoft.com/office/drawing/2014/main" id="{397B12B9-67C9-D990-EAA6-84F443612EC1}"/>
              </a:ext>
            </a:extLst>
          </p:cNvPr>
          <p:cNvSpPr txBox="1">
            <a:spLocks/>
          </p:cNvSpPr>
          <p:nvPr/>
        </p:nvSpPr>
        <p:spPr>
          <a:xfrm>
            <a:off x="-4550" y="3248982"/>
            <a:ext cx="9134901" cy="5766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just" defTabSz="685800">
              <a:buClr>
                <a:srgbClr val="44546A"/>
              </a:buClr>
              <a:defRPr/>
            </a:pPr>
            <a:r>
              <a:rPr lang="en-US" sz="2400" b="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Nhà ở phổ biến là kiểu nhà sàn làm bằng gỗ, tre, nứa, lá.</a:t>
            </a:r>
            <a:endPar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endParaRPr>
          </a:p>
        </p:txBody>
      </p:sp>
      <p:sp>
        <p:nvSpPr>
          <p:cNvPr id="6" name="Google Shape;320;p29">
            <a:extLst>
              <a:ext uri="{FF2B5EF4-FFF2-40B4-BE49-F238E27FC236}">
                <a16:creationId xmlns:a16="http://schemas.microsoft.com/office/drawing/2014/main" id="{4DCEA808-2336-3182-7AFA-EF7749D4093C}"/>
              </a:ext>
            </a:extLst>
          </p:cNvPr>
          <p:cNvSpPr txBox="1">
            <a:spLocks/>
          </p:cNvSpPr>
          <p:nvPr/>
        </p:nvSpPr>
        <p:spPr>
          <a:xfrm>
            <a:off x="-1" y="3856546"/>
            <a:ext cx="9134901" cy="5766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algn="just" defTabSz="685800">
              <a:buClr>
                <a:srgbClr val="44546A"/>
              </a:buClr>
              <a:defRPr/>
            </a:pPr>
            <a:r>
              <a:rPr lang="en-US" sz="2400" b="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rPr>
              <a:t>- Phương thức di chuyển bằng thuyền, bè.</a:t>
            </a:r>
            <a:endParaRPr lang="en-US" sz="2400" b="0" dirty="0">
              <a:solidFill>
                <a:prstClr val="black">
                  <a:lumMod val="95000"/>
                  <a:lumOff val="5000"/>
                </a:prstClr>
              </a:solidFill>
              <a:latin typeface="Times New Roman" panose="02020603050405020304" pitchFamily="18" charset="0"/>
              <a:ea typeface="Brush Script MT" panose="03060802040406070304" pitchFamily="66" charset="-122"/>
              <a:cs typeface="Times New Roman" panose="02020603050405020304" pitchFamily="18" charset="0"/>
            </a:endParaRPr>
          </a:p>
        </p:txBody>
      </p:sp>
    </p:spTree>
    <p:extLst>
      <p:ext uri="{BB962C8B-B14F-4D97-AF65-F5344CB8AC3E}">
        <p14:creationId xmlns:p14="http://schemas.microsoft.com/office/powerpoint/2010/main" val="282536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7287" y="1758569"/>
            <a:ext cx="1652649" cy="3412227"/>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1832065" y="873231"/>
            <a:ext cx="1848211" cy="3487745"/>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042732" y="2447805"/>
            <a:ext cx="1488278" cy="2634248"/>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a:buClrTx/>
                <a:defRPr/>
              </a:pPr>
              <a:endParaRPr lang="zh-CN" altLang="en-US" sz="1800" kern="1200">
                <a:solidFill>
                  <a:prstClr val="black"/>
                </a:solidFill>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040893" y="2328278"/>
            <a:ext cx="1615903" cy="2701227"/>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zh-CN" altLang="en-US" sz="1800" kern="1200">
                <a:solidFill>
                  <a:prstClr val="white"/>
                </a:solidFill>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162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a:buClrTx/>
                <a:defRPr/>
              </a:pPr>
              <a:endParaRPr lang="en-US" altLang="zh-CN" sz="1800" kern="1200" dirty="0">
                <a:solidFill>
                  <a:srgbClr val="FFFFFF"/>
                </a:solidFill>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82879" y="1519600"/>
            <a:ext cx="826129" cy="775178"/>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7933402" y="4070841"/>
            <a:ext cx="403825" cy="396399"/>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panose="020F0502020204030204"/>
                  <a:ea typeface="等线" panose="02010600030101010101" pitchFamily="2" charset="-122"/>
                </a:endParaRPr>
              </a:p>
            </p:txBody>
          </p:sp>
        </p:grpSp>
      </p:grpSp>
      <p:cxnSp>
        <p:nvCxnSpPr>
          <p:cNvPr id="26" name="直接连接符 25"/>
          <p:cNvCxnSpPr/>
          <p:nvPr/>
        </p:nvCxnSpPr>
        <p:spPr>
          <a:xfrm>
            <a:off x="5382090" y="2356894"/>
            <a:ext cx="306250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799872" y="4407954"/>
            <a:ext cx="306250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5600842" y="1245773"/>
            <a:ext cx="2481548" cy="997274"/>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400" kern="1200">
              <a:solidFill>
                <a:srgbClr val="A5A5A5"/>
              </a:solidFill>
              <a:latin typeface="华康方圆体W7(P)" pitchFamily="82" charset="-122"/>
              <a:ea typeface="华康方圆体W7(P)" pitchFamily="82" charset="-122"/>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8376724" y="462"/>
            <a:ext cx="762624" cy="2227264"/>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6722771" y="4370239"/>
            <a:ext cx="2421227" cy="716235"/>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327426" y="128304"/>
            <a:ext cx="3473489" cy="85614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9238" y="3718774"/>
            <a:ext cx="762624" cy="1424726"/>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5024813" y="2818898"/>
            <a:ext cx="3777061" cy="830997"/>
          </a:xfrm>
          <a:prstGeom prst="rect">
            <a:avLst/>
          </a:prstGeom>
          <a:noFill/>
        </p:spPr>
        <p:txBody>
          <a:bodyPr wrap="none" lIns="68580" tIns="34290" rIns="68580" bIns="34290">
            <a:spAutoFit/>
          </a:bodyPr>
          <a:lstStyle/>
          <a:p>
            <a:pPr algn="ctr" defTabSz="342900">
              <a:buClrTx/>
              <a:defRPr/>
            </a:pPr>
            <a:r>
              <a:rPr lang="en-US" sz="49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2684844" y="1426464"/>
            <a:ext cx="3508220" cy="324547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a:solidFill>
                <a:prstClr val="white"/>
              </a:solidFill>
              <a:latin typeface="Calibri"/>
              <a:ea typeface="等线" panose="02010600030101010101" pitchFamily="2" charset="-122"/>
            </a:endParaRPr>
          </a:p>
        </p:txBody>
      </p:sp>
      <p:grpSp>
        <p:nvGrpSpPr>
          <p:cNvPr id="7" name="组合 6">
            <a:extLst>
              <a:ext uri="{FF2B5EF4-FFF2-40B4-BE49-F238E27FC236}">
                <a16:creationId xmlns:a16="http://schemas.microsoft.com/office/drawing/2014/main" id="{71606AB2-F7A0-43CC-9A85-D2351EE4B477}"/>
              </a:ext>
            </a:extLst>
          </p:cNvPr>
          <p:cNvGrpSpPr/>
          <p:nvPr/>
        </p:nvGrpSpPr>
        <p:grpSpPr>
          <a:xfrm>
            <a:off x="6193065" y="1944443"/>
            <a:ext cx="2842601" cy="1243386"/>
            <a:chOff x="536218" y="1676931"/>
            <a:chExt cx="3594273" cy="810585"/>
          </a:xfrm>
        </p:grpSpPr>
        <p:grpSp>
          <p:nvGrpSpPr>
            <p:cNvPr id="8" name="组合 7">
              <a:extLst>
                <a:ext uri="{FF2B5EF4-FFF2-40B4-BE49-F238E27FC236}">
                  <a16:creationId xmlns:a16="http://schemas.microsoft.com/office/drawing/2014/main" id="{D5854427-FACB-442E-ADF2-670B9D9DD8F3}"/>
                </a:ext>
              </a:extLst>
            </p:cNvPr>
            <p:cNvGrpSpPr/>
            <p:nvPr/>
          </p:nvGrpSpPr>
          <p:grpSpPr>
            <a:xfrm>
              <a:off x="536218" y="1739570"/>
              <a:ext cx="3477881" cy="688312"/>
              <a:chOff x="356313" y="4328643"/>
              <a:chExt cx="3477881" cy="688312"/>
            </a:xfrm>
          </p:grpSpPr>
          <p:sp>
            <p:nvSpPr>
              <p:cNvPr id="10" name="矩形 9">
                <a:extLst>
                  <a:ext uri="{FF2B5EF4-FFF2-40B4-BE49-F238E27FC236}">
                    <a16:creationId xmlns:a16="http://schemas.microsoft.com/office/drawing/2014/main" id="{FFFCFFC9-631B-46C1-86F4-92DABC0AAD8E}"/>
                  </a:ext>
                </a:extLst>
              </p:cNvPr>
              <p:cNvSpPr/>
              <p:nvPr/>
            </p:nvSpPr>
            <p:spPr>
              <a:xfrm>
                <a:off x="356313" y="4678618"/>
                <a:ext cx="3477881" cy="338337"/>
              </a:xfrm>
              <a:prstGeom prst="rect">
                <a:avLst/>
              </a:prstGeom>
            </p:spPr>
            <p:txBody>
              <a:bodyPr vert="horz" wrap="square">
                <a:spAutoFit/>
              </a:bodyPr>
              <a:lstStyle/>
              <a:p>
                <a:pPr algn="ctr" defTabSz="342900">
                  <a:lnSpc>
                    <a:spcPct val="150000"/>
                  </a:lnSpc>
                  <a:buClrTx/>
                  <a:defRPr/>
                </a:pPr>
                <a:r>
                  <a:rPr lang="vi-VN" altLang="zh-CN" sz="2100" b="1"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Chuẩn bị </a:t>
                </a:r>
                <a:r>
                  <a:rPr lang="vi-VN" altLang="zh-CN" sz="2100" b="1"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bài </a:t>
                </a:r>
                <a:r>
                  <a:rPr lang="en-US" altLang="zh-CN" sz="2100" b="1" kern="120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mới</a:t>
                </a:r>
                <a:endParaRPr lang="vi-VN" altLang="zh-CN" sz="2100" b="1"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1" name="矩形 10">
                <a:extLst>
                  <a:ext uri="{FF2B5EF4-FFF2-40B4-BE49-F238E27FC236}">
                    <a16:creationId xmlns:a16="http://schemas.microsoft.com/office/drawing/2014/main" id="{F12CD5F7-2FB0-4C3B-AF5A-272D69263583}"/>
                  </a:ext>
                </a:extLst>
              </p:cNvPr>
              <p:cNvSpPr/>
              <p:nvPr/>
            </p:nvSpPr>
            <p:spPr>
              <a:xfrm>
                <a:off x="542923" y="4328643"/>
                <a:ext cx="2870197" cy="270870"/>
              </a:xfrm>
              <a:prstGeom prst="rect">
                <a:avLst/>
              </a:prstGeom>
              <a:noFill/>
            </p:spPr>
            <p:txBody>
              <a:bodyPr vert="horz" wrap="square" rtlCol="0">
                <a:spAutoFit/>
              </a:bodyPr>
              <a:lstStyle/>
              <a:p>
                <a:pPr algn="ctr" defTabSz="342900">
                  <a:buClrTx/>
                  <a:defRPr/>
                </a:pPr>
                <a:r>
                  <a:rPr lang="en-US" altLang="zh-CN"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rPr>
                  <a:t>CHUẨN BỊ</a:t>
                </a:r>
                <a:endParaRPr lang="zh-CN" altLang="en-US"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9" name="图片 8">
              <a:extLst>
                <a:ext uri="{FF2B5EF4-FFF2-40B4-BE49-F238E27FC236}">
                  <a16:creationId xmlns:a16="http://schemas.microsoft.com/office/drawing/2014/main" id="{A42646AC-6632-4F9A-8F72-B84EA5B3C6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3721710" y="1676931"/>
              <a:ext cx="408781" cy="810585"/>
            </a:xfrm>
            <a:prstGeom prst="rect">
              <a:avLst/>
            </a:prstGeom>
          </p:spPr>
        </p:pic>
      </p:grpSp>
      <p:grpSp>
        <p:nvGrpSpPr>
          <p:cNvPr id="17" name="组合 16">
            <a:extLst>
              <a:ext uri="{FF2B5EF4-FFF2-40B4-BE49-F238E27FC236}">
                <a16:creationId xmlns:a16="http://schemas.microsoft.com/office/drawing/2014/main" id="{FFF27159-FF5E-463F-A9E4-25D0D3F01EA5}"/>
              </a:ext>
            </a:extLst>
          </p:cNvPr>
          <p:cNvGrpSpPr/>
          <p:nvPr/>
        </p:nvGrpSpPr>
        <p:grpSpPr>
          <a:xfrm>
            <a:off x="200386" y="1706399"/>
            <a:ext cx="2484458" cy="2042029"/>
            <a:chOff x="717129" y="1691859"/>
            <a:chExt cx="3312611" cy="2350739"/>
          </a:xfrm>
        </p:grpSpPr>
        <p:grpSp>
          <p:nvGrpSpPr>
            <p:cNvPr id="18" name="组合 17">
              <a:extLst>
                <a:ext uri="{FF2B5EF4-FFF2-40B4-BE49-F238E27FC236}">
                  <a16:creationId xmlns:a16="http://schemas.microsoft.com/office/drawing/2014/main" id="{494A6C93-346F-477D-9988-8E0C6E540BBF}"/>
                </a:ext>
              </a:extLst>
            </p:cNvPr>
            <p:cNvGrpSpPr/>
            <p:nvPr/>
          </p:nvGrpSpPr>
          <p:grpSpPr>
            <a:xfrm>
              <a:off x="793514" y="2229832"/>
              <a:ext cx="3236226" cy="1812766"/>
              <a:chOff x="613609" y="4818905"/>
              <a:chExt cx="3236226" cy="1812766"/>
            </a:xfrm>
          </p:grpSpPr>
          <p:sp>
            <p:nvSpPr>
              <p:cNvPr id="20" name="矩形 19">
                <a:extLst>
                  <a:ext uri="{FF2B5EF4-FFF2-40B4-BE49-F238E27FC236}">
                    <a16:creationId xmlns:a16="http://schemas.microsoft.com/office/drawing/2014/main" id="{3A03A502-A603-416C-A5C3-D336F8CF5CCF}"/>
                  </a:ext>
                </a:extLst>
              </p:cNvPr>
              <p:cNvSpPr/>
              <p:nvPr/>
            </p:nvSpPr>
            <p:spPr>
              <a:xfrm>
                <a:off x="613609" y="5409317"/>
                <a:ext cx="3236226" cy="1222354"/>
              </a:xfrm>
              <a:prstGeom prst="rect">
                <a:avLst/>
              </a:prstGeom>
            </p:spPr>
            <p:txBody>
              <a:bodyPr vert="horz" wrap="square">
                <a:spAutoFit/>
              </a:bodyPr>
              <a:lstStyle/>
              <a:p>
                <a:pPr algn="ctr" defTabSz="342900">
                  <a:buClrTx/>
                  <a:defRPr/>
                </a:pP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Học</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bài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cũ</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và</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trả</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lời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các</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câu</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hỏi</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sách</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100"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giáo</a:t>
                </a:r>
                <a:r>
                  <a:rPr lang="en-US" altLang="zh-CN"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khoa.</a:t>
                </a:r>
                <a:endParaRPr lang="zh-CN" altLang="en-US" sz="2100"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21" name="矩形 20">
                <a:extLst>
                  <a:ext uri="{FF2B5EF4-FFF2-40B4-BE49-F238E27FC236}">
                    <a16:creationId xmlns:a16="http://schemas.microsoft.com/office/drawing/2014/main" id="{BB638929-5968-4B31-A7DB-50FFC5525290}"/>
                  </a:ext>
                </a:extLst>
              </p:cNvPr>
              <p:cNvSpPr/>
              <p:nvPr/>
            </p:nvSpPr>
            <p:spPr>
              <a:xfrm>
                <a:off x="960778" y="4818905"/>
                <a:ext cx="2376148" cy="478312"/>
              </a:xfrm>
              <a:prstGeom prst="rect">
                <a:avLst/>
              </a:prstGeom>
              <a:noFill/>
            </p:spPr>
            <p:txBody>
              <a:bodyPr vert="horz" wrap="square" rtlCol="0">
                <a:spAutoFit/>
              </a:bodyPr>
              <a:lstStyle/>
              <a:p>
                <a:pPr algn="ctr" defTabSz="342900">
                  <a:buClrTx/>
                  <a:defRPr/>
                </a:pPr>
                <a:r>
                  <a:rPr lang="en-US" altLang="zh-CN"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rPr>
                  <a:t>HỌC</a:t>
                </a:r>
                <a:endParaRPr lang="zh-CN" altLang="en-US" sz="2100" b="1" kern="1200" dirty="0">
                  <a:solidFill>
                    <a:srgbClr val="EF6838"/>
                  </a:solidFill>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717129" y="1691859"/>
              <a:ext cx="408781" cy="1308030"/>
            </a:xfrm>
            <a:prstGeom prst="rect">
              <a:avLst/>
            </a:prstGeom>
          </p:spPr>
        </p:pic>
      </p:grpSp>
      <p:sp>
        <p:nvSpPr>
          <p:cNvPr id="28" name="Rectangle 27"/>
          <p:cNvSpPr/>
          <p:nvPr/>
        </p:nvSpPr>
        <p:spPr>
          <a:xfrm>
            <a:off x="8409598" y="66557"/>
            <a:ext cx="201002" cy="12443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2742863" y="1560030"/>
            <a:ext cx="3363825" cy="3092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278" y="1522039"/>
            <a:ext cx="1323671" cy="1323671"/>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3696835" y="415744"/>
            <a:ext cx="2172711" cy="692497"/>
          </a:xfrm>
          <a:prstGeom prst="rect">
            <a:avLst/>
          </a:prstGeom>
          <a:noFill/>
        </p:spPr>
        <p:txBody>
          <a:bodyPr wrap="none" lIns="68580" tIns="34290" rIns="68580" bIns="34290">
            <a:spAutoFit/>
          </a:bodyPr>
          <a:lstStyle/>
          <a:p>
            <a:pPr algn="ctr" defTabSz="342900">
              <a:buClrTx/>
              <a:defRPr/>
            </a:pPr>
            <a:r>
              <a:rPr lang="en-US" sz="40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DẶN DÒ</a:t>
            </a:r>
          </a:p>
        </p:txBody>
      </p:sp>
    </p:spTree>
    <p:extLst>
      <p:ext uri="{BB962C8B-B14F-4D97-AF65-F5344CB8AC3E}">
        <p14:creationId xmlns:p14="http://schemas.microsoft.com/office/powerpoint/2010/main" val="139060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5890" name="Google Shape;5890;p42"/>
          <p:cNvSpPr/>
          <p:nvPr/>
        </p:nvSpPr>
        <p:spPr>
          <a:xfrm>
            <a:off x="3684064" y="4940200"/>
            <a:ext cx="1166272" cy="155009"/>
          </a:xfrm>
          <a:custGeom>
            <a:avLst/>
            <a:gdLst/>
            <a:ahLst/>
            <a:cxnLst/>
            <a:rect l="l" t="t" r="r" b="b"/>
            <a:pathLst>
              <a:path w="57615" h="13990" extrusionOk="0">
                <a:moveTo>
                  <a:pt x="47132" y="0"/>
                </a:moveTo>
                <a:lnTo>
                  <a:pt x="46793" y="57"/>
                </a:lnTo>
                <a:lnTo>
                  <a:pt x="46454" y="113"/>
                </a:lnTo>
                <a:lnTo>
                  <a:pt x="46114" y="208"/>
                </a:lnTo>
                <a:lnTo>
                  <a:pt x="45794" y="321"/>
                </a:lnTo>
                <a:lnTo>
                  <a:pt x="45492" y="472"/>
                </a:lnTo>
                <a:lnTo>
                  <a:pt x="45191" y="622"/>
                </a:lnTo>
                <a:lnTo>
                  <a:pt x="44908" y="811"/>
                </a:lnTo>
                <a:lnTo>
                  <a:pt x="44644" y="1018"/>
                </a:lnTo>
                <a:lnTo>
                  <a:pt x="44399" y="1245"/>
                </a:lnTo>
                <a:lnTo>
                  <a:pt x="44173" y="1471"/>
                </a:lnTo>
                <a:lnTo>
                  <a:pt x="43946" y="1735"/>
                </a:lnTo>
                <a:lnTo>
                  <a:pt x="43758" y="2018"/>
                </a:lnTo>
                <a:lnTo>
                  <a:pt x="43588" y="2300"/>
                </a:lnTo>
                <a:lnTo>
                  <a:pt x="43437" y="2602"/>
                </a:lnTo>
                <a:lnTo>
                  <a:pt x="43305" y="2904"/>
                </a:lnTo>
                <a:lnTo>
                  <a:pt x="43173" y="2866"/>
                </a:lnTo>
                <a:lnTo>
                  <a:pt x="43041" y="2828"/>
                </a:lnTo>
                <a:lnTo>
                  <a:pt x="42909" y="2809"/>
                </a:lnTo>
                <a:lnTo>
                  <a:pt x="42608" y="2809"/>
                </a:lnTo>
                <a:lnTo>
                  <a:pt x="42457" y="2847"/>
                </a:lnTo>
                <a:lnTo>
                  <a:pt x="42306" y="2885"/>
                </a:lnTo>
                <a:lnTo>
                  <a:pt x="42174" y="2922"/>
                </a:lnTo>
                <a:lnTo>
                  <a:pt x="42042" y="2998"/>
                </a:lnTo>
                <a:lnTo>
                  <a:pt x="41910" y="3073"/>
                </a:lnTo>
                <a:lnTo>
                  <a:pt x="41797" y="3168"/>
                </a:lnTo>
                <a:lnTo>
                  <a:pt x="41684" y="3262"/>
                </a:lnTo>
                <a:lnTo>
                  <a:pt x="41590" y="3375"/>
                </a:lnTo>
                <a:lnTo>
                  <a:pt x="41495" y="3488"/>
                </a:lnTo>
                <a:lnTo>
                  <a:pt x="41420" y="3620"/>
                </a:lnTo>
                <a:lnTo>
                  <a:pt x="41345" y="3752"/>
                </a:lnTo>
                <a:lnTo>
                  <a:pt x="41307" y="3884"/>
                </a:lnTo>
                <a:lnTo>
                  <a:pt x="41269" y="4035"/>
                </a:lnTo>
                <a:lnTo>
                  <a:pt x="41250" y="4186"/>
                </a:lnTo>
                <a:lnTo>
                  <a:pt x="41231" y="4336"/>
                </a:lnTo>
                <a:lnTo>
                  <a:pt x="41231" y="4487"/>
                </a:lnTo>
                <a:lnTo>
                  <a:pt x="41250" y="4619"/>
                </a:lnTo>
                <a:lnTo>
                  <a:pt x="40986" y="4732"/>
                </a:lnTo>
                <a:lnTo>
                  <a:pt x="40741" y="4845"/>
                </a:lnTo>
                <a:lnTo>
                  <a:pt x="40477" y="4996"/>
                </a:lnTo>
                <a:lnTo>
                  <a:pt x="40251" y="5147"/>
                </a:lnTo>
                <a:lnTo>
                  <a:pt x="40100" y="5091"/>
                </a:lnTo>
                <a:lnTo>
                  <a:pt x="39968" y="5053"/>
                </a:lnTo>
                <a:lnTo>
                  <a:pt x="39817" y="5034"/>
                </a:lnTo>
                <a:lnTo>
                  <a:pt x="39648" y="5015"/>
                </a:lnTo>
                <a:lnTo>
                  <a:pt x="39516" y="5034"/>
                </a:lnTo>
                <a:lnTo>
                  <a:pt x="39384" y="5053"/>
                </a:lnTo>
                <a:lnTo>
                  <a:pt x="39252" y="5072"/>
                </a:lnTo>
                <a:lnTo>
                  <a:pt x="39120" y="5109"/>
                </a:lnTo>
                <a:lnTo>
                  <a:pt x="38988" y="5166"/>
                </a:lnTo>
                <a:lnTo>
                  <a:pt x="38875" y="5241"/>
                </a:lnTo>
                <a:lnTo>
                  <a:pt x="38762" y="5298"/>
                </a:lnTo>
                <a:lnTo>
                  <a:pt x="38667" y="5392"/>
                </a:lnTo>
                <a:lnTo>
                  <a:pt x="38479" y="5581"/>
                </a:lnTo>
                <a:lnTo>
                  <a:pt x="38404" y="5675"/>
                </a:lnTo>
                <a:lnTo>
                  <a:pt x="38328" y="5788"/>
                </a:lnTo>
                <a:lnTo>
                  <a:pt x="38272" y="5901"/>
                </a:lnTo>
                <a:lnTo>
                  <a:pt x="38215" y="6033"/>
                </a:lnTo>
                <a:lnTo>
                  <a:pt x="38177" y="6165"/>
                </a:lnTo>
                <a:lnTo>
                  <a:pt x="38140" y="6297"/>
                </a:lnTo>
                <a:lnTo>
                  <a:pt x="37951" y="6278"/>
                </a:lnTo>
                <a:lnTo>
                  <a:pt x="37612" y="6297"/>
                </a:lnTo>
                <a:lnTo>
                  <a:pt x="37291" y="6354"/>
                </a:lnTo>
                <a:lnTo>
                  <a:pt x="36971" y="6429"/>
                </a:lnTo>
                <a:lnTo>
                  <a:pt x="36650" y="6542"/>
                </a:lnTo>
                <a:lnTo>
                  <a:pt x="36518" y="6391"/>
                </a:lnTo>
                <a:lnTo>
                  <a:pt x="36349" y="6241"/>
                </a:lnTo>
                <a:lnTo>
                  <a:pt x="36179" y="6109"/>
                </a:lnTo>
                <a:lnTo>
                  <a:pt x="35972" y="5995"/>
                </a:lnTo>
                <a:lnTo>
                  <a:pt x="35783" y="5920"/>
                </a:lnTo>
                <a:lnTo>
                  <a:pt x="35557" y="5845"/>
                </a:lnTo>
                <a:lnTo>
                  <a:pt x="35331" y="5807"/>
                </a:lnTo>
                <a:lnTo>
                  <a:pt x="35104" y="5788"/>
                </a:lnTo>
                <a:lnTo>
                  <a:pt x="34897" y="5807"/>
                </a:lnTo>
                <a:lnTo>
                  <a:pt x="34671" y="5845"/>
                </a:lnTo>
                <a:lnTo>
                  <a:pt x="34482" y="5901"/>
                </a:lnTo>
                <a:lnTo>
                  <a:pt x="34294" y="5977"/>
                </a:lnTo>
                <a:lnTo>
                  <a:pt x="34067" y="5788"/>
                </a:lnTo>
                <a:lnTo>
                  <a:pt x="33822" y="5618"/>
                </a:lnTo>
                <a:lnTo>
                  <a:pt x="33785" y="5449"/>
                </a:lnTo>
                <a:lnTo>
                  <a:pt x="33728" y="5279"/>
                </a:lnTo>
                <a:lnTo>
                  <a:pt x="33653" y="5128"/>
                </a:lnTo>
                <a:lnTo>
                  <a:pt x="33577" y="4977"/>
                </a:lnTo>
                <a:lnTo>
                  <a:pt x="33483" y="4845"/>
                </a:lnTo>
                <a:lnTo>
                  <a:pt x="33370" y="4713"/>
                </a:lnTo>
                <a:lnTo>
                  <a:pt x="33257" y="4600"/>
                </a:lnTo>
                <a:lnTo>
                  <a:pt x="33144" y="4487"/>
                </a:lnTo>
                <a:lnTo>
                  <a:pt x="33012" y="4374"/>
                </a:lnTo>
                <a:lnTo>
                  <a:pt x="32861" y="4299"/>
                </a:lnTo>
                <a:lnTo>
                  <a:pt x="32710" y="4223"/>
                </a:lnTo>
                <a:lnTo>
                  <a:pt x="32559" y="4148"/>
                </a:lnTo>
                <a:lnTo>
                  <a:pt x="32408" y="4091"/>
                </a:lnTo>
                <a:lnTo>
                  <a:pt x="32239" y="4054"/>
                </a:lnTo>
                <a:lnTo>
                  <a:pt x="32050" y="4035"/>
                </a:lnTo>
                <a:lnTo>
                  <a:pt x="31880" y="4035"/>
                </a:lnTo>
                <a:lnTo>
                  <a:pt x="31616" y="4054"/>
                </a:lnTo>
                <a:lnTo>
                  <a:pt x="31353" y="4110"/>
                </a:lnTo>
                <a:lnTo>
                  <a:pt x="31107" y="4186"/>
                </a:lnTo>
                <a:lnTo>
                  <a:pt x="30881" y="4299"/>
                </a:lnTo>
                <a:lnTo>
                  <a:pt x="30674" y="4412"/>
                </a:lnTo>
                <a:lnTo>
                  <a:pt x="30466" y="4544"/>
                </a:lnTo>
                <a:lnTo>
                  <a:pt x="30297" y="4695"/>
                </a:lnTo>
                <a:lnTo>
                  <a:pt x="30127" y="4864"/>
                </a:lnTo>
                <a:lnTo>
                  <a:pt x="29939" y="4827"/>
                </a:lnTo>
                <a:lnTo>
                  <a:pt x="29750" y="4808"/>
                </a:lnTo>
                <a:lnTo>
                  <a:pt x="29562" y="4789"/>
                </a:lnTo>
                <a:lnTo>
                  <a:pt x="29373" y="4770"/>
                </a:lnTo>
                <a:lnTo>
                  <a:pt x="29015" y="4789"/>
                </a:lnTo>
                <a:lnTo>
                  <a:pt x="28675" y="4770"/>
                </a:lnTo>
                <a:lnTo>
                  <a:pt x="28449" y="4789"/>
                </a:lnTo>
                <a:lnTo>
                  <a:pt x="28223" y="4808"/>
                </a:lnTo>
                <a:lnTo>
                  <a:pt x="27997" y="4845"/>
                </a:lnTo>
                <a:lnTo>
                  <a:pt x="27789" y="4902"/>
                </a:lnTo>
                <a:lnTo>
                  <a:pt x="27582" y="4977"/>
                </a:lnTo>
                <a:lnTo>
                  <a:pt x="27375" y="5053"/>
                </a:lnTo>
                <a:lnTo>
                  <a:pt x="27186" y="5147"/>
                </a:lnTo>
                <a:lnTo>
                  <a:pt x="26998" y="5241"/>
                </a:lnTo>
                <a:lnTo>
                  <a:pt x="26715" y="5147"/>
                </a:lnTo>
                <a:lnTo>
                  <a:pt x="26432" y="5072"/>
                </a:lnTo>
                <a:lnTo>
                  <a:pt x="26130" y="5034"/>
                </a:lnTo>
                <a:lnTo>
                  <a:pt x="25810" y="5015"/>
                </a:lnTo>
                <a:lnTo>
                  <a:pt x="25584" y="5034"/>
                </a:lnTo>
                <a:lnTo>
                  <a:pt x="25357" y="4959"/>
                </a:lnTo>
                <a:lnTo>
                  <a:pt x="25112" y="4921"/>
                </a:lnTo>
                <a:lnTo>
                  <a:pt x="24848" y="4883"/>
                </a:lnTo>
                <a:lnTo>
                  <a:pt x="24584" y="4864"/>
                </a:lnTo>
                <a:lnTo>
                  <a:pt x="24264" y="4883"/>
                </a:lnTo>
                <a:lnTo>
                  <a:pt x="23962" y="4940"/>
                </a:lnTo>
                <a:lnTo>
                  <a:pt x="23661" y="5015"/>
                </a:lnTo>
                <a:lnTo>
                  <a:pt x="23359" y="5109"/>
                </a:lnTo>
                <a:lnTo>
                  <a:pt x="23095" y="5241"/>
                </a:lnTo>
                <a:lnTo>
                  <a:pt x="22831" y="5411"/>
                </a:lnTo>
                <a:lnTo>
                  <a:pt x="22586" y="5581"/>
                </a:lnTo>
                <a:lnTo>
                  <a:pt x="22360" y="5788"/>
                </a:lnTo>
                <a:lnTo>
                  <a:pt x="22133" y="5562"/>
                </a:lnTo>
                <a:lnTo>
                  <a:pt x="21870" y="5373"/>
                </a:lnTo>
                <a:lnTo>
                  <a:pt x="21606" y="5185"/>
                </a:lnTo>
                <a:lnTo>
                  <a:pt x="21323" y="5053"/>
                </a:lnTo>
                <a:lnTo>
                  <a:pt x="21002" y="4940"/>
                </a:lnTo>
                <a:lnTo>
                  <a:pt x="20701" y="4845"/>
                </a:lnTo>
                <a:lnTo>
                  <a:pt x="20361" y="4789"/>
                </a:lnTo>
                <a:lnTo>
                  <a:pt x="20022" y="4770"/>
                </a:lnTo>
                <a:lnTo>
                  <a:pt x="19965" y="4638"/>
                </a:lnTo>
                <a:lnTo>
                  <a:pt x="19890" y="4487"/>
                </a:lnTo>
                <a:lnTo>
                  <a:pt x="19815" y="4355"/>
                </a:lnTo>
                <a:lnTo>
                  <a:pt x="19720" y="4242"/>
                </a:lnTo>
                <a:lnTo>
                  <a:pt x="19626" y="4110"/>
                </a:lnTo>
                <a:lnTo>
                  <a:pt x="19513" y="3997"/>
                </a:lnTo>
                <a:lnTo>
                  <a:pt x="19400" y="3903"/>
                </a:lnTo>
                <a:lnTo>
                  <a:pt x="19268" y="3809"/>
                </a:lnTo>
                <a:lnTo>
                  <a:pt x="19155" y="3714"/>
                </a:lnTo>
                <a:lnTo>
                  <a:pt x="19004" y="3639"/>
                </a:lnTo>
                <a:lnTo>
                  <a:pt x="18872" y="3582"/>
                </a:lnTo>
                <a:lnTo>
                  <a:pt x="18721" y="3526"/>
                </a:lnTo>
                <a:lnTo>
                  <a:pt x="18570" y="3488"/>
                </a:lnTo>
                <a:lnTo>
                  <a:pt x="18401" y="3450"/>
                </a:lnTo>
                <a:lnTo>
                  <a:pt x="18250" y="3431"/>
                </a:lnTo>
                <a:lnTo>
                  <a:pt x="17873" y="3431"/>
                </a:lnTo>
                <a:lnTo>
                  <a:pt x="17646" y="3469"/>
                </a:lnTo>
                <a:lnTo>
                  <a:pt x="17439" y="3526"/>
                </a:lnTo>
                <a:lnTo>
                  <a:pt x="17251" y="3601"/>
                </a:lnTo>
                <a:lnTo>
                  <a:pt x="17062" y="3695"/>
                </a:lnTo>
                <a:lnTo>
                  <a:pt x="16892" y="3809"/>
                </a:lnTo>
                <a:lnTo>
                  <a:pt x="16723" y="3941"/>
                </a:lnTo>
                <a:lnTo>
                  <a:pt x="16591" y="4072"/>
                </a:lnTo>
                <a:lnTo>
                  <a:pt x="16364" y="3903"/>
                </a:lnTo>
                <a:lnTo>
                  <a:pt x="16138" y="3771"/>
                </a:lnTo>
                <a:lnTo>
                  <a:pt x="15893" y="3639"/>
                </a:lnTo>
                <a:lnTo>
                  <a:pt x="15648" y="3545"/>
                </a:lnTo>
                <a:lnTo>
                  <a:pt x="15384" y="3450"/>
                </a:lnTo>
                <a:lnTo>
                  <a:pt x="15120" y="3394"/>
                </a:lnTo>
                <a:lnTo>
                  <a:pt x="14837" y="3356"/>
                </a:lnTo>
                <a:lnTo>
                  <a:pt x="14536" y="3337"/>
                </a:lnTo>
                <a:lnTo>
                  <a:pt x="14347" y="3356"/>
                </a:lnTo>
                <a:lnTo>
                  <a:pt x="14159" y="3356"/>
                </a:lnTo>
                <a:lnTo>
                  <a:pt x="13801" y="3431"/>
                </a:lnTo>
                <a:lnTo>
                  <a:pt x="13442" y="3545"/>
                </a:lnTo>
                <a:lnTo>
                  <a:pt x="13103" y="3677"/>
                </a:lnTo>
                <a:lnTo>
                  <a:pt x="12801" y="3865"/>
                </a:lnTo>
                <a:lnTo>
                  <a:pt x="12500" y="4072"/>
                </a:lnTo>
                <a:lnTo>
                  <a:pt x="12236" y="4318"/>
                </a:lnTo>
                <a:lnTo>
                  <a:pt x="12009" y="4582"/>
                </a:lnTo>
                <a:lnTo>
                  <a:pt x="11859" y="4582"/>
                </a:lnTo>
                <a:lnTo>
                  <a:pt x="11689" y="4600"/>
                </a:lnTo>
                <a:lnTo>
                  <a:pt x="11538" y="4638"/>
                </a:lnTo>
                <a:lnTo>
                  <a:pt x="11387" y="4713"/>
                </a:lnTo>
                <a:lnTo>
                  <a:pt x="11255" y="4808"/>
                </a:lnTo>
                <a:lnTo>
                  <a:pt x="11199" y="4713"/>
                </a:lnTo>
                <a:lnTo>
                  <a:pt x="11123" y="4638"/>
                </a:lnTo>
                <a:lnTo>
                  <a:pt x="11048" y="4563"/>
                </a:lnTo>
                <a:lnTo>
                  <a:pt x="10954" y="4506"/>
                </a:lnTo>
                <a:lnTo>
                  <a:pt x="10859" y="4450"/>
                </a:lnTo>
                <a:lnTo>
                  <a:pt x="10746" y="4412"/>
                </a:lnTo>
                <a:lnTo>
                  <a:pt x="10652" y="4393"/>
                </a:lnTo>
                <a:lnTo>
                  <a:pt x="10520" y="4393"/>
                </a:lnTo>
                <a:lnTo>
                  <a:pt x="10350" y="4412"/>
                </a:lnTo>
                <a:lnTo>
                  <a:pt x="10200" y="4450"/>
                </a:lnTo>
                <a:lnTo>
                  <a:pt x="10049" y="4544"/>
                </a:lnTo>
                <a:lnTo>
                  <a:pt x="9917" y="4638"/>
                </a:lnTo>
                <a:lnTo>
                  <a:pt x="9804" y="4770"/>
                </a:lnTo>
                <a:lnTo>
                  <a:pt x="9728" y="4921"/>
                </a:lnTo>
                <a:lnTo>
                  <a:pt x="9672" y="5072"/>
                </a:lnTo>
                <a:lnTo>
                  <a:pt x="9653" y="5260"/>
                </a:lnTo>
                <a:lnTo>
                  <a:pt x="9672" y="5430"/>
                </a:lnTo>
                <a:lnTo>
                  <a:pt x="9596" y="5373"/>
                </a:lnTo>
                <a:lnTo>
                  <a:pt x="9483" y="5317"/>
                </a:lnTo>
                <a:lnTo>
                  <a:pt x="9389" y="5279"/>
                </a:lnTo>
                <a:lnTo>
                  <a:pt x="9276" y="5260"/>
                </a:lnTo>
                <a:lnTo>
                  <a:pt x="9163" y="5185"/>
                </a:lnTo>
                <a:lnTo>
                  <a:pt x="9068" y="5147"/>
                </a:lnTo>
                <a:lnTo>
                  <a:pt x="8936" y="5109"/>
                </a:lnTo>
                <a:lnTo>
                  <a:pt x="8804" y="5091"/>
                </a:lnTo>
                <a:lnTo>
                  <a:pt x="8691" y="5109"/>
                </a:lnTo>
                <a:lnTo>
                  <a:pt x="8597" y="5128"/>
                </a:lnTo>
                <a:lnTo>
                  <a:pt x="8484" y="5166"/>
                </a:lnTo>
                <a:lnTo>
                  <a:pt x="8390" y="5223"/>
                </a:lnTo>
                <a:lnTo>
                  <a:pt x="8314" y="5298"/>
                </a:lnTo>
                <a:lnTo>
                  <a:pt x="8239" y="5373"/>
                </a:lnTo>
                <a:lnTo>
                  <a:pt x="8182" y="5468"/>
                </a:lnTo>
                <a:lnTo>
                  <a:pt x="8126" y="5562"/>
                </a:lnTo>
                <a:lnTo>
                  <a:pt x="7843" y="5449"/>
                </a:lnTo>
                <a:lnTo>
                  <a:pt x="7560" y="5354"/>
                </a:lnTo>
                <a:lnTo>
                  <a:pt x="7259" y="5298"/>
                </a:lnTo>
                <a:lnTo>
                  <a:pt x="6957" y="5260"/>
                </a:lnTo>
                <a:lnTo>
                  <a:pt x="6825" y="5128"/>
                </a:lnTo>
                <a:lnTo>
                  <a:pt x="6655" y="5034"/>
                </a:lnTo>
                <a:lnTo>
                  <a:pt x="6486" y="4959"/>
                </a:lnTo>
                <a:lnTo>
                  <a:pt x="6391" y="4940"/>
                </a:lnTo>
                <a:lnTo>
                  <a:pt x="6146" y="4940"/>
                </a:lnTo>
                <a:lnTo>
                  <a:pt x="6014" y="4977"/>
                </a:lnTo>
                <a:lnTo>
                  <a:pt x="5882" y="5034"/>
                </a:lnTo>
                <a:lnTo>
                  <a:pt x="5769" y="5091"/>
                </a:lnTo>
                <a:lnTo>
                  <a:pt x="5675" y="5185"/>
                </a:lnTo>
                <a:lnTo>
                  <a:pt x="5581" y="5279"/>
                </a:lnTo>
                <a:lnTo>
                  <a:pt x="5524" y="5392"/>
                </a:lnTo>
                <a:lnTo>
                  <a:pt x="5468" y="5505"/>
                </a:lnTo>
                <a:lnTo>
                  <a:pt x="5241" y="5618"/>
                </a:lnTo>
                <a:lnTo>
                  <a:pt x="5015" y="5750"/>
                </a:lnTo>
                <a:lnTo>
                  <a:pt x="4808" y="5882"/>
                </a:lnTo>
                <a:lnTo>
                  <a:pt x="4619" y="6033"/>
                </a:lnTo>
                <a:lnTo>
                  <a:pt x="4449" y="6052"/>
                </a:lnTo>
                <a:lnTo>
                  <a:pt x="4299" y="6127"/>
                </a:lnTo>
                <a:lnTo>
                  <a:pt x="4167" y="6203"/>
                </a:lnTo>
                <a:lnTo>
                  <a:pt x="4035" y="6335"/>
                </a:lnTo>
                <a:lnTo>
                  <a:pt x="3846" y="6203"/>
                </a:lnTo>
                <a:lnTo>
                  <a:pt x="3639" y="6109"/>
                </a:lnTo>
                <a:lnTo>
                  <a:pt x="3431" y="6014"/>
                </a:lnTo>
                <a:lnTo>
                  <a:pt x="3205" y="5939"/>
                </a:lnTo>
                <a:lnTo>
                  <a:pt x="2979" y="5882"/>
                </a:lnTo>
                <a:lnTo>
                  <a:pt x="2753" y="5845"/>
                </a:lnTo>
                <a:lnTo>
                  <a:pt x="2508" y="5807"/>
                </a:lnTo>
                <a:lnTo>
                  <a:pt x="2263" y="5807"/>
                </a:lnTo>
                <a:lnTo>
                  <a:pt x="1942" y="5826"/>
                </a:lnTo>
                <a:lnTo>
                  <a:pt x="1622" y="5864"/>
                </a:lnTo>
                <a:lnTo>
                  <a:pt x="1320" y="5939"/>
                </a:lnTo>
                <a:lnTo>
                  <a:pt x="1037" y="6052"/>
                </a:lnTo>
                <a:lnTo>
                  <a:pt x="754" y="6184"/>
                </a:lnTo>
                <a:lnTo>
                  <a:pt x="490" y="6335"/>
                </a:lnTo>
                <a:lnTo>
                  <a:pt x="245" y="6505"/>
                </a:lnTo>
                <a:lnTo>
                  <a:pt x="0" y="6712"/>
                </a:lnTo>
                <a:lnTo>
                  <a:pt x="0" y="11444"/>
                </a:lnTo>
                <a:lnTo>
                  <a:pt x="245" y="11651"/>
                </a:lnTo>
                <a:lnTo>
                  <a:pt x="490" y="11821"/>
                </a:lnTo>
                <a:lnTo>
                  <a:pt x="754" y="11991"/>
                </a:lnTo>
                <a:lnTo>
                  <a:pt x="1037" y="12123"/>
                </a:lnTo>
                <a:lnTo>
                  <a:pt x="1320" y="12217"/>
                </a:lnTo>
                <a:lnTo>
                  <a:pt x="1622" y="12292"/>
                </a:lnTo>
                <a:lnTo>
                  <a:pt x="1942" y="12349"/>
                </a:lnTo>
                <a:lnTo>
                  <a:pt x="2621" y="12349"/>
                </a:lnTo>
                <a:lnTo>
                  <a:pt x="2960" y="12292"/>
                </a:lnTo>
                <a:lnTo>
                  <a:pt x="3281" y="12198"/>
                </a:lnTo>
                <a:lnTo>
                  <a:pt x="3601" y="12085"/>
                </a:lnTo>
                <a:lnTo>
                  <a:pt x="3808" y="12255"/>
                </a:lnTo>
                <a:lnTo>
                  <a:pt x="4054" y="12405"/>
                </a:lnTo>
                <a:lnTo>
                  <a:pt x="4299" y="12537"/>
                </a:lnTo>
                <a:lnTo>
                  <a:pt x="4563" y="12632"/>
                </a:lnTo>
                <a:lnTo>
                  <a:pt x="4827" y="12726"/>
                </a:lnTo>
                <a:lnTo>
                  <a:pt x="5109" y="12783"/>
                </a:lnTo>
                <a:lnTo>
                  <a:pt x="5392" y="12820"/>
                </a:lnTo>
                <a:lnTo>
                  <a:pt x="5694" y="12839"/>
                </a:lnTo>
                <a:lnTo>
                  <a:pt x="6071" y="12820"/>
                </a:lnTo>
                <a:lnTo>
                  <a:pt x="6429" y="12764"/>
                </a:lnTo>
                <a:lnTo>
                  <a:pt x="6768" y="12669"/>
                </a:lnTo>
                <a:lnTo>
                  <a:pt x="7089" y="12519"/>
                </a:lnTo>
                <a:lnTo>
                  <a:pt x="7296" y="12726"/>
                </a:lnTo>
                <a:lnTo>
                  <a:pt x="7504" y="12896"/>
                </a:lnTo>
                <a:lnTo>
                  <a:pt x="7749" y="13046"/>
                </a:lnTo>
                <a:lnTo>
                  <a:pt x="7994" y="13178"/>
                </a:lnTo>
                <a:lnTo>
                  <a:pt x="8258" y="13292"/>
                </a:lnTo>
                <a:lnTo>
                  <a:pt x="8541" y="13367"/>
                </a:lnTo>
                <a:lnTo>
                  <a:pt x="8823" y="13405"/>
                </a:lnTo>
                <a:lnTo>
                  <a:pt x="9125" y="13424"/>
                </a:lnTo>
                <a:lnTo>
                  <a:pt x="9370" y="13405"/>
                </a:lnTo>
                <a:lnTo>
                  <a:pt x="9596" y="13386"/>
                </a:lnTo>
                <a:lnTo>
                  <a:pt x="9823" y="13329"/>
                </a:lnTo>
                <a:lnTo>
                  <a:pt x="10030" y="13273"/>
                </a:lnTo>
                <a:lnTo>
                  <a:pt x="10237" y="13178"/>
                </a:lnTo>
                <a:lnTo>
                  <a:pt x="10445" y="13084"/>
                </a:lnTo>
                <a:lnTo>
                  <a:pt x="10633" y="12971"/>
                </a:lnTo>
                <a:lnTo>
                  <a:pt x="10822" y="12839"/>
                </a:lnTo>
                <a:lnTo>
                  <a:pt x="11029" y="12914"/>
                </a:lnTo>
                <a:lnTo>
                  <a:pt x="11237" y="12952"/>
                </a:lnTo>
                <a:lnTo>
                  <a:pt x="11463" y="12971"/>
                </a:lnTo>
                <a:lnTo>
                  <a:pt x="11670" y="12990"/>
                </a:lnTo>
                <a:lnTo>
                  <a:pt x="11878" y="12971"/>
                </a:lnTo>
                <a:lnTo>
                  <a:pt x="12085" y="12952"/>
                </a:lnTo>
                <a:lnTo>
                  <a:pt x="12292" y="12914"/>
                </a:lnTo>
                <a:lnTo>
                  <a:pt x="12481" y="12877"/>
                </a:lnTo>
                <a:lnTo>
                  <a:pt x="12669" y="12801"/>
                </a:lnTo>
                <a:lnTo>
                  <a:pt x="12839" y="12726"/>
                </a:lnTo>
                <a:lnTo>
                  <a:pt x="13028" y="12632"/>
                </a:lnTo>
                <a:lnTo>
                  <a:pt x="13178" y="12537"/>
                </a:lnTo>
                <a:lnTo>
                  <a:pt x="13442" y="12575"/>
                </a:lnTo>
                <a:lnTo>
                  <a:pt x="13706" y="12594"/>
                </a:lnTo>
                <a:lnTo>
                  <a:pt x="13914" y="12575"/>
                </a:lnTo>
                <a:lnTo>
                  <a:pt x="14102" y="12556"/>
                </a:lnTo>
                <a:lnTo>
                  <a:pt x="14291" y="12537"/>
                </a:lnTo>
                <a:lnTo>
                  <a:pt x="14479" y="12481"/>
                </a:lnTo>
                <a:lnTo>
                  <a:pt x="14668" y="12537"/>
                </a:lnTo>
                <a:lnTo>
                  <a:pt x="14837" y="12556"/>
                </a:lnTo>
                <a:lnTo>
                  <a:pt x="15045" y="12575"/>
                </a:lnTo>
                <a:lnTo>
                  <a:pt x="15233" y="12594"/>
                </a:lnTo>
                <a:lnTo>
                  <a:pt x="15516" y="12575"/>
                </a:lnTo>
                <a:lnTo>
                  <a:pt x="15780" y="12537"/>
                </a:lnTo>
                <a:lnTo>
                  <a:pt x="16044" y="12481"/>
                </a:lnTo>
                <a:lnTo>
                  <a:pt x="16289" y="12387"/>
                </a:lnTo>
                <a:lnTo>
                  <a:pt x="16459" y="12519"/>
                </a:lnTo>
                <a:lnTo>
                  <a:pt x="16666" y="12632"/>
                </a:lnTo>
                <a:lnTo>
                  <a:pt x="16874" y="12745"/>
                </a:lnTo>
                <a:lnTo>
                  <a:pt x="17081" y="12820"/>
                </a:lnTo>
                <a:lnTo>
                  <a:pt x="17307" y="12896"/>
                </a:lnTo>
                <a:lnTo>
                  <a:pt x="17533" y="12952"/>
                </a:lnTo>
                <a:lnTo>
                  <a:pt x="17760" y="12971"/>
                </a:lnTo>
                <a:lnTo>
                  <a:pt x="18005" y="12990"/>
                </a:lnTo>
                <a:lnTo>
                  <a:pt x="18269" y="12971"/>
                </a:lnTo>
                <a:lnTo>
                  <a:pt x="18533" y="12933"/>
                </a:lnTo>
                <a:lnTo>
                  <a:pt x="18778" y="12877"/>
                </a:lnTo>
                <a:lnTo>
                  <a:pt x="19023" y="12801"/>
                </a:lnTo>
                <a:lnTo>
                  <a:pt x="19249" y="12877"/>
                </a:lnTo>
                <a:lnTo>
                  <a:pt x="19513" y="12933"/>
                </a:lnTo>
                <a:lnTo>
                  <a:pt x="19758" y="12971"/>
                </a:lnTo>
                <a:lnTo>
                  <a:pt x="20022" y="12990"/>
                </a:lnTo>
                <a:lnTo>
                  <a:pt x="20210" y="12990"/>
                </a:lnTo>
                <a:lnTo>
                  <a:pt x="20399" y="12971"/>
                </a:lnTo>
                <a:lnTo>
                  <a:pt x="20569" y="12933"/>
                </a:lnTo>
                <a:lnTo>
                  <a:pt x="20738" y="12896"/>
                </a:lnTo>
                <a:lnTo>
                  <a:pt x="20908" y="12839"/>
                </a:lnTo>
                <a:lnTo>
                  <a:pt x="21078" y="12783"/>
                </a:lnTo>
                <a:lnTo>
                  <a:pt x="21398" y="12632"/>
                </a:lnTo>
                <a:lnTo>
                  <a:pt x="21587" y="12801"/>
                </a:lnTo>
                <a:lnTo>
                  <a:pt x="21794" y="12952"/>
                </a:lnTo>
                <a:lnTo>
                  <a:pt x="22039" y="13084"/>
                </a:lnTo>
                <a:lnTo>
                  <a:pt x="22265" y="13216"/>
                </a:lnTo>
                <a:lnTo>
                  <a:pt x="22529" y="13292"/>
                </a:lnTo>
                <a:lnTo>
                  <a:pt x="22793" y="13367"/>
                </a:lnTo>
                <a:lnTo>
                  <a:pt x="23057" y="13405"/>
                </a:lnTo>
                <a:lnTo>
                  <a:pt x="23340" y="13424"/>
                </a:lnTo>
                <a:lnTo>
                  <a:pt x="23679" y="13405"/>
                </a:lnTo>
                <a:lnTo>
                  <a:pt x="24000" y="13348"/>
                </a:lnTo>
                <a:lnTo>
                  <a:pt x="24302" y="13254"/>
                </a:lnTo>
                <a:lnTo>
                  <a:pt x="24584" y="13122"/>
                </a:lnTo>
                <a:lnTo>
                  <a:pt x="24735" y="13122"/>
                </a:lnTo>
                <a:lnTo>
                  <a:pt x="25075" y="13103"/>
                </a:lnTo>
                <a:lnTo>
                  <a:pt x="25395" y="13046"/>
                </a:lnTo>
                <a:lnTo>
                  <a:pt x="25716" y="12952"/>
                </a:lnTo>
                <a:lnTo>
                  <a:pt x="25998" y="12820"/>
                </a:lnTo>
                <a:lnTo>
                  <a:pt x="26187" y="12952"/>
                </a:lnTo>
                <a:lnTo>
                  <a:pt x="26375" y="13065"/>
                </a:lnTo>
                <a:lnTo>
                  <a:pt x="26583" y="13178"/>
                </a:lnTo>
                <a:lnTo>
                  <a:pt x="26809" y="13254"/>
                </a:lnTo>
                <a:lnTo>
                  <a:pt x="27016" y="13329"/>
                </a:lnTo>
                <a:lnTo>
                  <a:pt x="27261" y="13386"/>
                </a:lnTo>
                <a:lnTo>
                  <a:pt x="27488" y="13405"/>
                </a:lnTo>
                <a:lnTo>
                  <a:pt x="27733" y="13424"/>
                </a:lnTo>
                <a:lnTo>
                  <a:pt x="27902" y="13424"/>
                </a:lnTo>
                <a:lnTo>
                  <a:pt x="28091" y="13405"/>
                </a:lnTo>
                <a:lnTo>
                  <a:pt x="28430" y="13329"/>
                </a:lnTo>
                <a:lnTo>
                  <a:pt x="28751" y="13235"/>
                </a:lnTo>
                <a:lnTo>
                  <a:pt x="29052" y="13084"/>
                </a:lnTo>
                <a:lnTo>
                  <a:pt x="29335" y="12914"/>
                </a:lnTo>
                <a:lnTo>
                  <a:pt x="29599" y="12707"/>
                </a:lnTo>
                <a:lnTo>
                  <a:pt x="29825" y="12462"/>
                </a:lnTo>
                <a:lnTo>
                  <a:pt x="30033" y="12198"/>
                </a:lnTo>
                <a:lnTo>
                  <a:pt x="30184" y="12292"/>
                </a:lnTo>
                <a:lnTo>
                  <a:pt x="30353" y="12368"/>
                </a:lnTo>
                <a:lnTo>
                  <a:pt x="30523" y="12424"/>
                </a:lnTo>
                <a:lnTo>
                  <a:pt x="30693" y="12481"/>
                </a:lnTo>
                <a:lnTo>
                  <a:pt x="30881" y="12537"/>
                </a:lnTo>
                <a:lnTo>
                  <a:pt x="31070" y="12556"/>
                </a:lnTo>
                <a:lnTo>
                  <a:pt x="31258" y="12575"/>
                </a:lnTo>
                <a:lnTo>
                  <a:pt x="31447" y="12594"/>
                </a:lnTo>
                <a:lnTo>
                  <a:pt x="31635" y="12575"/>
                </a:lnTo>
                <a:lnTo>
                  <a:pt x="31824" y="12575"/>
                </a:lnTo>
                <a:lnTo>
                  <a:pt x="31994" y="12537"/>
                </a:lnTo>
                <a:lnTo>
                  <a:pt x="32163" y="12500"/>
                </a:lnTo>
                <a:lnTo>
                  <a:pt x="32333" y="12594"/>
                </a:lnTo>
                <a:lnTo>
                  <a:pt x="32521" y="12707"/>
                </a:lnTo>
                <a:lnTo>
                  <a:pt x="32710" y="12783"/>
                </a:lnTo>
                <a:lnTo>
                  <a:pt x="32898" y="12858"/>
                </a:lnTo>
                <a:lnTo>
                  <a:pt x="33106" y="12914"/>
                </a:lnTo>
                <a:lnTo>
                  <a:pt x="33313" y="12952"/>
                </a:lnTo>
                <a:lnTo>
                  <a:pt x="33521" y="12971"/>
                </a:lnTo>
                <a:lnTo>
                  <a:pt x="33747" y="12990"/>
                </a:lnTo>
                <a:lnTo>
                  <a:pt x="33973" y="12971"/>
                </a:lnTo>
                <a:lnTo>
                  <a:pt x="34180" y="12952"/>
                </a:lnTo>
                <a:lnTo>
                  <a:pt x="34388" y="12914"/>
                </a:lnTo>
                <a:lnTo>
                  <a:pt x="34595" y="12858"/>
                </a:lnTo>
                <a:lnTo>
                  <a:pt x="34916" y="12820"/>
                </a:lnTo>
                <a:lnTo>
                  <a:pt x="35217" y="12745"/>
                </a:lnTo>
                <a:lnTo>
                  <a:pt x="35519" y="12632"/>
                </a:lnTo>
                <a:lnTo>
                  <a:pt x="35802" y="12500"/>
                </a:lnTo>
                <a:lnTo>
                  <a:pt x="36047" y="12330"/>
                </a:lnTo>
                <a:lnTo>
                  <a:pt x="36292" y="12142"/>
                </a:lnTo>
                <a:lnTo>
                  <a:pt x="36499" y="11915"/>
                </a:lnTo>
                <a:lnTo>
                  <a:pt x="36688" y="11670"/>
                </a:lnTo>
                <a:lnTo>
                  <a:pt x="36990" y="11670"/>
                </a:lnTo>
                <a:lnTo>
                  <a:pt x="37178" y="11953"/>
                </a:lnTo>
                <a:lnTo>
                  <a:pt x="37423" y="12217"/>
                </a:lnTo>
                <a:lnTo>
                  <a:pt x="37687" y="12443"/>
                </a:lnTo>
                <a:lnTo>
                  <a:pt x="37970" y="12632"/>
                </a:lnTo>
                <a:lnTo>
                  <a:pt x="38290" y="12783"/>
                </a:lnTo>
                <a:lnTo>
                  <a:pt x="38441" y="12839"/>
                </a:lnTo>
                <a:lnTo>
                  <a:pt x="38611" y="12896"/>
                </a:lnTo>
                <a:lnTo>
                  <a:pt x="38799" y="12933"/>
                </a:lnTo>
                <a:lnTo>
                  <a:pt x="38969" y="12971"/>
                </a:lnTo>
                <a:lnTo>
                  <a:pt x="39158" y="12990"/>
                </a:lnTo>
                <a:lnTo>
                  <a:pt x="39327" y="12990"/>
                </a:lnTo>
                <a:lnTo>
                  <a:pt x="39591" y="12971"/>
                </a:lnTo>
                <a:lnTo>
                  <a:pt x="39836" y="12933"/>
                </a:lnTo>
                <a:lnTo>
                  <a:pt x="40081" y="12896"/>
                </a:lnTo>
                <a:lnTo>
                  <a:pt x="40308" y="12801"/>
                </a:lnTo>
                <a:lnTo>
                  <a:pt x="40534" y="12707"/>
                </a:lnTo>
                <a:lnTo>
                  <a:pt x="40741" y="12594"/>
                </a:lnTo>
                <a:lnTo>
                  <a:pt x="40949" y="12462"/>
                </a:lnTo>
                <a:lnTo>
                  <a:pt x="41137" y="12330"/>
                </a:lnTo>
                <a:lnTo>
                  <a:pt x="41307" y="12443"/>
                </a:lnTo>
                <a:lnTo>
                  <a:pt x="41495" y="12556"/>
                </a:lnTo>
                <a:lnTo>
                  <a:pt x="41684" y="12651"/>
                </a:lnTo>
                <a:lnTo>
                  <a:pt x="41891" y="12726"/>
                </a:lnTo>
                <a:lnTo>
                  <a:pt x="42099" y="12783"/>
                </a:lnTo>
                <a:lnTo>
                  <a:pt x="42325" y="12820"/>
                </a:lnTo>
                <a:lnTo>
                  <a:pt x="42532" y="12858"/>
                </a:lnTo>
                <a:lnTo>
                  <a:pt x="42759" y="12858"/>
                </a:lnTo>
                <a:lnTo>
                  <a:pt x="43060" y="12839"/>
                </a:lnTo>
                <a:lnTo>
                  <a:pt x="43343" y="12801"/>
                </a:lnTo>
                <a:lnTo>
                  <a:pt x="43607" y="12726"/>
                </a:lnTo>
                <a:lnTo>
                  <a:pt x="43871" y="12632"/>
                </a:lnTo>
                <a:lnTo>
                  <a:pt x="44041" y="12745"/>
                </a:lnTo>
                <a:lnTo>
                  <a:pt x="44229" y="12839"/>
                </a:lnTo>
                <a:lnTo>
                  <a:pt x="44418" y="12933"/>
                </a:lnTo>
                <a:lnTo>
                  <a:pt x="44606" y="12990"/>
                </a:lnTo>
                <a:lnTo>
                  <a:pt x="44814" y="13046"/>
                </a:lnTo>
                <a:lnTo>
                  <a:pt x="45021" y="13103"/>
                </a:lnTo>
                <a:lnTo>
                  <a:pt x="45228" y="13122"/>
                </a:lnTo>
                <a:lnTo>
                  <a:pt x="45455" y="13122"/>
                </a:lnTo>
                <a:lnTo>
                  <a:pt x="45775" y="13103"/>
                </a:lnTo>
                <a:lnTo>
                  <a:pt x="46096" y="13046"/>
                </a:lnTo>
                <a:lnTo>
                  <a:pt x="46397" y="12971"/>
                </a:lnTo>
                <a:lnTo>
                  <a:pt x="46680" y="12839"/>
                </a:lnTo>
                <a:lnTo>
                  <a:pt x="46963" y="12971"/>
                </a:lnTo>
                <a:lnTo>
                  <a:pt x="47264" y="13046"/>
                </a:lnTo>
                <a:lnTo>
                  <a:pt x="47585" y="13103"/>
                </a:lnTo>
                <a:lnTo>
                  <a:pt x="47905" y="13122"/>
                </a:lnTo>
                <a:lnTo>
                  <a:pt x="48150" y="13122"/>
                </a:lnTo>
                <a:lnTo>
                  <a:pt x="48396" y="13084"/>
                </a:lnTo>
                <a:lnTo>
                  <a:pt x="48622" y="13028"/>
                </a:lnTo>
                <a:lnTo>
                  <a:pt x="48848" y="12971"/>
                </a:lnTo>
                <a:lnTo>
                  <a:pt x="49074" y="13028"/>
                </a:lnTo>
                <a:lnTo>
                  <a:pt x="49319" y="13084"/>
                </a:lnTo>
                <a:lnTo>
                  <a:pt x="49546" y="13122"/>
                </a:lnTo>
                <a:lnTo>
                  <a:pt x="50092" y="13122"/>
                </a:lnTo>
                <a:lnTo>
                  <a:pt x="50375" y="13065"/>
                </a:lnTo>
                <a:lnTo>
                  <a:pt x="50639" y="12990"/>
                </a:lnTo>
                <a:lnTo>
                  <a:pt x="50903" y="12896"/>
                </a:lnTo>
                <a:lnTo>
                  <a:pt x="51223" y="12971"/>
                </a:lnTo>
                <a:lnTo>
                  <a:pt x="51393" y="12990"/>
                </a:lnTo>
                <a:lnTo>
                  <a:pt x="51695" y="12990"/>
                </a:lnTo>
                <a:lnTo>
                  <a:pt x="51883" y="13197"/>
                </a:lnTo>
                <a:lnTo>
                  <a:pt x="52110" y="13405"/>
                </a:lnTo>
                <a:lnTo>
                  <a:pt x="52355" y="13574"/>
                </a:lnTo>
                <a:lnTo>
                  <a:pt x="52619" y="13725"/>
                </a:lnTo>
                <a:lnTo>
                  <a:pt x="52901" y="13838"/>
                </a:lnTo>
                <a:lnTo>
                  <a:pt x="53203" y="13914"/>
                </a:lnTo>
                <a:lnTo>
                  <a:pt x="53505" y="13970"/>
                </a:lnTo>
                <a:lnTo>
                  <a:pt x="53825" y="13989"/>
                </a:lnTo>
                <a:lnTo>
                  <a:pt x="54108" y="13970"/>
                </a:lnTo>
                <a:lnTo>
                  <a:pt x="54391" y="13933"/>
                </a:lnTo>
                <a:lnTo>
                  <a:pt x="54655" y="13857"/>
                </a:lnTo>
                <a:lnTo>
                  <a:pt x="54900" y="13763"/>
                </a:lnTo>
                <a:lnTo>
                  <a:pt x="55145" y="13650"/>
                </a:lnTo>
                <a:lnTo>
                  <a:pt x="55371" y="13518"/>
                </a:lnTo>
                <a:lnTo>
                  <a:pt x="55579" y="13348"/>
                </a:lnTo>
                <a:lnTo>
                  <a:pt x="55786" y="13178"/>
                </a:lnTo>
                <a:lnTo>
                  <a:pt x="55956" y="12971"/>
                </a:lnTo>
                <a:lnTo>
                  <a:pt x="56125" y="12764"/>
                </a:lnTo>
                <a:lnTo>
                  <a:pt x="56257" y="12537"/>
                </a:lnTo>
                <a:lnTo>
                  <a:pt x="56370" y="12292"/>
                </a:lnTo>
                <a:lnTo>
                  <a:pt x="56465" y="12047"/>
                </a:lnTo>
                <a:lnTo>
                  <a:pt x="56540" y="11783"/>
                </a:lnTo>
                <a:lnTo>
                  <a:pt x="56578" y="11501"/>
                </a:lnTo>
                <a:lnTo>
                  <a:pt x="56597" y="11218"/>
                </a:lnTo>
                <a:lnTo>
                  <a:pt x="56597" y="11142"/>
                </a:lnTo>
                <a:lnTo>
                  <a:pt x="56823" y="10841"/>
                </a:lnTo>
                <a:lnTo>
                  <a:pt x="57011" y="10520"/>
                </a:lnTo>
                <a:lnTo>
                  <a:pt x="57200" y="10200"/>
                </a:lnTo>
                <a:lnTo>
                  <a:pt x="57332" y="9841"/>
                </a:lnTo>
                <a:lnTo>
                  <a:pt x="57445" y="9483"/>
                </a:lnTo>
                <a:lnTo>
                  <a:pt x="57539" y="9106"/>
                </a:lnTo>
                <a:lnTo>
                  <a:pt x="57596" y="8710"/>
                </a:lnTo>
                <a:lnTo>
                  <a:pt x="57615" y="8314"/>
                </a:lnTo>
                <a:lnTo>
                  <a:pt x="57596" y="7881"/>
                </a:lnTo>
                <a:lnTo>
                  <a:pt x="57520" y="7466"/>
                </a:lnTo>
                <a:lnTo>
                  <a:pt x="57426" y="7051"/>
                </a:lnTo>
                <a:lnTo>
                  <a:pt x="57294" y="6655"/>
                </a:lnTo>
                <a:lnTo>
                  <a:pt x="57124" y="6297"/>
                </a:lnTo>
                <a:lnTo>
                  <a:pt x="56917" y="5939"/>
                </a:lnTo>
                <a:lnTo>
                  <a:pt x="56691" y="5600"/>
                </a:lnTo>
                <a:lnTo>
                  <a:pt x="56427" y="5298"/>
                </a:lnTo>
                <a:lnTo>
                  <a:pt x="56144" y="4996"/>
                </a:lnTo>
                <a:lnTo>
                  <a:pt x="55824" y="4751"/>
                </a:lnTo>
                <a:lnTo>
                  <a:pt x="55503" y="4506"/>
                </a:lnTo>
                <a:lnTo>
                  <a:pt x="55145" y="4318"/>
                </a:lnTo>
                <a:lnTo>
                  <a:pt x="54768" y="4148"/>
                </a:lnTo>
                <a:lnTo>
                  <a:pt x="54372" y="4016"/>
                </a:lnTo>
                <a:lnTo>
                  <a:pt x="53957" y="3922"/>
                </a:lnTo>
                <a:lnTo>
                  <a:pt x="53542" y="3865"/>
                </a:lnTo>
                <a:lnTo>
                  <a:pt x="53429" y="3658"/>
                </a:lnTo>
                <a:lnTo>
                  <a:pt x="53316" y="3488"/>
                </a:lnTo>
                <a:lnTo>
                  <a:pt x="53165" y="3337"/>
                </a:lnTo>
                <a:lnTo>
                  <a:pt x="52977" y="3205"/>
                </a:lnTo>
                <a:lnTo>
                  <a:pt x="52788" y="3092"/>
                </a:lnTo>
                <a:lnTo>
                  <a:pt x="52581" y="3017"/>
                </a:lnTo>
                <a:lnTo>
                  <a:pt x="52374" y="2960"/>
                </a:lnTo>
                <a:lnTo>
                  <a:pt x="52128" y="2941"/>
                </a:lnTo>
                <a:lnTo>
                  <a:pt x="51921" y="2960"/>
                </a:lnTo>
                <a:lnTo>
                  <a:pt x="51714" y="2998"/>
                </a:lnTo>
                <a:lnTo>
                  <a:pt x="51582" y="2677"/>
                </a:lnTo>
                <a:lnTo>
                  <a:pt x="51450" y="2376"/>
                </a:lnTo>
                <a:lnTo>
                  <a:pt x="51261" y="2074"/>
                </a:lnTo>
                <a:lnTo>
                  <a:pt x="51073" y="1791"/>
                </a:lnTo>
                <a:lnTo>
                  <a:pt x="50865" y="1527"/>
                </a:lnTo>
                <a:lnTo>
                  <a:pt x="50620" y="1282"/>
                </a:lnTo>
                <a:lnTo>
                  <a:pt x="50375" y="1056"/>
                </a:lnTo>
                <a:lnTo>
                  <a:pt x="50111" y="849"/>
                </a:lnTo>
                <a:lnTo>
                  <a:pt x="49828" y="660"/>
                </a:lnTo>
                <a:lnTo>
                  <a:pt x="49527" y="490"/>
                </a:lnTo>
                <a:lnTo>
                  <a:pt x="49225" y="340"/>
                </a:lnTo>
                <a:lnTo>
                  <a:pt x="48886" y="226"/>
                </a:lnTo>
                <a:lnTo>
                  <a:pt x="48565" y="113"/>
                </a:lnTo>
                <a:lnTo>
                  <a:pt x="48207" y="57"/>
                </a:lnTo>
                <a:lnTo>
                  <a:pt x="478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B5E77186-3ACA-E5D3-5469-9FE49590A382}"/>
              </a:ext>
            </a:extLst>
          </p:cNvPr>
          <p:cNvSpPr txBox="1"/>
          <p:nvPr/>
        </p:nvSpPr>
        <p:spPr>
          <a:xfrm>
            <a:off x="388962" y="48291"/>
            <a:ext cx="8366076" cy="646331"/>
          </a:xfrm>
          <a:prstGeom prst="rect">
            <a:avLst/>
          </a:prstGeom>
          <a:noFill/>
        </p:spPr>
        <p:txBody>
          <a:bodyPr wrap="square">
            <a:spAutoFit/>
          </a:bodyPr>
          <a:lstStyle/>
          <a:p>
            <a:pPr algn="ctr"/>
            <a:r>
              <a:rPr kumimoji="0" lang="en-US" sz="3600" b="1" i="0" u="none" strike="noStrike" kern="0" cap="none" spc="0" normalizeH="0" baseline="0" noProof="0" dirty="0" err="1">
                <a:ln>
                  <a:noFill/>
                </a:ln>
                <a:solidFill>
                  <a:srgbClr val="A03333"/>
                </a:solidFill>
                <a:effectLst/>
                <a:uLnTx/>
                <a:uFillTx/>
                <a:latin typeface="IBM Plex Sans"/>
                <a:sym typeface="IBM Plex Sans"/>
              </a:rPr>
              <a:t>Bài</a:t>
            </a:r>
            <a:r>
              <a:rPr kumimoji="0" lang="en-US" sz="3600" b="1" i="0" u="none" strike="noStrike" kern="0" cap="none" spc="0" normalizeH="0" baseline="0" noProof="0" dirty="0">
                <a:ln>
                  <a:noFill/>
                </a:ln>
                <a:solidFill>
                  <a:srgbClr val="A03333"/>
                </a:solidFill>
                <a:effectLst/>
                <a:uLnTx/>
                <a:uFillTx/>
                <a:latin typeface="IBM Plex Sans"/>
                <a:sym typeface="IBM Plex Sans"/>
              </a:rPr>
              <a:t> 10: </a:t>
            </a:r>
            <a:r>
              <a:rPr kumimoji="0" lang="en-US" sz="3600" b="1" i="0" u="none" strike="noStrike" kern="0" cap="none" spc="0" normalizeH="0" baseline="0" noProof="0" dirty="0" err="1">
                <a:ln>
                  <a:noFill/>
                </a:ln>
                <a:solidFill>
                  <a:srgbClr val="A03333"/>
                </a:solidFill>
                <a:effectLst/>
                <a:uLnTx/>
                <a:uFillTx/>
                <a:latin typeface="IBM Plex Sans"/>
                <a:sym typeface="IBM Plex Sans"/>
              </a:rPr>
              <a:t>Văn</a:t>
            </a:r>
            <a:r>
              <a:rPr kumimoji="0" lang="en-US" sz="3600" b="1" i="0" u="none" strike="noStrike" kern="0" cap="none" spc="0" normalizeH="0" baseline="0" noProof="0" dirty="0">
                <a:ln>
                  <a:noFill/>
                </a:ln>
                <a:solidFill>
                  <a:srgbClr val="A03333"/>
                </a:solidFill>
                <a:effectLst/>
                <a:uLnTx/>
                <a:uFillTx/>
                <a:latin typeface="IBM Plex Sans"/>
                <a:sym typeface="IBM Plex Sans"/>
              </a:rPr>
              <a:t> minh </a:t>
            </a:r>
            <a:r>
              <a:rPr kumimoji="0" lang="en-US" sz="3600" b="1" i="0" u="none" strike="noStrike" kern="0" cap="none" spc="0" normalizeH="0" baseline="0" noProof="0" dirty="0" err="1">
                <a:ln>
                  <a:noFill/>
                </a:ln>
                <a:solidFill>
                  <a:srgbClr val="A03333"/>
                </a:solidFill>
                <a:effectLst/>
                <a:uLnTx/>
                <a:uFillTx/>
                <a:latin typeface="IBM Plex Sans"/>
                <a:sym typeface="IBM Plex Sans"/>
              </a:rPr>
              <a:t>Văn</a:t>
            </a:r>
            <a:r>
              <a:rPr kumimoji="0" lang="en-US" sz="3600" b="1" i="0" u="none" strike="noStrike" kern="0" cap="none" spc="0" normalizeH="0" baseline="0" noProof="0" dirty="0">
                <a:ln>
                  <a:noFill/>
                </a:ln>
                <a:solidFill>
                  <a:srgbClr val="A03333"/>
                </a:solidFill>
                <a:effectLst/>
                <a:uLnTx/>
                <a:uFillTx/>
                <a:latin typeface="IBM Plex Sans"/>
                <a:sym typeface="IBM Plex Sans"/>
              </a:rPr>
              <a:t> Lang - </a:t>
            </a:r>
            <a:r>
              <a:rPr kumimoji="0" lang="en-US" sz="3600" b="1" i="0" u="none" strike="noStrike" kern="0" cap="none" spc="0" normalizeH="0" baseline="0" noProof="0" dirty="0" err="1">
                <a:ln>
                  <a:noFill/>
                </a:ln>
                <a:solidFill>
                  <a:srgbClr val="A03333"/>
                </a:solidFill>
                <a:effectLst/>
                <a:uLnTx/>
                <a:uFillTx/>
                <a:latin typeface="IBM Plex Sans"/>
                <a:sym typeface="IBM Plex Sans"/>
              </a:rPr>
              <a:t>Âu</a:t>
            </a:r>
            <a:r>
              <a:rPr kumimoji="0" lang="en-US" sz="3600" b="1" i="0" u="none" strike="noStrike" kern="0" cap="none" spc="0" normalizeH="0" baseline="0" noProof="0" dirty="0">
                <a:ln>
                  <a:noFill/>
                </a:ln>
                <a:solidFill>
                  <a:srgbClr val="A03333"/>
                </a:solidFill>
                <a:effectLst/>
                <a:uLnTx/>
                <a:uFillTx/>
                <a:latin typeface="IBM Plex Sans"/>
                <a:sym typeface="IBM Plex Sans"/>
              </a:rPr>
              <a:t> </a:t>
            </a:r>
            <a:r>
              <a:rPr kumimoji="0" lang="en-US" sz="3600" b="1" i="0" u="none" strike="noStrike" kern="0" cap="none" spc="0" normalizeH="0" baseline="0" noProof="0" dirty="0" err="1">
                <a:ln>
                  <a:noFill/>
                </a:ln>
                <a:solidFill>
                  <a:srgbClr val="A03333"/>
                </a:solidFill>
                <a:effectLst/>
                <a:uLnTx/>
                <a:uFillTx/>
                <a:latin typeface="IBM Plex Sans"/>
                <a:sym typeface="IBM Plex Sans"/>
              </a:rPr>
              <a:t>Lạc</a:t>
            </a:r>
            <a:endParaRPr lang="en-US" sz="3600" dirty="0"/>
          </a:p>
        </p:txBody>
      </p:sp>
      <p:sp>
        <p:nvSpPr>
          <p:cNvPr id="12" name="TextBox 11">
            <a:extLst>
              <a:ext uri="{FF2B5EF4-FFF2-40B4-BE49-F238E27FC236}">
                <a16:creationId xmlns:a16="http://schemas.microsoft.com/office/drawing/2014/main" id="{17C6DEB8-7800-57DF-7144-553F09080502}"/>
              </a:ext>
            </a:extLst>
          </p:cNvPr>
          <p:cNvSpPr txBox="1"/>
          <p:nvPr/>
        </p:nvSpPr>
        <p:spPr>
          <a:xfrm>
            <a:off x="0" y="766340"/>
            <a:ext cx="4258101"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sym typeface="IBM Plex Sans"/>
              </a:rPr>
              <a:t>1. Cơ sở hình thành</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4EDFA27-450E-02ED-4F57-E431C3FC7533}"/>
              </a:ext>
            </a:extLst>
          </p:cNvPr>
          <p:cNvSpPr txBox="1"/>
          <p:nvPr/>
        </p:nvSpPr>
        <p:spPr>
          <a:xfrm>
            <a:off x="9099" y="1422833"/>
            <a:ext cx="4258101" cy="584775"/>
          </a:xfrm>
          <a:prstGeom prst="rect">
            <a:avLst/>
          </a:prstGeom>
          <a:noFill/>
        </p:spPr>
        <p:txBody>
          <a:bodyPr wrap="square">
            <a:spAutoFit/>
          </a:bodyPr>
          <a:lstStyle/>
          <a:p>
            <a:r>
              <a:rPr lang="en-US" sz="3200" b="1">
                <a:solidFill>
                  <a:srgbClr val="0070C0"/>
                </a:solidFill>
                <a:latin typeface="Times New Roman" panose="02020603050405020304" pitchFamily="18" charset="0"/>
                <a:cs typeface="Times New Roman" panose="02020603050405020304" pitchFamily="18" charset="0"/>
                <a:sym typeface="IBM Plex Sans"/>
              </a:rPr>
              <a:t>1.1 Điều kiện tự nhiên</a:t>
            </a:r>
            <a:endParaRPr lang="en-US" sz="3200">
              <a:solidFill>
                <a:srgbClr val="0070C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DBACDE5-300C-151F-2081-A5A520218B92}"/>
              </a:ext>
            </a:extLst>
          </p:cNvPr>
          <p:cNvSpPr/>
          <p:nvPr/>
        </p:nvSpPr>
        <p:spPr>
          <a:xfrm>
            <a:off x="54591" y="2303386"/>
            <a:ext cx="9034818" cy="1170518"/>
          </a:xfrm>
          <a:prstGeom prst="roundRect">
            <a:avLst>
              <a:gd name="adj" fmla="val 31825"/>
            </a:avLst>
          </a:prstGeom>
          <a:effectLst>
            <a:glow rad="101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Đọc thông tin và quan sát lược đồ hãy nêu cơ sở điều kiện tự nhiên hình thành nền văn minh Văn Lang – Âu Lạc?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33"/>
        <p:cNvGrpSpPr/>
        <p:nvPr/>
      </p:nvGrpSpPr>
      <p:grpSpPr>
        <a:xfrm>
          <a:off x="0" y="0"/>
          <a:ext cx="0" cy="0"/>
          <a:chOff x="0" y="0"/>
          <a:chExt cx="0" cy="0"/>
        </a:xfrm>
      </p:grpSpPr>
      <p:sp>
        <p:nvSpPr>
          <p:cNvPr id="9" name="TextBox 8">
            <a:extLst>
              <a:ext uri="{FF2B5EF4-FFF2-40B4-BE49-F238E27FC236}">
                <a16:creationId xmlns:a16="http://schemas.microsoft.com/office/drawing/2014/main" id="{06FE2081-7227-39F1-B936-3C3510AA0701}"/>
              </a:ext>
            </a:extLst>
          </p:cNvPr>
          <p:cNvSpPr txBox="1"/>
          <p:nvPr/>
        </p:nvSpPr>
        <p:spPr>
          <a:xfrm>
            <a:off x="177421" y="0"/>
            <a:ext cx="8789158" cy="954107"/>
          </a:xfrm>
          <a:prstGeom prst="rect">
            <a:avLst/>
          </a:prstGeom>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vi-VN" sz="2800" b="1">
                <a:solidFill>
                  <a:srgbClr val="0070C0"/>
                </a:solidFill>
                <a:latin typeface="Times New Roman" panose="02020603050405020304" pitchFamily="18" charset="0"/>
                <a:cs typeface="Times New Roman" panose="02020603050405020304" pitchFamily="18" charset="0"/>
              </a:rPr>
              <a:t>Cơ sở về điều kiện tự nhiên hình thành nền văn minh Văn Lang - Âu Lạc:</a:t>
            </a:r>
            <a:endParaRPr lang="en-US" sz="2800" b="1">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2F9500A-C8A1-F514-07FC-5238D045FED1}"/>
              </a:ext>
            </a:extLst>
          </p:cNvPr>
          <p:cNvSpPr txBox="1"/>
          <p:nvPr/>
        </p:nvSpPr>
        <p:spPr>
          <a:xfrm>
            <a:off x="4435522" y="1222737"/>
            <a:ext cx="4708478" cy="1077218"/>
          </a:xfrm>
          <a:prstGeom prst="rect">
            <a:avLst/>
          </a:prstGeom>
          <a:noFill/>
        </p:spPr>
        <p:txBody>
          <a:bodyPr wrap="square">
            <a:spAutoFit/>
          </a:bodyPr>
          <a:lstStyle/>
          <a:p>
            <a:pPr algn="ctr"/>
            <a:r>
              <a:rPr lang="vi-VN" sz="3200">
                <a:latin typeface="Times New Roman" panose="02020603050405020304" pitchFamily="18" charset="0"/>
                <a:cs typeface="Times New Roman" panose="02020603050405020304" pitchFamily="18" charset="0"/>
              </a:rPr>
              <a:t>Vị trí địa lí (tiếp giáp với Trung Quốc, giáp biển)</a:t>
            </a:r>
            <a:endParaRPr lang="en-US" sz="32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34F45C1-4E8F-D946-6CBA-BABC2CEE37FC}"/>
              </a:ext>
            </a:extLst>
          </p:cNvPr>
          <p:cNvSpPr txBox="1"/>
          <p:nvPr/>
        </p:nvSpPr>
        <p:spPr>
          <a:xfrm>
            <a:off x="4343400" y="2455838"/>
            <a:ext cx="4708478" cy="1077218"/>
          </a:xfrm>
          <a:prstGeom prst="rect">
            <a:avLst/>
          </a:prstGeom>
          <a:noFill/>
        </p:spPr>
        <p:txBody>
          <a:bodyPr wrap="square">
            <a:spAutoFit/>
          </a:bodyPr>
          <a:lstStyle/>
          <a:p>
            <a:r>
              <a:rPr kumimoji="0" lang="vi-VN" sz="32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=&gt; </a:t>
            </a:r>
            <a:r>
              <a:rPr kumimoji="0" lang="en-US" sz="32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T</a:t>
            </a:r>
            <a:r>
              <a:rPr kumimoji="0" lang="vi-VN" sz="32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huận lợi giao lưu với các nền văn minh khác.</a:t>
            </a:r>
            <a:endParaRPr lang="en-US" b="1">
              <a:solidFill>
                <a:srgbClr val="FF0000"/>
              </a:solidFill>
            </a:endParaRPr>
          </a:p>
        </p:txBody>
      </p:sp>
      <p:pic>
        <p:nvPicPr>
          <p:cNvPr id="14" name="Picture 13">
            <a:extLst>
              <a:ext uri="{FF2B5EF4-FFF2-40B4-BE49-F238E27FC236}">
                <a16:creationId xmlns:a16="http://schemas.microsoft.com/office/drawing/2014/main" id="{A73C5D3A-5020-A848-1957-2F33771BA280}"/>
              </a:ext>
            </a:extLst>
          </p:cNvPr>
          <p:cNvPicPr>
            <a:picLocks noChangeAspect="1"/>
          </p:cNvPicPr>
          <p:nvPr/>
        </p:nvPicPr>
        <p:blipFill rotWithShape="1">
          <a:blip r:embed="rId3"/>
          <a:srcRect t="90" b="1"/>
          <a:stretch/>
        </p:blipFill>
        <p:spPr>
          <a:xfrm>
            <a:off x="0" y="990594"/>
            <a:ext cx="4343400" cy="4152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2" name="TextBox 1">
            <a:extLst>
              <a:ext uri="{FF2B5EF4-FFF2-40B4-BE49-F238E27FC236}">
                <a16:creationId xmlns:a16="http://schemas.microsoft.com/office/drawing/2014/main" id="{D459EE28-1921-EE49-8F0B-CC35D3FD8DC6}"/>
              </a:ext>
            </a:extLst>
          </p:cNvPr>
          <p:cNvSpPr txBox="1"/>
          <p:nvPr/>
        </p:nvSpPr>
        <p:spPr>
          <a:xfrm>
            <a:off x="0" y="0"/>
            <a:ext cx="9144000" cy="954107"/>
          </a:xfrm>
          <a:prstGeom prst="rect">
            <a:avLst/>
          </a:prstGeom>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vi-VN" sz="2800" b="1">
                <a:solidFill>
                  <a:srgbClr val="0070C0"/>
                </a:solidFill>
                <a:latin typeface="Times New Roman" panose="02020603050405020304" pitchFamily="18" charset="0"/>
                <a:cs typeface="Times New Roman" panose="02020603050405020304" pitchFamily="18" charset="0"/>
              </a:rPr>
              <a:t>Cơ sở về điều kiện tự nhiên hình thành nền văn minh</a:t>
            </a:r>
            <a:endParaRPr lang="en-US" sz="2800" b="1">
              <a:solidFill>
                <a:srgbClr val="0070C0"/>
              </a:solidFill>
              <a:latin typeface="Times New Roman" panose="02020603050405020304" pitchFamily="18" charset="0"/>
              <a:cs typeface="Times New Roman" panose="02020603050405020304" pitchFamily="18" charset="0"/>
            </a:endParaRPr>
          </a:p>
          <a:p>
            <a:pPr algn="ctr"/>
            <a:r>
              <a:rPr lang="vi-VN" sz="2800" b="1">
                <a:solidFill>
                  <a:srgbClr val="0070C0"/>
                </a:solidFill>
                <a:latin typeface="Times New Roman" panose="02020603050405020304" pitchFamily="18" charset="0"/>
                <a:cs typeface="Times New Roman" panose="02020603050405020304" pitchFamily="18" charset="0"/>
              </a:rPr>
              <a:t> Văn Lang - Âu Lạc:</a:t>
            </a:r>
            <a:endParaRPr lang="en-US" sz="2800" b="1">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7B7C27B-E7CC-BF3B-3B7C-576D2455762F}"/>
              </a:ext>
            </a:extLst>
          </p:cNvPr>
          <p:cNvSpPr txBox="1"/>
          <p:nvPr/>
        </p:nvSpPr>
        <p:spPr>
          <a:xfrm>
            <a:off x="4244453" y="959244"/>
            <a:ext cx="4899547" cy="1384995"/>
          </a:xfrm>
          <a:prstGeom prst="rect">
            <a:avLst/>
          </a:prstGeom>
          <a:noFill/>
        </p:spPr>
        <p:txBody>
          <a:bodyPr wrap="square">
            <a:spAutoFit/>
          </a:bodyPr>
          <a:lstStyle/>
          <a:p>
            <a:pPr algn="ctr"/>
            <a:r>
              <a:rPr lang="vi-VN" sz="2800">
                <a:latin typeface="Times New Roman" panose="02020603050405020304" pitchFamily="18" charset="0"/>
                <a:cs typeface="Times New Roman" panose="02020603050405020304" pitchFamily="18" charset="0"/>
              </a:rPr>
              <a:t>Sông ngòi: có nhiều sông lớn như sông Hồng, sông Mã, sông Cả,.. </a:t>
            </a:r>
            <a:endParaRPr lang="en-US"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AE8336-B5FB-640A-CCAB-7F0FCC16C2A3}"/>
              </a:ext>
            </a:extLst>
          </p:cNvPr>
          <p:cNvSpPr txBox="1"/>
          <p:nvPr/>
        </p:nvSpPr>
        <p:spPr>
          <a:xfrm>
            <a:off x="4244453" y="2641460"/>
            <a:ext cx="4926840" cy="1815882"/>
          </a:xfrm>
          <a:prstGeom prst="rect">
            <a:avLst/>
          </a:prstGeom>
          <a:noFill/>
        </p:spPr>
        <p:txBody>
          <a:bodyPr wrap="square">
            <a:spAutoFit/>
          </a:bodyPr>
          <a:lstStyle/>
          <a:p>
            <a:pPr algn="just"/>
            <a:r>
              <a:rPr kumimoji="0" lang="vi-VN" sz="2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=&gt; </a:t>
            </a:r>
            <a:r>
              <a:rPr kumimoji="0" lang="en-US" sz="2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B</a:t>
            </a:r>
            <a:r>
              <a:rPr kumimoji="0" lang="vi-VN" sz="2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ồi đắp nên những đồng bằng màu mỡ, phì nhiêu thuận lợi cư dân sinh sống thành các làng.</a:t>
            </a:r>
            <a:endParaRPr lang="en-US" sz="1200">
              <a:solidFill>
                <a:srgbClr val="FF0000"/>
              </a:solidFill>
            </a:endParaRPr>
          </a:p>
        </p:txBody>
      </p:sp>
      <p:pic>
        <p:nvPicPr>
          <p:cNvPr id="6" name="Picture 5">
            <a:extLst>
              <a:ext uri="{FF2B5EF4-FFF2-40B4-BE49-F238E27FC236}">
                <a16:creationId xmlns:a16="http://schemas.microsoft.com/office/drawing/2014/main" id="{7D1187EB-6975-59BB-7998-706ACA29C380}"/>
              </a:ext>
            </a:extLst>
          </p:cNvPr>
          <p:cNvPicPr>
            <a:picLocks noChangeAspect="1"/>
          </p:cNvPicPr>
          <p:nvPr/>
        </p:nvPicPr>
        <p:blipFill rotWithShape="1">
          <a:blip r:embed="rId3"/>
          <a:srcRect l="2869" t="1890"/>
          <a:stretch/>
        </p:blipFill>
        <p:spPr>
          <a:xfrm>
            <a:off x="-1" y="954107"/>
            <a:ext cx="4244454" cy="4189393"/>
          </a:xfrm>
          <a:prstGeom prst="rect">
            <a:avLst/>
          </a:prstGeom>
        </p:spPr>
      </p:pic>
    </p:spTree>
    <p:extLst>
      <p:ext uri="{BB962C8B-B14F-4D97-AF65-F5344CB8AC3E}">
        <p14:creationId xmlns:p14="http://schemas.microsoft.com/office/powerpoint/2010/main" val="346612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38F6FD-D4D0-742E-8602-B2016400E923}"/>
              </a:ext>
            </a:extLst>
          </p:cNvPr>
          <p:cNvPicPr>
            <a:picLocks noChangeAspect="1"/>
          </p:cNvPicPr>
          <p:nvPr/>
        </p:nvPicPr>
        <p:blipFill>
          <a:blip r:embed="rId2"/>
          <a:stretch>
            <a:fillRect/>
          </a:stretch>
        </p:blipFill>
        <p:spPr>
          <a:xfrm>
            <a:off x="0" y="0"/>
            <a:ext cx="4572000" cy="5143500"/>
          </a:xfrm>
          <a:prstGeom prst="rect">
            <a:avLst/>
          </a:prstGeom>
        </p:spPr>
      </p:pic>
      <p:pic>
        <p:nvPicPr>
          <p:cNvPr id="3" name="Picture 2">
            <a:extLst>
              <a:ext uri="{FF2B5EF4-FFF2-40B4-BE49-F238E27FC236}">
                <a16:creationId xmlns:a16="http://schemas.microsoft.com/office/drawing/2014/main" id="{F9D9BD27-D226-3654-141A-809D81449F09}"/>
              </a:ext>
            </a:extLst>
          </p:cNvPr>
          <p:cNvPicPr>
            <a:picLocks noChangeAspect="1"/>
          </p:cNvPicPr>
          <p:nvPr/>
        </p:nvPicPr>
        <p:blipFill>
          <a:blip r:embed="rId3"/>
          <a:stretch>
            <a:fillRect/>
          </a:stretch>
        </p:blipFill>
        <p:spPr>
          <a:xfrm>
            <a:off x="4572000" y="0"/>
            <a:ext cx="4572000" cy="5143500"/>
          </a:xfrm>
          <a:prstGeom prst="rect">
            <a:avLst/>
          </a:prstGeom>
        </p:spPr>
      </p:pic>
      <p:sp>
        <p:nvSpPr>
          <p:cNvPr id="4" name="TextBox 3">
            <a:extLst>
              <a:ext uri="{FF2B5EF4-FFF2-40B4-BE49-F238E27FC236}">
                <a16:creationId xmlns:a16="http://schemas.microsoft.com/office/drawing/2014/main" id="{176F6A08-07D7-427F-8D86-CD80914EE386}"/>
              </a:ext>
            </a:extLst>
          </p:cNvPr>
          <p:cNvSpPr txBox="1"/>
          <p:nvPr/>
        </p:nvSpPr>
        <p:spPr>
          <a:xfrm>
            <a:off x="4572000" y="4620280"/>
            <a:ext cx="1491114" cy="523220"/>
          </a:xfrm>
          <a:prstGeom prst="rect">
            <a:avLst/>
          </a:prstGeom>
          <a:solidFill>
            <a:schemeClr val="tx2">
              <a:lumMod val="20000"/>
              <a:lumOff val="80000"/>
            </a:schemeClr>
          </a:solidFill>
        </p:spPr>
        <p:txBody>
          <a:bodyPr wrap="none" rtlCol="0">
            <a:spAutoFit/>
          </a:bodyPr>
          <a:lstStyle/>
          <a:p>
            <a:r>
              <a:rPr lang="en-US" sz="2800">
                <a:latin typeface="Times New Roman" panose="02020603050405020304" pitchFamily="18" charset="0"/>
                <a:cs typeface="Times New Roman" panose="02020603050405020304" pitchFamily="18" charset="0"/>
              </a:rPr>
              <a:t>Sông Mã</a:t>
            </a:r>
          </a:p>
        </p:txBody>
      </p:sp>
      <p:sp>
        <p:nvSpPr>
          <p:cNvPr id="5" name="TextBox 4">
            <a:extLst>
              <a:ext uri="{FF2B5EF4-FFF2-40B4-BE49-F238E27FC236}">
                <a16:creationId xmlns:a16="http://schemas.microsoft.com/office/drawing/2014/main" id="{0EF6A43B-F371-CA72-D2B6-596CC0142B60}"/>
              </a:ext>
            </a:extLst>
          </p:cNvPr>
          <p:cNvSpPr txBox="1"/>
          <p:nvPr/>
        </p:nvSpPr>
        <p:spPr>
          <a:xfrm>
            <a:off x="0" y="0"/>
            <a:ext cx="1811714" cy="523220"/>
          </a:xfrm>
          <a:prstGeom prst="rect">
            <a:avLst/>
          </a:prstGeom>
          <a:solidFill>
            <a:schemeClr val="tx2">
              <a:lumMod val="20000"/>
              <a:lumOff val="80000"/>
            </a:schemeClr>
          </a:solidFill>
        </p:spPr>
        <p:txBody>
          <a:bodyPr wrap="none" rtlCol="0">
            <a:spAutoFit/>
          </a:bodyPr>
          <a:lstStyle/>
          <a:p>
            <a:r>
              <a:rPr lang="en-US" sz="2800">
                <a:latin typeface="Times New Roman" panose="02020603050405020304" pitchFamily="18" charset="0"/>
                <a:cs typeface="Times New Roman" panose="02020603050405020304" pitchFamily="18" charset="0"/>
              </a:rPr>
              <a:t>Sông Hồng</a:t>
            </a:r>
          </a:p>
        </p:txBody>
      </p:sp>
    </p:spTree>
    <p:extLst>
      <p:ext uri="{BB962C8B-B14F-4D97-AF65-F5344CB8AC3E}">
        <p14:creationId xmlns:p14="http://schemas.microsoft.com/office/powerpoint/2010/main" val="342605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par>
                                <p:cTn id="8" presetID="21" presetClass="entr" presetSubtype="3"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3)">
                                      <p:cBhvr>
                                        <p:cTn id="10" dur="2000"/>
                                        <p:tgtEl>
                                          <p:spTgt spid="3"/>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3)">
                                      <p:cBhvr>
                                        <p:cTn id="13" dur="2000"/>
                                        <p:tgtEl>
                                          <p:spTgt spid="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3)">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B164E-E22B-B4F2-D217-36024DE9918E}"/>
              </a:ext>
            </a:extLst>
          </p:cNvPr>
          <p:cNvPicPr>
            <a:picLocks noChangeAspect="1"/>
          </p:cNvPicPr>
          <p:nvPr/>
        </p:nvPicPr>
        <p:blipFill>
          <a:blip r:embed="rId2"/>
          <a:stretch>
            <a:fillRect/>
          </a:stretch>
        </p:blipFill>
        <p:spPr>
          <a:xfrm>
            <a:off x="184050" y="0"/>
            <a:ext cx="4387949" cy="5143499"/>
          </a:xfrm>
          <a:prstGeom prst="rect">
            <a:avLst/>
          </a:prstGeom>
        </p:spPr>
      </p:pic>
      <p:pic>
        <p:nvPicPr>
          <p:cNvPr id="3" name="Picture 2">
            <a:extLst>
              <a:ext uri="{FF2B5EF4-FFF2-40B4-BE49-F238E27FC236}">
                <a16:creationId xmlns:a16="http://schemas.microsoft.com/office/drawing/2014/main" id="{F32F5817-5600-A009-7FD3-2BEE84FEAD11}"/>
              </a:ext>
            </a:extLst>
          </p:cNvPr>
          <p:cNvPicPr>
            <a:picLocks noChangeAspect="1"/>
          </p:cNvPicPr>
          <p:nvPr/>
        </p:nvPicPr>
        <p:blipFill rotWithShape="1">
          <a:blip r:embed="rId3"/>
          <a:srcRect l="2318" t="2756" r="3494" b="10448"/>
          <a:stretch/>
        </p:blipFill>
        <p:spPr>
          <a:xfrm>
            <a:off x="4571998" y="0"/>
            <a:ext cx="4572001" cy="5143498"/>
          </a:xfrm>
          <a:prstGeom prst="rect">
            <a:avLst/>
          </a:prstGeom>
        </p:spPr>
      </p:pic>
    </p:spTree>
    <p:extLst>
      <p:ext uri="{BB962C8B-B14F-4D97-AF65-F5344CB8AC3E}">
        <p14:creationId xmlns:p14="http://schemas.microsoft.com/office/powerpoint/2010/main" val="1585640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27"/>
        <p:cNvGrpSpPr/>
        <p:nvPr/>
      </p:nvGrpSpPr>
      <p:grpSpPr>
        <a:xfrm>
          <a:off x="0" y="0"/>
          <a:ext cx="0" cy="0"/>
          <a:chOff x="0" y="0"/>
          <a:chExt cx="0" cy="0"/>
        </a:xfrm>
      </p:grpSpPr>
      <p:sp>
        <p:nvSpPr>
          <p:cNvPr id="3" name="TextBox 2">
            <a:extLst>
              <a:ext uri="{FF2B5EF4-FFF2-40B4-BE49-F238E27FC236}">
                <a16:creationId xmlns:a16="http://schemas.microsoft.com/office/drawing/2014/main" id="{77B7C27B-E7CC-BF3B-3B7C-576D2455762F}"/>
              </a:ext>
            </a:extLst>
          </p:cNvPr>
          <p:cNvSpPr txBox="1"/>
          <p:nvPr/>
        </p:nvSpPr>
        <p:spPr>
          <a:xfrm>
            <a:off x="4244453" y="959244"/>
            <a:ext cx="4899547" cy="954107"/>
          </a:xfrm>
          <a:prstGeom prst="rect">
            <a:avLst/>
          </a:prstGeom>
          <a:noFill/>
        </p:spPr>
        <p:txBody>
          <a:bodyPr wrap="square">
            <a:spAutoFit/>
          </a:bodyPr>
          <a:lstStyle/>
          <a:p>
            <a:pPr algn="ctr"/>
            <a:r>
              <a:rPr lang="vi-VN" sz="2800">
                <a:latin typeface="Times New Roman" panose="02020603050405020304" pitchFamily="18" charset="0"/>
                <a:cs typeface="Times New Roman" panose="02020603050405020304" pitchFamily="18" charset="0"/>
              </a:rPr>
              <a:t>- Chịu ảnh hưởng của nhiệt đới gió mùa.</a:t>
            </a:r>
            <a:endParaRPr lang="en-US"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AE8336-B5FB-640A-CCAB-7F0FCC16C2A3}"/>
              </a:ext>
            </a:extLst>
          </p:cNvPr>
          <p:cNvSpPr txBox="1"/>
          <p:nvPr/>
        </p:nvSpPr>
        <p:spPr>
          <a:xfrm>
            <a:off x="4572000" y="2251262"/>
            <a:ext cx="4277319" cy="1815882"/>
          </a:xfrm>
          <a:prstGeom prst="rect">
            <a:avLst/>
          </a:prstGeom>
          <a:noFill/>
        </p:spPr>
        <p:txBody>
          <a:bodyPr wrap="square">
            <a:spAutoFit/>
          </a:bodyPr>
          <a:lstStyle/>
          <a:p>
            <a:pPr algn="just"/>
            <a:r>
              <a:rPr kumimoji="0" lang="vi-VN" sz="28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=&gt; Đặc điểm nóng, ẩm, mưa nhiều theo mùa là yếu tố thuận lợi để cư dân trồng trọt, chăn nuôi</a:t>
            </a:r>
            <a:endParaRPr lang="en-US" sz="1200">
              <a:solidFill>
                <a:srgbClr val="FF0000"/>
              </a:solidFill>
            </a:endParaRPr>
          </a:p>
        </p:txBody>
      </p:sp>
      <p:pic>
        <p:nvPicPr>
          <p:cNvPr id="7" name="Picture 6">
            <a:extLst>
              <a:ext uri="{FF2B5EF4-FFF2-40B4-BE49-F238E27FC236}">
                <a16:creationId xmlns:a16="http://schemas.microsoft.com/office/drawing/2014/main" id="{1C9AD7DE-E03E-1C70-9605-204A17727139}"/>
              </a:ext>
            </a:extLst>
          </p:cNvPr>
          <p:cNvPicPr>
            <a:picLocks noChangeAspect="1"/>
          </p:cNvPicPr>
          <p:nvPr/>
        </p:nvPicPr>
        <p:blipFill rotWithShape="1">
          <a:blip r:embed="rId3"/>
          <a:srcRect l="2911" r="10971" b="58318"/>
          <a:stretch/>
        </p:blipFill>
        <p:spPr>
          <a:xfrm>
            <a:off x="0" y="764275"/>
            <a:ext cx="4572000" cy="4026089"/>
          </a:xfrm>
          <a:prstGeom prst="rect">
            <a:avLst/>
          </a:prstGeom>
        </p:spPr>
      </p:pic>
      <p:sp>
        <p:nvSpPr>
          <p:cNvPr id="2" name="TextBox 1">
            <a:extLst>
              <a:ext uri="{FF2B5EF4-FFF2-40B4-BE49-F238E27FC236}">
                <a16:creationId xmlns:a16="http://schemas.microsoft.com/office/drawing/2014/main" id="{D459EE28-1921-EE49-8F0B-CC35D3FD8DC6}"/>
              </a:ext>
            </a:extLst>
          </p:cNvPr>
          <p:cNvSpPr txBox="1"/>
          <p:nvPr/>
        </p:nvSpPr>
        <p:spPr>
          <a:xfrm>
            <a:off x="0" y="0"/>
            <a:ext cx="9144000" cy="954107"/>
          </a:xfrm>
          <a:prstGeom prst="rect">
            <a:avLst/>
          </a:prstGeom>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vi-VN" sz="2800" b="1">
                <a:solidFill>
                  <a:srgbClr val="0070C0"/>
                </a:solidFill>
                <a:latin typeface="Times New Roman" panose="02020603050405020304" pitchFamily="18" charset="0"/>
                <a:cs typeface="Times New Roman" panose="02020603050405020304" pitchFamily="18" charset="0"/>
              </a:rPr>
              <a:t>Cơ sở về điều kiện tự nhiên hình thành nền văn minh</a:t>
            </a:r>
            <a:endParaRPr lang="en-US" sz="2800" b="1">
              <a:solidFill>
                <a:srgbClr val="0070C0"/>
              </a:solidFill>
              <a:latin typeface="Times New Roman" panose="02020603050405020304" pitchFamily="18" charset="0"/>
              <a:cs typeface="Times New Roman" panose="02020603050405020304" pitchFamily="18" charset="0"/>
            </a:endParaRPr>
          </a:p>
          <a:p>
            <a:pPr algn="ctr"/>
            <a:r>
              <a:rPr lang="vi-VN" sz="2800" b="1">
                <a:solidFill>
                  <a:srgbClr val="0070C0"/>
                </a:solidFill>
                <a:latin typeface="Times New Roman" panose="02020603050405020304" pitchFamily="18" charset="0"/>
                <a:cs typeface="Times New Roman" panose="02020603050405020304" pitchFamily="18" charset="0"/>
              </a:rPr>
              <a:t> Văn Lang - Âu Lạc:</a:t>
            </a: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61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1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heme/theme1.xml><?xml version="1.0" encoding="utf-8"?>
<a:theme xmlns:a="http://schemas.openxmlformats.org/drawingml/2006/main" name="History Major for College: the Inca by Slidesgo">
  <a:themeElements>
    <a:clrScheme name="Simple Light">
      <a:dk1>
        <a:srgbClr val="A03333"/>
      </a:dk1>
      <a:lt1>
        <a:srgbClr val="210B04"/>
      </a:lt1>
      <a:dk2>
        <a:srgbClr val="C6EAF4"/>
      </a:dk2>
      <a:lt2>
        <a:srgbClr val="ADAA50"/>
      </a:lt2>
      <a:accent1>
        <a:srgbClr val="C7C35C"/>
      </a:accent1>
      <a:accent2>
        <a:srgbClr val="D8D8D8"/>
      </a:accent2>
      <a:accent3>
        <a:srgbClr val="663E3E"/>
      </a:accent3>
      <a:accent4>
        <a:srgbClr val="EDA600"/>
      </a:accent4>
      <a:accent5>
        <a:srgbClr val="FFFFFF"/>
      </a:accent5>
      <a:accent6>
        <a:srgbClr val="FFFFFF"/>
      </a:accent6>
      <a:hlink>
        <a:srgbClr val="210B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1553</Words>
  <Application>Microsoft Office PowerPoint</Application>
  <PresentationFormat>On-screen Show (16:9)</PresentationFormat>
  <Paragraphs>208</Paragraphs>
  <Slides>36</Slides>
  <Notes>33</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36</vt:i4>
      </vt:variant>
    </vt:vector>
  </HeadingPairs>
  <TitlesOfParts>
    <vt:vector size="57" baseType="lpstr">
      <vt:lpstr>Roboto Condensed Light</vt:lpstr>
      <vt:lpstr>Loved by the King</vt:lpstr>
      <vt:lpstr>Arial</vt:lpstr>
      <vt:lpstr>PT Serif</vt:lpstr>
      <vt:lpstr>Times New Roman</vt:lpstr>
      <vt:lpstr>IBM Plex Sans</vt:lpstr>
      <vt:lpstr>Albert Sans</vt:lpstr>
      <vt:lpstr>Calibri Light</vt:lpstr>
      <vt:lpstr>Mulish SemiBold</vt:lpstr>
      <vt:lpstr>#9Slide05 Pattaya</vt:lpstr>
      <vt:lpstr>Calibri</vt:lpstr>
      <vt:lpstr>Cambria</vt:lpstr>
      <vt:lpstr>小白</vt:lpstr>
      <vt:lpstr>字魂59号-创粗黑</vt:lpstr>
      <vt:lpstr>华康方圆体W7(P)</vt:lpstr>
      <vt:lpstr>等线</vt:lpstr>
      <vt:lpstr>微软雅黑</vt:lpstr>
      <vt:lpstr>History Major for College: the Inca by Slidesgo</vt:lpstr>
      <vt:lpstr>Office 主题​​</vt:lpstr>
      <vt:lpstr>1_Office Theme</vt:lpstr>
      <vt:lpstr>3_Office Theme</vt:lpstr>
      <vt:lpstr>PowerPoint Presentation</vt:lpstr>
      <vt:lpstr>Bài 10: Văn minh  Văn Lang - Âu Lạc (t1)</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Văn minh Văn Lang - Âu Lạc</dc:title>
  <dc:creator>An Nhiên</dc:creator>
  <cp:lastModifiedBy>Trang Ngô</cp:lastModifiedBy>
  <cp:revision>13</cp:revision>
  <dcterms:modified xsi:type="dcterms:W3CDTF">2026-02-09T02:04:47Z</dcterms:modified>
</cp:coreProperties>
</file>