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00" r:id="rId1"/>
  </p:sldMasterIdLst>
  <p:notesMasterIdLst>
    <p:notesMasterId r:id="rId34"/>
  </p:notesMasterIdLst>
  <p:sldIdLst>
    <p:sldId id="6133" r:id="rId2"/>
    <p:sldId id="6321" r:id="rId3"/>
    <p:sldId id="6322" r:id="rId4"/>
    <p:sldId id="6305" r:id="rId5"/>
    <p:sldId id="6301" r:id="rId6"/>
    <p:sldId id="256" r:id="rId7"/>
    <p:sldId id="581" r:id="rId8"/>
    <p:sldId id="6141" r:id="rId9"/>
    <p:sldId id="6159" r:id="rId10"/>
    <p:sldId id="6306" r:id="rId11"/>
    <p:sldId id="6308" r:id="rId12"/>
    <p:sldId id="6307" r:id="rId13"/>
    <p:sldId id="6310" r:id="rId14"/>
    <p:sldId id="6309" r:id="rId15"/>
    <p:sldId id="6311" r:id="rId16"/>
    <p:sldId id="6312" r:id="rId17"/>
    <p:sldId id="6313" r:id="rId18"/>
    <p:sldId id="6314" r:id="rId19"/>
    <p:sldId id="6315" r:id="rId20"/>
    <p:sldId id="6316" r:id="rId21"/>
    <p:sldId id="6317" r:id="rId22"/>
    <p:sldId id="6318" r:id="rId23"/>
    <p:sldId id="6319" r:id="rId24"/>
    <p:sldId id="6320" r:id="rId25"/>
    <p:sldId id="6254" r:id="rId26"/>
    <p:sldId id="536" r:id="rId27"/>
    <p:sldId id="6262" r:id="rId28"/>
    <p:sldId id="6296" r:id="rId29"/>
    <p:sldId id="6302" r:id="rId30"/>
    <p:sldId id="6304" r:id="rId31"/>
    <p:sldId id="372" r:id="rId32"/>
    <p:sldId id="268"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Garamond" panose="02020404030301010803" pitchFamily="18" charset="0"/>
      <p:regular r:id="rId39"/>
      <p:bold r:id="rId40"/>
      <p:italic r:id="rId41"/>
    </p:embeddedFont>
    <p:embeddedFont>
      <p:font typeface="Roboto Condensed Light" panose="02000000000000000000" pitchFamily="2" charset="0"/>
      <p:regular r:id="rId42"/>
      <p:italic r:id="rId43"/>
    </p:embeddedFont>
    <p:embeddedFont>
      <p:font typeface="Times" panose="02020603050405020304" pitchFamily="18" charset="0"/>
      <p:regular r:id="rId44"/>
      <p:bold r:id="rId45"/>
      <p:italic r:id="rId46"/>
      <p:boldItalic r:id="rId47"/>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ách Thị Việt Anh" initials="QTVA" lastIdx="1" clrIdx="0">
    <p:extLst>
      <p:ext uri="{19B8F6BF-5375-455C-9EA6-DF929625EA0E}">
        <p15:presenceInfo xmlns:p15="http://schemas.microsoft.com/office/powerpoint/2012/main" userId="S::anhqtv@thcsquangtrungdongda.edu.vn::d75b1456-7883-4fb8-b210-2af9c86717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99"/>
    <a:srgbClr val="FF9900"/>
    <a:srgbClr val="FF0066"/>
    <a:srgbClr val="B7DEE8"/>
    <a:srgbClr val="009999"/>
    <a:srgbClr val="D05061"/>
    <a:srgbClr val="CC0099"/>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5033" autoAdjust="0"/>
  </p:normalViewPr>
  <p:slideViewPr>
    <p:cSldViewPr snapToGrid="0">
      <p:cViewPr varScale="1">
        <p:scale>
          <a:sx n="98" d="100"/>
          <a:sy n="98" d="100"/>
        </p:scale>
        <p:origin x="5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image" Target="../media/image35.jpeg"/></Relationships>
</file>

<file path=ppt/diagrams/_rels/data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9A0B8-BD6B-448C-9E3F-5B495C118AA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4FBE49DD-E1B3-4426-9BF0-6540A003157C}">
      <dgm:prSet phldrT="[Text]" custT="1"/>
      <dgm:spPr>
        <a:solidFill>
          <a:srgbClr val="FF3399"/>
        </a:solidFill>
      </dgm:spPr>
      <dgm: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Chuẩn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endParaRPr lang="en-US" sz="3600" b="1" dirty="0">
            <a:latin typeface="Times New Roman" panose="02020603050405020304" pitchFamily="18" charset="0"/>
            <a:cs typeface="Times New Roman" panose="02020603050405020304" pitchFamily="18" charset="0"/>
          </a:endParaRPr>
        </a:p>
      </dgm:t>
    </dgm:pt>
    <dgm:pt modelId="{71CD0105-0CFC-4EE2-8280-405BF3227CEF}" type="parTrans" cxnId="{744EAC49-EE22-4CFF-BC68-B6791B14E5AF}">
      <dgm:prSet/>
      <dgm:spPr/>
      <dgm:t>
        <a:bodyPr/>
        <a:lstStyle/>
        <a:p>
          <a:endParaRPr lang="en-US"/>
        </a:p>
      </dgm:t>
    </dgm:pt>
    <dgm:pt modelId="{77CDC78B-7009-424E-AB40-F00FCEF81CB3}" type="sibTrans" cxnId="{744EAC49-EE22-4CFF-BC68-B6791B14E5AF}">
      <dgm:prSet/>
      <dgm:spPr/>
      <dgm:t>
        <a:bodyPr/>
        <a:lstStyle/>
        <a:p>
          <a:endParaRPr lang="en-US"/>
        </a:p>
      </dgm:t>
    </dgm:pt>
    <dgm:pt modelId="{01461EBA-03F0-4BD5-9686-3CBBAF66B70B}">
      <dgm:prSet phldrT="[Text]"/>
      <dgm:spPr>
        <a:solidFill>
          <a:srgbClr val="00B050"/>
        </a:solidFill>
      </dgm:spPr>
      <dgm:t>
        <a:bodyPr/>
        <a:lstStyle/>
        <a:p>
          <a:pPr algn="l"/>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endParaRPr lang="en-US" dirty="0">
            <a:latin typeface="Times New Roman" panose="02020603050405020304" pitchFamily="18" charset="0"/>
            <a:cs typeface="Times New Roman" panose="02020603050405020304" pitchFamily="18" charset="0"/>
          </a:endParaRPr>
        </a:p>
      </dgm:t>
    </dgm:pt>
    <dgm:pt modelId="{F59DA5BA-2072-4F1D-99B9-9E5B3695EDAA}" type="parTrans" cxnId="{40BFA18B-D454-41FA-9222-AAA7008B9BEC}">
      <dgm:prSet/>
      <dgm:spPr/>
      <dgm:t>
        <a:bodyPr/>
        <a:lstStyle/>
        <a:p>
          <a:endParaRPr lang="en-US"/>
        </a:p>
      </dgm:t>
    </dgm:pt>
    <dgm:pt modelId="{4DE0FA23-A76D-42BF-BF75-010120DC0056}" type="sibTrans" cxnId="{40BFA18B-D454-41FA-9222-AAA7008B9BEC}">
      <dgm:prSet/>
      <dgm:spPr/>
      <dgm:t>
        <a:bodyPr/>
        <a:lstStyle/>
        <a:p>
          <a:endParaRPr lang="en-US"/>
        </a:p>
      </dgm:t>
    </dgm:pt>
    <dgm:pt modelId="{E619612F-7F7B-4BEF-938F-880C557A31D7}">
      <dgm:prSet phldrT="[Text]"/>
      <dgm:spPr>
        <a:solidFill>
          <a:srgbClr val="FFC000"/>
        </a:solidFill>
      </dgm:spPr>
      <dgm:t>
        <a:bodyPr/>
        <a:lstStyle/>
        <a:p>
          <a:pPr algn="l"/>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endParaRPr lang="en-US" dirty="0">
            <a:latin typeface="Times New Roman" panose="02020603050405020304" pitchFamily="18" charset="0"/>
            <a:cs typeface="Times New Roman" panose="02020603050405020304" pitchFamily="18" charset="0"/>
          </a:endParaRPr>
        </a:p>
      </dgm:t>
    </dgm:pt>
    <dgm:pt modelId="{9EDECF4D-4C0F-4D2D-BB7D-F001C6286BDE}" type="parTrans" cxnId="{441C549D-8D7C-4011-9979-0674CF862ACD}">
      <dgm:prSet/>
      <dgm:spPr/>
      <dgm:t>
        <a:bodyPr/>
        <a:lstStyle/>
        <a:p>
          <a:endParaRPr lang="en-US"/>
        </a:p>
      </dgm:t>
    </dgm:pt>
    <dgm:pt modelId="{7D628E94-6E2D-4C19-8A5F-B4711051DCBA}" type="sibTrans" cxnId="{441C549D-8D7C-4011-9979-0674CF862ACD}">
      <dgm:prSet/>
      <dgm:spPr/>
      <dgm:t>
        <a:bodyPr/>
        <a:lstStyle/>
        <a:p>
          <a:endParaRPr lang="en-US"/>
        </a:p>
      </dgm:t>
    </dgm:pt>
    <dgm:pt modelId="{67620896-77A5-4030-B347-6E7701D2BC0E}" type="pres">
      <dgm:prSet presAssocID="{9309A0B8-BD6B-448C-9E3F-5B495C118AAD}" presName="layout" presStyleCnt="0">
        <dgm:presLayoutVars>
          <dgm:chMax/>
          <dgm:chPref/>
          <dgm:dir/>
          <dgm:animOne val="branch"/>
          <dgm:animLvl val="lvl"/>
          <dgm:resizeHandles/>
        </dgm:presLayoutVars>
      </dgm:prSet>
      <dgm:spPr/>
    </dgm:pt>
    <dgm:pt modelId="{1F10E3D1-AA6A-46B0-9C45-00004B16D17D}" type="pres">
      <dgm:prSet presAssocID="{4FBE49DD-E1B3-4426-9BF0-6540A003157C}" presName="root" presStyleCnt="0">
        <dgm:presLayoutVars>
          <dgm:chMax/>
          <dgm:chPref val="4"/>
        </dgm:presLayoutVars>
      </dgm:prSet>
      <dgm:spPr/>
    </dgm:pt>
    <dgm:pt modelId="{021E0BF2-8DAF-44B3-94B0-3C774CFD55FF}" type="pres">
      <dgm:prSet presAssocID="{4FBE49DD-E1B3-4426-9BF0-6540A003157C}" presName="rootComposite" presStyleCnt="0">
        <dgm:presLayoutVars/>
      </dgm:prSet>
      <dgm:spPr/>
    </dgm:pt>
    <dgm:pt modelId="{F6C648C5-6980-423A-A38C-7E37EE9098B4}" type="pres">
      <dgm:prSet presAssocID="{4FBE49DD-E1B3-4426-9BF0-6540A003157C}" presName="rootText" presStyleLbl="node0" presStyleIdx="0" presStyleCnt="1">
        <dgm:presLayoutVars>
          <dgm:chMax/>
          <dgm:chPref val="4"/>
        </dgm:presLayoutVars>
      </dgm:prSet>
      <dgm:spPr/>
    </dgm:pt>
    <dgm:pt modelId="{3E6E843E-EFD2-46DC-9556-BC46ABE3E92D}" type="pres">
      <dgm:prSet presAssocID="{4FBE49DD-E1B3-4426-9BF0-6540A003157C}" presName="childShape" presStyleCnt="0">
        <dgm:presLayoutVars>
          <dgm:chMax val="0"/>
          <dgm:chPref val="0"/>
        </dgm:presLayoutVars>
      </dgm:prSet>
      <dgm:spPr/>
    </dgm:pt>
    <dgm:pt modelId="{236C50EF-97C5-48A3-81D8-0D1A166E3B9E}" type="pres">
      <dgm:prSet presAssocID="{01461EBA-03F0-4BD5-9686-3CBBAF66B70B}" presName="childComposite" presStyleCnt="0">
        <dgm:presLayoutVars>
          <dgm:chMax val="0"/>
          <dgm:chPref val="0"/>
        </dgm:presLayoutVars>
      </dgm:prSet>
      <dgm:spPr/>
    </dgm:pt>
    <dgm:pt modelId="{CA16E15E-70B5-4EC4-BD29-4F0392AF1C0E}" type="pres">
      <dgm:prSet presAssocID="{01461EBA-03F0-4BD5-9686-3CBBAF66B70B}"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E3D43D30-873C-40E9-B656-C11CC3AAA3C7}" type="pres">
      <dgm:prSet presAssocID="{01461EBA-03F0-4BD5-9686-3CBBAF66B70B}" presName="childText" presStyleLbl="lnNode1" presStyleIdx="0" presStyleCnt="2">
        <dgm:presLayoutVars>
          <dgm:chMax val="0"/>
          <dgm:chPref val="0"/>
          <dgm:bulletEnabled val="1"/>
        </dgm:presLayoutVars>
      </dgm:prSet>
      <dgm:spPr/>
    </dgm:pt>
    <dgm:pt modelId="{622B4BEE-F52F-421A-AA23-BB1558FD0095}" type="pres">
      <dgm:prSet presAssocID="{E619612F-7F7B-4BEF-938F-880C557A31D7}" presName="childComposite" presStyleCnt="0">
        <dgm:presLayoutVars>
          <dgm:chMax val="0"/>
          <dgm:chPref val="0"/>
        </dgm:presLayoutVars>
      </dgm:prSet>
      <dgm:spPr/>
    </dgm:pt>
    <dgm:pt modelId="{3C6FA9AD-793B-4BEB-8ED2-1FEA2D1714CF}" type="pres">
      <dgm:prSet presAssocID="{E619612F-7F7B-4BEF-938F-880C557A31D7}"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pt>
    <dgm:pt modelId="{063244FE-60FF-41EF-88F2-1594039CD901}" type="pres">
      <dgm:prSet presAssocID="{E619612F-7F7B-4BEF-938F-880C557A31D7}" presName="childText" presStyleLbl="lnNode1" presStyleIdx="1" presStyleCnt="2">
        <dgm:presLayoutVars>
          <dgm:chMax val="0"/>
          <dgm:chPref val="0"/>
          <dgm:bulletEnabled val="1"/>
        </dgm:presLayoutVars>
      </dgm:prSet>
      <dgm:spPr/>
    </dgm:pt>
  </dgm:ptLst>
  <dgm:cxnLst>
    <dgm:cxn modelId="{FD807F0B-F45C-4186-8E1D-374E38FDCE2F}" type="presOf" srcId="{01461EBA-03F0-4BD5-9686-3CBBAF66B70B}" destId="{E3D43D30-873C-40E9-B656-C11CC3AAA3C7}" srcOrd="0" destOrd="0" presId="urn:microsoft.com/office/officeart/2008/layout/PictureAccentList"/>
    <dgm:cxn modelId="{744EAC49-EE22-4CFF-BC68-B6791B14E5AF}" srcId="{9309A0B8-BD6B-448C-9E3F-5B495C118AAD}" destId="{4FBE49DD-E1B3-4426-9BF0-6540A003157C}" srcOrd="0" destOrd="0" parTransId="{71CD0105-0CFC-4EE2-8280-405BF3227CEF}" sibTransId="{77CDC78B-7009-424E-AB40-F00FCEF81CB3}"/>
    <dgm:cxn modelId="{FAD7934F-3591-49F6-A2FA-D220DCCBB063}" type="presOf" srcId="{4FBE49DD-E1B3-4426-9BF0-6540A003157C}" destId="{F6C648C5-6980-423A-A38C-7E37EE9098B4}" srcOrd="0" destOrd="0" presId="urn:microsoft.com/office/officeart/2008/layout/PictureAccentList"/>
    <dgm:cxn modelId="{D0500680-6FE1-4335-8CFA-4ABD9D3D4E00}" type="presOf" srcId="{E619612F-7F7B-4BEF-938F-880C557A31D7}" destId="{063244FE-60FF-41EF-88F2-1594039CD901}" srcOrd="0" destOrd="0" presId="urn:microsoft.com/office/officeart/2008/layout/PictureAccentList"/>
    <dgm:cxn modelId="{21DC9F86-4518-4712-AA95-E27A94E32F07}" type="presOf" srcId="{9309A0B8-BD6B-448C-9E3F-5B495C118AAD}" destId="{67620896-77A5-4030-B347-6E7701D2BC0E}" srcOrd="0" destOrd="0" presId="urn:microsoft.com/office/officeart/2008/layout/PictureAccentList"/>
    <dgm:cxn modelId="{40BFA18B-D454-41FA-9222-AAA7008B9BEC}" srcId="{4FBE49DD-E1B3-4426-9BF0-6540A003157C}" destId="{01461EBA-03F0-4BD5-9686-3CBBAF66B70B}" srcOrd="0" destOrd="0" parTransId="{F59DA5BA-2072-4F1D-99B9-9E5B3695EDAA}" sibTransId="{4DE0FA23-A76D-42BF-BF75-010120DC0056}"/>
    <dgm:cxn modelId="{441C549D-8D7C-4011-9979-0674CF862ACD}" srcId="{4FBE49DD-E1B3-4426-9BF0-6540A003157C}" destId="{E619612F-7F7B-4BEF-938F-880C557A31D7}" srcOrd="1" destOrd="0" parTransId="{9EDECF4D-4C0F-4D2D-BB7D-F001C6286BDE}" sibTransId="{7D628E94-6E2D-4C19-8A5F-B4711051DCBA}"/>
    <dgm:cxn modelId="{F667515C-B97E-45A6-ADE6-2C66431922D7}" type="presParOf" srcId="{67620896-77A5-4030-B347-6E7701D2BC0E}" destId="{1F10E3D1-AA6A-46B0-9C45-00004B16D17D}" srcOrd="0" destOrd="0" presId="urn:microsoft.com/office/officeart/2008/layout/PictureAccentList"/>
    <dgm:cxn modelId="{A7051B16-C04D-49FC-AB48-39FCEF6AE1BB}" type="presParOf" srcId="{1F10E3D1-AA6A-46B0-9C45-00004B16D17D}" destId="{021E0BF2-8DAF-44B3-94B0-3C774CFD55FF}" srcOrd="0" destOrd="0" presId="urn:microsoft.com/office/officeart/2008/layout/PictureAccentList"/>
    <dgm:cxn modelId="{021C1024-3898-4EF5-BA3C-E2FF7DAFA4F6}" type="presParOf" srcId="{021E0BF2-8DAF-44B3-94B0-3C774CFD55FF}" destId="{F6C648C5-6980-423A-A38C-7E37EE9098B4}" srcOrd="0" destOrd="0" presId="urn:microsoft.com/office/officeart/2008/layout/PictureAccentList"/>
    <dgm:cxn modelId="{4310EFE5-AC85-48C4-AA9C-EE453E81643A}" type="presParOf" srcId="{1F10E3D1-AA6A-46B0-9C45-00004B16D17D}" destId="{3E6E843E-EFD2-46DC-9556-BC46ABE3E92D}" srcOrd="1" destOrd="0" presId="urn:microsoft.com/office/officeart/2008/layout/PictureAccentList"/>
    <dgm:cxn modelId="{71304BC6-597A-4264-B6BC-A10D1B995FB4}" type="presParOf" srcId="{3E6E843E-EFD2-46DC-9556-BC46ABE3E92D}" destId="{236C50EF-97C5-48A3-81D8-0D1A166E3B9E}" srcOrd="0" destOrd="0" presId="urn:microsoft.com/office/officeart/2008/layout/PictureAccentList"/>
    <dgm:cxn modelId="{A3A9219E-2993-449C-80C8-B2C26A441104}" type="presParOf" srcId="{236C50EF-97C5-48A3-81D8-0D1A166E3B9E}" destId="{CA16E15E-70B5-4EC4-BD29-4F0392AF1C0E}" srcOrd="0" destOrd="0" presId="urn:microsoft.com/office/officeart/2008/layout/PictureAccentList"/>
    <dgm:cxn modelId="{82CDBAFD-490A-41DD-9DB1-16305678B5AD}" type="presParOf" srcId="{236C50EF-97C5-48A3-81D8-0D1A166E3B9E}" destId="{E3D43D30-873C-40E9-B656-C11CC3AAA3C7}" srcOrd="1" destOrd="0" presId="urn:microsoft.com/office/officeart/2008/layout/PictureAccentList"/>
    <dgm:cxn modelId="{9394748F-2C55-4638-BE13-9F9AEC3B023B}" type="presParOf" srcId="{3E6E843E-EFD2-46DC-9556-BC46ABE3E92D}" destId="{622B4BEE-F52F-421A-AA23-BB1558FD0095}" srcOrd="1" destOrd="0" presId="urn:microsoft.com/office/officeart/2008/layout/PictureAccentList"/>
    <dgm:cxn modelId="{3860D784-CA1F-44D1-992D-2A9F671D9FE3}" type="presParOf" srcId="{622B4BEE-F52F-421A-AA23-BB1558FD0095}" destId="{3C6FA9AD-793B-4BEB-8ED2-1FEA2D1714CF}" srcOrd="0" destOrd="0" presId="urn:microsoft.com/office/officeart/2008/layout/PictureAccentList"/>
    <dgm:cxn modelId="{FF9F661D-8061-4C80-86A7-0221DF6DC595}" type="presParOf" srcId="{622B4BEE-F52F-421A-AA23-BB1558FD0095}" destId="{063244FE-60FF-41EF-88F2-1594039CD90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9A0B8-BD6B-448C-9E3F-5B495C118AA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4FBE49DD-E1B3-4426-9BF0-6540A003157C}">
      <dgm:prSet phldrT="[Text]" custT="1"/>
      <dgm:spPr>
        <a:solidFill>
          <a:srgbClr val="FF3399"/>
        </a:solidFill>
      </dgm:spPr>
      <dgm:t>
        <a:bodyPr/>
        <a:lstStyle/>
        <a:p>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endParaRPr lang="en-US" sz="3600" b="1" dirty="0">
            <a:latin typeface="Times New Roman" panose="02020603050405020304" pitchFamily="18" charset="0"/>
            <a:cs typeface="Times New Roman" panose="02020603050405020304" pitchFamily="18" charset="0"/>
          </a:endParaRPr>
        </a:p>
      </dgm:t>
    </dgm:pt>
    <dgm:pt modelId="{71CD0105-0CFC-4EE2-8280-405BF3227CEF}" type="parTrans" cxnId="{744EAC49-EE22-4CFF-BC68-B6791B14E5AF}">
      <dgm:prSet/>
      <dgm:spPr/>
      <dgm:t>
        <a:bodyPr/>
        <a:lstStyle/>
        <a:p>
          <a:endParaRPr lang="en-US"/>
        </a:p>
      </dgm:t>
    </dgm:pt>
    <dgm:pt modelId="{77CDC78B-7009-424E-AB40-F00FCEF81CB3}" type="sibTrans" cxnId="{744EAC49-EE22-4CFF-BC68-B6791B14E5AF}">
      <dgm:prSet/>
      <dgm:spPr/>
      <dgm:t>
        <a:bodyPr/>
        <a:lstStyle/>
        <a:p>
          <a:endParaRPr lang="en-US"/>
        </a:p>
      </dgm:t>
    </dgm:pt>
    <dgm:pt modelId="{01461EBA-03F0-4BD5-9686-3CBBAF66B70B}">
      <dgm:prSet phldrT="[Text]"/>
      <dgm:spPr>
        <a:solidFill>
          <a:srgbClr val="00B050"/>
        </a:solidFill>
      </dgm:spPr>
      <dgm:t>
        <a:bodyPr/>
        <a:lstStyle/>
        <a:p>
          <a:pPr algn="l"/>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endParaRPr lang="en-US" dirty="0">
            <a:latin typeface="Times New Roman" panose="02020603050405020304" pitchFamily="18" charset="0"/>
            <a:cs typeface="Times New Roman" panose="02020603050405020304" pitchFamily="18" charset="0"/>
          </a:endParaRPr>
        </a:p>
      </dgm:t>
    </dgm:pt>
    <dgm:pt modelId="{F59DA5BA-2072-4F1D-99B9-9E5B3695EDAA}" type="parTrans" cxnId="{40BFA18B-D454-41FA-9222-AAA7008B9BEC}">
      <dgm:prSet/>
      <dgm:spPr/>
      <dgm:t>
        <a:bodyPr/>
        <a:lstStyle/>
        <a:p>
          <a:endParaRPr lang="en-US"/>
        </a:p>
      </dgm:t>
    </dgm:pt>
    <dgm:pt modelId="{4DE0FA23-A76D-42BF-BF75-010120DC0056}" type="sibTrans" cxnId="{40BFA18B-D454-41FA-9222-AAA7008B9BEC}">
      <dgm:prSet/>
      <dgm:spPr/>
      <dgm:t>
        <a:bodyPr/>
        <a:lstStyle/>
        <a:p>
          <a:endParaRPr lang="en-US"/>
        </a:p>
      </dgm:t>
    </dgm:pt>
    <dgm:pt modelId="{E619612F-7F7B-4BEF-938F-880C557A31D7}">
      <dgm:prSet phldrT="[Text]"/>
      <dgm:spPr>
        <a:solidFill>
          <a:srgbClr val="FFC000"/>
        </a:solidFill>
      </dgm:spPr>
      <dgm:t>
        <a:bodyPr/>
        <a:lstStyle/>
        <a:p>
          <a:pPr algn="l"/>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endParaRPr lang="en-US" dirty="0">
            <a:latin typeface="Times New Roman" panose="02020603050405020304" pitchFamily="18" charset="0"/>
            <a:cs typeface="Times New Roman" panose="02020603050405020304" pitchFamily="18" charset="0"/>
          </a:endParaRPr>
        </a:p>
      </dgm:t>
    </dgm:pt>
    <dgm:pt modelId="{9EDECF4D-4C0F-4D2D-BB7D-F001C6286BDE}" type="parTrans" cxnId="{441C549D-8D7C-4011-9979-0674CF862ACD}">
      <dgm:prSet/>
      <dgm:spPr/>
      <dgm:t>
        <a:bodyPr/>
        <a:lstStyle/>
        <a:p>
          <a:endParaRPr lang="en-US"/>
        </a:p>
      </dgm:t>
    </dgm:pt>
    <dgm:pt modelId="{7D628E94-6E2D-4C19-8A5F-B4711051DCBA}" type="sibTrans" cxnId="{441C549D-8D7C-4011-9979-0674CF862ACD}">
      <dgm:prSet/>
      <dgm:spPr/>
      <dgm:t>
        <a:bodyPr/>
        <a:lstStyle/>
        <a:p>
          <a:endParaRPr lang="en-US"/>
        </a:p>
      </dgm:t>
    </dgm:pt>
    <dgm:pt modelId="{67620896-77A5-4030-B347-6E7701D2BC0E}" type="pres">
      <dgm:prSet presAssocID="{9309A0B8-BD6B-448C-9E3F-5B495C118AAD}" presName="layout" presStyleCnt="0">
        <dgm:presLayoutVars>
          <dgm:chMax/>
          <dgm:chPref/>
          <dgm:dir/>
          <dgm:animOne val="branch"/>
          <dgm:animLvl val="lvl"/>
          <dgm:resizeHandles/>
        </dgm:presLayoutVars>
      </dgm:prSet>
      <dgm:spPr/>
    </dgm:pt>
    <dgm:pt modelId="{1F10E3D1-AA6A-46B0-9C45-00004B16D17D}" type="pres">
      <dgm:prSet presAssocID="{4FBE49DD-E1B3-4426-9BF0-6540A003157C}" presName="root" presStyleCnt="0">
        <dgm:presLayoutVars>
          <dgm:chMax/>
          <dgm:chPref val="4"/>
        </dgm:presLayoutVars>
      </dgm:prSet>
      <dgm:spPr/>
    </dgm:pt>
    <dgm:pt modelId="{021E0BF2-8DAF-44B3-94B0-3C774CFD55FF}" type="pres">
      <dgm:prSet presAssocID="{4FBE49DD-E1B3-4426-9BF0-6540A003157C}" presName="rootComposite" presStyleCnt="0">
        <dgm:presLayoutVars/>
      </dgm:prSet>
      <dgm:spPr/>
    </dgm:pt>
    <dgm:pt modelId="{F6C648C5-6980-423A-A38C-7E37EE9098B4}" type="pres">
      <dgm:prSet presAssocID="{4FBE49DD-E1B3-4426-9BF0-6540A003157C}" presName="rootText" presStyleLbl="node0" presStyleIdx="0" presStyleCnt="1">
        <dgm:presLayoutVars>
          <dgm:chMax/>
          <dgm:chPref val="4"/>
        </dgm:presLayoutVars>
      </dgm:prSet>
      <dgm:spPr/>
    </dgm:pt>
    <dgm:pt modelId="{3E6E843E-EFD2-46DC-9556-BC46ABE3E92D}" type="pres">
      <dgm:prSet presAssocID="{4FBE49DD-E1B3-4426-9BF0-6540A003157C}" presName="childShape" presStyleCnt="0">
        <dgm:presLayoutVars>
          <dgm:chMax val="0"/>
          <dgm:chPref val="0"/>
        </dgm:presLayoutVars>
      </dgm:prSet>
      <dgm:spPr/>
    </dgm:pt>
    <dgm:pt modelId="{236C50EF-97C5-48A3-81D8-0D1A166E3B9E}" type="pres">
      <dgm:prSet presAssocID="{01461EBA-03F0-4BD5-9686-3CBBAF66B70B}" presName="childComposite" presStyleCnt="0">
        <dgm:presLayoutVars>
          <dgm:chMax val="0"/>
          <dgm:chPref val="0"/>
        </dgm:presLayoutVars>
      </dgm:prSet>
      <dgm:spPr/>
    </dgm:pt>
    <dgm:pt modelId="{CA16E15E-70B5-4EC4-BD29-4F0392AF1C0E}" type="pres">
      <dgm:prSet presAssocID="{01461EBA-03F0-4BD5-9686-3CBBAF66B70B}"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E3D43D30-873C-40E9-B656-C11CC3AAA3C7}" type="pres">
      <dgm:prSet presAssocID="{01461EBA-03F0-4BD5-9686-3CBBAF66B70B}" presName="childText" presStyleLbl="lnNode1" presStyleIdx="0" presStyleCnt="2">
        <dgm:presLayoutVars>
          <dgm:chMax val="0"/>
          <dgm:chPref val="0"/>
          <dgm:bulletEnabled val="1"/>
        </dgm:presLayoutVars>
      </dgm:prSet>
      <dgm:spPr/>
    </dgm:pt>
    <dgm:pt modelId="{622B4BEE-F52F-421A-AA23-BB1558FD0095}" type="pres">
      <dgm:prSet presAssocID="{E619612F-7F7B-4BEF-938F-880C557A31D7}" presName="childComposite" presStyleCnt="0">
        <dgm:presLayoutVars>
          <dgm:chMax val="0"/>
          <dgm:chPref val="0"/>
        </dgm:presLayoutVars>
      </dgm:prSet>
      <dgm:spPr/>
    </dgm:pt>
    <dgm:pt modelId="{3C6FA9AD-793B-4BEB-8ED2-1FEA2D1714CF}" type="pres">
      <dgm:prSet presAssocID="{E619612F-7F7B-4BEF-938F-880C557A31D7}"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063244FE-60FF-41EF-88F2-1594039CD901}" type="pres">
      <dgm:prSet presAssocID="{E619612F-7F7B-4BEF-938F-880C557A31D7}" presName="childText" presStyleLbl="lnNode1" presStyleIdx="1" presStyleCnt="2">
        <dgm:presLayoutVars>
          <dgm:chMax val="0"/>
          <dgm:chPref val="0"/>
          <dgm:bulletEnabled val="1"/>
        </dgm:presLayoutVars>
      </dgm:prSet>
      <dgm:spPr/>
    </dgm:pt>
  </dgm:ptLst>
  <dgm:cxnLst>
    <dgm:cxn modelId="{FD807F0B-F45C-4186-8E1D-374E38FDCE2F}" type="presOf" srcId="{01461EBA-03F0-4BD5-9686-3CBBAF66B70B}" destId="{E3D43D30-873C-40E9-B656-C11CC3AAA3C7}" srcOrd="0" destOrd="0" presId="urn:microsoft.com/office/officeart/2008/layout/PictureAccentList"/>
    <dgm:cxn modelId="{744EAC49-EE22-4CFF-BC68-B6791B14E5AF}" srcId="{9309A0B8-BD6B-448C-9E3F-5B495C118AAD}" destId="{4FBE49DD-E1B3-4426-9BF0-6540A003157C}" srcOrd="0" destOrd="0" parTransId="{71CD0105-0CFC-4EE2-8280-405BF3227CEF}" sibTransId="{77CDC78B-7009-424E-AB40-F00FCEF81CB3}"/>
    <dgm:cxn modelId="{FAD7934F-3591-49F6-A2FA-D220DCCBB063}" type="presOf" srcId="{4FBE49DD-E1B3-4426-9BF0-6540A003157C}" destId="{F6C648C5-6980-423A-A38C-7E37EE9098B4}" srcOrd="0" destOrd="0" presId="urn:microsoft.com/office/officeart/2008/layout/PictureAccentList"/>
    <dgm:cxn modelId="{D0500680-6FE1-4335-8CFA-4ABD9D3D4E00}" type="presOf" srcId="{E619612F-7F7B-4BEF-938F-880C557A31D7}" destId="{063244FE-60FF-41EF-88F2-1594039CD901}" srcOrd="0" destOrd="0" presId="urn:microsoft.com/office/officeart/2008/layout/PictureAccentList"/>
    <dgm:cxn modelId="{21DC9F86-4518-4712-AA95-E27A94E32F07}" type="presOf" srcId="{9309A0B8-BD6B-448C-9E3F-5B495C118AAD}" destId="{67620896-77A5-4030-B347-6E7701D2BC0E}" srcOrd="0" destOrd="0" presId="urn:microsoft.com/office/officeart/2008/layout/PictureAccentList"/>
    <dgm:cxn modelId="{40BFA18B-D454-41FA-9222-AAA7008B9BEC}" srcId="{4FBE49DD-E1B3-4426-9BF0-6540A003157C}" destId="{01461EBA-03F0-4BD5-9686-3CBBAF66B70B}" srcOrd="0" destOrd="0" parTransId="{F59DA5BA-2072-4F1D-99B9-9E5B3695EDAA}" sibTransId="{4DE0FA23-A76D-42BF-BF75-010120DC0056}"/>
    <dgm:cxn modelId="{441C549D-8D7C-4011-9979-0674CF862ACD}" srcId="{4FBE49DD-E1B3-4426-9BF0-6540A003157C}" destId="{E619612F-7F7B-4BEF-938F-880C557A31D7}" srcOrd="1" destOrd="0" parTransId="{9EDECF4D-4C0F-4D2D-BB7D-F001C6286BDE}" sibTransId="{7D628E94-6E2D-4C19-8A5F-B4711051DCBA}"/>
    <dgm:cxn modelId="{F667515C-B97E-45A6-ADE6-2C66431922D7}" type="presParOf" srcId="{67620896-77A5-4030-B347-6E7701D2BC0E}" destId="{1F10E3D1-AA6A-46B0-9C45-00004B16D17D}" srcOrd="0" destOrd="0" presId="urn:microsoft.com/office/officeart/2008/layout/PictureAccentList"/>
    <dgm:cxn modelId="{A7051B16-C04D-49FC-AB48-39FCEF6AE1BB}" type="presParOf" srcId="{1F10E3D1-AA6A-46B0-9C45-00004B16D17D}" destId="{021E0BF2-8DAF-44B3-94B0-3C774CFD55FF}" srcOrd="0" destOrd="0" presId="urn:microsoft.com/office/officeart/2008/layout/PictureAccentList"/>
    <dgm:cxn modelId="{021C1024-3898-4EF5-BA3C-E2FF7DAFA4F6}" type="presParOf" srcId="{021E0BF2-8DAF-44B3-94B0-3C774CFD55FF}" destId="{F6C648C5-6980-423A-A38C-7E37EE9098B4}" srcOrd="0" destOrd="0" presId="urn:microsoft.com/office/officeart/2008/layout/PictureAccentList"/>
    <dgm:cxn modelId="{4310EFE5-AC85-48C4-AA9C-EE453E81643A}" type="presParOf" srcId="{1F10E3D1-AA6A-46B0-9C45-00004B16D17D}" destId="{3E6E843E-EFD2-46DC-9556-BC46ABE3E92D}" srcOrd="1" destOrd="0" presId="urn:microsoft.com/office/officeart/2008/layout/PictureAccentList"/>
    <dgm:cxn modelId="{71304BC6-597A-4264-B6BC-A10D1B995FB4}" type="presParOf" srcId="{3E6E843E-EFD2-46DC-9556-BC46ABE3E92D}" destId="{236C50EF-97C5-48A3-81D8-0D1A166E3B9E}" srcOrd="0" destOrd="0" presId="urn:microsoft.com/office/officeart/2008/layout/PictureAccentList"/>
    <dgm:cxn modelId="{A3A9219E-2993-449C-80C8-B2C26A441104}" type="presParOf" srcId="{236C50EF-97C5-48A3-81D8-0D1A166E3B9E}" destId="{CA16E15E-70B5-4EC4-BD29-4F0392AF1C0E}" srcOrd="0" destOrd="0" presId="urn:microsoft.com/office/officeart/2008/layout/PictureAccentList"/>
    <dgm:cxn modelId="{82CDBAFD-490A-41DD-9DB1-16305678B5AD}" type="presParOf" srcId="{236C50EF-97C5-48A3-81D8-0D1A166E3B9E}" destId="{E3D43D30-873C-40E9-B656-C11CC3AAA3C7}" srcOrd="1" destOrd="0" presId="urn:microsoft.com/office/officeart/2008/layout/PictureAccentList"/>
    <dgm:cxn modelId="{9394748F-2C55-4638-BE13-9F9AEC3B023B}" type="presParOf" srcId="{3E6E843E-EFD2-46DC-9556-BC46ABE3E92D}" destId="{622B4BEE-F52F-421A-AA23-BB1558FD0095}" srcOrd="1" destOrd="0" presId="urn:microsoft.com/office/officeart/2008/layout/PictureAccentList"/>
    <dgm:cxn modelId="{3860D784-CA1F-44D1-992D-2A9F671D9FE3}" type="presParOf" srcId="{622B4BEE-F52F-421A-AA23-BB1558FD0095}" destId="{3C6FA9AD-793B-4BEB-8ED2-1FEA2D1714CF}" srcOrd="0" destOrd="0" presId="urn:microsoft.com/office/officeart/2008/layout/PictureAccentList"/>
    <dgm:cxn modelId="{FF9F661D-8061-4C80-86A7-0221DF6DC595}" type="presParOf" srcId="{622B4BEE-F52F-421A-AA23-BB1558FD0095}" destId="{063244FE-60FF-41EF-88F2-1594039CD90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648C5-6980-423A-A38C-7E37EE9098B4}">
      <dsp:nvSpPr>
        <dsp:cNvPr id="0" name=""/>
        <dsp:cNvSpPr/>
      </dsp:nvSpPr>
      <dsp:spPr>
        <a:xfrm>
          <a:off x="0" y="415846"/>
          <a:ext cx="9144000" cy="1188132"/>
        </a:xfrm>
        <a:prstGeom prst="roundRect">
          <a:avLst>
            <a:gd name="adj" fmla="val 10000"/>
          </a:avLst>
        </a:prstGeom>
        <a:solidFill>
          <a:srgbClr val="FF33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1. </a:t>
          </a:r>
          <a:r>
            <a:rPr lang="en-US" sz="3600" b="1" kern="1200" dirty="0" err="1">
              <a:latin typeface="Times New Roman" panose="02020603050405020304" pitchFamily="18" charset="0"/>
              <a:cs typeface="Times New Roman" panose="02020603050405020304" pitchFamily="18" charset="0"/>
            </a:rPr>
            <a:t>Chuẩn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bị</a:t>
          </a:r>
          <a:endParaRPr lang="en-US" sz="3600" b="1" kern="1200" dirty="0">
            <a:latin typeface="Times New Roman" panose="02020603050405020304" pitchFamily="18" charset="0"/>
            <a:cs typeface="Times New Roman" panose="02020603050405020304" pitchFamily="18" charset="0"/>
          </a:endParaRPr>
        </a:p>
      </dsp:txBody>
      <dsp:txXfrm>
        <a:off x="34799" y="450645"/>
        <a:ext cx="9074402" cy="1118534"/>
      </dsp:txXfrm>
    </dsp:sp>
    <dsp:sp modelId="{CA16E15E-70B5-4EC4-BD29-4F0392AF1C0E}">
      <dsp:nvSpPr>
        <dsp:cNvPr id="0" name=""/>
        <dsp:cNvSpPr/>
      </dsp:nvSpPr>
      <dsp:spPr>
        <a:xfrm>
          <a:off x="0" y="1817841"/>
          <a:ext cx="1188132" cy="118813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43D30-873C-40E9-B656-C11CC3AAA3C7}">
      <dsp:nvSpPr>
        <dsp:cNvPr id="0" name=""/>
        <dsp:cNvSpPr/>
      </dsp:nvSpPr>
      <dsp:spPr>
        <a:xfrm>
          <a:off x="1259419" y="1817841"/>
          <a:ext cx="7884580" cy="1188132"/>
        </a:xfrm>
        <a:prstGeom prst="roundRect">
          <a:avLst>
            <a:gd name="adj" fmla="val 1667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l" defTabSz="1733550">
            <a:lnSpc>
              <a:spcPct val="90000"/>
            </a:lnSpc>
            <a:spcBef>
              <a:spcPct val="0"/>
            </a:spcBef>
            <a:spcAft>
              <a:spcPct val="35000"/>
            </a:spcAft>
            <a:buNone/>
          </a:pPr>
          <a:r>
            <a:rPr lang="en-US" sz="3900" kern="1200" dirty="0" err="1">
              <a:latin typeface="Times New Roman" panose="02020603050405020304" pitchFamily="18" charset="0"/>
              <a:cs typeface="Times New Roman" panose="02020603050405020304" pitchFamily="18" charset="0"/>
            </a:rPr>
            <a:t>Chuẩn</a:t>
          </a:r>
          <a:r>
            <a:rPr lang="en-US" sz="3900" kern="1200" dirty="0">
              <a:latin typeface="Times New Roman" panose="02020603050405020304" pitchFamily="18" charset="0"/>
              <a:cs typeface="Times New Roman" panose="02020603050405020304" pitchFamily="18" charset="0"/>
            </a:rPr>
            <a:t> </a:t>
          </a:r>
          <a:r>
            <a:rPr lang="en-US" sz="3900" kern="1200" dirty="0" err="1">
              <a:latin typeface="Times New Roman" panose="02020603050405020304" pitchFamily="18" charset="0"/>
              <a:cs typeface="Times New Roman" panose="02020603050405020304" pitchFamily="18" charset="0"/>
            </a:rPr>
            <a:t>bị</a:t>
          </a:r>
          <a:r>
            <a:rPr lang="en-US" sz="3900" kern="1200" dirty="0">
              <a:latin typeface="Times New Roman" panose="02020603050405020304" pitchFamily="18" charset="0"/>
              <a:cs typeface="Times New Roman" panose="02020603050405020304" pitchFamily="18" charset="0"/>
            </a:rPr>
            <a:t> </a:t>
          </a:r>
          <a:r>
            <a:rPr lang="en-US" sz="3900" kern="1200" dirty="0" err="1">
              <a:latin typeface="Times New Roman" panose="02020603050405020304" pitchFamily="18" charset="0"/>
              <a:cs typeface="Times New Roman" panose="02020603050405020304" pitchFamily="18" charset="0"/>
            </a:rPr>
            <a:t>nói</a:t>
          </a:r>
          <a:endParaRPr lang="en-US" sz="3900" kern="1200" dirty="0">
            <a:latin typeface="Times New Roman" panose="02020603050405020304" pitchFamily="18" charset="0"/>
            <a:cs typeface="Times New Roman" panose="02020603050405020304" pitchFamily="18" charset="0"/>
          </a:endParaRPr>
        </a:p>
      </dsp:txBody>
      <dsp:txXfrm>
        <a:off x="1317429" y="1875851"/>
        <a:ext cx="7768560" cy="1072112"/>
      </dsp:txXfrm>
    </dsp:sp>
    <dsp:sp modelId="{3C6FA9AD-793B-4BEB-8ED2-1FEA2D1714CF}">
      <dsp:nvSpPr>
        <dsp:cNvPr id="0" name=""/>
        <dsp:cNvSpPr/>
      </dsp:nvSpPr>
      <dsp:spPr>
        <a:xfrm>
          <a:off x="0" y="3148549"/>
          <a:ext cx="1188132" cy="1188132"/>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244FE-60FF-41EF-88F2-1594039CD901}">
      <dsp:nvSpPr>
        <dsp:cNvPr id="0" name=""/>
        <dsp:cNvSpPr/>
      </dsp:nvSpPr>
      <dsp:spPr>
        <a:xfrm>
          <a:off x="1259419" y="3148549"/>
          <a:ext cx="7884580" cy="1188132"/>
        </a:xfrm>
        <a:prstGeom prst="roundRect">
          <a:avLst>
            <a:gd name="adj" fmla="val 1667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l" defTabSz="1733550">
            <a:lnSpc>
              <a:spcPct val="90000"/>
            </a:lnSpc>
            <a:spcBef>
              <a:spcPct val="0"/>
            </a:spcBef>
            <a:spcAft>
              <a:spcPct val="35000"/>
            </a:spcAft>
            <a:buNone/>
          </a:pPr>
          <a:r>
            <a:rPr lang="en-US" sz="3900" kern="1200" dirty="0" err="1">
              <a:latin typeface="Times New Roman" panose="02020603050405020304" pitchFamily="18" charset="0"/>
              <a:cs typeface="Times New Roman" panose="02020603050405020304" pitchFamily="18" charset="0"/>
            </a:rPr>
            <a:t>Chuẩn</a:t>
          </a:r>
          <a:r>
            <a:rPr lang="en-US" sz="3900" kern="1200" dirty="0">
              <a:latin typeface="Times New Roman" panose="02020603050405020304" pitchFamily="18" charset="0"/>
              <a:cs typeface="Times New Roman" panose="02020603050405020304" pitchFamily="18" charset="0"/>
            </a:rPr>
            <a:t> </a:t>
          </a:r>
          <a:r>
            <a:rPr lang="en-US" sz="3900" kern="1200" dirty="0" err="1">
              <a:latin typeface="Times New Roman" panose="02020603050405020304" pitchFamily="18" charset="0"/>
              <a:cs typeface="Times New Roman" panose="02020603050405020304" pitchFamily="18" charset="0"/>
            </a:rPr>
            <a:t>bị</a:t>
          </a:r>
          <a:r>
            <a:rPr lang="en-US" sz="3900" kern="1200" dirty="0">
              <a:latin typeface="Times New Roman" panose="02020603050405020304" pitchFamily="18" charset="0"/>
              <a:cs typeface="Times New Roman" panose="02020603050405020304" pitchFamily="18" charset="0"/>
            </a:rPr>
            <a:t> </a:t>
          </a:r>
          <a:r>
            <a:rPr lang="en-US" sz="3900" kern="1200" dirty="0" err="1">
              <a:latin typeface="Times New Roman" panose="02020603050405020304" pitchFamily="18" charset="0"/>
              <a:cs typeface="Times New Roman" panose="02020603050405020304" pitchFamily="18" charset="0"/>
            </a:rPr>
            <a:t>nghe</a:t>
          </a:r>
          <a:endParaRPr lang="en-US" sz="3900" kern="1200" dirty="0">
            <a:latin typeface="Times New Roman" panose="02020603050405020304" pitchFamily="18" charset="0"/>
            <a:cs typeface="Times New Roman" panose="02020603050405020304" pitchFamily="18" charset="0"/>
          </a:endParaRPr>
        </a:p>
      </dsp:txBody>
      <dsp:txXfrm>
        <a:off x="1317429" y="3206559"/>
        <a:ext cx="7768560" cy="1072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648C5-6980-423A-A38C-7E37EE9098B4}">
      <dsp:nvSpPr>
        <dsp:cNvPr id="0" name=""/>
        <dsp:cNvSpPr/>
      </dsp:nvSpPr>
      <dsp:spPr>
        <a:xfrm>
          <a:off x="0" y="415846"/>
          <a:ext cx="9144000" cy="1188132"/>
        </a:xfrm>
        <a:prstGeom prst="roundRect">
          <a:avLst>
            <a:gd name="adj" fmla="val 10000"/>
          </a:avLst>
        </a:prstGeom>
        <a:solidFill>
          <a:srgbClr val="FF33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2. </a:t>
          </a:r>
          <a:r>
            <a:rPr lang="en-US" sz="3600" b="1" kern="1200" dirty="0" err="1">
              <a:latin typeface="Times New Roman" panose="02020603050405020304" pitchFamily="18" charset="0"/>
              <a:cs typeface="Times New Roman" panose="02020603050405020304" pitchFamily="18" charset="0"/>
            </a:rPr>
            <a:t>Thực</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hành</a:t>
          </a:r>
          <a:endParaRPr lang="en-US" sz="3600" b="1" kern="1200" dirty="0">
            <a:latin typeface="Times New Roman" panose="02020603050405020304" pitchFamily="18" charset="0"/>
            <a:cs typeface="Times New Roman" panose="02020603050405020304" pitchFamily="18" charset="0"/>
          </a:endParaRPr>
        </a:p>
      </dsp:txBody>
      <dsp:txXfrm>
        <a:off x="34799" y="450645"/>
        <a:ext cx="9074402" cy="1118534"/>
      </dsp:txXfrm>
    </dsp:sp>
    <dsp:sp modelId="{CA16E15E-70B5-4EC4-BD29-4F0392AF1C0E}">
      <dsp:nvSpPr>
        <dsp:cNvPr id="0" name=""/>
        <dsp:cNvSpPr/>
      </dsp:nvSpPr>
      <dsp:spPr>
        <a:xfrm>
          <a:off x="0" y="1817841"/>
          <a:ext cx="1188132" cy="118813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43D30-873C-40E9-B656-C11CC3AAA3C7}">
      <dsp:nvSpPr>
        <dsp:cNvPr id="0" name=""/>
        <dsp:cNvSpPr/>
      </dsp:nvSpPr>
      <dsp:spPr>
        <a:xfrm>
          <a:off x="1259419" y="1817841"/>
          <a:ext cx="7884580" cy="1188132"/>
        </a:xfrm>
        <a:prstGeom prst="roundRect">
          <a:avLst>
            <a:gd name="adj" fmla="val 1667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l" defTabSz="1733550">
            <a:lnSpc>
              <a:spcPct val="90000"/>
            </a:lnSpc>
            <a:spcBef>
              <a:spcPct val="0"/>
            </a:spcBef>
            <a:spcAft>
              <a:spcPct val="35000"/>
            </a:spcAft>
            <a:buNone/>
          </a:pPr>
          <a:r>
            <a:rPr lang="en-US" sz="3900" kern="1200" dirty="0" err="1">
              <a:latin typeface="Times New Roman" panose="02020603050405020304" pitchFamily="18" charset="0"/>
              <a:cs typeface="Times New Roman" panose="02020603050405020304" pitchFamily="18" charset="0"/>
            </a:rPr>
            <a:t>Người</a:t>
          </a:r>
          <a:r>
            <a:rPr lang="en-US" sz="3900" kern="1200" dirty="0">
              <a:latin typeface="Times New Roman" panose="02020603050405020304" pitchFamily="18" charset="0"/>
              <a:cs typeface="Times New Roman" panose="02020603050405020304" pitchFamily="18" charset="0"/>
            </a:rPr>
            <a:t> </a:t>
          </a:r>
          <a:r>
            <a:rPr lang="en-US" sz="3900" kern="1200" dirty="0" err="1">
              <a:latin typeface="Times New Roman" panose="02020603050405020304" pitchFamily="18" charset="0"/>
              <a:cs typeface="Times New Roman" panose="02020603050405020304" pitchFamily="18" charset="0"/>
            </a:rPr>
            <a:t>nói</a:t>
          </a:r>
          <a:endParaRPr lang="en-US" sz="3900" kern="1200" dirty="0">
            <a:latin typeface="Times New Roman" panose="02020603050405020304" pitchFamily="18" charset="0"/>
            <a:cs typeface="Times New Roman" panose="02020603050405020304" pitchFamily="18" charset="0"/>
          </a:endParaRPr>
        </a:p>
      </dsp:txBody>
      <dsp:txXfrm>
        <a:off x="1317429" y="1875851"/>
        <a:ext cx="7768560" cy="1072112"/>
      </dsp:txXfrm>
    </dsp:sp>
    <dsp:sp modelId="{3C6FA9AD-793B-4BEB-8ED2-1FEA2D1714CF}">
      <dsp:nvSpPr>
        <dsp:cNvPr id="0" name=""/>
        <dsp:cNvSpPr/>
      </dsp:nvSpPr>
      <dsp:spPr>
        <a:xfrm>
          <a:off x="0" y="3148549"/>
          <a:ext cx="1188132" cy="1188132"/>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244FE-60FF-41EF-88F2-1594039CD901}">
      <dsp:nvSpPr>
        <dsp:cNvPr id="0" name=""/>
        <dsp:cNvSpPr/>
      </dsp:nvSpPr>
      <dsp:spPr>
        <a:xfrm>
          <a:off x="1259419" y="3148549"/>
          <a:ext cx="7884580" cy="1188132"/>
        </a:xfrm>
        <a:prstGeom prst="roundRect">
          <a:avLst>
            <a:gd name="adj" fmla="val 1667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l" defTabSz="1733550">
            <a:lnSpc>
              <a:spcPct val="90000"/>
            </a:lnSpc>
            <a:spcBef>
              <a:spcPct val="0"/>
            </a:spcBef>
            <a:spcAft>
              <a:spcPct val="35000"/>
            </a:spcAft>
            <a:buNone/>
          </a:pPr>
          <a:r>
            <a:rPr lang="en-US" sz="3900" kern="1200" dirty="0" err="1">
              <a:latin typeface="Times New Roman" panose="02020603050405020304" pitchFamily="18" charset="0"/>
              <a:cs typeface="Times New Roman" panose="02020603050405020304" pitchFamily="18" charset="0"/>
            </a:rPr>
            <a:t>Người</a:t>
          </a:r>
          <a:r>
            <a:rPr lang="en-US" sz="3900" kern="1200" dirty="0">
              <a:latin typeface="Times New Roman" panose="02020603050405020304" pitchFamily="18" charset="0"/>
              <a:cs typeface="Times New Roman" panose="02020603050405020304" pitchFamily="18" charset="0"/>
            </a:rPr>
            <a:t> </a:t>
          </a:r>
          <a:r>
            <a:rPr lang="en-US" sz="3900" kern="1200" dirty="0" err="1">
              <a:latin typeface="Times New Roman" panose="02020603050405020304" pitchFamily="18" charset="0"/>
              <a:cs typeface="Times New Roman" panose="02020603050405020304" pitchFamily="18" charset="0"/>
            </a:rPr>
            <a:t>nghe</a:t>
          </a:r>
          <a:endParaRPr lang="en-US" sz="3900" kern="1200" dirty="0">
            <a:latin typeface="Times New Roman" panose="02020603050405020304" pitchFamily="18" charset="0"/>
            <a:cs typeface="Times New Roman" panose="02020603050405020304" pitchFamily="18" charset="0"/>
          </a:endParaRPr>
        </a:p>
      </dsp:txBody>
      <dsp:txXfrm>
        <a:off x="1317429" y="3206559"/>
        <a:ext cx="7768560" cy="107211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70017-4882-4061-9B4B-46976A434F99}" type="datetimeFigureOut">
              <a:rPr lang="en-US" smtClean="0"/>
              <a:pPr/>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D03C9-49E3-47DC-975D-5FC1030CBCDD}" type="slidenum">
              <a:rPr lang="en-US" smtClean="0"/>
              <a:pPr/>
              <a:t>‹#›</a:t>
            </a:fld>
            <a:endParaRPr lang="en-US"/>
          </a:p>
        </p:txBody>
      </p:sp>
    </p:spTree>
    <p:extLst>
      <p:ext uri="{BB962C8B-B14F-4D97-AF65-F5344CB8AC3E}">
        <p14:creationId xmlns:p14="http://schemas.microsoft.com/office/powerpoint/2010/main" val="428909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pPr/>
              <a:t>1</a:t>
            </a:fld>
            <a:endParaRPr lang="en-US"/>
          </a:p>
        </p:txBody>
      </p:sp>
    </p:spTree>
    <p:extLst>
      <p:ext uri="{BB962C8B-B14F-4D97-AF65-F5344CB8AC3E}">
        <p14:creationId xmlns:p14="http://schemas.microsoft.com/office/powerpoint/2010/main" val="340764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06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86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pPr/>
              <a:t>8</a:t>
            </a:fld>
            <a:endParaRPr lang="en-US"/>
          </a:p>
        </p:txBody>
      </p:sp>
    </p:spTree>
    <p:extLst>
      <p:ext uri="{BB962C8B-B14F-4D97-AF65-F5344CB8AC3E}">
        <p14:creationId xmlns:p14="http://schemas.microsoft.com/office/powerpoint/2010/main" val="336848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28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pPr/>
              <a:t>25</a:t>
            </a:fld>
            <a:endParaRPr lang="en-US"/>
          </a:p>
        </p:txBody>
      </p:sp>
    </p:spTree>
    <p:extLst>
      <p:ext uri="{BB962C8B-B14F-4D97-AF65-F5344CB8AC3E}">
        <p14:creationId xmlns:p14="http://schemas.microsoft.com/office/powerpoint/2010/main" val="125645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pPr/>
              <a:t>28</a:t>
            </a:fld>
            <a:endParaRPr lang="en-US"/>
          </a:p>
        </p:txBody>
      </p:sp>
    </p:spTree>
    <p:extLst>
      <p:ext uri="{BB962C8B-B14F-4D97-AF65-F5344CB8AC3E}">
        <p14:creationId xmlns:p14="http://schemas.microsoft.com/office/powerpoint/2010/main" val="232155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236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a:xfrm>
            <a:off x="2019298" y="3778247"/>
            <a:ext cx="3910976" cy="209550"/>
          </a:xfrm>
        </p:spPr>
        <p:txBody>
          <a:bodyPr/>
          <a:lstStyle/>
          <a:p>
            <a:endParaRPr lang="vi-VN"/>
          </a:p>
        </p:txBody>
      </p:sp>
      <p:sp>
        <p:nvSpPr>
          <p:cNvPr id="6" name="Slide Number Placeholder 5"/>
          <p:cNvSpPr>
            <a:spLocks noGrp="1"/>
          </p:cNvSpPr>
          <p:nvPr>
            <p:ph type="sldNum" sz="quarter" idx="12"/>
          </p:nvPr>
        </p:nvSpPr>
        <p:spPr>
          <a:xfrm>
            <a:off x="6717676" y="3778247"/>
            <a:ext cx="413375" cy="209550"/>
          </a:xfrm>
        </p:spPr>
        <p:txBody>
          <a:bodyPr/>
          <a:lstStyle/>
          <a:p>
            <a:fld id="{B3557D6E-D729-4E73-8169-0F76DDE0F329}" type="slidenum">
              <a:rPr lang="vi-VN" smtClean="0"/>
              <a:t>‹#›</a:t>
            </a:fld>
            <a:endParaRPr lang="vi-V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51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BB18483-E63B-44FD-B746-461D8EB88155}" type="datetimeFigureOut">
              <a:rPr lang="vi-VN" smtClean="0"/>
              <a:t>09/02/2026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758137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8389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3002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4115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5119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594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3557D6E-D729-4E73-8169-0F76DDE0F329}" type="slidenum">
              <a:rPr lang="vi-VN" smtClean="0"/>
              <a:t>‹#›</a:t>
            </a:fld>
            <a:endParaRPr lang="vi-V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7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3557D6E-D729-4E73-8169-0F76DDE0F329}" type="slidenum">
              <a:rPr lang="vi-VN" smtClean="0"/>
              <a:t>‹#›</a:t>
            </a:fld>
            <a:endParaRPr lang="vi-VN"/>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35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nyPPT.com">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0813670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56682C3-2518-47C8-836F-59EAF53EB535}" type="slidenum">
              <a:rPr lang="en-US" altLang="en-US"/>
              <a:pPr/>
              <a:t>‹#›</a:t>
            </a:fld>
            <a:endParaRPr lang="en-US" altLang="en-US"/>
          </a:p>
        </p:txBody>
      </p:sp>
    </p:spTree>
    <p:extLst>
      <p:ext uri="{BB962C8B-B14F-4D97-AF65-F5344CB8AC3E}">
        <p14:creationId xmlns:p14="http://schemas.microsoft.com/office/powerpoint/2010/main" val="280489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3557D6E-D729-4E73-8169-0F76DDE0F329}" type="slidenum">
              <a:rPr lang="vi-VN" smtClean="0"/>
              <a:t>‹#›</a:t>
            </a:fld>
            <a:endParaRPr lang="vi-VN"/>
          </a:p>
        </p:txBody>
      </p:sp>
    </p:spTree>
    <p:extLst>
      <p:ext uri="{BB962C8B-B14F-4D97-AF65-F5344CB8AC3E}">
        <p14:creationId xmlns:p14="http://schemas.microsoft.com/office/powerpoint/2010/main" val="2432633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3"/>
        <p:cNvGrpSpPr/>
        <p:nvPr/>
      </p:nvGrpSpPr>
      <p:grpSpPr>
        <a:xfrm>
          <a:off x="0" y="0"/>
          <a:ext cx="0" cy="0"/>
          <a:chOff x="0" y="0"/>
          <a:chExt cx="0" cy="0"/>
        </a:xfrm>
      </p:grpSpPr>
      <p:grpSp>
        <p:nvGrpSpPr>
          <p:cNvPr id="2" name="Group 2">
            <a:extLst>
              <a:ext uri="{FF2B5EF4-FFF2-40B4-BE49-F238E27FC236}">
                <a16:creationId xmlns:a16="http://schemas.microsoft.com/office/drawing/2014/main" id="{C0D8A775-92E8-DFA0-B6F2-ADAD18A2EBD6}"/>
              </a:ext>
            </a:extLst>
          </p:cNvPr>
          <p:cNvGrpSpPr/>
          <p:nvPr userDrawn="1"/>
        </p:nvGrpSpPr>
        <p:grpSpPr>
          <a:xfrm>
            <a:off x="-212224" y="-120083"/>
            <a:ext cx="9356223" cy="5383665"/>
            <a:chOff x="0" y="0"/>
            <a:chExt cx="1826540" cy="3828384"/>
          </a:xfrm>
        </p:grpSpPr>
        <p:sp>
          <p:nvSpPr>
            <p:cNvPr id="3" name="Freeform 3">
              <a:extLst>
                <a:ext uri="{FF2B5EF4-FFF2-40B4-BE49-F238E27FC236}">
                  <a16:creationId xmlns:a16="http://schemas.microsoft.com/office/drawing/2014/main" id="{302BBF9C-B4FD-7141-A28B-A77AEBFE3FFC}"/>
                </a:ext>
              </a:extLst>
            </p:cNvPr>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sz="1013" dirty="0"/>
            </a:p>
          </p:txBody>
        </p:sp>
        <p:sp>
          <p:nvSpPr>
            <p:cNvPr id="4" name="TextBox 4">
              <a:extLst>
                <a:ext uri="{FF2B5EF4-FFF2-40B4-BE49-F238E27FC236}">
                  <a16:creationId xmlns:a16="http://schemas.microsoft.com/office/drawing/2014/main" id="{026BD258-09EA-08CD-3DC2-32AEABD0D44D}"/>
                </a:ext>
              </a:extLst>
            </p:cNvPr>
            <p:cNvSpPr txBox="1"/>
            <p:nvPr/>
          </p:nvSpPr>
          <p:spPr>
            <a:xfrm>
              <a:off x="0" y="-38100"/>
              <a:ext cx="1826540" cy="3866484"/>
            </a:xfrm>
            <a:prstGeom prst="rect">
              <a:avLst/>
            </a:prstGeom>
          </p:spPr>
          <p:txBody>
            <a:bodyPr lIns="33867" tIns="33867" rIns="33867" bIns="33867" rtlCol="0" anchor="ctr"/>
            <a:lstStyle/>
            <a:p>
              <a:pPr algn="ctr" defTabSz="457223">
                <a:lnSpc>
                  <a:spcPts val="1260"/>
                </a:lnSpc>
                <a:spcBef>
                  <a:spcPct val="0"/>
                </a:spcBef>
              </a:pPr>
              <a:endParaRPr sz="900">
                <a:solidFill>
                  <a:prstClr val="black"/>
                </a:solidFill>
                <a:latin typeface="Calibri"/>
              </a:endParaRPr>
            </a:p>
          </p:txBody>
        </p:sp>
      </p:grpSp>
      <p:sp>
        <p:nvSpPr>
          <p:cNvPr id="154" name="Google Shape;154;p4"/>
          <p:cNvSpPr/>
          <p:nvPr/>
        </p:nvSpPr>
        <p:spPr>
          <a:xfrm rot="-5400000" flipH="1">
            <a:off x="7653426" y="3586632"/>
            <a:ext cx="1355164" cy="1946272"/>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07" name="Google Shape;207;p4"/>
          <p:cNvGrpSpPr/>
          <p:nvPr/>
        </p:nvGrpSpPr>
        <p:grpSpPr>
          <a:xfrm>
            <a:off x="385751" y="206448"/>
            <a:ext cx="8336049" cy="4757278"/>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0" name="Google Shape;210;p4"/>
          <p:cNvSpPr txBox="1">
            <a:spLocks noGrp="1"/>
          </p:cNvSpPr>
          <p:nvPr>
            <p:ph type="title"/>
          </p:nvPr>
        </p:nvSpPr>
        <p:spPr>
          <a:xfrm>
            <a:off x="720000" y="445025"/>
            <a:ext cx="7704000" cy="1126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720000" y="1825345"/>
            <a:ext cx="7704000" cy="2502600"/>
          </a:xfrm>
          <a:prstGeom prst="rect">
            <a:avLst/>
          </a:prstGeom>
        </p:spPr>
        <p:txBody>
          <a:bodyPr spcFirstLastPara="1" wrap="square" lIns="91425" tIns="91425" rIns="91425" bIns="91425" anchor="t" anchorCtr="0">
            <a:noAutofit/>
          </a:bodyPr>
          <a:lstStyle>
            <a:lvl1pPr marL="457189" lvl="0" indent="-279393" rtl="0">
              <a:lnSpc>
                <a:spcPct val="100000"/>
              </a:lnSpc>
              <a:spcBef>
                <a:spcPts val="0"/>
              </a:spcBef>
              <a:spcAft>
                <a:spcPts val="0"/>
              </a:spcAft>
              <a:buClr>
                <a:srgbClr val="191919"/>
              </a:buClr>
              <a:buSzPts val="800"/>
              <a:buFont typeface="Anaheim"/>
              <a:buChar char="●"/>
              <a:defRPr sz="1200">
                <a:solidFill>
                  <a:srgbClr val="434343"/>
                </a:solidFill>
              </a:defRPr>
            </a:lvl1pPr>
            <a:lvl2pPr marL="914378" lvl="1" indent="-304793" rtl="0">
              <a:lnSpc>
                <a:spcPct val="100000"/>
              </a:lnSpc>
              <a:spcBef>
                <a:spcPts val="0"/>
              </a:spcBef>
              <a:spcAft>
                <a:spcPts val="0"/>
              </a:spcAft>
              <a:buClr>
                <a:srgbClr val="191919"/>
              </a:buClr>
              <a:buSzPts val="1200"/>
              <a:buFont typeface="Roboto Condensed Light"/>
              <a:buChar char="●"/>
              <a:defRPr sz="1200">
                <a:solidFill>
                  <a:srgbClr val="434343"/>
                </a:solidFill>
              </a:defRPr>
            </a:lvl2pPr>
            <a:lvl3pPr marL="1371566" lvl="2" indent="-304793" rtl="0">
              <a:lnSpc>
                <a:spcPct val="115000"/>
              </a:lnSpc>
              <a:spcBef>
                <a:spcPts val="0"/>
              </a:spcBef>
              <a:spcAft>
                <a:spcPts val="0"/>
              </a:spcAft>
              <a:buClr>
                <a:srgbClr val="191919"/>
              </a:buClr>
              <a:buSzPts val="1200"/>
              <a:buFont typeface="Roboto Condensed Light"/>
              <a:buChar char="■"/>
              <a:defRPr>
                <a:solidFill>
                  <a:srgbClr val="434343"/>
                </a:solidFill>
              </a:defRPr>
            </a:lvl3pPr>
            <a:lvl4pPr marL="1828754" lvl="3" indent="-304793" rtl="0">
              <a:lnSpc>
                <a:spcPct val="115000"/>
              </a:lnSpc>
              <a:spcBef>
                <a:spcPts val="1600"/>
              </a:spcBef>
              <a:spcAft>
                <a:spcPts val="0"/>
              </a:spcAft>
              <a:buClr>
                <a:srgbClr val="191919"/>
              </a:buClr>
              <a:buSzPts val="1200"/>
              <a:buFont typeface="Roboto Condensed Light"/>
              <a:buChar char="●"/>
              <a:defRPr>
                <a:solidFill>
                  <a:srgbClr val="434343"/>
                </a:solidFill>
              </a:defRPr>
            </a:lvl4pPr>
            <a:lvl5pPr marL="2285943" lvl="4" indent="-304793" rtl="0">
              <a:lnSpc>
                <a:spcPct val="115000"/>
              </a:lnSpc>
              <a:spcBef>
                <a:spcPts val="1600"/>
              </a:spcBef>
              <a:spcAft>
                <a:spcPts val="0"/>
              </a:spcAft>
              <a:buClr>
                <a:srgbClr val="191919"/>
              </a:buClr>
              <a:buSzPts val="1200"/>
              <a:buFont typeface="Roboto Condensed Light"/>
              <a:buChar char="○"/>
              <a:defRPr>
                <a:solidFill>
                  <a:srgbClr val="434343"/>
                </a:solidFill>
              </a:defRPr>
            </a:lvl5pPr>
            <a:lvl6pPr marL="2743132" lvl="5" indent="-304793" rtl="0">
              <a:lnSpc>
                <a:spcPct val="115000"/>
              </a:lnSpc>
              <a:spcBef>
                <a:spcPts val="1600"/>
              </a:spcBef>
              <a:spcAft>
                <a:spcPts val="0"/>
              </a:spcAft>
              <a:buClr>
                <a:srgbClr val="191919"/>
              </a:buClr>
              <a:buSzPts val="1200"/>
              <a:buFont typeface="Roboto Condensed Light"/>
              <a:buChar char="■"/>
              <a:defRPr>
                <a:solidFill>
                  <a:srgbClr val="434343"/>
                </a:solidFill>
              </a:defRPr>
            </a:lvl6pPr>
            <a:lvl7pPr marL="3200320" lvl="6" indent="-304793" rtl="0">
              <a:lnSpc>
                <a:spcPct val="115000"/>
              </a:lnSpc>
              <a:spcBef>
                <a:spcPts val="1600"/>
              </a:spcBef>
              <a:spcAft>
                <a:spcPts val="0"/>
              </a:spcAft>
              <a:buClr>
                <a:srgbClr val="191919"/>
              </a:buClr>
              <a:buSzPts val="1200"/>
              <a:buFont typeface="Roboto Condensed Light"/>
              <a:buChar char="●"/>
              <a:defRPr>
                <a:solidFill>
                  <a:srgbClr val="434343"/>
                </a:solidFill>
              </a:defRPr>
            </a:lvl7pPr>
            <a:lvl8pPr marL="3657509" lvl="7" indent="-304793" rtl="0">
              <a:lnSpc>
                <a:spcPct val="115000"/>
              </a:lnSpc>
              <a:spcBef>
                <a:spcPts val="1600"/>
              </a:spcBef>
              <a:spcAft>
                <a:spcPts val="0"/>
              </a:spcAft>
              <a:buClr>
                <a:srgbClr val="191919"/>
              </a:buClr>
              <a:buSzPts val="1200"/>
              <a:buFont typeface="Roboto Condensed Light"/>
              <a:buChar char="○"/>
              <a:defRPr>
                <a:solidFill>
                  <a:srgbClr val="434343"/>
                </a:solidFill>
              </a:defRPr>
            </a:lvl8pPr>
            <a:lvl9pPr marL="4114697" lvl="8" indent="-304793" rtl="0">
              <a:lnSpc>
                <a:spcPct val="115000"/>
              </a:lnSpc>
              <a:spcBef>
                <a:spcPts val="1600"/>
              </a:spcBef>
              <a:spcAft>
                <a:spcPts val="1600"/>
              </a:spcAft>
              <a:buClr>
                <a:srgbClr val="191919"/>
              </a:buClr>
              <a:buSzPts val="1200"/>
              <a:buFont typeface="Roboto Condensed Light"/>
              <a:buChar char="■"/>
              <a:defRPr>
                <a:solidFill>
                  <a:srgbClr val="434343"/>
                </a:solidFill>
              </a:defRPr>
            </a:lvl9pPr>
          </a:lstStyle>
          <a:p>
            <a:endParaRPr/>
          </a:p>
        </p:txBody>
      </p:sp>
    </p:spTree>
    <p:extLst>
      <p:ext uri="{BB962C8B-B14F-4D97-AF65-F5344CB8AC3E}">
        <p14:creationId xmlns:p14="http://schemas.microsoft.com/office/powerpoint/2010/main" val="144444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18483-E63B-44FD-B746-461D8EB88155}" type="datetimeFigureOut">
              <a:rPr lang="vi-VN" smtClean="0"/>
              <a:t>09/02/2026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3557D6E-D729-4E73-8169-0F76DDE0F329}" type="slidenum">
              <a:rPr lang="vi-VN" smtClean="0"/>
              <a:t>‹#›</a:t>
            </a:fld>
            <a:endParaRPr lang="vi-VN"/>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59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18483-E63B-44FD-B746-461D8EB88155}" type="datetimeFigureOut">
              <a:rPr lang="vi-VN" smtClean="0"/>
              <a:t>09/02/2026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3557D6E-D729-4E73-8169-0F76DDE0F329}" type="slidenum">
              <a:rPr lang="vi-VN" smtClean="0"/>
              <a:t>‹#›</a:t>
            </a:fld>
            <a:endParaRPr lang="vi-VN"/>
          </a:p>
        </p:txBody>
      </p:sp>
    </p:spTree>
    <p:extLst>
      <p:ext uri="{BB962C8B-B14F-4D97-AF65-F5344CB8AC3E}">
        <p14:creationId xmlns:p14="http://schemas.microsoft.com/office/powerpoint/2010/main" val="259097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18483-E63B-44FD-B746-461D8EB88155}" type="datetimeFigureOut">
              <a:rPr lang="vi-VN" smtClean="0"/>
              <a:t>09/02/2026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3557D6E-D729-4E73-8169-0F76DDE0F329}" type="slidenum">
              <a:rPr lang="vi-VN" smtClean="0"/>
              <a:t>‹#›</a:t>
            </a:fld>
            <a:endParaRPr lang="vi-VN"/>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87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18483-E63B-44FD-B746-461D8EB88155}" type="datetimeFigureOut">
              <a:rPr lang="vi-VN" smtClean="0"/>
              <a:t>09/02/2026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3557D6E-D729-4E73-8169-0F76DDE0F329}" type="slidenum">
              <a:rPr lang="vi-VN" smtClean="0"/>
              <a:t>‹#›</a:t>
            </a:fld>
            <a:endParaRPr lang="vi-V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54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18483-E63B-44FD-B746-461D8EB88155}" type="datetimeFigureOut">
              <a:rPr lang="vi-VN" smtClean="0"/>
              <a:t>09/02/2026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3557D6E-D729-4E73-8169-0F76DDE0F329}" type="slidenum">
              <a:rPr lang="vi-VN" smtClean="0"/>
              <a:t>‹#›</a:t>
            </a:fld>
            <a:endParaRPr lang="vi-VN"/>
          </a:p>
        </p:txBody>
      </p:sp>
    </p:spTree>
    <p:extLst>
      <p:ext uri="{BB962C8B-B14F-4D97-AF65-F5344CB8AC3E}">
        <p14:creationId xmlns:p14="http://schemas.microsoft.com/office/powerpoint/2010/main" val="217208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BB18483-E63B-44FD-B746-461D8EB88155}" type="datetimeFigureOut">
              <a:rPr lang="vi-VN" smtClean="0"/>
              <a:t>09/02/2026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3557D6E-D729-4E73-8169-0F76DDE0F329}" type="slidenum">
              <a:rPr lang="vi-VN" smtClean="0"/>
              <a:t>‹#›</a:t>
            </a:fld>
            <a:endParaRPr lang="vi-VN"/>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37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BB18483-E63B-44FD-B746-461D8EB88155}" type="datetimeFigureOut">
              <a:rPr lang="vi-VN" smtClean="0"/>
              <a:t>09/02/2026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3557D6E-D729-4E73-8169-0F76DDE0F329}" type="slidenum">
              <a:rPr lang="vi-VN" smtClean="0"/>
              <a:t>‹#›</a:t>
            </a:fld>
            <a:endParaRPr lang="vi-VN"/>
          </a:p>
        </p:txBody>
      </p:sp>
    </p:spTree>
    <p:extLst>
      <p:ext uri="{BB962C8B-B14F-4D97-AF65-F5344CB8AC3E}">
        <p14:creationId xmlns:p14="http://schemas.microsoft.com/office/powerpoint/2010/main" val="179569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2/9/2026</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23204740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8.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a:xfrm>
            <a:off x="589498" y="1674541"/>
            <a:ext cx="7986513" cy="584775"/>
          </a:xfrm>
          <a:prstGeom prst="rect">
            <a:avLst/>
          </a:prstGeom>
          <a:solidFill>
            <a:srgbClr val="FFFFFF">
              <a:alpha val="78824"/>
            </a:srgb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 GIÁO DỤC ĐỊA PHƯƠNG - LỚP 11</a:t>
            </a:r>
          </a:p>
        </p:txBody>
      </p:sp>
    </p:spTree>
    <p:extLst>
      <p:ext uri="{BB962C8B-B14F-4D97-AF65-F5344CB8AC3E}">
        <p14:creationId xmlns:p14="http://schemas.microsoft.com/office/powerpoint/2010/main" val="23204469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2340" y="568830"/>
            <a:ext cx="6519610" cy="4125396"/>
            <a:chOff x="1184531" y="343771"/>
            <a:chExt cx="6519610" cy="4125396"/>
          </a:xfrm>
        </p:grpSpPr>
        <p:sp>
          <p:nvSpPr>
            <p:cNvPr id="4" name="Google Shape;952;p48"/>
            <p:cNvSpPr/>
            <p:nvPr/>
          </p:nvSpPr>
          <p:spPr>
            <a:xfrm>
              <a:off x="1184531" y="343771"/>
              <a:ext cx="698688" cy="542997"/>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C000"/>
            </a:solidFill>
            <a:ln>
              <a:noFill/>
            </a:ln>
          </p:spPr>
          <p:txBody>
            <a:bodyPr spcFirstLastPara="1" wrap="square" lIns="91425" tIns="91425" rIns="91425" bIns="91425" anchor="ctr" anchorCtr="0">
              <a:noAutofit/>
            </a:bodyPr>
            <a:lstStyle/>
            <a:p>
              <a:pPr algn="ctr" defTabSz="914333">
                <a:buClr>
                  <a:srgbClr val="000000"/>
                </a:buClr>
              </a:pPr>
              <a:r>
                <a:rPr lang="en-US" sz="6600" b="1" kern="0" dirty="0">
                  <a:solidFill>
                    <a:schemeClr val="bg1"/>
                  </a:solidFill>
                  <a:latin typeface="Times New Roman" panose="02020603050405020304" pitchFamily="18" charset="0"/>
                  <a:cs typeface="Times New Roman" panose="02020603050405020304" pitchFamily="18" charset="0"/>
                  <a:sym typeface="Arial"/>
                </a:rPr>
                <a:t>1</a:t>
              </a:r>
              <a:endParaRPr sz="6600" b="1" kern="0" dirty="0">
                <a:solidFill>
                  <a:schemeClr val="bg1"/>
                </a:solidFill>
                <a:latin typeface="Times New Roman" panose="02020603050405020304" pitchFamily="18" charset="0"/>
                <a:cs typeface="Times New Roman" panose="02020603050405020304" pitchFamily="18" charset="0"/>
                <a:sym typeface="Arial"/>
              </a:endParaRPr>
            </a:p>
          </p:txBody>
        </p:sp>
        <p:sp>
          <p:nvSpPr>
            <p:cNvPr id="6" name="Google Shape;955;p48">
              <a:extLst>
                <a:ext uri="{FF2B5EF4-FFF2-40B4-BE49-F238E27FC236}">
                  <a16:creationId xmlns:a16="http://schemas.microsoft.com/office/drawing/2014/main" id="{181432CF-12BA-49BA-B1A7-4A400032D983}"/>
                </a:ext>
              </a:extLst>
            </p:cNvPr>
            <p:cNvSpPr txBox="1">
              <a:spLocks/>
            </p:cNvSpPr>
            <p:nvPr/>
          </p:nvSpPr>
          <p:spPr>
            <a:xfrm>
              <a:off x="1533875" y="2752536"/>
              <a:ext cx="6170266" cy="17166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Sanchez"/>
                <a:buNone/>
                <a:defRPr sz="8000" b="1" i="0" u="none" strike="noStrike" cap="none">
                  <a:solidFill>
                    <a:schemeClr val="dk1"/>
                  </a:solidFill>
                  <a:latin typeface="Sanchez"/>
                  <a:ea typeface="Sanchez"/>
                  <a:cs typeface="Sanchez"/>
                  <a:sym typeface="Sanchez"/>
                </a:defRPr>
              </a:lvl1pPr>
              <a:lvl2pPr marR="0" lvl="1"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9pPr>
            </a:lstStyle>
            <a:p>
              <a:pPr lvl="0"/>
              <a:endParaRPr lang="en-US" sz="6000" dirty="0">
                <a:solidFill>
                  <a:srgbClr val="FFFFFF"/>
                </a:solidFill>
                <a:latin typeface="Times New Roman" panose="02020603050405020304" pitchFamily="18" charset="0"/>
                <a:cs typeface="Times New Roman" panose="02020603050405020304" pitchFamily="18" charset="0"/>
              </a:endParaRPr>
            </a:p>
          </p:txBody>
        </p:sp>
      </p:grpSp>
      <p:sp>
        <p:nvSpPr>
          <p:cNvPr id="7" name="文本框 80"/>
          <p:cNvSpPr txBox="1">
            <a:spLocks noChangeArrowheads="1"/>
          </p:cNvSpPr>
          <p:nvPr/>
        </p:nvSpPr>
        <p:spPr bwMode="auto">
          <a:xfrm>
            <a:off x="1301028" y="527052"/>
            <a:ext cx="5494627" cy="584775"/>
          </a:xfrm>
          <a:prstGeom prst="rect">
            <a:avLst/>
          </a:prstGeom>
          <a:noFill/>
          <a:ln w="9525">
            <a:noFill/>
            <a:miter lim="800000"/>
            <a:headEnd/>
            <a:tailEnd/>
          </a:ln>
        </p:spPr>
        <p:txBody>
          <a:bodyPr wrap="square">
            <a:spAutoFit/>
          </a:bodyPr>
          <a:lstStyle/>
          <a:p>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Tác</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phẩm</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Người</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con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gái</a:t>
            </a:r>
            <a:endParaRPr lang="zh-CN" altLang="en-US"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sp>
        <p:nvSpPr>
          <p:cNvPr id="2" name="Rectangle 1"/>
          <p:cNvSpPr/>
          <p:nvPr/>
        </p:nvSpPr>
        <p:spPr>
          <a:xfrm>
            <a:off x="1143000" y="2241668"/>
            <a:ext cx="6702136" cy="1311128"/>
          </a:xfrm>
          <a:prstGeom prst="rect">
            <a:avLst/>
          </a:prstGeom>
        </p:spPr>
        <p:txBody>
          <a:bodyPr wrap="square">
            <a:spAutoFit/>
          </a:bodyPr>
          <a:lstStyle/>
          <a:p>
            <a:pPr indent="-19050" algn="just">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486 (6-11-1943)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489 (27-11-1943)</a:t>
            </a:r>
            <a:endParaRPr lang="vi-VN" sz="2400" dirty="0">
              <a:ea typeface="Times New Roman" panose="02020603050405020304" pitchFamily="18" charset="0"/>
            </a:endParaRPr>
          </a:p>
          <a:p>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Đề</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tài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người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phụ</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nữ</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trước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cách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mạng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tháng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Tám</a:t>
            </a:r>
            <a:endParaRPr lang="vi-VN" sz="2400" dirty="0"/>
          </a:p>
        </p:txBody>
      </p:sp>
    </p:spTree>
    <p:extLst>
      <p:ext uri="{BB962C8B-B14F-4D97-AF65-F5344CB8AC3E}">
        <p14:creationId xmlns:p14="http://schemas.microsoft.com/office/powerpoint/2010/main" val="584311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0"/>
          <p:cNvSpPr txBox="1">
            <a:spLocks noChangeArrowheads="1"/>
          </p:cNvSpPr>
          <p:nvPr/>
        </p:nvSpPr>
        <p:spPr bwMode="auto">
          <a:xfrm>
            <a:off x="1301028" y="527052"/>
            <a:ext cx="5494627" cy="1077218"/>
          </a:xfrm>
          <a:prstGeom prst="rect">
            <a:avLst/>
          </a:prstGeom>
          <a:noFill/>
          <a:ln w="9525">
            <a:noFill/>
            <a:miter lim="800000"/>
            <a:headEnd/>
            <a:tailEnd/>
          </a:ln>
        </p:spPr>
        <p:txBody>
          <a:bodyPr wrap="square">
            <a:spAutoFit/>
          </a:bodyPr>
          <a:lstStyle/>
          <a:p>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II.Khám</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phá</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văn</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bản</a:t>
            </a:r>
            <a:endPar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a:p>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1.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Nhân</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vật</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người</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con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gái</a:t>
            </a:r>
            <a:endParaRPr lang="zh-CN" altLang="en-US"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sp>
        <p:nvSpPr>
          <p:cNvPr id="4" name="Rectangle 3"/>
          <p:cNvSpPr/>
          <p:nvPr/>
        </p:nvSpPr>
        <p:spPr>
          <a:xfrm>
            <a:off x="883227" y="1433067"/>
            <a:ext cx="7637317" cy="3251980"/>
          </a:xfrm>
          <a:prstGeom prst="rect">
            <a:avLst/>
          </a:prstGeom>
        </p:spPr>
        <p:txBody>
          <a:bodyPr wrap="square">
            <a:spAutoFit/>
          </a:bodyPr>
          <a:lstStyle/>
          <a:p>
            <a:pPr indent="21590">
              <a:lnSpc>
                <a:spcPct val="115000"/>
              </a:lnSpc>
              <a:spcAft>
                <a:spcPts val="0"/>
              </a:spcAft>
            </a:pP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Ngoại</a:t>
            </a: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hình</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Giới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thiệu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đầu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truyện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Da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nâu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nhờn</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Nguyên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nhân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cha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mẹ</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sắc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yếu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tố</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gien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đình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lao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nghèo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sắc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riêng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biệt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hạng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phải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lấm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láp</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vất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vả</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bươn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chải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vì</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cuộc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mưu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sinh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càng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trang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điểm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thì</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càng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rõ</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nghèo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nàn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cay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đắng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cuộc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khắc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nghiệt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Ấn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tượng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phận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bất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hạnh</a:t>
            </a:r>
            <a:endParaRPr lang="vi-VN" sz="18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4424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5347" y="1841397"/>
            <a:ext cx="6868390" cy="1791260"/>
          </a:xfrm>
          <a:prstGeom prst="rect">
            <a:avLst/>
          </a:prstGeom>
        </p:spPr>
        <p:txBody>
          <a:bodyPr wrap="square">
            <a:spAutoFit/>
          </a:bodyPr>
          <a:lstStyle/>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Khép</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cuối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truyện</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Da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nâu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trán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thô</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tóc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cứng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chải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bồng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lên</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=&gt;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Ấn</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tượng</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gái</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đau</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khổ</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từ</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ngoại</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đến</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phận</a:t>
            </a:r>
            <a:r>
              <a:rPr lang="en-US"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24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2355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654" y="909467"/>
            <a:ext cx="7232073" cy="3490186"/>
          </a:xfrm>
          <a:prstGeom prst="rect">
            <a:avLst/>
          </a:prstGeom>
        </p:spPr>
        <p:txBody>
          <a:bodyPr wrap="square">
            <a:spAutoFit/>
          </a:bodyPr>
          <a:lstStyle/>
          <a:p>
            <a:pPr>
              <a:lnSpc>
                <a:spcPct val="115000"/>
              </a:lnSpc>
              <a:spcAft>
                <a:spcPts val="0"/>
              </a:spcAft>
            </a:pP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cảnh</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thuê</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2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chị</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cô</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trai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nhỏ</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Mẹ</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mất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sớm</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Cha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thuê</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xưởng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thợ</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tiện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mất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cô</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bé</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10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tuổi</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Phải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nương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nhờ</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chú</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thím</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cảnh</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nghèo</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túng</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bất</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hạnh</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phụ</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thuộc</a:t>
            </a:r>
            <a:endParaRPr lang="vi-VN" sz="24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9583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2055" y="1890760"/>
            <a:ext cx="7938654" cy="2640723"/>
          </a:xfrm>
          <a:prstGeom prst="rect">
            <a:avLst/>
          </a:prstGeom>
        </p:spPr>
        <p:txBody>
          <a:bodyPr wrap="square">
            <a:spAutoFit/>
          </a:bodyPr>
          <a:lstStyle/>
          <a:p>
            <a:pPr>
              <a:lnSpc>
                <a:spcPct val="115000"/>
              </a:lnSpc>
              <a:spcAft>
                <a:spcPts val="0"/>
              </a:spcAft>
            </a:pP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Tính</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còn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bố</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mẹ</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“con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bé</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ấy</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vẫn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bế</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ngõ</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hau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háu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nhìn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hàng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quà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nhộn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nhịp</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suốt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bờ</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hè</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cũng</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thích</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chơi</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ước</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mơ</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như</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bao</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đứa</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trẻ</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khác</a:t>
            </a:r>
            <a:endParaRPr lang="vi-VN" sz="2400"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1143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7526" y="1412778"/>
            <a:ext cx="6837219" cy="2569934"/>
          </a:xfrm>
          <a:prstGeom prst="rect">
            <a:avLst/>
          </a:prstGeom>
        </p:spPr>
        <p:txBody>
          <a:bodyPr wrap="square">
            <a:spAutoFit/>
          </a:bodyPr>
          <a:lstStyle/>
          <a:p>
            <a:pPr marL="342900" indent="-342900">
              <a:lnSpc>
                <a:spcPct val="115000"/>
              </a:lnSpc>
              <a:spcAft>
                <a:spcPts val="0"/>
              </a:spcAft>
              <a:buFont typeface="Arial" panose="020B0604020202020204" pitchFamily="34" charset="0"/>
              <a:buChar char="•"/>
            </a:pP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bố</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mẹ</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mất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a:p>
            <a:pPr>
              <a:lnSpc>
                <a:spcPct val="115000"/>
              </a:lnSpc>
              <a:spcAft>
                <a:spcPts val="0"/>
              </a:spcAft>
            </a:pPr>
            <a:endParaRPr lang="vi-VN" sz="20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- 10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tuổi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Phải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thôi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học</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trông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coi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em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mình</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2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đứa</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nhỏ</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chú</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thím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quét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tước</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cửa</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dọn</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cơm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rửa</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bát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đun</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nước</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luộc</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rau</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ghế</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cơm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nhiều</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việc</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lặt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vặt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khác,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thỉnh</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thoảng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mới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dám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ra</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khỏi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đảm</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đang</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tháo</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vát</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suy</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nghĩ</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hy</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sinh</a:t>
            </a:r>
            <a:endParaRPr lang="vi-VN" sz="20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0590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7917" y="1961223"/>
            <a:ext cx="7377545" cy="2003625"/>
          </a:xfrm>
          <a:prstGeom prst="rect">
            <a:avLst/>
          </a:prstGeom>
        </p:spPr>
        <p:txBody>
          <a:bodyPr wrap="square">
            <a:spAutoFit/>
          </a:bodyPr>
          <a:lstStyle/>
          <a:p>
            <a:pPr>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nghe</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lời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thím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Đây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cầm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lấy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trưa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mua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bún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hay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canh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bánh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chúng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nó</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Trưa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nay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cơm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tối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tao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mới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đấy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nghe</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từng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nói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khản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ấy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dằn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bé</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thấy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rõ</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đầu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mình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hai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hàm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răng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rít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=&gt;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nhẫn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nhịn</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Từ</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ngày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mớm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=&gt;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nhận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thức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đánh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giá</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thay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đổi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lòng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5993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327" y="485713"/>
            <a:ext cx="7897091" cy="3065455"/>
          </a:xfrm>
          <a:prstGeom prst="rect">
            <a:avLst/>
          </a:prstGeom>
        </p:spPr>
        <p:txBody>
          <a:bodyPr wrap="square">
            <a:spAutoFit/>
          </a:bodyPr>
          <a:lstStyle/>
          <a:p>
            <a:pPr marL="34290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gái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yêu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quyết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tâm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yêu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Sài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Gòn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bất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chấp</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coi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miệt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thím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lòng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yêu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chú</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Kiên</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quyết</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hết</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lòng</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vì</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yêu</a:t>
            </a:r>
            <a:endPar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bạn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trai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Sài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Gòn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phải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Bắc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thì</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gái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dám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trở</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tục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=&gt;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trọng</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danh</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dự</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mạnh</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mẽ</a:t>
            </a:r>
            <a:r>
              <a:rPr lang="en-US" sz="24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5004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8535" y="2017582"/>
            <a:ext cx="7710055" cy="2074414"/>
          </a:xfrm>
          <a:prstGeom prst="rect">
            <a:avLst/>
          </a:prstGeom>
        </p:spPr>
        <p:txBody>
          <a:bodyPr wrap="square">
            <a:spAutoFit/>
          </a:bodyPr>
          <a:lstStyle/>
          <a:p>
            <a:pPr>
              <a:lnSpc>
                <a:spcPct val="115000"/>
              </a:lnSpc>
              <a:spcAft>
                <a:spcPts val="0"/>
              </a:spcAft>
            </a:pPr>
            <a:r>
              <a:rPr lang="en-US" sz="2800" b="1" i="1" u="sng"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Nhận</a:t>
            </a:r>
            <a:r>
              <a:rPr lang="en-US" sz="2800" b="1" i="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u="sng"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xét</a:t>
            </a:r>
            <a:r>
              <a:rPr lang="en-US" sz="2800" b="1" i="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Con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gái</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nói</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riêng</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nói</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chung</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kiên</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cường</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mạnh</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mẽ</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hi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sinh</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sống</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vì</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bản</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thân</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nhưng</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luôn</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nghĩ</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cho</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khác.</a:t>
            </a:r>
            <a:endParaRPr lang="vi-VN" sz="2800" b="1" i="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4954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7071" y="2089262"/>
            <a:ext cx="6889173" cy="1255728"/>
          </a:xfrm>
          <a:prstGeom prst="rect">
            <a:avLst/>
          </a:prstGeom>
        </p:spPr>
        <p:txBody>
          <a:bodyPr wrap="square">
            <a:spAutoFit/>
          </a:bodyPr>
          <a:lstStyle/>
          <a:p>
            <a:pPr>
              <a:lnSpc>
                <a:spcPct val="115000"/>
              </a:lnSpc>
              <a:spcAft>
                <a:spcPts val="0"/>
              </a:spcAft>
            </a:pP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d.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Tên</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gọi</a:t>
            </a:r>
            <a:r>
              <a:rPr lang="en-US"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dirty="0">
              <a:latin typeface="Arial" panose="020B0604020202020204" pitchFamily="34" charset="0"/>
              <a:ea typeface="Arial" panose="020B0604020202020204" pitchFamily="34" charset="0"/>
              <a:cs typeface="Times New Roman" panose="02020603050405020304" pitchFamily="18" charset="0"/>
            </a:endParaRPr>
          </a:p>
          <a:p>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Lệ</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Hà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người</a:t>
            </a:r>
            <a:r>
              <a:rPr lang="en-US" sz="2400" dirty="0">
                <a:solidFill>
                  <a:srgbClr val="000000"/>
                </a:solidFill>
                <a:latin typeface="Times New Roman" panose="02020603050405020304" pitchFamily="18" charset="0"/>
                <a:ea typeface="Arial" panose="020B0604020202020204" pitchFamily="34" charset="0"/>
              </a:rPr>
              <a:t> con </a:t>
            </a:r>
            <a:r>
              <a:rPr lang="en-US" sz="2400" dirty="0" err="1">
                <a:solidFill>
                  <a:srgbClr val="000000"/>
                </a:solidFill>
                <a:latin typeface="Times New Roman" panose="02020603050405020304" pitchFamily="18" charset="0"/>
                <a:ea typeface="Arial" panose="020B0604020202020204" pitchFamily="34" charset="0"/>
              </a:rPr>
              <a:t>gái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tự</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đặt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cho</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mình</a:t>
            </a:r>
            <a:r>
              <a:rPr lang="en-US" sz="2400" dirty="0">
                <a:solidFill>
                  <a:srgbClr val="000000"/>
                </a:solidFill>
                <a:latin typeface="Times New Roman" panose="02020603050405020304" pitchFamily="18" charset="0"/>
                <a:ea typeface="Arial" panose="020B0604020202020204" pitchFamily="34" charset="0"/>
              </a:rPr>
              <a:t> – </a:t>
            </a:r>
            <a:r>
              <a:rPr lang="en-US" sz="2400" dirty="0" err="1">
                <a:solidFill>
                  <a:srgbClr val="000000"/>
                </a:solidFill>
                <a:latin typeface="Times New Roman" panose="02020603050405020304" pitchFamily="18" charset="0"/>
                <a:ea typeface="Arial" panose="020B0604020202020204" pitchFamily="34" charset="0"/>
              </a:rPr>
              <a:t>tên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đẹp</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buồn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nước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mắt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nhiều</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như</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dòng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sông</a:t>
            </a:r>
            <a:endParaRPr lang="vi-VN" sz="2400" dirty="0"/>
          </a:p>
        </p:txBody>
      </p:sp>
    </p:spTree>
    <p:extLst>
      <p:ext uri="{BB962C8B-B14F-4D97-AF65-F5344CB8AC3E}">
        <p14:creationId xmlns:p14="http://schemas.microsoft.com/office/powerpoint/2010/main" val="354350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7890132" y="212659"/>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1069" name="Google Shape;1069;p21"/>
          <p:cNvGrpSpPr/>
          <p:nvPr/>
        </p:nvGrpSpPr>
        <p:grpSpPr>
          <a:xfrm rot="-8471793">
            <a:off x="200797" y="110459"/>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8482719" y="4087290"/>
            <a:ext cx="486058" cy="1135180"/>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91425" tIns="91425" rIns="91425" bIns="91425" anchor="ctr" anchorCtr="0">
                <a:noAutofit/>
              </a:bodyPr>
              <a:lstStyle/>
              <a:p>
                <a:pPr defTabSz="914378">
                  <a:buClr>
                    <a:srgbClr val="000000"/>
                  </a:buClr>
                </a:pPr>
                <a:endParaRPr sz="1400"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3108323" y="186931"/>
            <a:ext cx="103441" cy="103441"/>
          </a:xfrm>
          <a:prstGeom prst="ellipse">
            <a:avLst/>
          </a:prstGeom>
          <a:solidFill>
            <a:schemeClr val="accent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4892815" y="4933925"/>
            <a:ext cx="103441" cy="103441"/>
          </a:xfrm>
          <a:prstGeom prst="ellipse">
            <a:avLst/>
          </a:prstGeom>
          <a:solidFill>
            <a:schemeClr val="accent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613274" y="3510275"/>
            <a:ext cx="2198629" cy="1775932"/>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91425" tIns="91425" rIns="91425" bIns="91425" anchor="ctr" anchorCtr="0">
              <a:noAutofit/>
            </a:bodyPr>
            <a:lstStyle/>
            <a:p>
              <a:pPr defTabSz="914378">
                <a:defRPr/>
              </a:pPr>
              <a:endParaRPr sz="1800" kern="0">
                <a:solidFill>
                  <a:sysClr val="windowText" lastClr="000000"/>
                </a:solidFill>
                <a:latin typeface="Arial"/>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3" y="-1104829"/>
            <a:ext cx="7653652" cy="510642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3042628" y="1196627"/>
            <a:ext cx="3403471" cy="1731223"/>
          </a:xfrm>
          <a:prstGeom prst="rect">
            <a:avLst/>
          </a:prstGeom>
          <a:noFill/>
        </p:spPr>
        <p:txBody>
          <a:bodyPr wrap="square" lIns="68559" tIns="34280" rIns="68559" bIns="34280" rtlCol="0">
            <a:spAutoFit/>
          </a:bodyPr>
          <a:lstStyle/>
          <a:p>
            <a:pPr algn="ctr" defTabSz="914103">
              <a:defRPr/>
            </a:pPr>
            <a:r>
              <a:rPr lang="vi-VN" altLang="zh-CN" sz="5400" b="1" dirty="0">
                <a:solidFill>
                  <a:prstClr val="white"/>
                </a:solidFill>
                <a:latin typeface="Times New Roman" panose="02020603050405020304" pitchFamily="18" charset="0"/>
                <a:ea typeface="问藏书房" pitchFamily="2" charset="-122"/>
                <a:cs typeface="+mn-ea"/>
                <a:sym typeface="+mn-lt"/>
              </a:rPr>
              <a:t>Hoạt động mở đầu</a:t>
            </a:r>
            <a:endParaRPr lang="zh-CN" altLang="en-US" sz="5400" b="1" dirty="0">
              <a:solidFill>
                <a:prstClr val="white"/>
              </a:solidFill>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278108" y="1981477"/>
            <a:ext cx="974743" cy="814126"/>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a:stretch>
              <a:fillRect/>
            </a:stretch>
          </a:blipFill>
        </p:spPr>
        <p:txBody>
          <a:bodyPr/>
          <a:lstStyle/>
          <a:p>
            <a:pPr defTabSz="457223">
              <a:defRPr/>
            </a:pPr>
            <a:endParaRPr lang="en-SG" sz="900">
              <a:solidFill>
                <a:prstClr val="black"/>
              </a:solidFill>
              <a:latin typeface="Calibri"/>
            </a:endParaRPr>
          </a:p>
        </p:txBody>
      </p:sp>
      <p:sp>
        <p:nvSpPr>
          <p:cNvPr id="18" name="Freeform 5">
            <a:extLst>
              <a:ext uri="{FF2B5EF4-FFF2-40B4-BE49-F238E27FC236}">
                <a16:creationId xmlns:a16="http://schemas.microsoft.com/office/drawing/2014/main" id="{14AE24D5-187E-3FA8-10AB-54B459C36A07}"/>
              </a:ext>
            </a:extLst>
          </p:cNvPr>
          <p:cNvSpPr/>
          <p:nvPr/>
        </p:nvSpPr>
        <p:spPr>
          <a:xfrm>
            <a:off x="6710370" y="2834967"/>
            <a:ext cx="2941131" cy="2471930"/>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a:stretch>
              <a:fillRect/>
            </a:stretch>
          </a:blipFill>
        </p:spPr>
        <p:txBody>
          <a:bodyPr/>
          <a:lstStyle/>
          <a:p>
            <a:pPr>
              <a:defRPr/>
            </a:pPr>
            <a:endParaRPr lang="en-SG" kern="0" dirty="0">
              <a:solidFill>
                <a:prstClr val="black"/>
              </a:solidFill>
              <a:latin typeface="Calibri"/>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00427" y="2868189"/>
            <a:ext cx="2273648" cy="2508317"/>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a:stretch>
              <a:fillRect/>
            </a:stretch>
          </a:blipFill>
        </p:spPr>
        <p:txBody>
          <a:bodyPr/>
          <a:lstStyle/>
          <a:p>
            <a:pPr>
              <a:defRPr/>
            </a:pPr>
            <a:endParaRPr lang="en-SG" kern="0">
              <a:solidFill>
                <a:prstClr val="black"/>
              </a:solidFill>
              <a:latin typeface="Calibri"/>
            </a:endParaRPr>
          </a:p>
        </p:txBody>
      </p:sp>
    </p:spTree>
    <p:extLst>
      <p:ext uri="{BB962C8B-B14F-4D97-AF65-F5344CB8AC3E}">
        <p14:creationId xmlns:p14="http://schemas.microsoft.com/office/powerpoint/2010/main" val="23409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0"/>
          <p:cNvSpPr txBox="1">
            <a:spLocks noChangeArrowheads="1"/>
          </p:cNvSpPr>
          <p:nvPr/>
        </p:nvSpPr>
        <p:spPr bwMode="auto">
          <a:xfrm>
            <a:off x="1301028" y="527052"/>
            <a:ext cx="5494627" cy="584775"/>
          </a:xfrm>
          <a:prstGeom prst="rect">
            <a:avLst/>
          </a:prstGeom>
          <a:noFill/>
          <a:ln w="9525">
            <a:noFill/>
            <a:miter lim="800000"/>
            <a:headEnd/>
            <a:tailEnd/>
          </a:ln>
        </p:spPr>
        <p:txBody>
          <a:bodyPr wrap="square">
            <a:spAutoFit/>
          </a:bodyPr>
          <a:lstStyle/>
          <a:p>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2.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Không</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gian</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truyện</a:t>
            </a:r>
            <a:endPar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sp>
        <p:nvSpPr>
          <p:cNvPr id="4" name="Rectangle 3"/>
          <p:cNvSpPr/>
          <p:nvPr/>
        </p:nvSpPr>
        <p:spPr>
          <a:xfrm>
            <a:off x="1091044" y="1917385"/>
            <a:ext cx="7045037" cy="2322174"/>
          </a:xfrm>
          <a:prstGeom prst="rect">
            <a:avLst/>
          </a:prstGeom>
        </p:spPr>
        <p:txBody>
          <a:bodyPr wrap="square">
            <a:spAutoFit/>
          </a:bodyPr>
          <a:lstStyle/>
          <a:p>
            <a:pPr indent="21590">
              <a:lnSpc>
                <a:spcPct val="115000"/>
              </a:lnSpc>
              <a:spcAft>
                <a:spcPts val="0"/>
              </a:spcAft>
            </a:pP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gian</a:t>
            </a: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phố</a:t>
            </a: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phường</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Bề</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nổi</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An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Dương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đầy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rộng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trắng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xoá</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ô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tô</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bóng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nhoáng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thỉnh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thoảng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phóng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qua;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xe</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lên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giàu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sang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trọng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ô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tô</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thì</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xe</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Suốt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bờ</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sông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bờ</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hè</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san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sát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hàng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quà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nóng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lực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trang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29)</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Toát</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lên</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nhộn</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nhịp</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sống</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giàu</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sang</a:t>
            </a:r>
            <a:endParaRPr lang="vi-VN" sz="18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3648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4790" y="1844649"/>
            <a:ext cx="7419110" cy="2569934"/>
          </a:xfrm>
          <a:prstGeom prst="rect">
            <a:avLst/>
          </a:prstGeom>
        </p:spPr>
        <p:txBody>
          <a:bodyPr wrap="square">
            <a:spAutoFit/>
          </a:bodyPr>
          <a:lstStyle/>
          <a:p>
            <a:pPr indent="21590">
              <a:lnSpc>
                <a:spcPct val="115000"/>
              </a:lnSpc>
              <a:spcAft>
                <a:spcPts val="0"/>
              </a:spcAft>
            </a:pP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Bề</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chìm</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máy</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nước</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đầu</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ngõ</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ầm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ầm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xô</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xát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giành</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giật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vẫn</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chút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nào</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giọng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cười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hát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kệch</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cỡm</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vẫn</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thấp</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thoáng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cái</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khí</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đặc</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sệt</a:t>
            </a:r>
            <a:r>
              <a:rPr lang="en-US" sz="2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bon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chen</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giành</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giật</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nghèo</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đói</a:t>
            </a:r>
            <a:endParaRPr lang="vi-VN" sz="2000" b="1" i="1"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gian</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đối</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lập</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giữa</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giàu</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nghèo</a:t>
            </a:r>
            <a:r>
              <a:rPr lang="en-US" sz="20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khổ</a:t>
            </a:r>
            <a:endParaRPr lang="vi-VN" sz="20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697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318" y="1154302"/>
            <a:ext cx="7200900" cy="3277820"/>
          </a:xfrm>
          <a:prstGeom prst="rect">
            <a:avLst/>
          </a:prstGeom>
        </p:spPr>
        <p:txBody>
          <a:bodyPr wrap="square">
            <a:spAutoFit/>
          </a:bodyPr>
          <a:lstStyle/>
          <a:p>
            <a:pPr indent="21590">
              <a:lnSpc>
                <a:spcPct val="115000"/>
              </a:lnSpc>
              <a:spcAft>
                <a:spcPts val="0"/>
              </a:spcAft>
            </a:pP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gian</a:t>
            </a: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a:t>
            </a:r>
            <a:r>
              <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đình</a:t>
            </a:r>
            <a:endParaRPr lang="en-US"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indent="21590">
              <a:lnSpc>
                <a:spcPct val="115000"/>
              </a:lnSpc>
              <a:spcAft>
                <a:spcPts val="0"/>
              </a:spcAft>
            </a:pP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Ngõ</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hẹp</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giữa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hai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bức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tường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thẳng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vút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dãy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thuê</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từng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giường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y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cũng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thuê</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chen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dãy</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phường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buôn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vịt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trang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27)</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thuê</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chung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đã</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kê</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hai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giường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tấm</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phản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xếp</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bàn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đã</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chật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ních</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còn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xếp</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bao</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nhiêu</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thúng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mẹt</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đồ</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đạc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trông</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bức</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bối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hơn</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lò</a:t>
            </a: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Chật</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chội</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bức</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bối</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giam</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hãm</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cực</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nhọc</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sự</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bươn</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trải</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vì</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cuộc</a:t>
            </a:r>
            <a:r>
              <a:rPr lang="en-US" sz="1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sống</a:t>
            </a:r>
            <a:endParaRPr lang="vi-VN" sz="18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1301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4173" y="2008519"/>
            <a:ext cx="7200900" cy="1735860"/>
          </a:xfrm>
          <a:prstGeom prst="rect">
            <a:avLst/>
          </a:prstGeom>
        </p:spPr>
        <p:txBody>
          <a:bodyPr wrap="square">
            <a:spAutoFit/>
          </a:bodyPr>
          <a:lstStyle/>
          <a:p>
            <a:pPr indent="21590">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Ngôi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kể</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thứ</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kể</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chuyện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toàn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tri</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indent="21590">
              <a:lnSpc>
                <a:spcPct val="115000"/>
              </a:lnSpc>
              <a:spcAft>
                <a:spcPts val="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Ngôn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ngữ</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kể</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bề</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vẻ</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lạnh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lùng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ẩn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sau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tấm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lòng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yêu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mến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dành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dirty="0">
              <a:latin typeface="Arial" panose="020B0604020202020204" pitchFamily="34" charset="0"/>
              <a:ea typeface="Arial" panose="020B0604020202020204" pitchFamily="34" charset="0"/>
              <a:cs typeface="Times New Roman" panose="02020603050405020304" pitchFamily="18" charset="0"/>
            </a:endParaRPr>
          </a:p>
          <a:p>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Cách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kết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thúc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truyện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đặc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sắc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kết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thúc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mở</a:t>
            </a:r>
            <a:r>
              <a:rPr lang="en-US" sz="2400" dirty="0">
                <a:solidFill>
                  <a:srgbClr val="000000"/>
                </a:solidFill>
                <a:latin typeface="Times New Roman" panose="02020603050405020304" pitchFamily="18" charset="0"/>
                <a:ea typeface="Arial" panose="020B0604020202020204" pitchFamily="34" charset="0"/>
              </a:rPr>
              <a:t> </a:t>
            </a:r>
            <a:endParaRPr lang="vi-VN" sz="2400" dirty="0"/>
          </a:p>
        </p:txBody>
      </p:sp>
      <p:sp>
        <p:nvSpPr>
          <p:cNvPr id="4" name="文本框 80"/>
          <p:cNvSpPr txBox="1">
            <a:spLocks noChangeArrowheads="1"/>
          </p:cNvSpPr>
          <p:nvPr/>
        </p:nvSpPr>
        <p:spPr bwMode="auto">
          <a:xfrm>
            <a:off x="1301028" y="527052"/>
            <a:ext cx="5494627" cy="584775"/>
          </a:xfrm>
          <a:prstGeom prst="rect">
            <a:avLst/>
          </a:prstGeom>
          <a:noFill/>
          <a:ln w="9525">
            <a:noFill/>
            <a:miter lim="800000"/>
            <a:headEnd/>
            <a:tailEnd/>
          </a:ln>
        </p:spPr>
        <p:txBody>
          <a:bodyPr wrap="square">
            <a:spAutoFit/>
          </a:bodyPr>
          <a:lstStyle/>
          <a:p>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2.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Nghệ</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thuật</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kể</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chuyện</a:t>
            </a:r>
            <a:endPar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58874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246" name="TextBox 245">
            <a:extLst>
              <a:ext uri="{FF2B5EF4-FFF2-40B4-BE49-F238E27FC236}">
                <a16:creationId xmlns:a16="http://schemas.microsoft.com/office/drawing/2014/main" id="{5B8FE239-A6E8-45DF-9392-265B9C769BF5}"/>
              </a:ext>
            </a:extLst>
          </p:cNvPr>
          <p:cNvSpPr txBox="1"/>
          <p:nvPr/>
        </p:nvSpPr>
        <p:spPr>
          <a:xfrm>
            <a:off x="2026228" y="1215385"/>
            <a:ext cx="5133108" cy="2759730"/>
          </a:xfrm>
          <a:prstGeom prst="rect">
            <a:avLst/>
          </a:prstGeom>
          <a:solidFill>
            <a:srgbClr val="B7DEE8">
              <a:alpha val="90980"/>
            </a:srgbClr>
          </a:solidFill>
        </p:spPr>
        <p:txBody>
          <a:bodyPr wrap="square">
            <a:spAutoFit/>
          </a:bodyPr>
          <a:lstStyle/>
          <a:p>
            <a:pPr algn="ctr">
              <a:lnSpc>
                <a:spcPts val="5220"/>
              </a:lnSpc>
              <a:spcBef>
                <a:spcPct val="0"/>
              </a:spcBef>
            </a:pPr>
            <a:r>
              <a:rPr lang="en-US" sz="3200" b="1" dirty="0">
                <a:solidFill>
                  <a:srgbClr val="C00000"/>
                </a:solidFill>
                <a:latin typeface="Times New Roman" panose="02020603050405020304" pitchFamily="18" charset="0"/>
                <a:cs typeface="Times New Roman" panose="02020603050405020304" pitchFamily="18" charset="0"/>
              </a:rPr>
              <a:t>NÓI VÀ NGHE:</a:t>
            </a:r>
          </a:p>
          <a:p>
            <a:pPr algn="ctr">
              <a:lnSpc>
                <a:spcPts val="5220"/>
              </a:lnSpc>
              <a:spcBef>
                <a:spcPct val="0"/>
              </a:spcBef>
            </a:pPr>
            <a:r>
              <a:rPr lang="en-US" sz="3200" b="1" dirty="0">
                <a:solidFill>
                  <a:srgbClr val="C00000"/>
                </a:solidFill>
                <a:latin typeface="Times New Roman" panose="02020603050405020304" pitchFamily="18" charset="0"/>
                <a:cs typeface="Times New Roman" panose="02020603050405020304" pitchFamily="18" charset="0"/>
              </a:rPr>
              <a:t>GIỚI THIỆU VỀ MỘT SỐ TRUYỆN NGẮN HẢI PHÒNG</a:t>
            </a:r>
          </a:p>
        </p:txBody>
      </p:sp>
    </p:spTree>
    <p:extLst>
      <p:ext uri="{BB962C8B-B14F-4D97-AF65-F5344CB8AC3E}">
        <p14:creationId xmlns:p14="http://schemas.microsoft.com/office/powerpoint/2010/main" val="4057433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4629913"/>
              </p:ext>
            </p:extLst>
          </p:nvPr>
        </p:nvGraphicFramePr>
        <p:xfrm>
          <a:off x="0" y="195486"/>
          <a:ext cx="9144000"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13480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Horizontal Scroll 4"/>
          <p:cNvSpPr/>
          <p:nvPr/>
        </p:nvSpPr>
        <p:spPr>
          <a:xfrm>
            <a:off x="179513" y="10096"/>
            <a:ext cx="8784976" cy="1583005"/>
          </a:xfrm>
          <a:prstGeom prst="horizontalScroll">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Chuẩn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bị</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nghe</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0" y="1805898"/>
            <a:ext cx="9144000" cy="30977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vi-VN" dirty="0"/>
          </a:p>
        </p:txBody>
      </p:sp>
      <p:sp>
        <p:nvSpPr>
          <p:cNvPr id="3" name="Rectangle 2"/>
          <p:cNvSpPr/>
          <p:nvPr/>
        </p:nvSpPr>
        <p:spPr>
          <a:xfrm>
            <a:off x="2286000" y="2248586"/>
            <a:ext cx="4572000" cy="300082"/>
          </a:xfrm>
          <a:prstGeom prst="rect">
            <a:avLst/>
          </a:prstGeom>
        </p:spPr>
        <p:txBody>
          <a:bodyPr>
            <a:spAutoFit/>
          </a:bodyPr>
          <a:lstStyle/>
          <a:p>
            <a:endParaRPr lang="en-US"/>
          </a:p>
        </p:txBody>
      </p:sp>
      <p:sp>
        <p:nvSpPr>
          <p:cNvPr id="23553" name="Rectangle 1"/>
          <p:cNvSpPr>
            <a:spLocks noChangeArrowheads="1"/>
          </p:cNvSpPr>
          <p:nvPr/>
        </p:nvSpPr>
        <p:spPr bwMode="auto">
          <a:xfrm>
            <a:off x="0" y="2315183"/>
            <a:ext cx="939712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vi-VN" sz="2400" b="0" i="0" u="none" strike="noStrike" cap="none" normalizeH="0" baseline="0" dirty="0">
                <a:ln>
                  <a:noFill/>
                </a:ln>
                <a:solidFill>
                  <a:schemeClr val="tx1"/>
                </a:solidFill>
                <a:effectLst/>
                <a:latin typeface="Times New Roman" pitchFamily="18" charset="0"/>
                <a:ea typeface="Times" charset="0"/>
                <a:cs typeface="Times New Roman" pitchFamily="18" charset="0"/>
              </a:rPr>
              <a:t>Tìm hiểu về tác phẩm sẽ được thuyết trình.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vi-VN" sz="2400" b="0" i="0" u="none" strike="noStrike" cap="none" normalizeH="0" baseline="0" dirty="0">
                <a:ln>
                  <a:noFill/>
                </a:ln>
                <a:solidFill>
                  <a:schemeClr val="tx1"/>
                </a:solidFill>
                <a:effectLst/>
                <a:latin typeface="Times New Roman" pitchFamily="18" charset="0"/>
                <a:ea typeface="Times" charset="0"/>
                <a:cs typeface="Times New Roman" pitchFamily="18" charset="0"/>
              </a:rPr>
              <a:t>Chuẩn bị tâm thế lắng nghe, xác định các vấn đề, câu hỏi cần thảo luận.  </a:t>
            </a:r>
            <a:endParaRPr kumimoji="0" lang="vi-VN"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8313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2051720" y="267494"/>
            <a:ext cx="6547141" cy="3792168"/>
            <a:chOff x="1345438" y="156735"/>
            <a:chExt cx="6547141" cy="3792168"/>
          </a:xfrm>
        </p:grpSpPr>
        <p:sp>
          <p:nvSpPr>
            <p:cNvPr id="4" name="Google Shape;952;p48"/>
            <p:cNvSpPr/>
            <p:nvPr/>
          </p:nvSpPr>
          <p:spPr>
            <a:xfrm>
              <a:off x="3707358" y="156735"/>
              <a:ext cx="1326019" cy="1467205"/>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009999"/>
            </a:solidFill>
            <a:ln>
              <a:noFill/>
            </a:ln>
          </p:spPr>
          <p:txBody>
            <a:bodyPr spcFirstLastPara="1" wrap="square" lIns="91425" tIns="91425" rIns="91425" bIns="91425" anchor="ctr" anchorCtr="0">
              <a:noAutofit/>
            </a:bodyPr>
            <a:lstStyle/>
            <a:p>
              <a:pPr algn="ctr" defTabSz="914333">
                <a:buClr>
                  <a:srgbClr val="000000"/>
                </a:buClr>
              </a:pPr>
              <a:r>
                <a:rPr lang="en-US" sz="6600" b="1" kern="0" dirty="0">
                  <a:solidFill>
                    <a:schemeClr val="bg1"/>
                  </a:solidFill>
                  <a:latin typeface="Times New Roman" panose="02020603050405020304" pitchFamily="18" charset="0"/>
                  <a:cs typeface="Times New Roman" panose="02020603050405020304" pitchFamily="18" charset="0"/>
                  <a:sym typeface="Arial"/>
                </a:rPr>
                <a:t>2</a:t>
              </a:r>
              <a:endParaRPr sz="6600" b="1" kern="0" dirty="0">
                <a:solidFill>
                  <a:schemeClr val="bg1"/>
                </a:solidFill>
                <a:latin typeface="Times New Roman" panose="02020603050405020304" pitchFamily="18" charset="0"/>
                <a:cs typeface="Times New Roman" panose="02020603050405020304" pitchFamily="18" charset="0"/>
                <a:sym typeface="Arial"/>
              </a:endParaRPr>
            </a:p>
          </p:txBody>
        </p:sp>
        <p:sp>
          <p:nvSpPr>
            <p:cNvPr id="5" name="Google Shape;914;p46"/>
            <p:cNvSpPr/>
            <p:nvPr/>
          </p:nvSpPr>
          <p:spPr>
            <a:xfrm rot="5268462">
              <a:off x="3241867" y="-701809"/>
              <a:ext cx="2754283" cy="6547141"/>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C000"/>
            </a:solidFill>
            <a:ln>
              <a:noFill/>
            </a:ln>
          </p:spPr>
          <p:txBody>
            <a:bodyPr spcFirstLastPara="1" wrap="square" lIns="91425" tIns="91425" rIns="91425" bIns="91425" anchor="ctr" anchorCtr="0">
              <a:noAutofit/>
            </a:bodyPr>
            <a:lstStyle/>
            <a:p>
              <a:pPr defTabSz="914333">
                <a:buClr>
                  <a:srgbClr val="000000"/>
                </a:buClr>
              </a:pPr>
              <a:endParaRPr sz="1400" kern="0">
                <a:solidFill>
                  <a:srgbClr val="000000"/>
                </a:solidFill>
                <a:latin typeface="Times New Roman" panose="02020603050405020304" pitchFamily="18" charset="0"/>
                <a:cs typeface="Times New Roman" panose="02020603050405020304" pitchFamily="18" charset="0"/>
                <a:sym typeface="Arial"/>
              </a:endParaRPr>
            </a:p>
          </p:txBody>
        </p:sp>
        <p:sp>
          <p:nvSpPr>
            <p:cNvPr id="6" name="Google Shape;955;p48">
              <a:extLst>
                <a:ext uri="{FF2B5EF4-FFF2-40B4-BE49-F238E27FC236}">
                  <a16:creationId xmlns:a16="http://schemas.microsoft.com/office/drawing/2014/main" id="{181432CF-12BA-49BA-B1A7-4A400032D983}"/>
                </a:ext>
              </a:extLst>
            </p:cNvPr>
            <p:cNvSpPr txBox="1">
              <a:spLocks/>
            </p:cNvSpPr>
            <p:nvPr/>
          </p:nvSpPr>
          <p:spPr>
            <a:xfrm>
              <a:off x="1415062" y="1679291"/>
              <a:ext cx="6170266" cy="17166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Sanchez"/>
                <a:buNone/>
                <a:defRPr sz="8000" b="1" i="0" u="none" strike="noStrike" cap="none">
                  <a:solidFill>
                    <a:schemeClr val="dk1"/>
                  </a:solidFill>
                  <a:latin typeface="Sanchez"/>
                  <a:ea typeface="Sanchez"/>
                  <a:cs typeface="Sanchez"/>
                  <a:sym typeface="Sanchez"/>
                </a:defRPr>
              </a:lvl1pPr>
              <a:lvl2pPr marR="0" lvl="1"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9pPr>
            </a:lstStyle>
            <a:p>
              <a:pPr lvl="0"/>
              <a:r>
                <a:rPr lang="en-US" sz="7200" dirty="0" err="1">
                  <a:solidFill>
                    <a:srgbClr val="FFFFFF"/>
                  </a:solidFill>
                  <a:latin typeface="Times New Roman" panose="02020603050405020304" pitchFamily="18" charset="0"/>
                  <a:cs typeface="Times New Roman" panose="02020603050405020304" pitchFamily="18" charset="0"/>
                </a:rPr>
                <a:t>Thực</a:t>
              </a:r>
              <a:r>
                <a:rPr lang="en-US" sz="7200" dirty="0">
                  <a:solidFill>
                    <a:srgbClr val="FFFFFF"/>
                  </a:solidFill>
                  <a:latin typeface="Times New Roman" panose="02020603050405020304" pitchFamily="18" charset="0"/>
                  <a:cs typeface="Times New Roman" panose="02020603050405020304" pitchFamily="18" charset="0"/>
                </a:rPr>
                <a:t> </a:t>
              </a:r>
              <a:r>
                <a:rPr lang="en-US" sz="7200" dirty="0" err="1">
                  <a:solidFill>
                    <a:srgbClr val="FFFFFF"/>
                  </a:solidFill>
                  <a:latin typeface="Times New Roman" panose="02020603050405020304" pitchFamily="18" charset="0"/>
                  <a:cs typeface="Times New Roman" panose="02020603050405020304" pitchFamily="18" charset="0"/>
                </a:rPr>
                <a:t>hành</a:t>
              </a:r>
              <a:endParaRPr lang="en-US" sz="7200" dirty="0">
                <a:solidFill>
                  <a:srgbClr val="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7934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54721119"/>
              </p:ext>
            </p:extLst>
          </p:nvPr>
        </p:nvGraphicFramePr>
        <p:xfrm>
          <a:off x="0" y="195486"/>
          <a:ext cx="9144000"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6974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vi-VN" sz="3200" b="1" dirty="0">
              <a:solidFill>
                <a:schemeClr val="tx1"/>
              </a:solidFill>
            </a:endParaRPr>
          </a:p>
          <a:p>
            <a:pPr marL="0" indent="0">
              <a:buNone/>
            </a:pPr>
            <a:r>
              <a:rPr lang="vi-VN" sz="3200" b="1" dirty="0">
                <a:solidFill>
                  <a:schemeClr val="tx1"/>
                </a:solidFill>
              </a:rPr>
              <a:t>3. Đánh giá</a:t>
            </a:r>
            <a:endParaRPr lang="en-US" sz="3200" dirty="0">
              <a:solidFill>
                <a:schemeClr val="tx1"/>
              </a:solidFill>
            </a:endParaRPr>
          </a:p>
          <a:p>
            <a:r>
              <a:rPr lang="vi-VN" sz="3200" dirty="0">
                <a:solidFill>
                  <a:schemeClr val="tx1"/>
                </a:solidFill>
              </a:rPr>
              <a:t>- Người nghe và người nói có thể sử dụng bảng kiểm sau để đánh giá, tự đánh giá bài giới thiệu  một kịch bản sân khấu hoặc một tác phẩm sân khấu: </a:t>
            </a:r>
            <a:endParaRPr lang="en-US" sz="32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50354"/>
            <a:ext cx="9144000" cy="51435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2657204" y="59710"/>
            <a:ext cx="4971549" cy="646331"/>
          </a:xfrm>
          <a:prstGeom prst="rect">
            <a:avLst/>
          </a:prstGeom>
          <a:noFill/>
        </p:spPr>
        <p:txBody>
          <a:bodyPr wrap="square">
            <a:spAutoFit/>
          </a:bodyPr>
          <a:lstStyle/>
          <a:p>
            <a:pPr algn="just">
              <a:lnSpc>
                <a:spcPct val="150000"/>
              </a:lnSpc>
              <a:spcAft>
                <a:spcPts val="800"/>
              </a:spcAft>
              <a:tabLst>
                <a:tab pos="347336"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lang="en-SG"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图片 11">
            <a:extLst>
              <a:ext uri="{FF2B5EF4-FFF2-40B4-BE49-F238E27FC236}">
                <a16:creationId xmlns:a16="http://schemas.microsoft.com/office/drawing/2014/main" id="{3E7CEF5B-2238-AEBF-7B2E-3746FDB08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289" y="310590"/>
            <a:ext cx="5920772" cy="4944449"/>
          </a:xfrm>
          <a:prstGeom prst="rect">
            <a:avLst/>
          </a:prstGeom>
        </p:spPr>
      </p:pic>
      <p:sp>
        <p:nvSpPr>
          <p:cNvPr id="4" name="TextBox 3">
            <a:extLst>
              <a:ext uri="{FF2B5EF4-FFF2-40B4-BE49-F238E27FC236}">
                <a16:creationId xmlns:a16="http://schemas.microsoft.com/office/drawing/2014/main" id="{457DBD1F-D82B-6C85-7542-77DDD078308F}"/>
              </a:ext>
            </a:extLst>
          </p:cNvPr>
          <p:cNvSpPr txBox="1"/>
          <p:nvPr/>
        </p:nvSpPr>
        <p:spPr>
          <a:xfrm>
            <a:off x="3778171" y="1199727"/>
            <a:ext cx="4402007" cy="553998"/>
          </a:xfrm>
          <a:prstGeom prst="rect">
            <a:avLst/>
          </a:prstGeom>
          <a:noFill/>
        </p:spPr>
        <p:txBody>
          <a:bodyPr wrap="square">
            <a:spAutoFit/>
          </a:bodyPr>
          <a:lstStyle/>
          <a:p>
            <a:pPr algn="just"/>
            <a:endParaRPr lang="en-SG" sz="3000" dirty="0">
              <a:latin typeface="+mj-lt"/>
            </a:endParaRPr>
          </a:p>
        </p:txBody>
      </p:sp>
      <p:sp>
        <p:nvSpPr>
          <p:cNvPr id="14" name="Freeform 21">
            <a:extLst>
              <a:ext uri="{FF2B5EF4-FFF2-40B4-BE49-F238E27FC236}">
                <a16:creationId xmlns:a16="http://schemas.microsoft.com/office/drawing/2014/main" id="{DB5E21ED-E69E-2532-DF63-0831B128ABEF}"/>
              </a:ext>
            </a:extLst>
          </p:cNvPr>
          <p:cNvSpPr/>
          <p:nvPr/>
        </p:nvSpPr>
        <p:spPr>
          <a:xfrm>
            <a:off x="302675" y="2990820"/>
            <a:ext cx="2804676" cy="2096293"/>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a:stretch>
              <a:fillRect r="-69273" b="-52568"/>
            </a:stretch>
          </a:blipFill>
          <a:ln cap="sq">
            <a:noFill/>
            <a:prstDash val="solid"/>
            <a:miter/>
          </a:ln>
        </p:spPr>
        <p:txBody>
          <a:bodyPr/>
          <a:lstStyle/>
          <a:p>
            <a:pPr defTabSz="514337">
              <a:defRPr/>
            </a:pPr>
            <a:endParaRPr lang="en-SG" sz="3600">
              <a:solidFill>
                <a:prstClr val="black"/>
              </a:solidFill>
              <a:latin typeface="+mj-lt"/>
            </a:endParaRPr>
          </a:p>
        </p:txBody>
      </p:sp>
      <p:sp>
        <p:nvSpPr>
          <p:cNvPr id="6" name="TextBox 5"/>
          <p:cNvSpPr txBox="1"/>
          <p:nvPr/>
        </p:nvSpPr>
        <p:spPr>
          <a:xfrm>
            <a:off x="3985148" y="1667381"/>
            <a:ext cx="4281053" cy="1323439"/>
          </a:xfrm>
          <a:prstGeom prst="rect">
            <a:avLst/>
          </a:prstGeom>
          <a:noFill/>
        </p:spPr>
        <p:txBody>
          <a:bodyPr wrap="square" rtlCol="0">
            <a:spAutoFit/>
          </a:bodyPr>
          <a:lstStyle/>
          <a:p>
            <a:pPr algn="ctr"/>
            <a:r>
              <a:rPr lang="en-US" sz="4000" b="1" dirty="0">
                <a:solidFill>
                  <a:srgbClr val="C00000"/>
                </a:solidFill>
                <a:latin typeface="Times" panose="02020603050405020304" pitchFamily="18" charset="0"/>
                <a:cs typeface="Times" panose="02020603050405020304" pitchFamily="18" charset="0"/>
              </a:rPr>
              <a:t>TRÒ CHƠI </a:t>
            </a:r>
          </a:p>
          <a:p>
            <a:pPr algn="ctr"/>
            <a:r>
              <a:rPr lang="en-US" sz="4000" b="1" dirty="0">
                <a:solidFill>
                  <a:srgbClr val="C00000"/>
                </a:solidFill>
                <a:latin typeface="Times" panose="02020603050405020304" pitchFamily="18" charset="0"/>
                <a:cs typeface="Times" panose="02020603050405020304" pitchFamily="18" charset="0"/>
              </a:rPr>
              <a:t>VUA TIẾNGVIỆT</a:t>
            </a:r>
            <a:endParaRPr lang="vi-VN" sz="4000" b="1" dirty="0">
              <a:solidFill>
                <a:srgbClr val="C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70680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1956890"/>
              </p:ext>
            </p:extLst>
          </p:nvPr>
        </p:nvGraphicFramePr>
        <p:xfrm>
          <a:off x="908107" y="1353590"/>
          <a:ext cx="7425401" cy="2977769"/>
        </p:xfrm>
        <a:graphic>
          <a:graphicData uri="http://schemas.openxmlformats.org/drawingml/2006/table">
            <a:tbl>
              <a:tblPr firstRow="1" firstCol="1" bandRow="1">
                <a:tableStyleId>{5C22544A-7EE6-4342-B048-85BDC9FD1C3A}</a:tableStyleId>
              </a:tblPr>
              <a:tblGrid>
                <a:gridCol w="830061">
                  <a:extLst>
                    <a:ext uri="{9D8B030D-6E8A-4147-A177-3AD203B41FA5}">
                      <a16:colId xmlns:a16="http://schemas.microsoft.com/office/drawing/2014/main" val="1024514166"/>
                    </a:ext>
                  </a:extLst>
                </a:gridCol>
                <a:gridCol w="5175500">
                  <a:extLst>
                    <a:ext uri="{9D8B030D-6E8A-4147-A177-3AD203B41FA5}">
                      <a16:colId xmlns:a16="http://schemas.microsoft.com/office/drawing/2014/main" val="2857163218"/>
                    </a:ext>
                  </a:extLst>
                </a:gridCol>
                <a:gridCol w="721570">
                  <a:extLst>
                    <a:ext uri="{9D8B030D-6E8A-4147-A177-3AD203B41FA5}">
                      <a16:colId xmlns:a16="http://schemas.microsoft.com/office/drawing/2014/main" val="1148612470"/>
                    </a:ext>
                  </a:extLst>
                </a:gridCol>
                <a:gridCol w="698270">
                  <a:extLst>
                    <a:ext uri="{9D8B030D-6E8A-4147-A177-3AD203B41FA5}">
                      <a16:colId xmlns:a16="http://schemas.microsoft.com/office/drawing/2014/main" val="580315943"/>
                    </a:ext>
                  </a:extLst>
                </a:gridCol>
              </a:tblGrid>
              <a:tr h="0">
                <a:tc rowSpan="2">
                  <a:txBody>
                    <a:bodyPr/>
                    <a:lstStyle/>
                    <a:p>
                      <a:pPr algn="ctr">
                        <a:lnSpc>
                          <a:spcPct val="115000"/>
                        </a:lnSpc>
                        <a:spcAft>
                          <a:spcPts val="0"/>
                        </a:spcAft>
                        <a:tabLst>
                          <a:tab pos="90170" algn="l"/>
                          <a:tab pos="180340" algn="l"/>
                        </a:tabLst>
                      </a:pPr>
                      <a:r>
                        <a:rPr lang="en-US" sz="1800" kern="100" dirty="0">
                          <a:effectLst/>
                          <a:latin typeface="Times" panose="02020603050405020304" pitchFamily="18" charset="0"/>
                          <a:cs typeface="Times" panose="02020603050405020304" pitchFamily="18" charset="0"/>
                        </a:rPr>
                        <a:t>STT</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rowSpan="2">
                  <a:txBody>
                    <a:bodyPr/>
                    <a:lstStyle/>
                    <a:p>
                      <a:pPr algn="ctr">
                        <a:lnSpc>
                          <a:spcPct val="115000"/>
                        </a:lnSpc>
                        <a:spcAft>
                          <a:spcPts val="0"/>
                        </a:spcAft>
                        <a:tabLst>
                          <a:tab pos="90170" algn="l"/>
                          <a:tab pos="180340" algn="l"/>
                        </a:tabLst>
                      </a:pPr>
                      <a:r>
                        <a:rPr lang="en-US" sz="1800" kern="100" dirty="0" err="1">
                          <a:effectLst/>
                          <a:latin typeface="Times" panose="02020603050405020304" pitchFamily="18" charset="0"/>
                          <a:cs typeface="Times" panose="02020603050405020304" pitchFamily="18" charset="0"/>
                        </a:rPr>
                        <a:t>Nội</a:t>
                      </a:r>
                      <a:r>
                        <a:rPr lang="en-US" sz="1800" kern="100" dirty="0">
                          <a:effectLst/>
                          <a:latin typeface="Times" panose="02020603050405020304" pitchFamily="18" charset="0"/>
                          <a:cs typeface="Times" panose="02020603050405020304" pitchFamily="18" charset="0"/>
                        </a:rPr>
                        <a:t> dung </a:t>
                      </a:r>
                      <a:r>
                        <a:rPr lang="en-US" sz="1800" kern="100" dirty="0" err="1">
                          <a:effectLst/>
                          <a:latin typeface="Times" panose="02020603050405020304" pitchFamily="18" charset="0"/>
                          <a:cs typeface="Times" panose="02020603050405020304" pitchFamily="18" charset="0"/>
                        </a:rPr>
                        <a:t>đánh</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giá</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gridSpan="2">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Kết quả</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589543670"/>
                  </a:ext>
                </a:extLst>
              </a:tr>
              <a:tr h="0">
                <a:tc vMerge="1">
                  <a:txBody>
                    <a:bodyPr/>
                    <a:lstStyle/>
                    <a:p>
                      <a:endParaRPr lang="vi-VN"/>
                    </a:p>
                  </a:txBody>
                  <a:tcPr/>
                </a:tc>
                <a:tc vMerge="1">
                  <a:txBody>
                    <a:bodyPr/>
                    <a:lstStyle/>
                    <a:p>
                      <a:endParaRPr lang="vi-VN"/>
                    </a:p>
                  </a:txBody>
                  <a:tcPr/>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Đạt </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Chưa đạt</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extLst>
                  <a:ext uri="{0D108BD9-81ED-4DB2-BD59-A6C34878D82A}">
                    <a16:rowId xmlns:a16="http://schemas.microsoft.com/office/drawing/2014/main" val="1122509429"/>
                  </a:ext>
                </a:extLst>
              </a:tr>
              <a:tr h="0">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1</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nSpc>
                          <a:spcPct val="115000"/>
                        </a:lnSpc>
                        <a:spcAft>
                          <a:spcPts val="0"/>
                        </a:spcAft>
                        <a:tabLst>
                          <a:tab pos="90170" algn="l"/>
                          <a:tab pos="180340" algn="l"/>
                        </a:tabLst>
                      </a:pPr>
                      <a:r>
                        <a:rPr lang="en-US" sz="1800" kern="100" dirty="0" err="1">
                          <a:effectLst/>
                          <a:latin typeface="Times" panose="02020603050405020304" pitchFamily="18" charset="0"/>
                          <a:cs typeface="Times" panose="02020603050405020304" pitchFamily="18" charset="0"/>
                        </a:rPr>
                        <a:t>Giới</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thiệu</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các</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thông</a:t>
                      </a:r>
                      <a:r>
                        <a:rPr lang="en-US" sz="1800" kern="100" dirty="0">
                          <a:effectLst/>
                          <a:latin typeface="Times" panose="02020603050405020304" pitchFamily="18" charset="0"/>
                          <a:cs typeface="Times" panose="02020603050405020304" pitchFamily="18" charset="0"/>
                        </a:rPr>
                        <a:t> tin </a:t>
                      </a:r>
                      <a:r>
                        <a:rPr lang="en-US" sz="1800" kern="100" dirty="0" err="1">
                          <a:effectLst/>
                          <a:latin typeface="Times" panose="02020603050405020304" pitchFamily="18" charset="0"/>
                          <a:cs typeface="Times" panose="02020603050405020304" pitchFamily="18" charset="0"/>
                        </a:rPr>
                        <a:t>cần</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thiết</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về</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các</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tác</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phẩm</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truyện</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ngắn</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được</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lựa</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chọn</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để</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thuyết</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trình</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 </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 </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extLst>
                  <a:ext uri="{0D108BD9-81ED-4DB2-BD59-A6C34878D82A}">
                    <a16:rowId xmlns:a16="http://schemas.microsoft.com/office/drawing/2014/main" val="1060528486"/>
                  </a:ext>
                </a:extLst>
              </a:tr>
              <a:tr h="0">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2</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nSpc>
                          <a:spcPct val="115000"/>
                        </a:lnSpc>
                        <a:spcAft>
                          <a:spcPts val="0"/>
                        </a:spcAft>
                        <a:tabLst>
                          <a:tab pos="90170" algn="l"/>
                          <a:tab pos="180340" algn="l"/>
                        </a:tabLst>
                      </a:pPr>
                      <a:r>
                        <a:rPr lang="en-US" sz="1800" kern="100" dirty="0" err="1">
                          <a:effectLst/>
                          <a:latin typeface="Times" panose="02020603050405020304" pitchFamily="18" charset="0"/>
                          <a:cs typeface="Times" panose="02020603050405020304" pitchFamily="18" charset="0"/>
                        </a:rPr>
                        <a:t>Giới</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thiệu</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được</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nét</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chính</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về</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nội</a:t>
                      </a:r>
                      <a:r>
                        <a:rPr lang="en-US" sz="1800" kern="100" dirty="0">
                          <a:effectLst/>
                          <a:latin typeface="Times" panose="02020603050405020304" pitchFamily="18" charset="0"/>
                          <a:cs typeface="Times" panose="02020603050405020304" pitchFamily="18" charset="0"/>
                        </a:rPr>
                        <a:t> dung </a:t>
                      </a:r>
                      <a:r>
                        <a:rPr lang="en-US" sz="1800" kern="100" dirty="0" err="1">
                          <a:effectLst/>
                          <a:latin typeface="Times" panose="02020603050405020304" pitchFamily="18" charset="0"/>
                          <a:cs typeface="Times" panose="02020603050405020304" pitchFamily="18" charset="0"/>
                        </a:rPr>
                        <a:t>và</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nghệ</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thuật</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của</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truyện</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ngắn</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 </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 </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extLst>
                  <a:ext uri="{0D108BD9-81ED-4DB2-BD59-A6C34878D82A}">
                    <a16:rowId xmlns:a16="http://schemas.microsoft.com/office/drawing/2014/main" val="401920483"/>
                  </a:ext>
                </a:extLst>
              </a:tr>
              <a:tr h="0">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3</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nSpc>
                          <a:spcPct val="115000"/>
                        </a:lnSpc>
                        <a:spcAft>
                          <a:spcPts val="0"/>
                        </a:spcAft>
                        <a:tabLst>
                          <a:tab pos="90170" algn="l"/>
                          <a:tab pos="180340" algn="l"/>
                        </a:tabLst>
                      </a:pPr>
                      <a:r>
                        <a:rPr lang="en-US" sz="1800" kern="100" dirty="0" err="1">
                          <a:effectLst/>
                          <a:latin typeface="Times" panose="02020603050405020304" pitchFamily="18" charset="0"/>
                          <a:cs typeface="Times" panose="02020603050405020304" pitchFamily="18" charset="0"/>
                        </a:rPr>
                        <a:t>Nêu</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được</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một</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số</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nhận</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xét</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đánh</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giá</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về</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truyện</a:t>
                      </a:r>
                      <a:r>
                        <a:rPr lang="en-US" sz="1800" kern="100" dirty="0">
                          <a:effectLst/>
                          <a:latin typeface="Times" panose="02020603050405020304" pitchFamily="18" charset="0"/>
                          <a:cs typeface="Times" panose="02020603050405020304" pitchFamily="18" charset="0"/>
                        </a:rPr>
                        <a:t> </a:t>
                      </a:r>
                      <a:r>
                        <a:rPr lang="en-US" sz="1800" kern="100" dirty="0" err="1">
                          <a:effectLst/>
                          <a:latin typeface="Times" panose="02020603050405020304" pitchFamily="18" charset="0"/>
                          <a:cs typeface="Times" panose="02020603050405020304" pitchFamily="18" charset="0"/>
                        </a:rPr>
                        <a:t>ngắn</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dirty="0">
                          <a:effectLst/>
                          <a:latin typeface="Times" panose="02020603050405020304" pitchFamily="18" charset="0"/>
                          <a:cs typeface="Times" panose="02020603050405020304" pitchFamily="18" charset="0"/>
                        </a:rPr>
                        <a:t> </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 </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extLst>
                  <a:ext uri="{0D108BD9-81ED-4DB2-BD59-A6C34878D82A}">
                    <a16:rowId xmlns:a16="http://schemas.microsoft.com/office/drawing/2014/main" val="1584756659"/>
                  </a:ext>
                </a:extLst>
              </a:tr>
              <a:tr h="0">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4</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Sử dụng hiệu quả các phương tiện hỗ trợ</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dirty="0">
                          <a:effectLst/>
                          <a:latin typeface="Times" panose="02020603050405020304" pitchFamily="18" charset="0"/>
                          <a:cs typeface="Times" panose="02020603050405020304" pitchFamily="18" charset="0"/>
                        </a:rPr>
                        <a:t> </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dirty="0">
                          <a:effectLst/>
                          <a:latin typeface="Times" panose="02020603050405020304" pitchFamily="18" charset="0"/>
                          <a:cs typeface="Times" panose="02020603050405020304" pitchFamily="18" charset="0"/>
                        </a:rPr>
                        <a:t> </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extLst>
                  <a:ext uri="{0D108BD9-81ED-4DB2-BD59-A6C34878D82A}">
                    <a16:rowId xmlns:a16="http://schemas.microsoft.com/office/drawing/2014/main" val="2538155246"/>
                  </a:ext>
                </a:extLst>
              </a:tr>
              <a:tr h="0">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5</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Thuyết trình tự tin, tương tác tốt với người nghe</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a:effectLst/>
                          <a:latin typeface="Times" panose="02020603050405020304" pitchFamily="18" charset="0"/>
                          <a:cs typeface="Times" panose="02020603050405020304" pitchFamily="18" charset="0"/>
                        </a:rPr>
                        <a:t> </a:t>
                      </a:r>
                      <a:endParaRPr lang="vi-VN" sz="180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tc>
                  <a:txBody>
                    <a:bodyPr/>
                    <a:lstStyle/>
                    <a:p>
                      <a:pPr algn="ctr">
                        <a:lnSpc>
                          <a:spcPct val="115000"/>
                        </a:lnSpc>
                        <a:spcAft>
                          <a:spcPts val="0"/>
                        </a:spcAft>
                        <a:tabLst>
                          <a:tab pos="90170" algn="l"/>
                          <a:tab pos="180340" algn="l"/>
                        </a:tabLst>
                      </a:pPr>
                      <a:r>
                        <a:rPr lang="en-US" sz="1800" kern="100" dirty="0">
                          <a:effectLst/>
                          <a:latin typeface="Times" panose="02020603050405020304" pitchFamily="18" charset="0"/>
                          <a:cs typeface="Times" panose="02020603050405020304" pitchFamily="18" charset="0"/>
                        </a:rPr>
                        <a:t> </a:t>
                      </a:r>
                      <a:endParaRPr lang="vi-VN" sz="18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tc>
                <a:extLst>
                  <a:ext uri="{0D108BD9-81ED-4DB2-BD59-A6C34878D82A}">
                    <a16:rowId xmlns:a16="http://schemas.microsoft.com/office/drawing/2014/main" val="1650641127"/>
                  </a:ext>
                </a:extLst>
              </a:tr>
            </a:tbl>
          </a:graphicData>
        </a:graphic>
      </p:graphicFrame>
      <p:sp>
        <p:nvSpPr>
          <p:cNvPr id="4" name="Horizontal Scroll 3"/>
          <p:cNvSpPr/>
          <p:nvPr/>
        </p:nvSpPr>
        <p:spPr>
          <a:xfrm>
            <a:off x="1652155" y="534452"/>
            <a:ext cx="5403273" cy="743630"/>
          </a:xfrm>
          <a:prstGeom prst="horizontalScroll">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solidFill>
                  <a:schemeClr val="bg1"/>
                </a:solidFill>
                <a:latin typeface="Times New Roman" panose="02020603050405020304" pitchFamily="18" charset="0"/>
                <a:cs typeface="Times New Roman" panose="02020603050405020304" pitchFamily="18" charset="0"/>
              </a:rPr>
              <a:t>BẢNG KIỂM </a:t>
            </a:r>
          </a:p>
        </p:txBody>
      </p:sp>
    </p:spTree>
    <p:extLst>
      <p:ext uri="{BB962C8B-B14F-4D97-AF65-F5344CB8AC3E}">
        <p14:creationId xmlns:p14="http://schemas.microsoft.com/office/powerpoint/2010/main" val="23116400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pic>
        <p:nvPicPr>
          <p:cNvPr id="19" name="Picture 18">
            <a:extLst>
              <a:ext uri="{FF2B5EF4-FFF2-40B4-BE49-F238E27FC236}">
                <a16:creationId xmlns:a16="http://schemas.microsoft.com/office/drawing/2014/main" id="{A1D91D58-3B65-4106-95DB-AEA3C8CF31B1}"/>
              </a:ext>
            </a:extLst>
          </p:cNvPr>
          <p:cNvPicPr>
            <a:picLocks noChangeAspect="1"/>
          </p:cNvPicPr>
          <p:nvPr/>
        </p:nvPicPr>
        <p:blipFill>
          <a:blip r:embed="rId3"/>
          <a:stretch>
            <a:fillRect/>
          </a:stretch>
        </p:blipFill>
        <p:spPr>
          <a:xfrm>
            <a:off x="251521" y="9616"/>
            <a:ext cx="8585005" cy="5133884"/>
          </a:xfrm>
          <a:prstGeom prst="rect">
            <a:avLst/>
          </a:prstGeom>
        </p:spPr>
      </p:pic>
    </p:spTree>
    <p:extLst>
      <p:ext uri="{BB962C8B-B14F-4D97-AF65-F5344CB8AC3E}">
        <p14:creationId xmlns:p14="http://schemas.microsoft.com/office/powerpoint/2010/main" val="36848920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3793" y="1601041"/>
            <a:ext cx="3810773" cy="3947129"/>
          </a:xfrm>
          <a:prstGeom prst="rect">
            <a:avLst/>
          </a:prstGeom>
        </p:spPr>
      </p:pic>
      <p:sp>
        <p:nvSpPr>
          <p:cNvPr id="5" name="TextBox 5"/>
          <p:cNvSpPr txBox="1"/>
          <p:nvPr/>
        </p:nvSpPr>
        <p:spPr>
          <a:xfrm>
            <a:off x="859493" y="644442"/>
            <a:ext cx="7086301" cy="706925"/>
          </a:xfrm>
          <a:prstGeom prst="rect">
            <a:avLst/>
          </a:prstGeom>
        </p:spPr>
        <p:txBody>
          <a:bodyPr lIns="0" tIns="0" rIns="0" bIns="0" rtlCol="0" anchor="t">
            <a:spAutoFit/>
          </a:bodyPr>
          <a:lstStyle/>
          <a:p>
            <a:pPr algn="ctr">
              <a:lnSpc>
                <a:spcPts val="5100"/>
              </a:lnSpc>
              <a:spcBef>
                <a:spcPct val="0"/>
              </a:spcBef>
            </a:pPr>
            <a:r>
              <a:rPr lang="en-US" sz="7200" b="1" dirty="0" err="1">
                <a:solidFill>
                  <a:srgbClr val="FF0000"/>
                </a:solidFill>
                <a:latin typeface="Times New Roman" panose="02020603050405020304" pitchFamily="18" charset="0"/>
                <a:cs typeface="Times New Roman" panose="02020603050405020304" pitchFamily="18" charset="0"/>
              </a:rPr>
              <a:t>Vận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dụng</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83615" y="644442"/>
            <a:ext cx="555925" cy="110382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99180" y="3780034"/>
            <a:ext cx="599559" cy="1077638"/>
          </a:xfrm>
          <a:prstGeom prst="rect">
            <a:avLst/>
          </a:prstGeom>
        </p:spPr>
      </p:pic>
      <p:sp>
        <p:nvSpPr>
          <p:cNvPr id="8" name="Rectangle 7"/>
          <p:cNvSpPr/>
          <p:nvPr/>
        </p:nvSpPr>
        <p:spPr>
          <a:xfrm>
            <a:off x="1237342" y="1601041"/>
            <a:ext cx="6546273" cy="1578894"/>
          </a:xfrm>
          <a:prstGeom prst="rect">
            <a:avLst/>
          </a:prstGeom>
        </p:spPr>
        <p:txBody>
          <a:bodyPr wrap="square">
            <a:spAutoFit/>
          </a:bodyPr>
          <a:lstStyle/>
          <a:p>
            <a:pPr algn="just">
              <a:lnSpc>
                <a:spcPct val="115000"/>
              </a:lnSpc>
              <a:spcAft>
                <a:spcPts val="0"/>
              </a:spcAft>
              <a:tabLst>
                <a:tab pos="90170" algn="l"/>
                <a:tab pos="180340" algn="l"/>
              </a:tabLst>
            </a:pP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nghị</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luận</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phân</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tích</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giá</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trị</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nội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dung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nghệ</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thuật</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một</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ngắn</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giả</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Hải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về</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Hải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3">
            <a:extLst>
              <a:ext uri="{FF2B5EF4-FFF2-40B4-BE49-F238E27FC236}">
                <a16:creationId xmlns:a16="http://schemas.microsoft.com/office/drawing/2014/main" id="{ED7B6B29-B778-8336-766A-322F8F97B5C3}"/>
              </a:ext>
            </a:extLst>
          </p:cNvPr>
          <p:cNvSpPr/>
          <p:nvPr/>
        </p:nvSpPr>
        <p:spPr bwMode="auto">
          <a:xfrm>
            <a:off x="2525795" y="353291"/>
            <a:ext cx="4257051" cy="633681"/>
          </a:xfrm>
          <a:prstGeom prst="roundRect">
            <a:avLst/>
          </a:prstGeom>
          <a:solidFill>
            <a:srgbClr val="00B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algn="ctr" eaLnBrk="0" fontAlgn="base" hangingPunct="0">
              <a:spcBef>
                <a:spcPct val="0"/>
              </a:spcBef>
              <a:spcAft>
                <a:spcPct val="0"/>
              </a:spcAft>
            </a:pPr>
            <a:r>
              <a:rPr lang="en-US" sz="3300" b="1" dirty="0">
                <a:solidFill>
                  <a:schemeClr val="bg1"/>
                </a:solidFill>
                <a:latin typeface="Times New Roman" panose="02020603050405020304" pitchFamily="18" charset="0"/>
                <a:cs typeface="Times New Roman" panose="02020603050405020304" pitchFamily="18" charset="0"/>
              </a:rPr>
              <a:t>Tri </a:t>
            </a:r>
            <a:r>
              <a:rPr lang="en-US" sz="3300" b="1" dirty="0" err="1">
                <a:solidFill>
                  <a:schemeClr val="bg1"/>
                </a:solidFill>
                <a:latin typeface="Times New Roman" panose="02020603050405020304" pitchFamily="18" charset="0"/>
                <a:cs typeface="Times New Roman" panose="02020603050405020304" pitchFamily="18" charset="0"/>
              </a:rPr>
              <a:t>thức</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Ngữ</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văn</a:t>
            </a:r>
            <a:endParaRPr lang="en-US" sz="3300" b="1" dirty="0">
              <a:solidFill>
                <a:schemeClr val="bg1"/>
              </a:solidFill>
              <a:latin typeface="Times New Roman" panose="020206030504050203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6C8225D7-6012-E1A3-5E83-39F410D81438}"/>
              </a:ext>
            </a:extLst>
          </p:cNvPr>
          <p:cNvSpPr/>
          <p:nvPr/>
        </p:nvSpPr>
        <p:spPr bwMode="auto">
          <a:xfrm>
            <a:off x="1037477" y="1433945"/>
            <a:ext cx="7233685" cy="2130137"/>
          </a:xfrm>
          <a:prstGeom prst="roundRect">
            <a:avLst/>
          </a:prstGeom>
          <a:solidFill>
            <a:srgbClr val="92D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r>
              <a:rPr lang="en-US" sz="2400" b="1" dirty="0">
                <a:latin typeface="Times" panose="02020603050405020304" pitchFamily="18" charset="0"/>
                <a:cs typeface="Times" panose="02020603050405020304" pitchFamily="18" charset="0"/>
              </a:rPr>
              <a:t>1. </a:t>
            </a:r>
            <a:r>
              <a:rPr lang="en-US" sz="2400" b="1" dirty="0" err="1">
                <a:latin typeface="Times" panose="02020603050405020304" pitchFamily="18" charset="0"/>
                <a:cs typeface="Times" panose="02020603050405020304" pitchFamily="18" charset="0"/>
              </a:rPr>
              <a:t>Truyện</a:t>
            </a:r>
            <a:r>
              <a:rPr lang="en-US" sz="2400" b="1" dirty="0">
                <a:latin typeface="Times" panose="02020603050405020304" pitchFamily="18" charset="0"/>
                <a:cs typeface="Times" panose="02020603050405020304" pitchFamily="18" charset="0"/>
              </a:rPr>
              <a:t> </a:t>
            </a:r>
            <a:r>
              <a:rPr lang="en-US" sz="2400" b="1" dirty="0" err="1">
                <a:latin typeface="Times" panose="02020603050405020304" pitchFamily="18" charset="0"/>
                <a:cs typeface="Times" panose="02020603050405020304" pitchFamily="18" charset="0"/>
              </a:rPr>
              <a:t>ngắn</a:t>
            </a:r>
            <a:endParaRPr lang="vi-VN"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 KN: Là </a:t>
            </a:r>
            <a:r>
              <a:rPr lang="en-US" sz="2400" dirty="0" err="1">
                <a:latin typeface="Times" panose="02020603050405020304" pitchFamily="18" charset="0"/>
                <a:cs typeface="Times" panose="02020603050405020304" pitchFamily="18" charset="0"/>
              </a:rPr>
              <a:t>thể</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loại</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tự</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sự</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cỡ</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nhỏ</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thường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chỉ</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xoay</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quanh</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một</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hai</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tình</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huống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diễn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ra</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trong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khoảng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thời</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gian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không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gian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hạn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chế</a:t>
            </a:r>
            <a:endParaRPr lang="vi-VN"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284958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3">
            <a:extLst>
              <a:ext uri="{FF2B5EF4-FFF2-40B4-BE49-F238E27FC236}">
                <a16:creationId xmlns:a16="http://schemas.microsoft.com/office/drawing/2014/main" id="{ED7B6B29-B778-8336-766A-322F8F97B5C3}"/>
              </a:ext>
            </a:extLst>
          </p:cNvPr>
          <p:cNvSpPr/>
          <p:nvPr/>
        </p:nvSpPr>
        <p:spPr bwMode="auto">
          <a:xfrm>
            <a:off x="2421886" y="446809"/>
            <a:ext cx="4257051" cy="633681"/>
          </a:xfrm>
          <a:prstGeom prst="roundRect">
            <a:avLst/>
          </a:prstGeom>
          <a:solidFill>
            <a:srgbClr val="00B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algn="ctr" eaLnBrk="0" fontAlgn="base" hangingPunct="0">
              <a:spcBef>
                <a:spcPct val="0"/>
              </a:spcBef>
              <a:spcAft>
                <a:spcPct val="0"/>
              </a:spcAft>
            </a:pPr>
            <a:r>
              <a:rPr lang="en-US" sz="3300" b="1" dirty="0">
                <a:solidFill>
                  <a:schemeClr val="bg1"/>
                </a:solidFill>
                <a:latin typeface="Times New Roman" panose="02020603050405020304" pitchFamily="18" charset="0"/>
                <a:cs typeface="Times New Roman" panose="02020603050405020304" pitchFamily="18" charset="0"/>
              </a:rPr>
              <a:t>Tri </a:t>
            </a:r>
            <a:r>
              <a:rPr lang="en-US" sz="3300" b="1" dirty="0" err="1">
                <a:solidFill>
                  <a:schemeClr val="bg1"/>
                </a:solidFill>
                <a:latin typeface="Times New Roman" panose="02020603050405020304" pitchFamily="18" charset="0"/>
                <a:cs typeface="Times New Roman" panose="02020603050405020304" pitchFamily="18" charset="0"/>
              </a:rPr>
              <a:t>thức</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Ngữ</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văn</a:t>
            </a:r>
            <a:endParaRPr lang="en-US" sz="3300" b="1" dirty="0">
              <a:solidFill>
                <a:schemeClr val="bg1"/>
              </a:solidFill>
              <a:latin typeface="Times New Roman" panose="02020603050405020304" pitchFamily="18" charset="0"/>
              <a:cs typeface="Times New Roman" panose="02020603050405020304" pitchFamily="18" charset="0"/>
            </a:endParaRPr>
          </a:p>
        </p:txBody>
      </p:sp>
      <p:sp>
        <p:nvSpPr>
          <p:cNvPr id="8" name="Rectangle: Rounded Corners 6">
            <a:extLst>
              <a:ext uri="{FF2B5EF4-FFF2-40B4-BE49-F238E27FC236}">
                <a16:creationId xmlns:a16="http://schemas.microsoft.com/office/drawing/2014/main" id="{6C8225D7-6012-E1A3-5E83-39F410D81438}"/>
              </a:ext>
            </a:extLst>
          </p:cNvPr>
          <p:cNvSpPr/>
          <p:nvPr/>
        </p:nvSpPr>
        <p:spPr bwMode="auto">
          <a:xfrm>
            <a:off x="975134" y="1306072"/>
            <a:ext cx="7379157" cy="3089283"/>
          </a:xfrm>
          <a:prstGeom prst="roundRect">
            <a:avLst/>
          </a:prstGeom>
          <a:solidFill>
            <a:srgbClr val="92D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r>
              <a:rPr lang="en-US" sz="2400" b="1" dirty="0">
                <a:latin typeface="Times" panose="02020603050405020304" pitchFamily="18" charset="0"/>
                <a:cs typeface="Times" panose="02020603050405020304" pitchFamily="18" charset="0"/>
              </a:rPr>
              <a:t>2. </a:t>
            </a:r>
            <a:r>
              <a:rPr lang="en-US" sz="2400" b="1" dirty="0" err="1">
                <a:latin typeface="Times" panose="02020603050405020304" pitchFamily="18" charset="0"/>
                <a:cs typeface="Times" panose="02020603050405020304" pitchFamily="18" charset="0"/>
              </a:rPr>
              <a:t>Truyện</a:t>
            </a:r>
            <a:r>
              <a:rPr lang="en-US" sz="2400" b="1" dirty="0">
                <a:latin typeface="Times" panose="02020603050405020304" pitchFamily="18" charset="0"/>
                <a:cs typeface="Times" panose="02020603050405020304" pitchFamily="18" charset="0"/>
              </a:rPr>
              <a:t> </a:t>
            </a:r>
            <a:r>
              <a:rPr lang="en-US" sz="2400" b="1" dirty="0" err="1">
                <a:latin typeface="Times" panose="02020603050405020304" pitchFamily="18" charset="0"/>
                <a:cs typeface="Times" panose="02020603050405020304" pitchFamily="18" charset="0"/>
              </a:rPr>
              <a:t>ngắn</a:t>
            </a:r>
            <a:r>
              <a:rPr lang="en-US" sz="2400" b="1" dirty="0">
                <a:latin typeface="Times" panose="02020603050405020304" pitchFamily="18" charset="0"/>
                <a:cs typeface="Times" panose="02020603050405020304" pitchFamily="18" charset="0"/>
              </a:rPr>
              <a:t> </a:t>
            </a:r>
            <a:r>
              <a:rPr lang="en-US" sz="2400" b="1" dirty="0" err="1">
                <a:latin typeface="Times" panose="02020603050405020304" pitchFamily="18" charset="0"/>
                <a:cs typeface="Times" panose="02020603050405020304" pitchFamily="18" charset="0"/>
              </a:rPr>
              <a:t>Hải</a:t>
            </a:r>
            <a:r>
              <a:rPr lang="en-US" sz="2400" b="1" dirty="0">
                <a:latin typeface="Times" panose="02020603050405020304" pitchFamily="18" charset="0"/>
                <a:cs typeface="Times" panose="02020603050405020304" pitchFamily="18" charset="0"/>
              </a:rPr>
              <a:t> </a:t>
            </a:r>
            <a:r>
              <a:rPr lang="en-US" sz="2400" b="1" dirty="0" err="1">
                <a:latin typeface="Times" panose="02020603050405020304" pitchFamily="18" charset="0"/>
                <a:cs typeface="Times" panose="02020603050405020304" pitchFamily="18" charset="0"/>
              </a:rPr>
              <a:t>Phòng</a:t>
            </a:r>
            <a:endParaRPr lang="vi-VN"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Trước</a:t>
            </a:r>
            <a:r>
              <a:rPr lang="en-US" sz="2400" dirty="0">
                <a:latin typeface="Times" panose="02020603050405020304" pitchFamily="18" charset="0"/>
                <a:cs typeface="Times" panose="02020603050405020304" pitchFamily="18" charset="0"/>
              </a:rPr>
              <a:t> CM </a:t>
            </a:r>
            <a:r>
              <a:rPr lang="en-US" sz="2400" dirty="0" err="1">
                <a:latin typeface="Times" panose="02020603050405020304" pitchFamily="18" charset="0"/>
                <a:cs typeface="Times" panose="02020603050405020304" pitchFamily="18" charset="0"/>
              </a:rPr>
              <a:t>tháng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Tám</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đặt</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nền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móng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theo</a:t>
            </a:r>
            <a:r>
              <a:rPr lang="en-US" sz="2400" dirty="0">
                <a:latin typeface="Times" panose="02020603050405020304" pitchFamily="18" charset="0"/>
                <a:cs typeface="Times" panose="02020603050405020304" pitchFamily="18" charset="0"/>
              </a:rPr>
              <a:t> 2 </a:t>
            </a:r>
            <a:r>
              <a:rPr lang="en-US" sz="2400" dirty="0" err="1">
                <a:latin typeface="Times" panose="02020603050405020304" pitchFamily="18" charset="0"/>
                <a:cs typeface="Times" panose="02020603050405020304" pitchFamily="18" charset="0"/>
              </a:rPr>
              <a:t>khuynh</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hướng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lãng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mạn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và</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hiện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thực</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phê</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phán</a:t>
            </a:r>
            <a:endParaRPr lang="vi-VN"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Trong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giai</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đoạn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kháng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chiến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chống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Pháp</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Mĩ</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tập</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trung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đề</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tài</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chiến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đấu</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và</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lao</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động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sản</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xuất</a:t>
            </a:r>
            <a:endParaRPr lang="vi-VN"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Từ</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sau</a:t>
            </a:r>
            <a:r>
              <a:rPr lang="en-US" sz="2400" dirty="0">
                <a:latin typeface="Times" panose="02020603050405020304" pitchFamily="18" charset="0"/>
                <a:cs typeface="Times" panose="02020603050405020304" pitchFamily="18" charset="0"/>
              </a:rPr>
              <a:t> 1975 </a:t>
            </a:r>
            <a:r>
              <a:rPr lang="en-US" sz="2400" dirty="0" err="1">
                <a:latin typeface="Times" panose="02020603050405020304" pitchFamily="18" charset="0"/>
                <a:cs typeface="Times" panose="02020603050405020304" pitchFamily="18" charset="0"/>
              </a:rPr>
              <a:t>đến</a:t>
            </a:r>
            <a:r>
              <a:rPr lang="en-US" sz="2400" dirty="0">
                <a:latin typeface="Times" panose="02020603050405020304" pitchFamily="18" charset="0"/>
                <a:cs typeface="Times" panose="02020603050405020304" pitchFamily="18" charset="0"/>
              </a:rPr>
              <a:t> nay: </a:t>
            </a:r>
            <a:r>
              <a:rPr lang="en-US" sz="2400" dirty="0" err="1">
                <a:latin typeface="Times" panose="02020603050405020304" pitchFamily="18" charset="0"/>
                <a:cs typeface="Times" panose="02020603050405020304" pitchFamily="18" charset="0"/>
              </a:rPr>
              <a:t>nở</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rộ</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bứt</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phá</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và</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đổi</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mới</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không</a:t>
            </a:r>
            <a:r>
              <a:rPr lang="en-US" sz="2400" dirty="0">
                <a:latin typeface="Times" panose="02020603050405020304" pitchFamily="18" charset="0"/>
                <a:cs typeface="Times" panose="02020603050405020304" pitchFamily="18" charset="0"/>
              </a:rPr>
              <a:t> </a:t>
            </a:r>
            <a:r>
              <a:rPr lang="en-US" sz="2400" dirty="0" err="1">
                <a:latin typeface="Times" panose="02020603050405020304" pitchFamily="18" charset="0"/>
                <a:cs typeface="Times" panose="02020603050405020304" pitchFamily="18" charset="0"/>
              </a:rPr>
              <a:t>ngừng</a:t>
            </a:r>
            <a:endParaRPr lang="vi-VN" sz="2400" dirty="0">
              <a:latin typeface="Times" panose="02020603050405020304" pitchFamily="18" charset="0"/>
              <a:cs typeface="Times" panose="02020603050405020304"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694938" y="-932212"/>
            <a:ext cx="3754123" cy="712461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4012" y="1757290"/>
            <a:ext cx="1471277" cy="235919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7050">
            <a:off x="7529197" y="3830638"/>
            <a:ext cx="1114969" cy="707499"/>
          </a:xfrm>
          <a:prstGeom prst="rect">
            <a:avLst/>
          </a:prstGeom>
        </p:spPr>
      </p:pic>
      <p:pic>
        <p:nvPicPr>
          <p:cNvPr id="5" name="Picture 5"/>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1129" y="2147382"/>
            <a:ext cx="1470822" cy="299611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2731">
            <a:off x="662212" y="3533049"/>
            <a:ext cx="945158" cy="1166862"/>
          </a:xfrm>
          <a:prstGeom prst="rect">
            <a:avLst/>
          </a:prstGeom>
        </p:spPr>
      </p:pic>
      <p:sp>
        <p:nvSpPr>
          <p:cNvPr id="9" name="TextBox 9"/>
          <p:cNvSpPr txBox="1"/>
          <p:nvPr/>
        </p:nvSpPr>
        <p:spPr>
          <a:xfrm>
            <a:off x="1009692" y="1311903"/>
            <a:ext cx="7124614" cy="2000548"/>
          </a:xfrm>
          <a:prstGeom prst="rect">
            <a:avLst/>
          </a:prstGeom>
        </p:spPr>
        <p:txBody>
          <a:bodyPr wrap="square" lIns="0" tIns="0" rIns="0" bIns="0" rtlCol="0" anchor="t">
            <a:spAutoFit/>
          </a:bodyPr>
          <a:lstStyle/>
          <a:p>
            <a:pPr algn="ctr">
              <a:lnSpc>
                <a:spcPts val="5220"/>
              </a:lnSpc>
              <a:spcBef>
                <a:spcPct val="0"/>
              </a:spcBef>
            </a:pPr>
            <a:r>
              <a:rPr lang="en-US" sz="4400" b="1" dirty="0">
                <a:solidFill>
                  <a:schemeClr val="accent2">
                    <a:lumMod val="75000"/>
                  </a:schemeClr>
                </a:solidFill>
                <a:latin typeface="Times New Roman" panose="02020603050405020304" pitchFamily="18" charset="0"/>
                <a:cs typeface="Times New Roman" panose="02020603050405020304" pitchFamily="18" charset="0"/>
              </a:rPr>
              <a:t>Chủ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đề</a:t>
            </a:r>
            <a:r>
              <a:rPr lang="en-US" sz="4400" b="1" dirty="0">
                <a:solidFill>
                  <a:schemeClr val="accent2">
                    <a:lumMod val="75000"/>
                  </a:schemeClr>
                </a:solidFill>
                <a:latin typeface="Times New Roman" panose="02020603050405020304" pitchFamily="18" charset="0"/>
                <a:cs typeface="Times New Roman" panose="02020603050405020304" pitchFamily="18" charset="0"/>
              </a:rPr>
              <a:t> 3:</a:t>
            </a:r>
          </a:p>
          <a:p>
            <a:pPr algn="ctr">
              <a:lnSpc>
                <a:spcPts val="5220"/>
              </a:lnSpc>
              <a:spcBef>
                <a:spcPct val="0"/>
              </a:spcBef>
            </a:pPr>
            <a:r>
              <a:rPr lang="en-US" sz="3600" b="1" dirty="0">
                <a:solidFill>
                  <a:schemeClr val="accent2">
                    <a:lumMod val="75000"/>
                  </a:schemeClr>
                </a:solidFill>
                <a:latin typeface="Times New Roman" panose="02020603050405020304" pitchFamily="18" charset="0"/>
                <a:cs typeface="Times New Roman" panose="02020603050405020304" pitchFamily="18" charset="0"/>
              </a:rPr>
              <a:t>GIỚI THIỆU MỘT SỐ TRUYỆN NGẮN HẢI PHÒNG</a:t>
            </a:r>
          </a:p>
        </p:txBody>
      </p:sp>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74283" y="4507157"/>
            <a:ext cx="1944382" cy="636343"/>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014672" y="4393314"/>
            <a:ext cx="445113" cy="800040"/>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186628" y="3150540"/>
            <a:ext cx="3914744" cy="1992961"/>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flipH="1">
            <a:off x="6128248" y="4691758"/>
            <a:ext cx="1395832" cy="451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17"/>
        <p:cNvGrpSpPr/>
        <p:nvPr/>
      </p:nvGrpSpPr>
      <p:grpSpPr>
        <a:xfrm>
          <a:off x="0" y="0"/>
          <a:ext cx="0" cy="0"/>
          <a:chOff x="0" y="0"/>
          <a:chExt cx="0" cy="0"/>
        </a:xfrm>
      </p:grpSpPr>
      <p:sp>
        <p:nvSpPr>
          <p:cNvPr id="246" name="TextBox 245">
            <a:extLst>
              <a:ext uri="{FF2B5EF4-FFF2-40B4-BE49-F238E27FC236}">
                <a16:creationId xmlns:a16="http://schemas.microsoft.com/office/drawing/2014/main" id="{5B8FE239-A6E8-45DF-9392-265B9C769BF5}"/>
              </a:ext>
            </a:extLst>
          </p:cNvPr>
          <p:cNvSpPr txBox="1"/>
          <p:nvPr/>
        </p:nvSpPr>
        <p:spPr>
          <a:xfrm>
            <a:off x="2701636" y="1215385"/>
            <a:ext cx="4177145" cy="1355499"/>
          </a:xfrm>
          <a:prstGeom prst="rect">
            <a:avLst/>
          </a:prstGeom>
          <a:solidFill>
            <a:srgbClr val="B7DEE8">
              <a:alpha val="90980"/>
            </a:srgbClr>
          </a:solidFill>
        </p:spPr>
        <p:txBody>
          <a:bodyPr wrap="square">
            <a:spAutoFit/>
          </a:bodyPr>
          <a:lstStyle/>
          <a:p>
            <a:pPr algn="ctr">
              <a:lnSpc>
                <a:spcPts val="5220"/>
              </a:lnSpc>
              <a:spcBef>
                <a:spcPct val="0"/>
              </a:spcBef>
            </a:pPr>
            <a:r>
              <a:rPr lang="en-US" sz="2800" b="1" dirty="0">
                <a:solidFill>
                  <a:srgbClr val="C00000"/>
                </a:solidFill>
                <a:latin typeface="Times New Roman" panose="02020603050405020304" pitchFamily="18" charset="0"/>
                <a:cs typeface="Times New Roman" panose="02020603050405020304" pitchFamily="18" charset="0"/>
              </a:rPr>
              <a:t>ĐỌC HIỂU VĂN BẢN</a:t>
            </a:r>
            <a:r>
              <a:rPr lang="en-US" sz="3200" b="1" dirty="0">
                <a:solidFill>
                  <a:srgbClr val="C00000"/>
                </a:solidFill>
                <a:latin typeface="Times New Roman" panose="02020603050405020304" pitchFamily="18" charset="0"/>
                <a:cs typeface="Times New Roman" panose="02020603050405020304" pitchFamily="18" charset="0"/>
              </a:rPr>
              <a:t>: NGƯỜI CON GÁI</a:t>
            </a:r>
          </a:p>
        </p:txBody>
      </p:sp>
    </p:spTree>
    <p:extLst>
      <p:ext uri="{BB962C8B-B14F-4D97-AF65-F5344CB8AC3E}">
        <p14:creationId xmlns:p14="http://schemas.microsoft.com/office/powerpoint/2010/main" val="1450861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4" name="Google Shape;6631;p47">
            <a:extLst>
              <a:ext uri="{FF2B5EF4-FFF2-40B4-BE49-F238E27FC236}">
                <a16:creationId xmlns:a16="http://schemas.microsoft.com/office/drawing/2014/main" id="{82189004-614D-423C-8988-6E284BA2DEC4}"/>
              </a:ext>
            </a:extLst>
          </p:cNvPr>
          <p:cNvSpPr txBox="1">
            <a:spLocks/>
          </p:cNvSpPr>
          <p:nvPr/>
        </p:nvSpPr>
        <p:spPr>
          <a:xfrm>
            <a:off x="333419" y="486712"/>
            <a:ext cx="9144000" cy="923865"/>
          </a:xfrm>
          <a:prstGeom prst="rect">
            <a:avLst/>
          </a:prstGeom>
          <a:solidFill>
            <a:schemeClr val="accent1">
              <a:lumMod val="20000"/>
              <a:lumOff val="80000"/>
              <a:alpha val="74118"/>
            </a:scheme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Inter"/>
              <a:buNone/>
              <a:defRPr sz="30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2pPr>
            <a:lvl3pPr marR="0" lvl="2"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3pPr>
            <a:lvl4pPr marR="0" lvl="3"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4pPr>
            <a:lvl5pPr marR="0" lvl="4"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5pPr>
            <a:lvl6pPr marR="0" lvl="5"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6pPr>
            <a:lvl7pPr marR="0" lvl="6"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7pPr>
            <a:lvl8pPr marR="0" lvl="7"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8pPr>
            <a:lvl9pPr marR="0" lvl="8" algn="ctr" rtl="0">
              <a:lnSpc>
                <a:spcPct val="100000"/>
              </a:lnSpc>
              <a:spcBef>
                <a:spcPts val="0"/>
              </a:spcBef>
              <a:spcAft>
                <a:spcPts val="0"/>
              </a:spcAft>
              <a:buClr>
                <a:schemeClr val="dk1"/>
              </a:buClr>
              <a:buSzPts val="4200"/>
              <a:buFont typeface="Inter-Regular"/>
              <a:buNone/>
              <a:defRPr sz="4200" b="0" i="0" u="none" strike="noStrike" cap="none">
                <a:solidFill>
                  <a:schemeClr val="dk1"/>
                </a:solidFill>
                <a:latin typeface="Inter-Regular"/>
                <a:ea typeface="Inter-Regular"/>
                <a:cs typeface="Inter-Regular"/>
                <a:sym typeface="Inter-Regular"/>
              </a:defRPr>
            </a:lvl9pPr>
          </a:lstStyle>
          <a:p>
            <a:pPr>
              <a:spcBef>
                <a:spcPct val="0"/>
              </a:spcBef>
            </a:pPr>
            <a:r>
              <a:rPr lang="en-US" sz="2800" dirty="0">
                <a:solidFill>
                  <a:srgbClr val="002060"/>
                </a:solidFill>
                <a:latin typeface="Times New Roman" panose="02020603050405020304" pitchFamily="18" charset="0"/>
                <a:cs typeface="Times New Roman" panose="02020603050405020304" pitchFamily="18" charset="0"/>
              </a:rPr>
              <a:t>I.ĐỌC – TÌM HIỂU CHUNG</a:t>
            </a:r>
          </a:p>
        </p:txBody>
      </p:sp>
      <p:grpSp>
        <p:nvGrpSpPr>
          <p:cNvPr id="4" name="组合 42"/>
          <p:cNvGrpSpPr>
            <a:grpSpLocks/>
          </p:cNvGrpSpPr>
          <p:nvPr/>
        </p:nvGrpSpPr>
        <p:grpSpPr bwMode="auto">
          <a:xfrm>
            <a:off x="334790" y="1214048"/>
            <a:ext cx="1848260" cy="1948395"/>
            <a:chOff x="0" y="0"/>
            <a:chExt cx="1897838" cy="2107541"/>
          </a:xfrm>
        </p:grpSpPr>
        <p:sp>
          <p:nvSpPr>
            <p:cNvPr id="5" name="Freeform 5"/>
            <p:cNvSpPr>
              <a:spLocks noChangeArrowheads="1"/>
            </p:cNvSpPr>
            <p:nvPr/>
          </p:nvSpPr>
          <p:spPr bwMode="auto">
            <a:xfrm>
              <a:off x="194837" y="0"/>
              <a:ext cx="1563688" cy="1893888"/>
            </a:xfrm>
            <a:custGeom>
              <a:avLst/>
              <a:gdLst/>
              <a:ahLst/>
              <a:cxnLst>
                <a:cxn ang="0">
                  <a:pos x="5" y="116"/>
                </a:cxn>
                <a:cxn ang="0">
                  <a:pos x="28" y="101"/>
                </a:cxn>
                <a:cxn ang="0">
                  <a:pos x="34" y="126"/>
                </a:cxn>
                <a:cxn ang="0">
                  <a:pos x="7" y="124"/>
                </a:cxn>
                <a:cxn ang="0">
                  <a:pos x="31" y="168"/>
                </a:cxn>
                <a:cxn ang="0">
                  <a:pos x="57" y="167"/>
                </a:cxn>
                <a:cxn ang="0">
                  <a:pos x="33" y="177"/>
                </a:cxn>
                <a:cxn ang="0">
                  <a:pos x="31" y="227"/>
                </a:cxn>
                <a:cxn ang="0">
                  <a:pos x="55" y="213"/>
                </a:cxn>
                <a:cxn ang="0">
                  <a:pos x="61" y="238"/>
                </a:cxn>
                <a:cxn ang="0">
                  <a:pos x="33" y="235"/>
                </a:cxn>
                <a:cxn ang="0">
                  <a:pos x="58" y="280"/>
                </a:cxn>
                <a:cxn ang="0">
                  <a:pos x="83" y="278"/>
                </a:cxn>
                <a:cxn ang="0">
                  <a:pos x="60" y="288"/>
                </a:cxn>
                <a:cxn ang="0">
                  <a:pos x="58" y="338"/>
                </a:cxn>
                <a:cxn ang="0">
                  <a:pos x="81" y="324"/>
                </a:cxn>
                <a:cxn ang="0">
                  <a:pos x="87" y="349"/>
                </a:cxn>
                <a:cxn ang="0">
                  <a:pos x="60" y="347"/>
                </a:cxn>
                <a:cxn ang="0">
                  <a:pos x="85" y="391"/>
                </a:cxn>
                <a:cxn ang="0">
                  <a:pos x="110" y="389"/>
                </a:cxn>
                <a:cxn ang="0">
                  <a:pos x="87" y="399"/>
                </a:cxn>
                <a:cxn ang="0">
                  <a:pos x="85" y="450"/>
                </a:cxn>
                <a:cxn ang="0">
                  <a:pos x="108" y="435"/>
                </a:cxn>
                <a:cxn ang="0">
                  <a:pos x="114" y="460"/>
                </a:cxn>
                <a:cxn ang="0">
                  <a:pos x="87" y="458"/>
                </a:cxn>
                <a:cxn ang="0">
                  <a:pos x="111" y="502"/>
                </a:cxn>
                <a:cxn ang="0">
                  <a:pos x="137" y="501"/>
                </a:cxn>
                <a:cxn ang="0">
                  <a:pos x="113" y="511"/>
                </a:cxn>
                <a:cxn ang="0">
                  <a:pos x="111" y="561"/>
                </a:cxn>
                <a:cxn ang="0">
                  <a:pos x="135" y="547"/>
                </a:cxn>
                <a:cxn ang="0">
                  <a:pos x="141" y="572"/>
                </a:cxn>
                <a:cxn ang="0">
                  <a:pos x="113" y="569"/>
                </a:cxn>
                <a:cxn ang="0">
                  <a:pos x="138" y="613"/>
                </a:cxn>
                <a:cxn ang="0">
                  <a:pos x="163" y="612"/>
                </a:cxn>
                <a:cxn ang="0">
                  <a:pos x="140" y="622"/>
                </a:cxn>
                <a:cxn ang="0">
                  <a:pos x="131" y="645"/>
                </a:cxn>
                <a:cxn ang="0">
                  <a:pos x="400" y="0"/>
                </a:cxn>
              </a:cxnLst>
              <a:rect l="0" t="0" r="r" b="b"/>
              <a:pathLst>
                <a:path w="532" h="645">
                  <a:moveTo>
                    <a:pt x="0" y="96"/>
                  </a:moveTo>
                  <a:cubicBezTo>
                    <a:pt x="5" y="116"/>
                    <a:pt x="5" y="116"/>
                    <a:pt x="5" y="116"/>
                  </a:cubicBezTo>
                  <a:cubicBezTo>
                    <a:pt x="18" y="113"/>
                    <a:pt x="18" y="113"/>
                    <a:pt x="18" y="113"/>
                  </a:cubicBezTo>
                  <a:cubicBezTo>
                    <a:pt x="19" y="107"/>
                    <a:pt x="22" y="103"/>
                    <a:pt x="28" y="101"/>
                  </a:cubicBezTo>
                  <a:cubicBezTo>
                    <a:pt x="35" y="100"/>
                    <a:pt x="42" y="104"/>
                    <a:pt x="43" y="111"/>
                  </a:cubicBezTo>
                  <a:cubicBezTo>
                    <a:pt x="45" y="118"/>
                    <a:pt x="41" y="125"/>
                    <a:pt x="34" y="126"/>
                  </a:cubicBezTo>
                  <a:cubicBezTo>
                    <a:pt x="28" y="128"/>
                    <a:pt x="23" y="125"/>
                    <a:pt x="20" y="121"/>
                  </a:cubicBezTo>
                  <a:cubicBezTo>
                    <a:pt x="7" y="124"/>
                    <a:pt x="7" y="124"/>
                    <a:pt x="7" y="124"/>
                  </a:cubicBezTo>
                  <a:cubicBezTo>
                    <a:pt x="18" y="171"/>
                    <a:pt x="18" y="171"/>
                    <a:pt x="18" y="171"/>
                  </a:cubicBezTo>
                  <a:cubicBezTo>
                    <a:pt x="31" y="168"/>
                    <a:pt x="31" y="168"/>
                    <a:pt x="31" y="168"/>
                  </a:cubicBezTo>
                  <a:cubicBezTo>
                    <a:pt x="32" y="163"/>
                    <a:pt x="36" y="158"/>
                    <a:pt x="41" y="157"/>
                  </a:cubicBezTo>
                  <a:cubicBezTo>
                    <a:pt x="48" y="155"/>
                    <a:pt x="55" y="160"/>
                    <a:pt x="57" y="167"/>
                  </a:cubicBezTo>
                  <a:cubicBezTo>
                    <a:pt x="58" y="173"/>
                    <a:pt x="54" y="180"/>
                    <a:pt x="47" y="182"/>
                  </a:cubicBezTo>
                  <a:cubicBezTo>
                    <a:pt x="42" y="183"/>
                    <a:pt x="36" y="181"/>
                    <a:pt x="33" y="177"/>
                  </a:cubicBezTo>
                  <a:cubicBezTo>
                    <a:pt x="20" y="180"/>
                    <a:pt x="20" y="180"/>
                    <a:pt x="20" y="180"/>
                  </a:cubicBezTo>
                  <a:cubicBezTo>
                    <a:pt x="31" y="227"/>
                    <a:pt x="31" y="227"/>
                    <a:pt x="31" y="227"/>
                  </a:cubicBezTo>
                  <a:cubicBezTo>
                    <a:pt x="45" y="224"/>
                    <a:pt x="45" y="224"/>
                    <a:pt x="45" y="224"/>
                  </a:cubicBezTo>
                  <a:cubicBezTo>
                    <a:pt x="45" y="219"/>
                    <a:pt x="49" y="214"/>
                    <a:pt x="55" y="213"/>
                  </a:cubicBezTo>
                  <a:cubicBezTo>
                    <a:pt x="61" y="211"/>
                    <a:pt x="68" y="215"/>
                    <a:pt x="70" y="222"/>
                  </a:cubicBezTo>
                  <a:cubicBezTo>
                    <a:pt x="72" y="229"/>
                    <a:pt x="67" y="236"/>
                    <a:pt x="61" y="238"/>
                  </a:cubicBezTo>
                  <a:cubicBezTo>
                    <a:pt x="55" y="239"/>
                    <a:pt x="50" y="237"/>
                    <a:pt x="47" y="232"/>
                  </a:cubicBezTo>
                  <a:cubicBezTo>
                    <a:pt x="33" y="235"/>
                    <a:pt x="33" y="235"/>
                    <a:pt x="33" y="235"/>
                  </a:cubicBezTo>
                  <a:cubicBezTo>
                    <a:pt x="45" y="283"/>
                    <a:pt x="45" y="283"/>
                    <a:pt x="45" y="283"/>
                  </a:cubicBezTo>
                  <a:cubicBezTo>
                    <a:pt x="58" y="280"/>
                    <a:pt x="58" y="280"/>
                    <a:pt x="58" y="280"/>
                  </a:cubicBezTo>
                  <a:cubicBezTo>
                    <a:pt x="59" y="274"/>
                    <a:pt x="62" y="270"/>
                    <a:pt x="68" y="268"/>
                  </a:cubicBezTo>
                  <a:cubicBezTo>
                    <a:pt x="75" y="267"/>
                    <a:pt x="82" y="271"/>
                    <a:pt x="83" y="278"/>
                  </a:cubicBezTo>
                  <a:cubicBezTo>
                    <a:pt x="85" y="285"/>
                    <a:pt x="81" y="292"/>
                    <a:pt x="74" y="293"/>
                  </a:cubicBezTo>
                  <a:cubicBezTo>
                    <a:pt x="68" y="295"/>
                    <a:pt x="63" y="292"/>
                    <a:pt x="60" y="288"/>
                  </a:cubicBezTo>
                  <a:cubicBezTo>
                    <a:pt x="47" y="291"/>
                    <a:pt x="47" y="291"/>
                    <a:pt x="47" y="291"/>
                  </a:cubicBezTo>
                  <a:cubicBezTo>
                    <a:pt x="58" y="338"/>
                    <a:pt x="58" y="338"/>
                    <a:pt x="58" y="338"/>
                  </a:cubicBezTo>
                  <a:cubicBezTo>
                    <a:pt x="71" y="335"/>
                    <a:pt x="71" y="335"/>
                    <a:pt x="71" y="335"/>
                  </a:cubicBezTo>
                  <a:cubicBezTo>
                    <a:pt x="72" y="330"/>
                    <a:pt x="76" y="325"/>
                    <a:pt x="81" y="324"/>
                  </a:cubicBezTo>
                  <a:cubicBezTo>
                    <a:pt x="88" y="322"/>
                    <a:pt x="95" y="327"/>
                    <a:pt x="97" y="334"/>
                  </a:cubicBezTo>
                  <a:cubicBezTo>
                    <a:pt x="98" y="340"/>
                    <a:pt x="94" y="347"/>
                    <a:pt x="87" y="349"/>
                  </a:cubicBezTo>
                  <a:cubicBezTo>
                    <a:pt x="82" y="350"/>
                    <a:pt x="76" y="348"/>
                    <a:pt x="73" y="344"/>
                  </a:cubicBezTo>
                  <a:cubicBezTo>
                    <a:pt x="60" y="347"/>
                    <a:pt x="60" y="347"/>
                    <a:pt x="60" y="347"/>
                  </a:cubicBezTo>
                  <a:cubicBezTo>
                    <a:pt x="71" y="394"/>
                    <a:pt x="71" y="394"/>
                    <a:pt x="71" y="394"/>
                  </a:cubicBezTo>
                  <a:cubicBezTo>
                    <a:pt x="85" y="391"/>
                    <a:pt x="85" y="391"/>
                    <a:pt x="85" y="391"/>
                  </a:cubicBezTo>
                  <a:cubicBezTo>
                    <a:pt x="85" y="386"/>
                    <a:pt x="89" y="381"/>
                    <a:pt x="95" y="380"/>
                  </a:cubicBezTo>
                  <a:cubicBezTo>
                    <a:pt x="101" y="378"/>
                    <a:pt x="108" y="382"/>
                    <a:pt x="110" y="389"/>
                  </a:cubicBezTo>
                  <a:cubicBezTo>
                    <a:pt x="112" y="396"/>
                    <a:pt x="107" y="403"/>
                    <a:pt x="101" y="405"/>
                  </a:cubicBezTo>
                  <a:cubicBezTo>
                    <a:pt x="95" y="406"/>
                    <a:pt x="90" y="404"/>
                    <a:pt x="87" y="399"/>
                  </a:cubicBezTo>
                  <a:cubicBezTo>
                    <a:pt x="73" y="402"/>
                    <a:pt x="73" y="402"/>
                    <a:pt x="73" y="402"/>
                  </a:cubicBezTo>
                  <a:cubicBezTo>
                    <a:pt x="85" y="450"/>
                    <a:pt x="85" y="450"/>
                    <a:pt x="85" y="450"/>
                  </a:cubicBezTo>
                  <a:cubicBezTo>
                    <a:pt x="98" y="446"/>
                    <a:pt x="98" y="446"/>
                    <a:pt x="98" y="446"/>
                  </a:cubicBezTo>
                  <a:cubicBezTo>
                    <a:pt x="99" y="441"/>
                    <a:pt x="102" y="437"/>
                    <a:pt x="108" y="435"/>
                  </a:cubicBezTo>
                  <a:cubicBezTo>
                    <a:pt x="115" y="434"/>
                    <a:pt x="122" y="438"/>
                    <a:pt x="123" y="445"/>
                  </a:cubicBezTo>
                  <a:cubicBezTo>
                    <a:pt x="125" y="452"/>
                    <a:pt x="121" y="459"/>
                    <a:pt x="114" y="460"/>
                  </a:cubicBezTo>
                  <a:cubicBezTo>
                    <a:pt x="108" y="462"/>
                    <a:pt x="103" y="459"/>
                    <a:pt x="100" y="455"/>
                  </a:cubicBezTo>
                  <a:cubicBezTo>
                    <a:pt x="87" y="458"/>
                    <a:pt x="87" y="458"/>
                    <a:pt x="87" y="458"/>
                  </a:cubicBezTo>
                  <a:cubicBezTo>
                    <a:pt x="98" y="505"/>
                    <a:pt x="98" y="505"/>
                    <a:pt x="98" y="505"/>
                  </a:cubicBezTo>
                  <a:cubicBezTo>
                    <a:pt x="111" y="502"/>
                    <a:pt x="111" y="502"/>
                    <a:pt x="111" y="502"/>
                  </a:cubicBezTo>
                  <a:cubicBezTo>
                    <a:pt x="112" y="497"/>
                    <a:pt x="116" y="492"/>
                    <a:pt x="121" y="491"/>
                  </a:cubicBezTo>
                  <a:cubicBezTo>
                    <a:pt x="128" y="489"/>
                    <a:pt x="135" y="494"/>
                    <a:pt x="137" y="501"/>
                  </a:cubicBezTo>
                  <a:cubicBezTo>
                    <a:pt x="138" y="507"/>
                    <a:pt x="134" y="514"/>
                    <a:pt x="127" y="516"/>
                  </a:cubicBezTo>
                  <a:cubicBezTo>
                    <a:pt x="122" y="517"/>
                    <a:pt x="116" y="515"/>
                    <a:pt x="113" y="511"/>
                  </a:cubicBezTo>
                  <a:cubicBezTo>
                    <a:pt x="100" y="514"/>
                    <a:pt x="100" y="514"/>
                    <a:pt x="100" y="514"/>
                  </a:cubicBezTo>
                  <a:cubicBezTo>
                    <a:pt x="111" y="561"/>
                    <a:pt x="111" y="561"/>
                    <a:pt x="111" y="561"/>
                  </a:cubicBezTo>
                  <a:cubicBezTo>
                    <a:pt x="125" y="558"/>
                    <a:pt x="125" y="558"/>
                    <a:pt x="125" y="558"/>
                  </a:cubicBezTo>
                  <a:cubicBezTo>
                    <a:pt x="125" y="553"/>
                    <a:pt x="129" y="548"/>
                    <a:pt x="135" y="547"/>
                  </a:cubicBezTo>
                  <a:cubicBezTo>
                    <a:pt x="141" y="545"/>
                    <a:pt x="148" y="549"/>
                    <a:pt x="150" y="556"/>
                  </a:cubicBezTo>
                  <a:cubicBezTo>
                    <a:pt x="152" y="563"/>
                    <a:pt x="147" y="570"/>
                    <a:pt x="141" y="572"/>
                  </a:cubicBezTo>
                  <a:cubicBezTo>
                    <a:pt x="135" y="573"/>
                    <a:pt x="130" y="571"/>
                    <a:pt x="127" y="566"/>
                  </a:cubicBezTo>
                  <a:cubicBezTo>
                    <a:pt x="113" y="569"/>
                    <a:pt x="113" y="569"/>
                    <a:pt x="113" y="569"/>
                  </a:cubicBezTo>
                  <a:cubicBezTo>
                    <a:pt x="125" y="617"/>
                    <a:pt x="125" y="617"/>
                    <a:pt x="125" y="617"/>
                  </a:cubicBezTo>
                  <a:cubicBezTo>
                    <a:pt x="138" y="613"/>
                    <a:pt x="138" y="613"/>
                    <a:pt x="138" y="613"/>
                  </a:cubicBezTo>
                  <a:cubicBezTo>
                    <a:pt x="139" y="608"/>
                    <a:pt x="142" y="604"/>
                    <a:pt x="148" y="602"/>
                  </a:cubicBezTo>
                  <a:cubicBezTo>
                    <a:pt x="155" y="601"/>
                    <a:pt x="162" y="605"/>
                    <a:pt x="163" y="612"/>
                  </a:cubicBezTo>
                  <a:cubicBezTo>
                    <a:pt x="165" y="619"/>
                    <a:pt x="161" y="626"/>
                    <a:pt x="154" y="627"/>
                  </a:cubicBezTo>
                  <a:cubicBezTo>
                    <a:pt x="148" y="629"/>
                    <a:pt x="143" y="626"/>
                    <a:pt x="140" y="622"/>
                  </a:cubicBezTo>
                  <a:cubicBezTo>
                    <a:pt x="127" y="625"/>
                    <a:pt x="127" y="625"/>
                    <a:pt x="127" y="625"/>
                  </a:cubicBezTo>
                  <a:cubicBezTo>
                    <a:pt x="131" y="645"/>
                    <a:pt x="131" y="645"/>
                    <a:pt x="131" y="645"/>
                  </a:cubicBezTo>
                  <a:cubicBezTo>
                    <a:pt x="532" y="549"/>
                    <a:pt x="532" y="549"/>
                    <a:pt x="532" y="549"/>
                  </a:cubicBezTo>
                  <a:cubicBezTo>
                    <a:pt x="400" y="0"/>
                    <a:pt x="400" y="0"/>
                    <a:pt x="400" y="0"/>
                  </a:cubicBezTo>
                  <a:lnTo>
                    <a:pt x="0" y="96"/>
                  </a:lnTo>
                  <a:close/>
                </a:path>
              </a:pathLst>
            </a:custGeom>
            <a:solidFill>
              <a:srgbClr val="FFFFFF"/>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grpSp>
          <p:nvGrpSpPr>
            <p:cNvPr id="6" name="组合 44"/>
            <p:cNvGrpSpPr>
              <a:grpSpLocks/>
            </p:cNvGrpSpPr>
            <p:nvPr/>
          </p:nvGrpSpPr>
          <p:grpSpPr bwMode="auto">
            <a:xfrm>
              <a:off x="0" y="175321"/>
              <a:ext cx="1563688" cy="1890713"/>
              <a:chOff x="0" y="0"/>
              <a:chExt cx="1563688" cy="1890713"/>
            </a:xfrm>
          </p:grpSpPr>
          <p:sp>
            <p:nvSpPr>
              <p:cNvPr id="21" name="Freeform 6"/>
              <p:cNvSpPr>
                <a:spLocks noChangeArrowheads="1"/>
              </p:cNvSpPr>
              <p:nvPr/>
            </p:nvSpPr>
            <p:spPr bwMode="auto">
              <a:xfrm>
                <a:off x="0" y="0"/>
                <a:ext cx="1563688" cy="1890713"/>
              </a:xfrm>
              <a:custGeom>
                <a:avLst/>
                <a:gdLst/>
                <a:ahLst/>
                <a:cxnLst>
                  <a:cxn ang="0">
                    <a:pos x="4" y="115"/>
                  </a:cxn>
                  <a:cxn ang="0">
                    <a:pos x="28" y="101"/>
                  </a:cxn>
                  <a:cxn ang="0">
                    <a:pos x="34" y="126"/>
                  </a:cxn>
                  <a:cxn ang="0">
                    <a:pos x="6" y="123"/>
                  </a:cxn>
                  <a:cxn ang="0">
                    <a:pos x="31" y="168"/>
                  </a:cxn>
                  <a:cxn ang="0">
                    <a:pos x="56" y="166"/>
                  </a:cxn>
                  <a:cxn ang="0">
                    <a:pos x="33" y="176"/>
                  </a:cxn>
                  <a:cxn ang="0">
                    <a:pos x="31" y="226"/>
                  </a:cxn>
                  <a:cxn ang="0">
                    <a:pos x="54" y="212"/>
                  </a:cxn>
                  <a:cxn ang="0">
                    <a:pos x="60" y="237"/>
                  </a:cxn>
                  <a:cxn ang="0">
                    <a:pos x="33" y="235"/>
                  </a:cxn>
                  <a:cxn ang="0">
                    <a:pos x="58" y="279"/>
                  </a:cxn>
                  <a:cxn ang="0">
                    <a:pos x="83" y="277"/>
                  </a:cxn>
                  <a:cxn ang="0">
                    <a:pos x="60" y="287"/>
                  </a:cxn>
                  <a:cxn ang="0">
                    <a:pos x="58" y="338"/>
                  </a:cxn>
                  <a:cxn ang="0">
                    <a:pos x="81" y="323"/>
                  </a:cxn>
                  <a:cxn ang="0">
                    <a:pos x="87" y="348"/>
                  </a:cxn>
                  <a:cxn ang="0">
                    <a:pos x="60" y="346"/>
                  </a:cxn>
                  <a:cxn ang="0">
                    <a:pos x="85" y="390"/>
                  </a:cxn>
                  <a:cxn ang="0">
                    <a:pos x="110" y="389"/>
                  </a:cxn>
                  <a:cxn ang="0">
                    <a:pos x="87" y="399"/>
                  </a:cxn>
                  <a:cxn ang="0">
                    <a:pos x="84" y="449"/>
                  </a:cxn>
                  <a:cxn ang="0">
                    <a:pos x="108" y="435"/>
                  </a:cxn>
                  <a:cxn ang="0">
                    <a:pos x="114" y="460"/>
                  </a:cxn>
                  <a:cxn ang="0">
                    <a:pos x="86" y="457"/>
                  </a:cxn>
                  <a:cxn ang="0">
                    <a:pos x="111" y="502"/>
                  </a:cxn>
                  <a:cxn ang="0">
                    <a:pos x="136" y="500"/>
                  </a:cxn>
                  <a:cxn ang="0">
                    <a:pos x="113" y="510"/>
                  </a:cxn>
                  <a:cxn ang="0">
                    <a:pos x="111" y="560"/>
                  </a:cxn>
                  <a:cxn ang="0">
                    <a:pos x="134" y="546"/>
                  </a:cxn>
                  <a:cxn ang="0">
                    <a:pos x="140" y="571"/>
                  </a:cxn>
                  <a:cxn ang="0">
                    <a:pos x="113" y="569"/>
                  </a:cxn>
                  <a:cxn ang="0">
                    <a:pos x="138" y="613"/>
                  </a:cxn>
                  <a:cxn ang="0">
                    <a:pos x="163" y="611"/>
                  </a:cxn>
                  <a:cxn ang="0">
                    <a:pos x="140" y="621"/>
                  </a:cxn>
                  <a:cxn ang="0">
                    <a:pos x="131" y="644"/>
                  </a:cxn>
                  <a:cxn ang="0">
                    <a:pos x="400" y="0"/>
                  </a:cxn>
                </a:cxnLst>
                <a:rect l="0" t="0" r="r" b="b"/>
                <a:pathLst>
                  <a:path w="532" h="644">
                    <a:moveTo>
                      <a:pt x="0" y="96"/>
                    </a:moveTo>
                    <a:cubicBezTo>
                      <a:pt x="4" y="115"/>
                      <a:pt x="4" y="115"/>
                      <a:pt x="4" y="115"/>
                    </a:cubicBezTo>
                    <a:cubicBezTo>
                      <a:pt x="18" y="112"/>
                      <a:pt x="18" y="112"/>
                      <a:pt x="18" y="112"/>
                    </a:cubicBezTo>
                    <a:cubicBezTo>
                      <a:pt x="18" y="107"/>
                      <a:pt x="22" y="102"/>
                      <a:pt x="28" y="101"/>
                    </a:cubicBezTo>
                    <a:cubicBezTo>
                      <a:pt x="35" y="99"/>
                      <a:pt x="41" y="103"/>
                      <a:pt x="43" y="110"/>
                    </a:cubicBezTo>
                    <a:cubicBezTo>
                      <a:pt x="45" y="117"/>
                      <a:pt x="41" y="124"/>
                      <a:pt x="34" y="126"/>
                    </a:cubicBezTo>
                    <a:cubicBezTo>
                      <a:pt x="28" y="127"/>
                      <a:pt x="23" y="125"/>
                      <a:pt x="20" y="120"/>
                    </a:cubicBezTo>
                    <a:cubicBezTo>
                      <a:pt x="6" y="123"/>
                      <a:pt x="6" y="123"/>
                      <a:pt x="6" y="123"/>
                    </a:cubicBezTo>
                    <a:cubicBezTo>
                      <a:pt x="18" y="171"/>
                      <a:pt x="18" y="171"/>
                      <a:pt x="18" y="171"/>
                    </a:cubicBezTo>
                    <a:cubicBezTo>
                      <a:pt x="31" y="168"/>
                      <a:pt x="31" y="168"/>
                      <a:pt x="31" y="168"/>
                    </a:cubicBezTo>
                    <a:cubicBezTo>
                      <a:pt x="32" y="162"/>
                      <a:pt x="36" y="158"/>
                      <a:pt x="41" y="156"/>
                    </a:cubicBezTo>
                    <a:cubicBezTo>
                      <a:pt x="48" y="155"/>
                      <a:pt x="55" y="159"/>
                      <a:pt x="56" y="166"/>
                    </a:cubicBezTo>
                    <a:cubicBezTo>
                      <a:pt x="58" y="173"/>
                      <a:pt x="54" y="180"/>
                      <a:pt x="47" y="181"/>
                    </a:cubicBezTo>
                    <a:cubicBezTo>
                      <a:pt x="42" y="183"/>
                      <a:pt x="36" y="180"/>
                      <a:pt x="33" y="176"/>
                    </a:cubicBezTo>
                    <a:cubicBezTo>
                      <a:pt x="20" y="179"/>
                      <a:pt x="20" y="179"/>
                      <a:pt x="20" y="179"/>
                    </a:cubicBezTo>
                    <a:cubicBezTo>
                      <a:pt x="31" y="226"/>
                      <a:pt x="31" y="226"/>
                      <a:pt x="31" y="226"/>
                    </a:cubicBezTo>
                    <a:cubicBezTo>
                      <a:pt x="45" y="223"/>
                      <a:pt x="45" y="223"/>
                      <a:pt x="45" y="223"/>
                    </a:cubicBezTo>
                    <a:cubicBezTo>
                      <a:pt x="45" y="218"/>
                      <a:pt x="49" y="213"/>
                      <a:pt x="54" y="212"/>
                    </a:cubicBezTo>
                    <a:cubicBezTo>
                      <a:pt x="61" y="210"/>
                      <a:pt x="68" y="215"/>
                      <a:pt x="70" y="222"/>
                    </a:cubicBezTo>
                    <a:cubicBezTo>
                      <a:pt x="71" y="228"/>
                      <a:pt x="67" y="235"/>
                      <a:pt x="60" y="237"/>
                    </a:cubicBezTo>
                    <a:cubicBezTo>
                      <a:pt x="55" y="238"/>
                      <a:pt x="49" y="236"/>
                      <a:pt x="47" y="232"/>
                    </a:cubicBezTo>
                    <a:cubicBezTo>
                      <a:pt x="33" y="235"/>
                      <a:pt x="33" y="235"/>
                      <a:pt x="33" y="235"/>
                    </a:cubicBezTo>
                    <a:cubicBezTo>
                      <a:pt x="44" y="282"/>
                      <a:pt x="44" y="282"/>
                      <a:pt x="44" y="282"/>
                    </a:cubicBezTo>
                    <a:cubicBezTo>
                      <a:pt x="58" y="279"/>
                      <a:pt x="58" y="279"/>
                      <a:pt x="58" y="279"/>
                    </a:cubicBezTo>
                    <a:cubicBezTo>
                      <a:pt x="58" y="274"/>
                      <a:pt x="62" y="269"/>
                      <a:pt x="68" y="268"/>
                    </a:cubicBezTo>
                    <a:cubicBezTo>
                      <a:pt x="75" y="266"/>
                      <a:pt x="81" y="270"/>
                      <a:pt x="83" y="277"/>
                    </a:cubicBezTo>
                    <a:cubicBezTo>
                      <a:pt x="85" y="284"/>
                      <a:pt x="81" y="291"/>
                      <a:pt x="74" y="293"/>
                    </a:cubicBezTo>
                    <a:cubicBezTo>
                      <a:pt x="68" y="294"/>
                      <a:pt x="63" y="292"/>
                      <a:pt x="60" y="287"/>
                    </a:cubicBezTo>
                    <a:cubicBezTo>
                      <a:pt x="46" y="290"/>
                      <a:pt x="46" y="290"/>
                      <a:pt x="46" y="290"/>
                    </a:cubicBezTo>
                    <a:cubicBezTo>
                      <a:pt x="58" y="338"/>
                      <a:pt x="58" y="338"/>
                      <a:pt x="58" y="338"/>
                    </a:cubicBezTo>
                    <a:cubicBezTo>
                      <a:pt x="71" y="335"/>
                      <a:pt x="71" y="335"/>
                      <a:pt x="71" y="335"/>
                    </a:cubicBezTo>
                    <a:cubicBezTo>
                      <a:pt x="72" y="329"/>
                      <a:pt x="76" y="325"/>
                      <a:pt x="81" y="323"/>
                    </a:cubicBezTo>
                    <a:cubicBezTo>
                      <a:pt x="88" y="322"/>
                      <a:pt x="95" y="326"/>
                      <a:pt x="96" y="333"/>
                    </a:cubicBezTo>
                    <a:cubicBezTo>
                      <a:pt x="98" y="340"/>
                      <a:pt x="94" y="347"/>
                      <a:pt x="87" y="348"/>
                    </a:cubicBezTo>
                    <a:cubicBezTo>
                      <a:pt x="82" y="350"/>
                      <a:pt x="76" y="347"/>
                      <a:pt x="73" y="343"/>
                    </a:cubicBezTo>
                    <a:cubicBezTo>
                      <a:pt x="60" y="346"/>
                      <a:pt x="60" y="346"/>
                      <a:pt x="60" y="346"/>
                    </a:cubicBezTo>
                    <a:cubicBezTo>
                      <a:pt x="71" y="393"/>
                      <a:pt x="71" y="393"/>
                      <a:pt x="71" y="393"/>
                    </a:cubicBezTo>
                    <a:cubicBezTo>
                      <a:pt x="85" y="390"/>
                      <a:pt x="85" y="390"/>
                      <a:pt x="85" y="390"/>
                    </a:cubicBezTo>
                    <a:cubicBezTo>
                      <a:pt x="85" y="385"/>
                      <a:pt x="89" y="380"/>
                      <a:pt x="94" y="379"/>
                    </a:cubicBezTo>
                    <a:cubicBezTo>
                      <a:pt x="101" y="377"/>
                      <a:pt x="108" y="382"/>
                      <a:pt x="110" y="389"/>
                    </a:cubicBezTo>
                    <a:cubicBezTo>
                      <a:pt x="111" y="395"/>
                      <a:pt x="107" y="402"/>
                      <a:pt x="100" y="404"/>
                    </a:cubicBezTo>
                    <a:cubicBezTo>
                      <a:pt x="95" y="405"/>
                      <a:pt x="89" y="403"/>
                      <a:pt x="87" y="399"/>
                    </a:cubicBezTo>
                    <a:cubicBezTo>
                      <a:pt x="73" y="402"/>
                      <a:pt x="73" y="402"/>
                      <a:pt x="73" y="402"/>
                    </a:cubicBezTo>
                    <a:cubicBezTo>
                      <a:pt x="84" y="449"/>
                      <a:pt x="84" y="449"/>
                      <a:pt x="84" y="449"/>
                    </a:cubicBezTo>
                    <a:cubicBezTo>
                      <a:pt x="98" y="446"/>
                      <a:pt x="98" y="446"/>
                      <a:pt x="98" y="446"/>
                    </a:cubicBezTo>
                    <a:cubicBezTo>
                      <a:pt x="98" y="441"/>
                      <a:pt x="102" y="436"/>
                      <a:pt x="108" y="435"/>
                    </a:cubicBezTo>
                    <a:cubicBezTo>
                      <a:pt x="115" y="433"/>
                      <a:pt x="122" y="437"/>
                      <a:pt x="123" y="444"/>
                    </a:cubicBezTo>
                    <a:cubicBezTo>
                      <a:pt x="125" y="451"/>
                      <a:pt x="121" y="458"/>
                      <a:pt x="114" y="460"/>
                    </a:cubicBezTo>
                    <a:cubicBezTo>
                      <a:pt x="108" y="461"/>
                      <a:pt x="103" y="459"/>
                      <a:pt x="100" y="454"/>
                    </a:cubicBezTo>
                    <a:cubicBezTo>
                      <a:pt x="86" y="457"/>
                      <a:pt x="86" y="457"/>
                      <a:pt x="86" y="457"/>
                    </a:cubicBezTo>
                    <a:cubicBezTo>
                      <a:pt x="98" y="505"/>
                      <a:pt x="98" y="505"/>
                      <a:pt x="98" y="505"/>
                    </a:cubicBezTo>
                    <a:cubicBezTo>
                      <a:pt x="111" y="502"/>
                      <a:pt x="111" y="502"/>
                      <a:pt x="111" y="502"/>
                    </a:cubicBezTo>
                    <a:cubicBezTo>
                      <a:pt x="112" y="496"/>
                      <a:pt x="116" y="492"/>
                      <a:pt x="121" y="490"/>
                    </a:cubicBezTo>
                    <a:cubicBezTo>
                      <a:pt x="128" y="489"/>
                      <a:pt x="135" y="493"/>
                      <a:pt x="136" y="500"/>
                    </a:cubicBezTo>
                    <a:cubicBezTo>
                      <a:pt x="138" y="507"/>
                      <a:pt x="134" y="514"/>
                      <a:pt x="127" y="515"/>
                    </a:cubicBezTo>
                    <a:cubicBezTo>
                      <a:pt x="122" y="517"/>
                      <a:pt x="116" y="514"/>
                      <a:pt x="113" y="510"/>
                    </a:cubicBezTo>
                    <a:cubicBezTo>
                      <a:pt x="100" y="513"/>
                      <a:pt x="100" y="513"/>
                      <a:pt x="100" y="513"/>
                    </a:cubicBezTo>
                    <a:cubicBezTo>
                      <a:pt x="111" y="560"/>
                      <a:pt x="111" y="560"/>
                      <a:pt x="111" y="560"/>
                    </a:cubicBezTo>
                    <a:cubicBezTo>
                      <a:pt x="125" y="557"/>
                      <a:pt x="125" y="557"/>
                      <a:pt x="125" y="557"/>
                    </a:cubicBezTo>
                    <a:cubicBezTo>
                      <a:pt x="125" y="552"/>
                      <a:pt x="129" y="547"/>
                      <a:pt x="134" y="546"/>
                    </a:cubicBezTo>
                    <a:cubicBezTo>
                      <a:pt x="141" y="544"/>
                      <a:pt x="148" y="549"/>
                      <a:pt x="150" y="556"/>
                    </a:cubicBezTo>
                    <a:cubicBezTo>
                      <a:pt x="151" y="562"/>
                      <a:pt x="147" y="569"/>
                      <a:pt x="140" y="571"/>
                    </a:cubicBezTo>
                    <a:cubicBezTo>
                      <a:pt x="135" y="572"/>
                      <a:pt x="129" y="570"/>
                      <a:pt x="127" y="566"/>
                    </a:cubicBezTo>
                    <a:cubicBezTo>
                      <a:pt x="113" y="569"/>
                      <a:pt x="113" y="569"/>
                      <a:pt x="113" y="569"/>
                    </a:cubicBezTo>
                    <a:cubicBezTo>
                      <a:pt x="124" y="616"/>
                      <a:pt x="124" y="616"/>
                      <a:pt x="124" y="616"/>
                    </a:cubicBezTo>
                    <a:cubicBezTo>
                      <a:pt x="138" y="613"/>
                      <a:pt x="138" y="613"/>
                      <a:pt x="138" y="613"/>
                    </a:cubicBezTo>
                    <a:cubicBezTo>
                      <a:pt x="138" y="608"/>
                      <a:pt x="142" y="603"/>
                      <a:pt x="148" y="602"/>
                    </a:cubicBezTo>
                    <a:cubicBezTo>
                      <a:pt x="155" y="600"/>
                      <a:pt x="162" y="604"/>
                      <a:pt x="163" y="611"/>
                    </a:cubicBezTo>
                    <a:cubicBezTo>
                      <a:pt x="165" y="618"/>
                      <a:pt x="161" y="625"/>
                      <a:pt x="154" y="627"/>
                    </a:cubicBezTo>
                    <a:cubicBezTo>
                      <a:pt x="148" y="628"/>
                      <a:pt x="143" y="626"/>
                      <a:pt x="140" y="621"/>
                    </a:cubicBezTo>
                    <a:cubicBezTo>
                      <a:pt x="126" y="624"/>
                      <a:pt x="126" y="624"/>
                      <a:pt x="126" y="624"/>
                    </a:cubicBezTo>
                    <a:cubicBezTo>
                      <a:pt x="131" y="644"/>
                      <a:pt x="131" y="644"/>
                      <a:pt x="131" y="644"/>
                    </a:cubicBezTo>
                    <a:cubicBezTo>
                      <a:pt x="532" y="548"/>
                      <a:pt x="532" y="548"/>
                      <a:pt x="532" y="548"/>
                    </a:cubicBezTo>
                    <a:cubicBezTo>
                      <a:pt x="400" y="0"/>
                      <a:pt x="400" y="0"/>
                      <a:pt x="400" y="0"/>
                    </a:cubicBezTo>
                    <a:lnTo>
                      <a:pt x="0" y="96"/>
                    </a:lnTo>
                    <a:close/>
                  </a:path>
                </a:pathLst>
              </a:custGeom>
              <a:solidFill>
                <a:srgbClr val="FFFFFF"/>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2" name="Freeform 7"/>
              <p:cNvSpPr>
                <a:spLocks noChangeArrowheads="1"/>
              </p:cNvSpPr>
              <p:nvPr/>
            </p:nvSpPr>
            <p:spPr bwMode="auto">
              <a:xfrm>
                <a:off x="555625" y="1558925"/>
                <a:ext cx="996950" cy="247650"/>
              </a:xfrm>
              <a:custGeom>
                <a:avLst/>
                <a:gdLst/>
                <a:ahLst/>
                <a:cxnLst>
                  <a:cxn ang="0">
                    <a:pos x="0" y="152"/>
                  </a:cxn>
                  <a:cxn ang="0">
                    <a:pos x="628" y="0"/>
                  </a:cxn>
                  <a:cxn ang="0">
                    <a:pos x="628" y="6"/>
                  </a:cxn>
                  <a:cxn ang="0">
                    <a:pos x="0" y="156"/>
                  </a:cxn>
                  <a:cxn ang="0">
                    <a:pos x="0" y="152"/>
                  </a:cxn>
                </a:cxnLst>
                <a:rect l="0" t="0" r="r" b="b"/>
                <a:pathLst>
                  <a:path w="628" h="156">
                    <a:moveTo>
                      <a:pt x="0" y="152"/>
                    </a:moveTo>
                    <a:lnTo>
                      <a:pt x="628" y="0"/>
                    </a:lnTo>
                    <a:lnTo>
                      <a:pt x="628" y="6"/>
                    </a:lnTo>
                    <a:lnTo>
                      <a:pt x="0" y="156"/>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3" name="Freeform 8"/>
              <p:cNvSpPr>
                <a:spLocks noChangeArrowheads="1"/>
              </p:cNvSpPr>
              <p:nvPr/>
            </p:nvSpPr>
            <p:spPr bwMode="auto">
              <a:xfrm>
                <a:off x="534988" y="1476375"/>
                <a:ext cx="996950" cy="244475"/>
              </a:xfrm>
              <a:custGeom>
                <a:avLst/>
                <a:gdLst/>
                <a:ahLst/>
                <a:cxnLst>
                  <a:cxn ang="0">
                    <a:pos x="0" y="150"/>
                  </a:cxn>
                  <a:cxn ang="0">
                    <a:pos x="628" y="0"/>
                  </a:cxn>
                  <a:cxn ang="0">
                    <a:pos x="628" y="4"/>
                  </a:cxn>
                  <a:cxn ang="0">
                    <a:pos x="0" y="154"/>
                  </a:cxn>
                  <a:cxn ang="0">
                    <a:pos x="0" y="150"/>
                  </a:cxn>
                </a:cxnLst>
                <a:rect l="0" t="0" r="r" b="b"/>
                <a:pathLst>
                  <a:path w="628" h="154">
                    <a:moveTo>
                      <a:pt x="0" y="150"/>
                    </a:moveTo>
                    <a:lnTo>
                      <a:pt x="628" y="0"/>
                    </a:lnTo>
                    <a:lnTo>
                      <a:pt x="628" y="4"/>
                    </a:lnTo>
                    <a:lnTo>
                      <a:pt x="0"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4" name="Freeform 9"/>
              <p:cNvSpPr>
                <a:spLocks noChangeArrowheads="1"/>
              </p:cNvSpPr>
              <p:nvPr/>
            </p:nvSpPr>
            <p:spPr bwMode="auto">
              <a:xfrm>
                <a:off x="514350" y="1392238"/>
                <a:ext cx="996950" cy="242888"/>
              </a:xfrm>
              <a:custGeom>
                <a:avLst/>
                <a:gdLst/>
                <a:ahLst/>
                <a:cxnLst>
                  <a:cxn ang="0">
                    <a:pos x="0" y="150"/>
                  </a:cxn>
                  <a:cxn ang="0">
                    <a:pos x="628" y="0"/>
                  </a:cxn>
                  <a:cxn ang="0">
                    <a:pos x="628" y="3"/>
                  </a:cxn>
                  <a:cxn ang="0">
                    <a:pos x="0" y="153"/>
                  </a:cxn>
                  <a:cxn ang="0">
                    <a:pos x="0" y="150"/>
                  </a:cxn>
                </a:cxnLst>
                <a:rect l="0" t="0" r="r" b="b"/>
                <a:pathLst>
                  <a:path w="628" h="153">
                    <a:moveTo>
                      <a:pt x="0" y="150"/>
                    </a:moveTo>
                    <a:lnTo>
                      <a:pt x="628" y="0"/>
                    </a:lnTo>
                    <a:lnTo>
                      <a:pt x="628" y="3"/>
                    </a:lnTo>
                    <a:lnTo>
                      <a:pt x="0"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5" name="Freeform 10"/>
              <p:cNvSpPr>
                <a:spLocks noChangeArrowheads="1"/>
              </p:cNvSpPr>
              <p:nvPr/>
            </p:nvSpPr>
            <p:spPr bwMode="auto">
              <a:xfrm>
                <a:off x="493713" y="1306513"/>
                <a:ext cx="996950" cy="246063"/>
              </a:xfrm>
              <a:custGeom>
                <a:avLst/>
                <a:gdLst/>
                <a:ahLst/>
                <a:cxnLst>
                  <a:cxn ang="0">
                    <a:pos x="0" y="150"/>
                  </a:cxn>
                  <a:cxn ang="0">
                    <a:pos x="628" y="0"/>
                  </a:cxn>
                  <a:cxn ang="0">
                    <a:pos x="628" y="4"/>
                  </a:cxn>
                  <a:cxn ang="0">
                    <a:pos x="2" y="155"/>
                  </a:cxn>
                  <a:cxn ang="0">
                    <a:pos x="0" y="150"/>
                  </a:cxn>
                </a:cxnLst>
                <a:rect l="0" t="0" r="r" b="b"/>
                <a:pathLst>
                  <a:path w="628" h="155">
                    <a:moveTo>
                      <a:pt x="0" y="150"/>
                    </a:moveTo>
                    <a:lnTo>
                      <a:pt x="628" y="0"/>
                    </a:lnTo>
                    <a:lnTo>
                      <a:pt x="628" y="4"/>
                    </a:lnTo>
                    <a:lnTo>
                      <a:pt x="2" y="155"/>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6" name="Freeform 11"/>
              <p:cNvSpPr>
                <a:spLocks noChangeArrowheads="1"/>
              </p:cNvSpPr>
              <p:nvPr/>
            </p:nvSpPr>
            <p:spPr bwMode="auto">
              <a:xfrm>
                <a:off x="473075" y="1220788"/>
                <a:ext cx="1000125" cy="247650"/>
              </a:xfrm>
              <a:custGeom>
                <a:avLst/>
                <a:gdLst/>
                <a:ahLst/>
                <a:cxnLst>
                  <a:cxn ang="0">
                    <a:pos x="0" y="152"/>
                  </a:cxn>
                  <a:cxn ang="0">
                    <a:pos x="628" y="0"/>
                  </a:cxn>
                  <a:cxn ang="0">
                    <a:pos x="630" y="6"/>
                  </a:cxn>
                  <a:cxn ang="0">
                    <a:pos x="2" y="156"/>
                  </a:cxn>
                  <a:cxn ang="0">
                    <a:pos x="0" y="152"/>
                  </a:cxn>
                </a:cxnLst>
                <a:rect l="0" t="0" r="r" b="b"/>
                <a:pathLst>
                  <a:path w="630" h="156">
                    <a:moveTo>
                      <a:pt x="0" y="152"/>
                    </a:moveTo>
                    <a:lnTo>
                      <a:pt x="628" y="0"/>
                    </a:lnTo>
                    <a:lnTo>
                      <a:pt x="630" y="6"/>
                    </a:lnTo>
                    <a:lnTo>
                      <a:pt x="2" y="156"/>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7" name="Freeform 12"/>
              <p:cNvSpPr>
                <a:spLocks noChangeArrowheads="1"/>
              </p:cNvSpPr>
              <p:nvPr/>
            </p:nvSpPr>
            <p:spPr bwMode="auto">
              <a:xfrm>
                <a:off x="452438" y="1139825"/>
                <a:ext cx="1000125" cy="242888"/>
              </a:xfrm>
              <a:custGeom>
                <a:avLst/>
                <a:gdLst/>
                <a:ahLst/>
                <a:cxnLst>
                  <a:cxn ang="0">
                    <a:pos x="0" y="150"/>
                  </a:cxn>
                  <a:cxn ang="0">
                    <a:pos x="628" y="0"/>
                  </a:cxn>
                  <a:cxn ang="0">
                    <a:pos x="630" y="3"/>
                  </a:cxn>
                  <a:cxn ang="0">
                    <a:pos x="2" y="153"/>
                  </a:cxn>
                  <a:cxn ang="0">
                    <a:pos x="0" y="150"/>
                  </a:cxn>
                </a:cxnLst>
                <a:rect l="0" t="0" r="r" b="b"/>
                <a:pathLst>
                  <a:path w="630" h="153">
                    <a:moveTo>
                      <a:pt x="0" y="150"/>
                    </a:moveTo>
                    <a:lnTo>
                      <a:pt x="628" y="0"/>
                    </a:lnTo>
                    <a:lnTo>
                      <a:pt x="630" y="3"/>
                    </a:lnTo>
                    <a:lnTo>
                      <a:pt x="2"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8" name="Freeform 13"/>
              <p:cNvSpPr>
                <a:spLocks noChangeArrowheads="1"/>
              </p:cNvSpPr>
              <p:nvPr/>
            </p:nvSpPr>
            <p:spPr bwMode="auto">
              <a:xfrm>
                <a:off x="431800" y="1054100"/>
                <a:ext cx="1000125" cy="244475"/>
              </a:xfrm>
              <a:custGeom>
                <a:avLst/>
                <a:gdLst/>
                <a:ahLst/>
                <a:cxnLst>
                  <a:cxn ang="0">
                    <a:pos x="0" y="150"/>
                  </a:cxn>
                  <a:cxn ang="0">
                    <a:pos x="628" y="0"/>
                  </a:cxn>
                  <a:cxn ang="0">
                    <a:pos x="630" y="4"/>
                  </a:cxn>
                  <a:cxn ang="0">
                    <a:pos x="2" y="154"/>
                  </a:cxn>
                  <a:cxn ang="0">
                    <a:pos x="0" y="150"/>
                  </a:cxn>
                </a:cxnLst>
                <a:rect l="0" t="0" r="r" b="b"/>
                <a:pathLst>
                  <a:path w="630" h="154">
                    <a:moveTo>
                      <a:pt x="0" y="150"/>
                    </a:moveTo>
                    <a:lnTo>
                      <a:pt x="628" y="0"/>
                    </a:lnTo>
                    <a:lnTo>
                      <a:pt x="630" y="4"/>
                    </a:lnTo>
                    <a:lnTo>
                      <a:pt x="2"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9" name="Freeform 14"/>
              <p:cNvSpPr>
                <a:spLocks noChangeArrowheads="1"/>
              </p:cNvSpPr>
              <p:nvPr/>
            </p:nvSpPr>
            <p:spPr bwMode="auto">
              <a:xfrm>
                <a:off x="411163" y="968375"/>
                <a:ext cx="1000125" cy="247650"/>
              </a:xfrm>
              <a:custGeom>
                <a:avLst/>
                <a:gdLst/>
                <a:ahLst/>
                <a:cxnLst>
                  <a:cxn ang="0">
                    <a:pos x="0" y="150"/>
                  </a:cxn>
                  <a:cxn ang="0">
                    <a:pos x="628" y="0"/>
                  </a:cxn>
                  <a:cxn ang="0">
                    <a:pos x="630" y="4"/>
                  </a:cxn>
                  <a:cxn ang="0">
                    <a:pos x="2" y="156"/>
                  </a:cxn>
                  <a:cxn ang="0">
                    <a:pos x="0" y="150"/>
                  </a:cxn>
                </a:cxnLst>
                <a:rect l="0" t="0" r="r" b="b"/>
                <a:pathLst>
                  <a:path w="630" h="156">
                    <a:moveTo>
                      <a:pt x="0" y="150"/>
                    </a:moveTo>
                    <a:lnTo>
                      <a:pt x="628" y="0"/>
                    </a:lnTo>
                    <a:lnTo>
                      <a:pt x="630" y="4"/>
                    </a:lnTo>
                    <a:lnTo>
                      <a:pt x="2" y="156"/>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0" name="Freeform 15"/>
              <p:cNvSpPr>
                <a:spLocks noChangeArrowheads="1"/>
              </p:cNvSpPr>
              <p:nvPr/>
            </p:nvSpPr>
            <p:spPr bwMode="auto">
              <a:xfrm>
                <a:off x="393700" y="884238"/>
                <a:ext cx="996950" cy="246063"/>
              </a:xfrm>
              <a:custGeom>
                <a:avLst/>
                <a:gdLst/>
                <a:ahLst/>
                <a:cxnLst>
                  <a:cxn ang="0">
                    <a:pos x="0" y="151"/>
                  </a:cxn>
                  <a:cxn ang="0">
                    <a:pos x="626" y="0"/>
                  </a:cxn>
                  <a:cxn ang="0">
                    <a:pos x="628" y="5"/>
                  </a:cxn>
                  <a:cxn ang="0">
                    <a:pos x="0" y="155"/>
                  </a:cxn>
                  <a:cxn ang="0">
                    <a:pos x="0" y="151"/>
                  </a:cxn>
                </a:cxnLst>
                <a:rect l="0" t="0" r="r" b="b"/>
                <a:pathLst>
                  <a:path w="628" h="155">
                    <a:moveTo>
                      <a:pt x="0" y="151"/>
                    </a:moveTo>
                    <a:lnTo>
                      <a:pt x="626" y="0"/>
                    </a:lnTo>
                    <a:lnTo>
                      <a:pt x="628" y="5"/>
                    </a:lnTo>
                    <a:lnTo>
                      <a:pt x="0" y="155"/>
                    </a:lnTo>
                    <a:lnTo>
                      <a:pt x="0" y="151"/>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1" name="Freeform 16"/>
              <p:cNvSpPr>
                <a:spLocks noChangeArrowheads="1"/>
              </p:cNvSpPr>
              <p:nvPr/>
            </p:nvSpPr>
            <p:spPr bwMode="auto">
              <a:xfrm>
                <a:off x="373063" y="801688"/>
                <a:ext cx="996950" cy="242888"/>
              </a:xfrm>
              <a:custGeom>
                <a:avLst/>
                <a:gdLst/>
                <a:ahLst/>
                <a:cxnLst>
                  <a:cxn ang="0">
                    <a:pos x="0" y="150"/>
                  </a:cxn>
                  <a:cxn ang="0">
                    <a:pos x="628" y="0"/>
                  </a:cxn>
                  <a:cxn ang="0">
                    <a:pos x="628" y="4"/>
                  </a:cxn>
                  <a:cxn ang="0">
                    <a:pos x="0" y="153"/>
                  </a:cxn>
                  <a:cxn ang="0">
                    <a:pos x="0" y="150"/>
                  </a:cxn>
                </a:cxnLst>
                <a:rect l="0" t="0" r="r" b="b"/>
                <a:pathLst>
                  <a:path w="628" h="153">
                    <a:moveTo>
                      <a:pt x="0" y="150"/>
                    </a:moveTo>
                    <a:lnTo>
                      <a:pt x="628" y="0"/>
                    </a:lnTo>
                    <a:lnTo>
                      <a:pt x="628" y="4"/>
                    </a:lnTo>
                    <a:lnTo>
                      <a:pt x="0"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2" name="Freeform 17"/>
              <p:cNvSpPr>
                <a:spLocks noChangeArrowheads="1"/>
              </p:cNvSpPr>
              <p:nvPr/>
            </p:nvSpPr>
            <p:spPr bwMode="auto">
              <a:xfrm>
                <a:off x="352425" y="715963"/>
                <a:ext cx="996950" cy="244475"/>
              </a:xfrm>
              <a:custGeom>
                <a:avLst/>
                <a:gdLst/>
                <a:ahLst/>
                <a:cxnLst>
                  <a:cxn ang="0">
                    <a:pos x="0" y="150"/>
                  </a:cxn>
                  <a:cxn ang="0">
                    <a:pos x="628" y="0"/>
                  </a:cxn>
                  <a:cxn ang="0">
                    <a:pos x="628" y="4"/>
                  </a:cxn>
                  <a:cxn ang="0">
                    <a:pos x="0" y="154"/>
                  </a:cxn>
                  <a:cxn ang="0">
                    <a:pos x="0" y="150"/>
                  </a:cxn>
                </a:cxnLst>
                <a:rect l="0" t="0" r="r" b="b"/>
                <a:pathLst>
                  <a:path w="628" h="154">
                    <a:moveTo>
                      <a:pt x="0" y="150"/>
                    </a:moveTo>
                    <a:lnTo>
                      <a:pt x="628" y="0"/>
                    </a:lnTo>
                    <a:lnTo>
                      <a:pt x="628" y="4"/>
                    </a:lnTo>
                    <a:lnTo>
                      <a:pt x="0"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3" name="Freeform 18"/>
              <p:cNvSpPr>
                <a:spLocks noChangeArrowheads="1"/>
              </p:cNvSpPr>
              <p:nvPr/>
            </p:nvSpPr>
            <p:spPr bwMode="auto">
              <a:xfrm>
                <a:off x="331788" y="631825"/>
                <a:ext cx="996950" cy="246063"/>
              </a:xfrm>
              <a:custGeom>
                <a:avLst/>
                <a:gdLst/>
                <a:ahLst/>
                <a:cxnLst>
                  <a:cxn ang="0">
                    <a:pos x="0" y="149"/>
                  </a:cxn>
                  <a:cxn ang="0">
                    <a:pos x="628" y="0"/>
                  </a:cxn>
                  <a:cxn ang="0">
                    <a:pos x="628" y="3"/>
                  </a:cxn>
                  <a:cxn ang="0">
                    <a:pos x="0" y="155"/>
                  </a:cxn>
                  <a:cxn ang="0">
                    <a:pos x="0" y="149"/>
                  </a:cxn>
                </a:cxnLst>
                <a:rect l="0" t="0" r="r" b="b"/>
                <a:pathLst>
                  <a:path w="628" h="155">
                    <a:moveTo>
                      <a:pt x="0" y="149"/>
                    </a:moveTo>
                    <a:lnTo>
                      <a:pt x="628" y="0"/>
                    </a:lnTo>
                    <a:lnTo>
                      <a:pt x="628" y="3"/>
                    </a:lnTo>
                    <a:lnTo>
                      <a:pt x="0" y="155"/>
                    </a:lnTo>
                    <a:lnTo>
                      <a:pt x="0" y="149"/>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4" name="Freeform 19"/>
              <p:cNvSpPr>
                <a:spLocks noChangeArrowheads="1"/>
              </p:cNvSpPr>
              <p:nvPr/>
            </p:nvSpPr>
            <p:spPr bwMode="auto">
              <a:xfrm>
                <a:off x="311150" y="546100"/>
                <a:ext cx="996950" cy="246063"/>
              </a:xfrm>
              <a:custGeom>
                <a:avLst/>
                <a:gdLst/>
                <a:ahLst/>
                <a:cxnLst>
                  <a:cxn ang="0">
                    <a:pos x="0" y="152"/>
                  </a:cxn>
                  <a:cxn ang="0">
                    <a:pos x="628" y="0"/>
                  </a:cxn>
                  <a:cxn ang="0">
                    <a:pos x="628" y="6"/>
                  </a:cxn>
                  <a:cxn ang="0">
                    <a:pos x="2" y="155"/>
                  </a:cxn>
                  <a:cxn ang="0">
                    <a:pos x="0" y="152"/>
                  </a:cxn>
                </a:cxnLst>
                <a:rect l="0" t="0" r="r" b="b"/>
                <a:pathLst>
                  <a:path w="628" h="155">
                    <a:moveTo>
                      <a:pt x="0" y="152"/>
                    </a:moveTo>
                    <a:lnTo>
                      <a:pt x="628" y="0"/>
                    </a:lnTo>
                    <a:lnTo>
                      <a:pt x="628" y="6"/>
                    </a:lnTo>
                    <a:lnTo>
                      <a:pt x="2" y="155"/>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5" name="Freeform 20"/>
              <p:cNvSpPr>
                <a:spLocks noChangeArrowheads="1"/>
              </p:cNvSpPr>
              <p:nvPr/>
            </p:nvSpPr>
            <p:spPr bwMode="auto">
              <a:xfrm>
                <a:off x="290513" y="463550"/>
                <a:ext cx="1000125" cy="244475"/>
              </a:xfrm>
              <a:custGeom>
                <a:avLst/>
                <a:gdLst/>
                <a:ahLst/>
                <a:cxnLst>
                  <a:cxn ang="0">
                    <a:pos x="0" y="150"/>
                  </a:cxn>
                  <a:cxn ang="0">
                    <a:pos x="628" y="0"/>
                  </a:cxn>
                  <a:cxn ang="0">
                    <a:pos x="630" y="4"/>
                  </a:cxn>
                  <a:cxn ang="0">
                    <a:pos x="2" y="154"/>
                  </a:cxn>
                  <a:cxn ang="0">
                    <a:pos x="0" y="150"/>
                  </a:cxn>
                </a:cxnLst>
                <a:rect l="0" t="0" r="r" b="b"/>
                <a:pathLst>
                  <a:path w="630" h="154">
                    <a:moveTo>
                      <a:pt x="0" y="150"/>
                    </a:moveTo>
                    <a:lnTo>
                      <a:pt x="628" y="0"/>
                    </a:lnTo>
                    <a:lnTo>
                      <a:pt x="630" y="4"/>
                    </a:lnTo>
                    <a:lnTo>
                      <a:pt x="2"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6" name="Freeform 21"/>
              <p:cNvSpPr>
                <a:spLocks noChangeArrowheads="1"/>
              </p:cNvSpPr>
              <p:nvPr/>
            </p:nvSpPr>
            <p:spPr bwMode="auto">
              <a:xfrm>
                <a:off x="269875" y="379413"/>
                <a:ext cx="1000125" cy="242888"/>
              </a:xfrm>
              <a:custGeom>
                <a:avLst/>
                <a:gdLst/>
                <a:ahLst/>
                <a:cxnLst>
                  <a:cxn ang="0">
                    <a:pos x="0" y="149"/>
                  </a:cxn>
                  <a:cxn ang="0">
                    <a:pos x="628" y="0"/>
                  </a:cxn>
                  <a:cxn ang="0">
                    <a:pos x="630" y="3"/>
                  </a:cxn>
                  <a:cxn ang="0">
                    <a:pos x="2" y="153"/>
                  </a:cxn>
                  <a:cxn ang="0">
                    <a:pos x="0" y="149"/>
                  </a:cxn>
                </a:cxnLst>
                <a:rect l="0" t="0" r="r" b="b"/>
                <a:pathLst>
                  <a:path w="630" h="153">
                    <a:moveTo>
                      <a:pt x="0" y="149"/>
                    </a:moveTo>
                    <a:lnTo>
                      <a:pt x="628" y="0"/>
                    </a:lnTo>
                    <a:lnTo>
                      <a:pt x="630" y="3"/>
                    </a:lnTo>
                    <a:lnTo>
                      <a:pt x="2" y="153"/>
                    </a:lnTo>
                    <a:lnTo>
                      <a:pt x="0" y="149"/>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7" name="Freeform 22"/>
              <p:cNvSpPr>
                <a:spLocks noChangeArrowheads="1"/>
              </p:cNvSpPr>
              <p:nvPr/>
            </p:nvSpPr>
            <p:spPr bwMode="auto">
              <a:xfrm>
                <a:off x="249238" y="293688"/>
                <a:ext cx="1000125" cy="246063"/>
              </a:xfrm>
              <a:custGeom>
                <a:avLst/>
                <a:gdLst/>
                <a:ahLst/>
                <a:cxnLst>
                  <a:cxn ang="0">
                    <a:pos x="0" y="150"/>
                  </a:cxn>
                  <a:cxn ang="0">
                    <a:pos x="628" y="0"/>
                  </a:cxn>
                  <a:cxn ang="0">
                    <a:pos x="630" y="4"/>
                  </a:cxn>
                  <a:cxn ang="0">
                    <a:pos x="2" y="155"/>
                  </a:cxn>
                  <a:cxn ang="0">
                    <a:pos x="0" y="150"/>
                  </a:cxn>
                </a:cxnLst>
                <a:rect l="0" t="0" r="r" b="b"/>
                <a:pathLst>
                  <a:path w="630" h="155">
                    <a:moveTo>
                      <a:pt x="0" y="150"/>
                    </a:moveTo>
                    <a:lnTo>
                      <a:pt x="628" y="0"/>
                    </a:lnTo>
                    <a:lnTo>
                      <a:pt x="630" y="4"/>
                    </a:lnTo>
                    <a:lnTo>
                      <a:pt x="2" y="155"/>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8" name="Freeform 23"/>
              <p:cNvSpPr>
                <a:spLocks noChangeArrowheads="1"/>
              </p:cNvSpPr>
              <p:nvPr/>
            </p:nvSpPr>
            <p:spPr bwMode="auto">
              <a:xfrm>
                <a:off x="228600" y="207963"/>
                <a:ext cx="1000125" cy="247650"/>
              </a:xfrm>
              <a:custGeom>
                <a:avLst/>
                <a:gdLst/>
                <a:ahLst/>
                <a:cxnLst>
                  <a:cxn ang="0">
                    <a:pos x="0" y="152"/>
                  </a:cxn>
                  <a:cxn ang="0">
                    <a:pos x="628" y="0"/>
                  </a:cxn>
                  <a:cxn ang="0">
                    <a:pos x="630" y="6"/>
                  </a:cxn>
                  <a:cxn ang="0">
                    <a:pos x="2" y="156"/>
                  </a:cxn>
                  <a:cxn ang="0">
                    <a:pos x="0" y="152"/>
                  </a:cxn>
                </a:cxnLst>
                <a:rect l="0" t="0" r="r" b="b"/>
                <a:pathLst>
                  <a:path w="630" h="156">
                    <a:moveTo>
                      <a:pt x="0" y="152"/>
                    </a:moveTo>
                    <a:lnTo>
                      <a:pt x="628" y="0"/>
                    </a:lnTo>
                    <a:lnTo>
                      <a:pt x="630" y="6"/>
                    </a:lnTo>
                    <a:lnTo>
                      <a:pt x="2" y="156"/>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39" name="Freeform 24"/>
              <p:cNvSpPr>
                <a:spLocks noChangeArrowheads="1"/>
              </p:cNvSpPr>
              <p:nvPr/>
            </p:nvSpPr>
            <p:spPr bwMode="auto">
              <a:xfrm>
                <a:off x="211138" y="127000"/>
                <a:ext cx="996950" cy="242888"/>
              </a:xfrm>
              <a:custGeom>
                <a:avLst/>
                <a:gdLst/>
                <a:ahLst/>
                <a:cxnLst>
                  <a:cxn ang="0">
                    <a:pos x="0" y="149"/>
                  </a:cxn>
                  <a:cxn ang="0">
                    <a:pos x="626" y="0"/>
                  </a:cxn>
                  <a:cxn ang="0">
                    <a:pos x="628" y="3"/>
                  </a:cxn>
                  <a:cxn ang="0">
                    <a:pos x="0" y="153"/>
                  </a:cxn>
                  <a:cxn ang="0">
                    <a:pos x="0" y="149"/>
                  </a:cxn>
                </a:cxnLst>
                <a:rect l="0" t="0" r="r" b="b"/>
                <a:pathLst>
                  <a:path w="628" h="153">
                    <a:moveTo>
                      <a:pt x="0" y="149"/>
                    </a:moveTo>
                    <a:lnTo>
                      <a:pt x="626" y="0"/>
                    </a:lnTo>
                    <a:lnTo>
                      <a:pt x="628" y="3"/>
                    </a:lnTo>
                    <a:lnTo>
                      <a:pt x="0" y="153"/>
                    </a:lnTo>
                    <a:lnTo>
                      <a:pt x="0" y="149"/>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40" name="Freeform 25"/>
              <p:cNvSpPr>
                <a:spLocks noChangeArrowheads="1"/>
              </p:cNvSpPr>
              <p:nvPr/>
            </p:nvSpPr>
            <p:spPr bwMode="auto">
              <a:xfrm>
                <a:off x="190500" y="41275"/>
                <a:ext cx="996950" cy="242888"/>
              </a:xfrm>
              <a:custGeom>
                <a:avLst/>
                <a:gdLst/>
                <a:ahLst/>
                <a:cxnLst>
                  <a:cxn ang="0">
                    <a:pos x="0" y="150"/>
                  </a:cxn>
                  <a:cxn ang="0">
                    <a:pos x="628" y="0"/>
                  </a:cxn>
                  <a:cxn ang="0">
                    <a:pos x="628" y="4"/>
                  </a:cxn>
                  <a:cxn ang="0">
                    <a:pos x="0" y="153"/>
                  </a:cxn>
                  <a:cxn ang="0">
                    <a:pos x="0" y="150"/>
                  </a:cxn>
                </a:cxnLst>
                <a:rect l="0" t="0" r="r" b="b"/>
                <a:pathLst>
                  <a:path w="628" h="153">
                    <a:moveTo>
                      <a:pt x="0" y="150"/>
                    </a:moveTo>
                    <a:lnTo>
                      <a:pt x="628" y="0"/>
                    </a:lnTo>
                    <a:lnTo>
                      <a:pt x="628" y="4"/>
                    </a:lnTo>
                    <a:lnTo>
                      <a:pt x="0"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41" name="Freeform 26"/>
              <p:cNvSpPr>
                <a:spLocks noChangeArrowheads="1"/>
              </p:cNvSpPr>
              <p:nvPr/>
            </p:nvSpPr>
            <p:spPr bwMode="auto">
              <a:xfrm>
                <a:off x="173038" y="238125"/>
                <a:ext cx="393700" cy="1611313"/>
              </a:xfrm>
              <a:custGeom>
                <a:avLst/>
                <a:gdLst/>
                <a:ahLst/>
                <a:cxnLst>
                  <a:cxn ang="0">
                    <a:pos x="243" y="1015"/>
                  </a:cxn>
                  <a:cxn ang="0">
                    <a:pos x="248" y="1013"/>
                  </a:cxn>
                  <a:cxn ang="0">
                    <a:pos x="4" y="0"/>
                  </a:cxn>
                  <a:cxn ang="0">
                    <a:pos x="0" y="0"/>
                  </a:cxn>
                  <a:cxn ang="0">
                    <a:pos x="243" y="1015"/>
                  </a:cxn>
                </a:cxnLst>
                <a:rect l="0" t="0" r="r" b="b"/>
                <a:pathLst>
                  <a:path w="248" h="1015">
                    <a:moveTo>
                      <a:pt x="243" y="1015"/>
                    </a:moveTo>
                    <a:lnTo>
                      <a:pt x="248" y="1013"/>
                    </a:lnTo>
                    <a:lnTo>
                      <a:pt x="4" y="0"/>
                    </a:lnTo>
                    <a:lnTo>
                      <a:pt x="0" y="0"/>
                    </a:lnTo>
                    <a:lnTo>
                      <a:pt x="243" y="1015"/>
                    </a:lnTo>
                    <a:close/>
                  </a:path>
                </a:pathLst>
              </a:custGeom>
              <a:solidFill>
                <a:srgbClr val="2D688D"/>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grpSp>
        <p:grpSp>
          <p:nvGrpSpPr>
            <p:cNvPr id="7" name="组合 45"/>
            <p:cNvGrpSpPr>
              <a:grpSpLocks/>
            </p:cNvGrpSpPr>
            <p:nvPr/>
          </p:nvGrpSpPr>
          <p:grpSpPr bwMode="auto">
            <a:xfrm>
              <a:off x="1283475" y="383516"/>
              <a:ext cx="614363" cy="1724025"/>
              <a:chOff x="0" y="0"/>
              <a:chExt cx="614363" cy="1724025"/>
            </a:xfrm>
          </p:grpSpPr>
          <p:sp>
            <p:nvSpPr>
              <p:cNvPr id="9" name="Freeform 27"/>
              <p:cNvSpPr>
                <a:spLocks noChangeArrowheads="1"/>
              </p:cNvSpPr>
              <p:nvPr/>
            </p:nvSpPr>
            <p:spPr bwMode="auto">
              <a:xfrm>
                <a:off x="358775" y="0"/>
                <a:ext cx="255588" cy="398463"/>
              </a:xfrm>
              <a:custGeom>
                <a:avLst/>
                <a:gdLst/>
                <a:ahLst/>
                <a:cxnLst>
                  <a:cxn ang="0">
                    <a:pos x="61" y="111"/>
                  </a:cxn>
                  <a:cxn ang="0">
                    <a:pos x="24" y="131"/>
                  </a:cxn>
                  <a:cxn ang="0">
                    <a:pos x="24" y="131"/>
                  </a:cxn>
                  <a:cxn ang="0">
                    <a:pos x="5" y="94"/>
                  </a:cxn>
                  <a:cxn ang="0">
                    <a:pos x="26" y="25"/>
                  </a:cxn>
                  <a:cxn ang="0">
                    <a:pos x="63" y="5"/>
                  </a:cxn>
                  <a:cxn ang="0">
                    <a:pos x="63" y="5"/>
                  </a:cxn>
                  <a:cxn ang="0">
                    <a:pos x="82" y="42"/>
                  </a:cxn>
                  <a:cxn ang="0">
                    <a:pos x="61" y="111"/>
                  </a:cxn>
                </a:cxnLst>
                <a:rect l="0" t="0" r="r" b="b"/>
                <a:pathLst>
                  <a:path w="87" h="136">
                    <a:moveTo>
                      <a:pt x="61" y="111"/>
                    </a:moveTo>
                    <a:cubicBezTo>
                      <a:pt x="56" y="127"/>
                      <a:pt x="40" y="136"/>
                      <a:pt x="24" y="131"/>
                    </a:cubicBezTo>
                    <a:cubicBezTo>
                      <a:pt x="24" y="131"/>
                      <a:pt x="24" y="131"/>
                      <a:pt x="24" y="131"/>
                    </a:cubicBezTo>
                    <a:cubicBezTo>
                      <a:pt x="9" y="126"/>
                      <a:pt x="0" y="109"/>
                      <a:pt x="5" y="94"/>
                    </a:cubicBezTo>
                    <a:cubicBezTo>
                      <a:pt x="26" y="25"/>
                      <a:pt x="26" y="25"/>
                      <a:pt x="26" y="25"/>
                    </a:cubicBezTo>
                    <a:cubicBezTo>
                      <a:pt x="31" y="9"/>
                      <a:pt x="47" y="0"/>
                      <a:pt x="63" y="5"/>
                    </a:cubicBezTo>
                    <a:cubicBezTo>
                      <a:pt x="63" y="5"/>
                      <a:pt x="63" y="5"/>
                      <a:pt x="63" y="5"/>
                    </a:cubicBezTo>
                    <a:cubicBezTo>
                      <a:pt x="78" y="10"/>
                      <a:pt x="87" y="27"/>
                      <a:pt x="82" y="42"/>
                    </a:cubicBezTo>
                    <a:lnTo>
                      <a:pt x="61" y="111"/>
                    </a:lnTo>
                    <a:close/>
                  </a:path>
                </a:pathLst>
              </a:custGeom>
              <a:solidFill>
                <a:srgbClr val="BF272D"/>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0" name="Freeform 28"/>
              <p:cNvSpPr>
                <a:spLocks noChangeArrowheads="1"/>
              </p:cNvSpPr>
              <p:nvPr/>
            </p:nvSpPr>
            <p:spPr bwMode="auto">
              <a:xfrm>
                <a:off x="412750" y="11112"/>
                <a:ext cx="201613" cy="387350"/>
              </a:xfrm>
              <a:custGeom>
                <a:avLst/>
                <a:gdLst/>
                <a:ahLst/>
                <a:cxnLst>
                  <a:cxn ang="0">
                    <a:pos x="45" y="1"/>
                  </a:cxn>
                  <a:cxn ang="0">
                    <a:pos x="39" y="0"/>
                  </a:cxn>
                  <a:cxn ang="0">
                    <a:pos x="0" y="124"/>
                  </a:cxn>
                  <a:cxn ang="0">
                    <a:pos x="6" y="127"/>
                  </a:cxn>
                  <a:cxn ang="0">
                    <a:pos x="43" y="107"/>
                  </a:cxn>
                  <a:cxn ang="0">
                    <a:pos x="64" y="38"/>
                  </a:cxn>
                  <a:cxn ang="0">
                    <a:pos x="45" y="1"/>
                  </a:cxn>
                </a:cxnLst>
                <a:rect l="0" t="0" r="r" b="b"/>
                <a:pathLst>
                  <a:path w="69" h="132">
                    <a:moveTo>
                      <a:pt x="45" y="1"/>
                    </a:moveTo>
                    <a:cubicBezTo>
                      <a:pt x="43" y="1"/>
                      <a:pt x="41" y="0"/>
                      <a:pt x="39" y="0"/>
                    </a:cubicBezTo>
                    <a:cubicBezTo>
                      <a:pt x="0" y="124"/>
                      <a:pt x="0" y="124"/>
                      <a:pt x="0" y="124"/>
                    </a:cubicBezTo>
                    <a:cubicBezTo>
                      <a:pt x="2" y="125"/>
                      <a:pt x="4" y="126"/>
                      <a:pt x="6" y="127"/>
                    </a:cubicBezTo>
                    <a:cubicBezTo>
                      <a:pt x="22" y="132"/>
                      <a:pt x="38" y="123"/>
                      <a:pt x="43" y="107"/>
                    </a:cubicBezTo>
                    <a:cubicBezTo>
                      <a:pt x="64" y="38"/>
                      <a:pt x="64" y="38"/>
                      <a:pt x="64" y="38"/>
                    </a:cubicBezTo>
                    <a:cubicBezTo>
                      <a:pt x="69" y="23"/>
                      <a:pt x="60" y="6"/>
                      <a:pt x="45" y="1"/>
                    </a:cubicBezTo>
                    <a:close/>
                  </a:path>
                </a:pathLst>
              </a:custGeom>
              <a:solidFill>
                <a:srgbClr val="A32126"/>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1" name="Freeform 29"/>
              <p:cNvSpPr>
                <a:spLocks noChangeArrowheads="1"/>
              </p:cNvSpPr>
              <p:nvPr/>
            </p:nvSpPr>
            <p:spPr bwMode="auto">
              <a:xfrm>
                <a:off x="482600" y="44450"/>
                <a:ext cx="127000" cy="339725"/>
              </a:xfrm>
              <a:custGeom>
                <a:avLst/>
                <a:gdLst/>
                <a:ahLst/>
                <a:cxnLst>
                  <a:cxn ang="0">
                    <a:pos x="35" y="0"/>
                  </a:cxn>
                  <a:cxn ang="0">
                    <a:pos x="0" y="116"/>
                  </a:cxn>
                  <a:cxn ang="0">
                    <a:pos x="19" y="96"/>
                  </a:cxn>
                  <a:cxn ang="0">
                    <a:pos x="40" y="27"/>
                  </a:cxn>
                  <a:cxn ang="0">
                    <a:pos x="35" y="0"/>
                  </a:cxn>
                </a:cxnLst>
                <a:rect l="0" t="0" r="r" b="b"/>
                <a:pathLst>
                  <a:path w="43" h="116">
                    <a:moveTo>
                      <a:pt x="35" y="0"/>
                    </a:moveTo>
                    <a:cubicBezTo>
                      <a:pt x="0" y="116"/>
                      <a:pt x="0" y="116"/>
                      <a:pt x="0" y="116"/>
                    </a:cubicBezTo>
                    <a:cubicBezTo>
                      <a:pt x="9" y="113"/>
                      <a:pt x="16" y="106"/>
                      <a:pt x="19" y="96"/>
                    </a:cubicBezTo>
                    <a:cubicBezTo>
                      <a:pt x="40" y="27"/>
                      <a:pt x="40" y="27"/>
                      <a:pt x="40" y="27"/>
                    </a:cubicBezTo>
                    <a:cubicBezTo>
                      <a:pt x="43" y="17"/>
                      <a:pt x="41" y="7"/>
                      <a:pt x="35" y="0"/>
                    </a:cubicBezTo>
                    <a:close/>
                  </a:path>
                </a:pathLst>
              </a:custGeom>
              <a:solidFill>
                <a:srgbClr val="8A1C20"/>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2" name="Freeform 30"/>
              <p:cNvSpPr>
                <a:spLocks noChangeArrowheads="1"/>
              </p:cNvSpPr>
              <p:nvPr/>
            </p:nvSpPr>
            <p:spPr bwMode="auto">
              <a:xfrm>
                <a:off x="0" y="222250"/>
                <a:ext cx="555625" cy="1316038"/>
              </a:xfrm>
              <a:custGeom>
                <a:avLst/>
                <a:gdLst/>
                <a:ahLst/>
                <a:cxnLst>
                  <a:cxn ang="0">
                    <a:pos x="104" y="829"/>
                  </a:cxn>
                  <a:cxn ang="0">
                    <a:pos x="0" y="798"/>
                  </a:cxn>
                  <a:cxn ang="0">
                    <a:pos x="245" y="0"/>
                  </a:cxn>
                  <a:cxn ang="0">
                    <a:pos x="350" y="32"/>
                  </a:cxn>
                  <a:cxn ang="0">
                    <a:pos x="104" y="829"/>
                  </a:cxn>
                </a:cxnLst>
                <a:rect l="0" t="0" r="r" b="b"/>
                <a:pathLst>
                  <a:path w="350" h="829">
                    <a:moveTo>
                      <a:pt x="104" y="829"/>
                    </a:moveTo>
                    <a:lnTo>
                      <a:pt x="0" y="798"/>
                    </a:lnTo>
                    <a:lnTo>
                      <a:pt x="245" y="0"/>
                    </a:lnTo>
                    <a:lnTo>
                      <a:pt x="350" y="32"/>
                    </a:lnTo>
                    <a:lnTo>
                      <a:pt x="104" y="829"/>
                    </a:lnTo>
                    <a:close/>
                  </a:path>
                </a:pathLst>
              </a:custGeom>
              <a:solidFill>
                <a:srgbClr val="00C5C2"/>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3" name="Freeform 31"/>
              <p:cNvSpPr>
                <a:spLocks noChangeArrowheads="1"/>
              </p:cNvSpPr>
              <p:nvPr/>
            </p:nvSpPr>
            <p:spPr bwMode="auto">
              <a:xfrm>
                <a:off x="65088" y="242887"/>
                <a:ext cx="490538" cy="1295400"/>
              </a:xfrm>
              <a:custGeom>
                <a:avLst/>
                <a:gdLst/>
                <a:ahLst/>
                <a:cxnLst>
                  <a:cxn ang="0">
                    <a:pos x="245" y="0"/>
                  </a:cxn>
                  <a:cxn ang="0">
                    <a:pos x="0" y="796"/>
                  </a:cxn>
                  <a:cxn ang="0">
                    <a:pos x="63" y="816"/>
                  </a:cxn>
                  <a:cxn ang="0">
                    <a:pos x="309" y="19"/>
                  </a:cxn>
                  <a:cxn ang="0">
                    <a:pos x="245" y="0"/>
                  </a:cxn>
                </a:cxnLst>
                <a:rect l="0" t="0" r="r" b="b"/>
                <a:pathLst>
                  <a:path w="309" h="816">
                    <a:moveTo>
                      <a:pt x="245" y="0"/>
                    </a:moveTo>
                    <a:lnTo>
                      <a:pt x="0" y="796"/>
                    </a:lnTo>
                    <a:lnTo>
                      <a:pt x="63" y="816"/>
                    </a:lnTo>
                    <a:lnTo>
                      <a:pt x="309" y="19"/>
                    </a:lnTo>
                    <a:lnTo>
                      <a:pt x="245" y="0"/>
                    </a:lnTo>
                    <a:close/>
                  </a:path>
                </a:pathLst>
              </a:custGeom>
              <a:solidFill>
                <a:srgbClr val="00ABA8"/>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4" name="Freeform 32"/>
              <p:cNvSpPr>
                <a:spLocks noChangeArrowheads="1"/>
              </p:cNvSpPr>
              <p:nvPr/>
            </p:nvSpPr>
            <p:spPr bwMode="auto">
              <a:xfrm>
                <a:off x="130175" y="260350"/>
                <a:ext cx="425450" cy="1277938"/>
              </a:xfrm>
              <a:custGeom>
                <a:avLst/>
                <a:gdLst/>
                <a:ahLst/>
                <a:cxnLst>
                  <a:cxn ang="0">
                    <a:pos x="244" y="0"/>
                  </a:cxn>
                  <a:cxn ang="0">
                    <a:pos x="0" y="798"/>
                  </a:cxn>
                  <a:cxn ang="0">
                    <a:pos x="22" y="805"/>
                  </a:cxn>
                  <a:cxn ang="0">
                    <a:pos x="268" y="8"/>
                  </a:cxn>
                  <a:cxn ang="0">
                    <a:pos x="244" y="0"/>
                  </a:cxn>
                </a:cxnLst>
                <a:rect l="0" t="0" r="r" b="b"/>
                <a:pathLst>
                  <a:path w="268" h="805">
                    <a:moveTo>
                      <a:pt x="244" y="0"/>
                    </a:moveTo>
                    <a:lnTo>
                      <a:pt x="0" y="798"/>
                    </a:lnTo>
                    <a:lnTo>
                      <a:pt x="22" y="805"/>
                    </a:lnTo>
                    <a:lnTo>
                      <a:pt x="268" y="8"/>
                    </a:lnTo>
                    <a:lnTo>
                      <a:pt x="244" y="0"/>
                    </a:lnTo>
                    <a:close/>
                  </a:path>
                </a:pathLst>
              </a:custGeom>
              <a:solidFill>
                <a:srgbClr val="00918F"/>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5" name="Freeform 33"/>
              <p:cNvSpPr>
                <a:spLocks noChangeArrowheads="1"/>
              </p:cNvSpPr>
              <p:nvPr/>
            </p:nvSpPr>
            <p:spPr bwMode="auto">
              <a:xfrm>
                <a:off x="0" y="1489075"/>
                <a:ext cx="165100" cy="234950"/>
              </a:xfrm>
              <a:custGeom>
                <a:avLst/>
                <a:gdLst/>
                <a:ahLst/>
                <a:cxnLst>
                  <a:cxn ang="0">
                    <a:pos x="104" y="31"/>
                  </a:cxn>
                  <a:cxn ang="0">
                    <a:pos x="11" y="148"/>
                  </a:cxn>
                  <a:cxn ang="0">
                    <a:pos x="0" y="0"/>
                  </a:cxn>
                  <a:cxn ang="0">
                    <a:pos x="104" y="31"/>
                  </a:cxn>
                </a:cxnLst>
                <a:rect l="0" t="0" r="r" b="b"/>
                <a:pathLst>
                  <a:path w="104" h="148">
                    <a:moveTo>
                      <a:pt x="104" y="31"/>
                    </a:moveTo>
                    <a:lnTo>
                      <a:pt x="11" y="148"/>
                    </a:lnTo>
                    <a:lnTo>
                      <a:pt x="0" y="0"/>
                    </a:lnTo>
                    <a:lnTo>
                      <a:pt x="104" y="31"/>
                    </a:lnTo>
                    <a:close/>
                  </a:path>
                </a:pathLst>
              </a:custGeom>
              <a:solidFill>
                <a:srgbClr val="F9D5B8"/>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6" name="Freeform 34"/>
              <p:cNvSpPr>
                <a:spLocks noChangeArrowheads="1"/>
              </p:cNvSpPr>
              <p:nvPr/>
            </p:nvSpPr>
            <p:spPr bwMode="auto">
              <a:xfrm>
                <a:off x="12700" y="1662112"/>
                <a:ext cx="44450" cy="61913"/>
              </a:xfrm>
              <a:custGeom>
                <a:avLst/>
                <a:gdLst/>
                <a:ahLst/>
                <a:cxnLst>
                  <a:cxn ang="0">
                    <a:pos x="0" y="0"/>
                  </a:cxn>
                  <a:cxn ang="0">
                    <a:pos x="3" y="39"/>
                  </a:cxn>
                  <a:cxn ang="0">
                    <a:pos x="28" y="9"/>
                  </a:cxn>
                  <a:cxn ang="0">
                    <a:pos x="0" y="0"/>
                  </a:cxn>
                </a:cxnLst>
                <a:rect l="0" t="0" r="r" b="b"/>
                <a:pathLst>
                  <a:path w="28" h="39">
                    <a:moveTo>
                      <a:pt x="0" y="0"/>
                    </a:moveTo>
                    <a:lnTo>
                      <a:pt x="3" y="39"/>
                    </a:lnTo>
                    <a:lnTo>
                      <a:pt x="28" y="9"/>
                    </a:lnTo>
                    <a:lnTo>
                      <a:pt x="0" y="0"/>
                    </a:lnTo>
                    <a:close/>
                  </a:path>
                </a:pathLst>
              </a:custGeom>
              <a:solidFill>
                <a:srgbClr val="4D4D4D"/>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7" name="Freeform 35"/>
              <p:cNvSpPr>
                <a:spLocks noChangeArrowheads="1"/>
              </p:cNvSpPr>
              <p:nvPr/>
            </p:nvSpPr>
            <p:spPr bwMode="auto">
              <a:xfrm>
                <a:off x="376238" y="200025"/>
                <a:ext cx="192088" cy="96838"/>
              </a:xfrm>
              <a:custGeom>
                <a:avLst/>
                <a:gdLst/>
                <a:ahLst/>
                <a:cxnLst>
                  <a:cxn ang="0">
                    <a:pos x="62" y="30"/>
                  </a:cxn>
                  <a:cxn ang="0">
                    <a:pos x="58" y="33"/>
                  </a:cxn>
                  <a:cxn ang="0">
                    <a:pos x="3" y="16"/>
                  </a:cxn>
                  <a:cxn ang="0">
                    <a:pos x="0" y="11"/>
                  </a:cxn>
                  <a:cxn ang="0">
                    <a:pos x="3" y="3"/>
                  </a:cxn>
                  <a:cxn ang="0">
                    <a:pos x="7" y="0"/>
                  </a:cxn>
                  <a:cxn ang="0">
                    <a:pos x="62" y="17"/>
                  </a:cxn>
                  <a:cxn ang="0">
                    <a:pos x="65" y="22"/>
                  </a:cxn>
                  <a:cxn ang="0">
                    <a:pos x="62" y="30"/>
                  </a:cxn>
                </a:cxnLst>
                <a:rect l="0" t="0" r="r" b="b"/>
                <a:pathLst>
                  <a:path w="65" h="33">
                    <a:moveTo>
                      <a:pt x="62" y="30"/>
                    </a:moveTo>
                    <a:cubicBezTo>
                      <a:pt x="61" y="32"/>
                      <a:pt x="59" y="33"/>
                      <a:pt x="58" y="33"/>
                    </a:cubicBezTo>
                    <a:cubicBezTo>
                      <a:pt x="3" y="16"/>
                      <a:pt x="3" y="16"/>
                      <a:pt x="3" y="16"/>
                    </a:cubicBezTo>
                    <a:cubicBezTo>
                      <a:pt x="1" y="15"/>
                      <a:pt x="0" y="13"/>
                      <a:pt x="0" y="11"/>
                    </a:cubicBezTo>
                    <a:cubicBezTo>
                      <a:pt x="3" y="3"/>
                      <a:pt x="3" y="3"/>
                      <a:pt x="3" y="3"/>
                    </a:cubicBezTo>
                    <a:cubicBezTo>
                      <a:pt x="4" y="1"/>
                      <a:pt x="6" y="0"/>
                      <a:pt x="7" y="0"/>
                    </a:cubicBezTo>
                    <a:cubicBezTo>
                      <a:pt x="62" y="17"/>
                      <a:pt x="62" y="17"/>
                      <a:pt x="62" y="17"/>
                    </a:cubicBezTo>
                    <a:cubicBezTo>
                      <a:pt x="64" y="18"/>
                      <a:pt x="65" y="20"/>
                      <a:pt x="65" y="22"/>
                    </a:cubicBezTo>
                    <a:lnTo>
                      <a:pt x="62" y="30"/>
                    </a:lnTo>
                    <a:close/>
                  </a:path>
                </a:pathLst>
              </a:custGeom>
              <a:solidFill>
                <a:srgbClr val="FAEC21"/>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8" name="Freeform 36"/>
              <p:cNvSpPr>
                <a:spLocks noChangeArrowheads="1"/>
              </p:cNvSpPr>
              <p:nvPr/>
            </p:nvSpPr>
            <p:spPr bwMode="auto">
              <a:xfrm>
                <a:off x="447675" y="219075"/>
                <a:ext cx="120650" cy="77788"/>
              </a:xfrm>
              <a:custGeom>
                <a:avLst/>
                <a:gdLst/>
                <a:ahLst/>
                <a:cxnLst>
                  <a:cxn ang="0">
                    <a:pos x="38" y="10"/>
                  </a:cxn>
                  <a:cxn ang="0">
                    <a:pos x="5" y="0"/>
                  </a:cxn>
                  <a:cxn ang="0">
                    <a:pos x="0" y="15"/>
                  </a:cxn>
                  <a:cxn ang="0">
                    <a:pos x="34" y="26"/>
                  </a:cxn>
                  <a:cxn ang="0">
                    <a:pos x="38" y="23"/>
                  </a:cxn>
                  <a:cxn ang="0">
                    <a:pos x="41" y="15"/>
                  </a:cxn>
                  <a:cxn ang="0">
                    <a:pos x="38" y="10"/>
                  </a:cxn>
                </a:cxnLst>
                <a:rect l="0" t="0" r="r" b="b"/>
                <a:pathLst>
                  <a:path w="41" h="26">
                    <a:moveTo>
                      <a:pt x="38" y="10"/>
                    </a:moveTo>
                    <a:cubicBezTo>
                      <a:pt x="5" y="0"/>
                      <a:pt x="5" y="0"/>
                      <a:pt x="5" y="0"/>
                    </a:cubicBezTo>
                    <a:cubicBezTo>
                      <a:pt x="0" y="15"/>
                      <a:pt x="0" y="15"/>
                      <a:pt x="0" y="15"/>
                    </a:cubicBezTo>
                    <a:cubicBezTo>
                      <a:pt x="34" y="26"/>
                      <a:pt x="34" y="26"/>
                      <a:pt x="34" y="26"/>
                    </a:cubicBezTo>
                    <a:cubicBezTo>
                      <a:pt x="35" y="26"/>
                      <a:pt x="37" y="25"/>
                      <a:pt x="38" y="23"/>
                    </a:cubicBezTo>
                    <a:cubicBezTo>
                      <a:pt x="41" y="15"/>
                      <a:pt x="41" y="15"/>
                      <a:pt x="41" y="15"/>
                    </a:cubicBezTo>
                    <a:cubicBezTo>
                      <a:pt x="41" y="13"/>
                      <a:pt x="40" y="11"/>
                      <a:pt x="38" y="10"/>
                    </a:cubicBezTo>
                    <a:close/>
                  </a:path>
                </a:pathLst>
              </a:custGeom>
              <a:solidFill>
                <a:srgbClr val="E0D41E"/>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19" name="Freeform 37"/>
              <p:cNvSpPr>
                <a:spLocks noChangeArrowheads="1"/>
              </p:cNvSpPr>
              <p:nvPr/>
            </p:nvSpPr>
            <p:spPr bwMode="auto">
              <a:xfrm>
                <a:off x="376238" y="200025"/>
                <a:ext cx="36513" cy="49213"/>
              </a:xfrm>
              <a:custGeom>
                <a:avLst/>
                <a:gdLst/>
                <a:ahLst/>
                <a:cxnLst>
                  <a:cxn ang="0">
                    <a:pos x="12" y="2"/>
                  </a:cxn>
                  <a:cxn ang="0">
                    <a:pos x="7" y="0"/>
                  </a:cxn>
                  <a:cxn ang="0">
                    <a:pos x="3" y="3"/>
                  </a:cxn>
                  <a:cxn ang="0">
                    <a:pos x="0" y="11"/>
                  </a:cxn>
                  <a:cxn ang="0">
                    <a:pos x="3" y="16"/>
                  </a:cxn>
                  <a:cxn ang="0">
                    <a:pos x="7" y="17"/>
                  </a:cxn>
                  <a:cxn ang="0">
                    <a:pos x="12" y="2"/>
                  </a:cxn>
                </a:cxnLst>
                <a:rect l="0" t="0" r="r" b="b"/>
                <a:pathLst>
                  <a:path w="12" h="17">
                    <a:moveTo>
                      <a:pt x="12" y="2"/>
                    </a:moveTo>
                    <a:cubicBezTo>
                      <a:pt x="7" y="0"/>
                      <a:pt x="7" y="0"/>
                      <a:pt x="7" y="0"/>
                    </a:cubicBezTo>
                    <a:cubicBezTo>
                      <a:pt x="6" y="0"/>
                      <a:pt x="4" y="1"/>
                      <a:pt x="3" y="3"/>
                    </a:cubicBezTo>
                    <a:cubicBezTo>
                      <a:pt x="0" y="11"/>
                      <a:pt x="0" y="11"/>
                      <a:pt x="0" y="11"/>
                    </a:cubicBezTo>
                    <a:cubicBezTo>
                      <a:pt x="0" y="13"/>
                      <a:pt x="1" y="15"/>
                      <a:pt x="3" y="16"/>
                    </a:cubicBezTo>
                    <a:cubicBezTo>
                      <a:pt x="7" y="17"/>
                      <a:pt x="7" y="17"/>
                      <a:pt x="7" y="17"/>
                    </a:cubicBezTo>
                    <a:lnTo>
                      <a:pt x="12" y="2"/>
                    </a:lnTo>
                    <a:close/>
                  </a:path>
                </a:pathLst>
              </a:custGeom>
              <a:solidFill>
                <a:srgbClr val="E0D41E"/>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20" name="Freeform 38"/>
              <p:cNvSpPr>
                <a:spLocks noChangeArrowheads="1"/>
              </p:cNvSpPr>
              <p:nvPr/>
            </p:nvSpPr>
            <p:spPr bwMode="auto">
              <a:xfrm>
                <a:off x="512763" y="239712"/>
                <a:ext cx="55563" cy="57150"/>
              </a:xfrm>
              <a:custGeom>
                <a:avLst/>
                <a:gdLst/>
                <a:ahLst/>
                <a:cxnLst>
                  <a:cxn ang="0">
                    <a:pos x="16" y="3"/>
                  </a:cxn>
                  <a:cxn ang="0">
                    <a:pos x="4" y="0"/>
                  </a:cxn>
                  <a:cxn ang="0">
                    <a:pos x="0" y="15"/>
                  </a:cxn>
                  <a:cxn ang="0">
                    <a:pos x="12" y="19"/>
                  </a:cxn>
                  <a:cxn ang="0">
                    <a:pos x="16" y="16"/>
                  </a:cxn>
                  <a:cxn ang="0">
                    <a:pos x="19" y="8"/>
                  </a:cxn>
                  <a:cxn ang="0">
                    <a:pos x="16" y="3"/>
                  </a:cxn>
                </a:cxnLst>
                <a:rect l="0" t="0" r="r" b="b"/>
                <a:pathLst>
                  <a:path w="19" h="19">
                    <a:moveTo>
                      <a:pt x="16" y="3"/>
                    </a:moveTo>
                    <a:cubicBezTo>
                      <a:pt x="4" y="0"/>
                      <a:pt x="4" y="0"/>
                      <a:pt x="4" y="0"/>
                    </a:cubicBezTo>
                    <a:cubicBezTo>
                      <a:pt x="0" y="15"/>
                      <a:pt x="0" y="15"/>
                      <a:pt x="0" y="15"/>
                    </a:cubicBezTo>
                    <a:cubicBezTo>
                      <a:pt x="12" y="19"/>
                      <a:pt x="12" y="19"/>
                      <a:pt x="12" y="19"/>
                    </a:cubicBezTo>
                    <a:cubicBezTo>
                      <a:pt x="13" y="19"/>
                      <a:pt x="15" y="18"/>
                      <a:pt x="16" y="16"/>
                    </a:cubicBezTo>
                    <a:cubicBezTo>
                      <a:pt x="19" y="8"/>
                      <a:pt x="19" y="8"/>
                      <a:pt x="19" y="8"/>
                    </a:cubicBezTo>
                    <a:cubicBezTo>
                      <a:pt x="19" y="6"/>
                      <a:pt x="18" y="4"/>
                      <a:pt x="16" y="3"/>
                    </a:cubicBezTo>
                    <a:close/>
                  </a:path>
                </a:pathLst>
              </a:custGeom>
              <a:solidFill>
                <a:srgbClr val="C4BA1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grpSp>
        <p:sp>
          <p:nvSpPr>
            <p:cNvPr id="8" name="文本框 46"/>
            <p:cNvSpPr txBox="1">
              <a:spLocks noChangeArrowheads="1"/>
            </p:cNvSpPr>
            <p:nvPr/>
          </p:nvSpPr>
          <p:spPr bwMode="auto">
            <a:xfrm>
              <a:off x="203510" y="457312"/>
              <a:ext cx="1371600" cy="1165206"/>
            </a:xfrm>
            <a:prstGeom prst="rect">
              <a:avLst/>
            </a:prstGeom>
            <a:noFill/>
            <a:ln w="9525">
              <a:noFill/>
              <a:miter lim="800000"/>
              <a:headEnd/>
              <a:tailEnd/>
            </a:ln>
          </p:spPr>
          <p:txBody>
            <a:bodyPr>
              <a:spAutoFit/>
            </a:bodyPr>
            <a:lstStyle/>
            <a:p>
              <a:pPr algn="ct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Nội</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dung</a:t>
              </a:r>
              <a:endParaRPr lang="zh-CN" altLang="en-US"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grpSp>
      <p:pic>
        <p:nvPicPr>
          <p:cNvPr id="42" name="Picture 71"/>
          <p:cNvPicPr>
            <a:picLocks noChangeAspect="1" noChangeArrowheads="1"/>
          </p:cNvPicPr>
          <p:nvPr/>
        </p:nvPicPr>
        <p:blipFill>
          <a:blip r:embed="rId4" cstate="print"/>
          <a:srcRect/>
          <a:stretch>
            <a:fillRect/>
          </a:stretch>
        </p:blipFill>
        <p:spPr bwMode="auto">
          <a:xfrm>
            <a:off x="7982903" y="931347"/>
            <a:ext cx="488316" cy="4212153"/>
          </a:xfrm>
          <a:prstGeom prst="rect">
            <a:avLst/>
          </a:prstGeom>
          <a:noFill/>
          <a:ln w="9525">
            <a:noFill/>
            <a:miter lim="800000"/>
            <a:headEnd/>
            <a:tailEnd/>
          </a:ln>
        </p:spPr>
      </p:pic>
      <p:pic>
        <p:nvPicPr>
          <p:cNvPr id="43" name="Picture 73"/>
          <p:cNvPicPr>
            <a:picLocks noChangeAspect="1" noChangeArrowheads="1"/>
          </p:cNvPicPr>
          <p:nvPr/>
        </p:nvPicPr>
        <p:blipFill>
          <a:blip r:embed="rId5" cstate="print"/>
          <a:srcRect/>
          <a:stretch>
            <a:fillRect/>
          </a:stretch>
        </p:blipFill>
        <p:spPr bwMode="auto">
          <a:xfrm>
            <a:off x="7598331" y="931350"/>
            <a:ext cx="283797" cy="4212150"/>
          </a:xfrm>
          <a:prstGeom prst="rect">
            <a:avLst/>
          </a:prstGeom>
          <a:noFill/>
          <a:ln w="9525">
            <a:noFill/>
            <a:miter lim="800000"/>
            <a:headEnd/>
            <a:tailEnd/>
          </a:ln>
        </p:spPr>
      </p:pic>
      <p:grpSp>
        <p:nvGrpSpPr>
          <p:cNvPr id="44" name="组合 84"/>
          <p:cNvGrpSpPr>
            <a:grpSpLocks/>
          </p:cNvGrpSpPr>
          <p:nvPr/>
        </p:nvGrpSpPr>
        <p:grpSpPr bwMode="auto">
          <a:xfrm>
            <a:off x="2823859" y="1382488"/>
            <a:ext cx="5694331" cy="973768"/>
            <a:chOff x="0" y="0"/>
            <a:chExt cx="5467144" cy="668621"/>
          </a:xfrm>
        </p:grpSpPr>
        <p:grpSp>
          <p:nvGrpSpPr>
            <p:cNvPr id="45" name="组合 26"/>
            <p:cNvGrpSpPr>
              <a:grpSpLocks/>
            </p:cNvGrpSpPr>
            <p:nvPr/>
          </p:nvGrpSpPr>
          <p:grpSpPr bwMode="auto">
            <a:xfrm>
              <a:off x="0" y="0"/>
              <a:ext cx="5467144" cy="668621"/>
              <a:chOff x="0" y="0"/>
              <a:chExt cx="10006012" cy="1139825"/>
            </a:xfrm>
          </p:grpSpPr>
          <p:sp>
            <p:nvSpPr>
              <p:cNvPr id="47" name="Freeform 30"/>
              <p:cNvSpPr>
                <a:spLocks noChangeArrowheads="1"/>
              </p:cNvSpPr>
              <p:nvPr/>
            </p:nvSpPr>
            <p:spPr bwMode="auto">
              <a:xfrm>
                <a:off x="0" y="0"/>
                <a:ext cx="10006012" cy="1139825"/>
              </a:xfrm>
              <a:custGeom>
                <a:avLst/>
                <a:gdLst/>
                <a:ahLst/>
                <a:cxnLst>
                  <a:cxn ang="0">
                    <a:pos x="603" y="33"/>
                  </a:cxn>
                  <a:cxn ang="0">
                    <a:pos x="570" y="66"/>
                  </a:cxn>
                  <a:cxn ang="0">
                    <a:pos x="33" y="66"/>
                  </a:cxn>
                  <a:cxn ang="0">
                    <a:pos x="0" y="33"/>
                  </a:cxn>
                  <a:cxn ang="0">
                    <a:pos x="0" y="33"/>
                  </a:cxn>
                  <a:cxn ang="0">
                    <a:pos x="33" y="0"/>
                  </a:cxn>
                  <a:cxn ang="0">
                    <a:pos x="570" y="0"/>
                  </a:cxn>
                  <a:cxn ang="0">
                    <a:pos x="603" y="33"/>
                  </a:cxn>
                </a:cxnLst>
                <a:rect l="0" t="0" r="r" b="b"/>
                <a:pathLst>
                  <a:path w="603" h="66">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bg1"/>
              </a:solidFill>
              <a:ln w="9525">
                <a:noFill/>
                <a:round/>
                <a:headEnd/>
                <a:tailEnd/>
              </a:ln>
            </p:spPr>
            <p:txBody>
              <a:bodyPr/>
              <a:lstStyle/>
              <a:p>
                <a:endParaRPr lang="zh-CN" altLang="en-US" sz="3200">
                  <a:solidFill>
                    <a:srgbClr val="002060"/>
                  </a:solidFill>
                  <a:latin typeface="Times New Roman" panose="02020603050405020304" pitchFamily="18" charset="0"/>
                  <a:cs typeface="Times New Roman" panose="02020603050405020304" pitchFamily="18" charset="0"/>
                </a:endParaRPr>
              </a:p>
            </p:txBody>
          </p:sp>
          <p:sp>
            <p:nvSpPr>
              <p:cNvPr id="48" name="Freeform 31"/>
              <p:cNvSpPr>
                <a:spLocks noChangeArrowheads="1"/>
              </p:cNvSpPr>
              <p:nvPr/>
            </p:nvSpPr>
            <p:spPr bwMode="auto">
              <a:xfrm>
                <a:off x="8229600" y="0"/>
                <a:ext cx="1776412" cy="1139825"/>
              </a:xfrm>
              <a:custGeom>
                <a:avLst/>
                <a:gdLst/>
                <a:ahLst/>
                <a:cxnLst>
                  <a:cxn ang="0">
                    <a:pos x="74" y="0"/>
                  </a:cxn>
                  <a:cxn ang="0">
                    <a:pos x="0" y="0"/>
                  </a:cxn>
                  <a:cxn ang="0">
                    <a:pos x="0" y="66"/>
                  </a:cxn>
                  <a:cxn ang="0">
                    <a:pos x="74" y="66"/>
                  </a:cxn>
                  <a:cxn ang="0">
                    <a:pos x="107" y="33"/>
                  </a:cxn>
                  <a:cxn ang="0">
                    <a:pos x="74" y="0"/>
                  </a:cxn>
                </a:cxnLst>
                <a:rect l="0" t="0" r="r" b="b"/>
                <a:pathLst>
                  <a:path w="107" h="66">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FF0066"/>
              </a:solidFill>
              <a:ln w="9525">
                <a:noFill/>
                <a:round/>
                <a:headEnd/>
                <a:tailEnd/>
              </a:ln>
            </p:spPr>
            <p:txBody>
              <a:bodyPr/>
              <a:lstStyle/>
              <a:p>
                <a:endParaRPr lang="zh-CN" altLang="en-US" sz="3200">
                  <a:solidFill>
                    <a:srgbClr val="FF0066"/>
                  </a:solidFill>
                  <a:latin typeface="Times New Roman" panose="02020603050405020304" pitchFamily="18" charset="0"/>
                  <a:cs typeface="Times New Roman" panose="02020603050405020304" pitchFamily="18" charset="0"/>
                </a:endParaRPr>
              </a:p>
            </p:txBody>
          </p:sp>
          <p:sp>
            <p:nvSpPr>
              <p:cNvPr id="49" name="Freeform 32"/>
              <p:cNvSpPr>
                <a:spLocks noEditPoints="1" noChangeArrowheads="1"/>
              </p:cNvSpPr>
              <p:nvPr/>
            </p:nvSpPr>
            <p:spPr bwMode="auto">
              <a:xfrm>
                <a:off x="8559519" y="96370"/>
                <a:ext cx="928687" cy="984250"/>
              </a:xfrm>
              <a:custGeom>
                <a:avLst/>
                <a:gdLst/>
                <a:ahLst/>
                <a:cxnLst>
                  <a:cxn ang="0">
                    <a:pos x="34" y="8"/>
                  </a:cxn>
                  <a:cxn ang="0">
                    <a:pos x="7" y="8"/>
                  </a:cxn>
                  <a:cxn ang="0">
                    <a:pos x="7" y="34"/>
                  </a:cxn>
                  <a:cxn ang="0">
                    <a:pos x="31" y="37"/>
                  </a:cxn>
                  <a:cxn ang="0">
                    <a:pos x="51" y="57"/>
                  </a:cxn>
                  <a:cxn ang="0">
                    <a:pos x="56" y="52"/>
                  </a:cxn>
                  <a:cxn ang="0">
                    <a:pos x="36" y="32"/>
                  </a:cxn>
                  <a:cxn ang="0">
                    <a:pos x="34" y="8"/>
                  </a:cxn>
                  <a:cxn ang="0">
                    <a:pos x="30" y="31"/>
                  </a:cxn>
                  <a:cxn ang="0">
                    <a:pos x="11" y="31"/>
                  </a:cxn>
                  <a:cxn ang="0">
                    <a:pos x="11" y="11"/>
                  </a:cxn>
                  <a:cxn ang="0">
                    <a:pos x="30" y="11"/>
                  </a:cxn>
                  <a:cxn ang="0">
                    <a:pos x="30" y="31"/>
                  </a:cxn>
                </a:cxnLst>
                <a:rect l="0" t="0" r="r" b="b"/>
                <a:pathLst>
                  <a:path w="56" h="57">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w="9525">
                <a:noFill/>
                <a:round/>
                <a:headEnd/>
                <a:tailEnd/>
              </a:ln>
            </p:spPr>
            <p:txBody>
              <a:bodyPr/>
              <a:lstStyle/>
              <a:p>
                <a:endParaRPr lang="zh-CN" altLang="en-US" sz="3200">
                  <a:solidFill>
                    <a:srgbClr val="002060"/>
                  </a:solidFill>
                  <a:latin typeface="Times New Roman" panose="02020603050405020304" pitchFamily="18" charset="0"/>
                  <a:cs typeface="Times New Roman" panose="02020603050405020304" pitchFamily="18" charset="0"/>
                </a:endParaRPr>
              </a:p>
            </p:txBody>
          </p:sp>
        </p:grpSp>
        <p:sp>
          <p:nvSpPr>
            <p:cNvPr id="46" name="文本框 80"/>
            <p:cNvSpPr txBox="1">
              <a:spLocks noChangeArrowheads="1"/>
            </p:cNvSpPr>
            <p:nvPr/>
          </p:nvSpPr>
          <p:spPr bwMode="auto">
            <a:xfrm>
              <a:off x="136049" y="134847"/>
              <a:ext cx="4538957" cy="401526"/>
            </a:xfrm>
            <a:prstGeom prst="rect">
              <a:avLst/>
            </a:prstGeom>
            <a:noFill/>
            <a:ln w="9525">
              <a:noFill/>
              <a:miter lim="800000"/>
              <a:headEnd/>
              <a:tailEnd/>
            </a:ln>
          </p:spPr>
          <p:txBody>
            <a:bodyPr wrap="square">
              <a:spAutoFit/>
            </a:bodyPr>
            <a:lstStyle/>
            <a:p>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1.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Tác</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giả</a:t>
              </a:r>
              <a:endParaRPr lang="zh-CN" altLang="en-US"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50" name="组合 85"/>
          <p:cNvGrpSpPr>
            <a:grpSpLocks/>
          </p:cNvGrpSpPr>
          <p:nvPr/>
        </p:nvGrpSpPr>
        <p:grpSpPr bwMode="auto">
          <a:xfrm>
            <a:off x="2758367" y="3283160"/>
            <a:ext cx="5712852" cy="933436"/>
            <a:chOff x="-23359" y="19147"/>
            <a:chExt cx="5484928" cy="668621"/>
          </a:xfrm>
        </p:grpSpPr>
        <p:grpSp>
          <p:nvGrpSpPr>
            <p:cNvPr id="51" name="组合 30"/>
            <p:cNvGrpSpPr>
              <a:grpSpLocks/>
            </p:cNvGrpSpPr>
            <p:nvPr/>
          </p:nvGrpSpPr>
          <p:grpSpPr bwMode="auto">
            <a:xfrm>
              <a:off x="-23359" y="19147"/>
              <a:ext cx="5484928" cy="668621"/>
              <a:chOff x="-42750" y="32640"/>
              <a:chExt cx="10038559" cy="1139826"/>
            </a:xfrm>
          </p:grpSpPr>
          <p:sp>
            <p:nvSpPr>
              <p:cNvPr id="53" name="Freeform 30"/>
              <p:cNvSpPr>
                <a:spLocks noChangeArrowheads="1"/>
              </p:cNvSpPr>
              <p:nvPr/>
            </p:nvSpPr>
            <p:spPr bwMode="auto">
              <a:xfrm>
                <a:off x="-42750" y="32641"/>
                <a:ext cx="10006011" cy="1139825"/>
              </a:xfrm>
              <a:custGeom>
                <a:avLst/>
                <a:gdLst/>
                <a:ahLst/>
                <a:cxnLst>
                  <a:cxn ang="0">
                    <a:pos x="603" y="33"/>
                  </a:cxn>
                  <a:cxn ang="0">
                    <a:pos x="570" y="66"/>
                  </a:cxn>
                  <a:cxn ang="0">
                    <a:pos x="33" y="66"/>
                  </a:cxn>
                  <a:cxn ang="0">
                    <a:pos x="0" y="33"/>
                  </a:cxn>
                  <a:cxn ang="0">
                    <a:pos x="0" y="33"/>
                  </a:cxn>
                  <a:cxn ang="0">
                    <a:pos x="33" y="0"/>
                  </a:cxn>
                  <a:cxn ang="0">
                    <a:pos x="570" y="0"/>
                  </a:cxn>
                  <a:cxn ang="0">
                    <a:pos x="603" y="33"/>
                  </a:cxn>
                </a:cxnLst>
                <a:rect l="0" t="0" r="r" b="b"/>
                <a:pathLst>
                  <a:path w="603" h="66">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bg1"/>
              </a:solidFill>
              <a:ln w="9525">
                <a:noFill/>
                <a:round/>
                <a:headEnd/>
                <a:tailEnd/>
              </a:ln>
            </p:spPr>
            <p:txBody>
              <a:bodyPr/>
              <a:lstStyle/>
              <a:p>
                <a:endParaRPr lang="zh-CN" altLang="en-US" sz="3200">
                  <a:solidFill>
                    <a:srgbClr val="002060"/>
                  </a:solidFill>
                  <a:latin typeface="Times New Roman" panose="02020603050405020304" pitchFamily="18" charset="0"/>
                  <a:cs typeface="Times New Roman" panose="02020603050405020304" pitchFamily="18" charset="0"/>
                </a:endParaRPr>
              </a:p>
            </p:txBody>
          </p:sp>
          <p:sp>
            <p:nvSpPr>
              <p:cNvPr id="54" name="Freeform 31"/>
              <p:cNvSpPr>
                <a:spLocks noChangeArrowheads="1"/>
              </p:cNvSpPr>
              <p:nvPr/>
            </p:nvSpPr>
            <p:spPr bwMode="auto">
              <a:xfrm>
                <a:off x="8219397" y="32640"/>
                <a:ext cx="1776412" cy="1139825"/>
              </a:xfrm>
              <a:custGeom>
                <a:avLst/>
                <a:gdLst/>
                <a:ahLst/>
                <a:cxnLst>
                  <a:cxn ang="0">
                    <a:pos x="74" y="0"/>
                  </a:cxn>
                  <a:cxn ang="0">
                    <a:pos x="0" y="0"/>
                  </a:cxn>
                  <a:cxn ang="0">
                    <a:pos x="0" y="66"/>
                  </a:cxn>
                  <a:cxn ang="0">
                    <a:pos x="74" y="66"/>
                  </a:cxn>
                  <a:cxn ang="0">
                    <a:pos x="107" y="33"/>
                  </a:cxn>
                  <a:cxn ang="0">
                    <a:pos x="74" y="0"/>
                  </a:cxn>
                </a:cxnLst>
                <a:rect l="0" t="0" r="r" b="b"/>
                <a:pathLst>
                  <a:path w="107" h="66">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FF0066"/>
              </a:solidFill>
              <a:ln w="9525">
                <a:noFill/>
                <a:round/>
                <a:headEnd/>
                <a:tailEnd/>
              </a:ln>
            </p:spPr>
            <p:txBody>
              <a:bodyPr/>
              <a:lstStyle/>
              <a:p>
                <a:endParaRPr lang="zh-CN" altLang="en-US" sz="3200">
                  <a:solidFill>
                    <a:srgbClr val="002060"/>
                  </a:solidFill>
                  <a:latin typeface="Times New Roman" panose="02020603050405020304" pitchFamily="18" charset="0"/>
                  <a:cs typeface="Times New Roman" panose="02020603050405020304" pitchFamily="18" charset="0"/>
                </a:endParaRPr>
              </a:p>
            </p:txBody>
          </p:sp>
          <p:sp>
            <p:nvSpPr>
              <p:cNvPr id="55" name="Freeform 32"/>
              <p:cNvSpPr>
                <a:spLocks noEditPoints="1" noChangeArrowheads="1"/>
              </p:cNvSpPr>
              <p:nvPr/>
            </p:nvSpPr>
            <p:spPr bwMode="auto">
              <a:xfrm>
                <a:off x="8559519" y="96370"/>
                <a:ext cx="928687" cy="984250"/>
              </a:xfrm>
              <a:custGeom>
                <a:avLst/>
                <a:gdLst/>
                <a:ahLst/>
                <a:cxnLst>
                  <a:cxn ang="0">
                    <a:pos x="34" y="8"/>
                  </a:cxn>
                  <a:cxn ang="0">
                    <a:pos x="7" y="8"/>
                  </a:cxn>
                  <a:cxn ang="0">
                    <a:pos x="7" y="34"/>
                  </a:cxn>
                  <a:cxn ang="0">
                    <a:pos x="31" y="37"/>
                  </a:cxn>
                  <a:cxn ang="0">
                    <a:pos x="51" y="57"/>
                  </a:cxn>
                  <a:cxn ang="0">
                    <a:pos x="56" y="52"/>
                  </a:cxn>
                  <a:cxn ang="0">
                    <a:pos x="36" y="32"/>
                  </a:cxn>
                  <a:cxn ang="0">
                    <a:pos x="34" y="8"/>
                  </a:cxn>
                  <a:cxn ang="0">
                    <a:pos x="30" y="31"/>
                  </a:cxn>
                  <a:cxn ang="0">
                    <a:pos x="11" y="31"/>
                  </a:cxn>
                  <a:cxn ang="0">
                    <a:pos x="11" y="11"/>
                  </a:cxn>
                  <a:cxn ang="0">
                    <a:pos x="30" y="11"/>
                  </a:cxn>
                  <a:cxn ang="0">
                    <a:pos x="30" y="31"/>
                  </a:cxn>
                </a:cxnLst>
                <a:rect l="0" t="0" r="r" b="b"/>
                <a:pathLst>
                  <a:path w="56" h="57">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w="9525">
                <a:noFill/>
                <a:round/>
                <a:headEnd/>
                <a:tailEnd/>
              </a:ln>
            </p:spPr>
            <p:txBody>
              <a:bodyPr/>
              <a:lstStyle/>
              <a:p>
                <a:endParaRPr lang="zh-CN" altLang="en-US" sz="3200">
                  <a:solidFill>
                    <a:srgbClr val="002060"/>
                  </a:solidFill>
                  <a:latin typeface="Times New Roman" panose="02020603050405020304" pitchFamily="18" charset="0"/>
                  <a:cs typeface="Times New Roman" panose="02020603050405020304" pitchFamily="18" charset="0"/>
                </a:endParaRPr>
              </a:p>
            </p:txBody>
          </p:sp>
        </p:grpSp>
        <p:sp>
          <p:nvSpPr>
            <p:cNvPr id="52" name="文本框 81"/>
            <p:cNvSpPr txBox="1">
              <a:spLocks noChangeArrowheads="1"/>
            </p:cNvSpPr>
            <p:nvPr/>
          </p:nvSpPr>
          <p:spPr bwMode="auto">
            <a:xfrm>
              <a:off x="148095" y="157415"/>
              <a:ext cx="4360490" cy="418875"/>
            </a:xfrm>
            <a:prstGeom prst="rect">
              <a:avLst/>
            </a:prstGeom>
            <a:noFill/>
            <a:ln w="9525">
              <a:noFill/>
              <a:miter lim="800000"/>
              <a:headEnd/>
              <a:tailEnd/>
            </a:ln>
          </p:spPr>
          <p:txBody>
            <a:bodyPr wrap="square">
              <a:spAutoFit/>
            </a:bodyPr>
            <a:lstStyle/>
            <a:p>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2.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Tác</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phẩm</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endParaRPr lang="zh-CN" altLang="en-US"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grpSp>
    </p:spTree>
    <p:extLst>
      <p:ext uri="{BB962C8B-B14F-4D97-AF65-F5344CB8AC3E}">
        <p14:creationId xmlns:p14="http://schemas.microsoft.com/office/powerpoint/2010/main" val="41891552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par>
                                <p:cTn id="21" presetID="53" presetClass="entr" presetSubtype="16"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2340" y="568830"/>
            <a:ext cx="6519610" cy="4125396"/>
            <a:chOff x="1184531" y="343771"/>
            <a:chExt cx="6519610" cy="4125396"/>
          </a:xfrm>
        </p:grpSpPr>
        <p:sp>
          <p:nvSpPr>
            <p:cNvPr id="4" name="Google Shape;952;p48"/>
            <p:cNvSpPr/>
            <p:nvPr/>
          </p:nvSpPr>
          <p:spPr>
            <a:xfrm>
              <a:off x="1184531" y="343771"/>
              <a:ext cx="698688" cy="542997"/>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C000"/>
            </a:solidFill>
            <a:ln>
              <a:noFill/>
            </a:ln>
          </p:spPr>
          <p:txBody>
            <a:bodyPr spcFirstLastPara="1" wrap="square" lIns="91425" tIns="91425" rIns="91425" bIns="91425" anchor="ctr" anchorCtr="0">
              <a:noAutofit/>
            </a:bodyPr>
            <a:lstStyle/>
            <a:p>
              <a:pPr algn="ctr" defTabSz="914333">
                <a:buClr>
                  <a:srgbClr val="000000"/>
                </a:buClr>
              </a:pPr>
              <a:r>
                <a:rPr lang="en-US" sz="6600" b="1" kern="0" dirty="0">
                  <a:solidFill>
                    <a:schemeClr val="bg1"/>
                  </a:solidFill>
                  <a:latin typeface="Times New Roman" panose="02020603050405020304" pitchFamily="18" charset="0"/>
                  <a:cs typeface="Times New Roman" panose="02020603050405020304" pitchFamily="18" charset="0"/>
                  <a:sym typeface="Arial"/>
                </a:rPr>
                <a:t>1</a:t>
              </a:r>
              <a:endParaRPr sz="6600" b="1" kern="0" dirty="0">
                <a:solidFill>
                  <a:schemeClr val="bg1"/>
                </a:solidFill>
                <a:latin typeface="Times New Roman" panose="02020603050405020304" pitchFamily="18" charset="0"/>
                <a:cs typeface="Times New Roman" panose="02020603050405020304" pitchFamily="18" charset="0"/>
                <a:sym typeface="Arial"/>
              </a:endParaRPr>
            </a:p>
          </p:txBody>
        </p:sp>
        <p:sp>
          <p:nvSpPr>
            <p:cNvPr id="6" name="Google Shape;955;p48">
              <a:extLst>
                <a:ext uri="{FF2B5EF4-FFF2-40B4-BE49-F238E27FC236}">
                  <a16:creationId xmlns:a16="http://schemas.microsoft.com/office/drawing/2014/main" id="{181432CF-12BA-49BA-B1A7-4A400032D983}"/>
                </a:ext>
              </a:extLst>
            </p:cNvPr>
            <p:cNvSpPr txBox="1">
              <a:spLocks/>
            </p:cNvSpPr>
            <p:nvPr/>
          </p:nvSpPr>
          <p:spPr>
            <a:xfrm>
              <a:off x="1533875" y="2752536"/>
              <a:ext cx="6170266" cy="17166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Sanchez"/>
                <a:buNone/>
                <a:defRPr sz="8000" b="1" i="0" u="none" strike="noStrike" cap="none">
                  <a:solidFill>
                    <a:schemeClr val="dk1"/>
                  </a:solidFill>
                  <a:latin typeface="Sanchez"/>
                  <a:ea typeface="Sanchez"/>
                  <a:cs typeface="Sanchez"/>
                  <a:sym typeface="Sanchez"/>
                </a:defRPr>
              </a:lvl1pPr>
              <a:lvl2pPr marR="0" lvl="1"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12000"/>
                <a:buFont typeface="Libre Baskerville"/>
                <a:buNone/>
                <a:defRPr sz="16000" b="0" i="0" u="none" strike="noStrike" cap="none">
                  <a:solidFill>
                    <a:schemeClr val="dk1"/>
                  </a:solidFill>
                  <a:latin typeface="Libre Baskerville"/>
                  <a:ea typeface="Libre Baskerville"/>
                  <a:cs typeface="Libre Baskerville"/>
                  <a:sym typeface="Libre Baskerville"/>
                </a:defRPr>
              </a:lvl9pPr>
            </a:lstStyle>
            <a:p>
              <a:pPr lvl="0"/>
              <a:endParaRPr lang="en-US" sz="6000" dirty="0">
                <a:solidFill>
                  <a:srgbClr val="FFFFFF"/>
                </a:solidFill>
                <a:latin typeface="Times New Roman" panose="02020603050405020304" pitchFamily="18" charset="0"/>
                <a:cs typeface="Times New Roman" panose="02020603050405020304" pitchFamily="18" charset="0"/>
              </a:endParaRPr>
            </a:p>
          </p:txBody>
        </p:sp>
      </p:grpSp>
      <p:sp>
        <p:nvSpPr>
          <p:cNvPr id="7" name="文本框 80"/>
          <p:cNvSpPr txBox="1">
            <a:spLocks noChangeArrowheads="1"/>
          </p:cNvSpPr>
          <p:nvPr/>
        </p:nvSpPr>
        <p:spPr bwMode="auto">
          <a:xfrm>
            <a:off x="1301028" y="527052"/>
            <a:ext cx="4727573" cy="584775"/>
          </a:xfrm>
          <a:prstGeom prst="rect">
            <a:avLst/>
          </a:prstGeom>
          <a:noFill/>
          <a:ln w="9525">
            <a:noFill/>
            <a:miter lim="800000"/>
            <a:headEnd/>
            <a:tailEnd/>
          </a:ln>
        </p:spPr>
        <p:txBody>
          <a:bodyPr wrap="square">
            <a:spAutoFit/>
          </a:bodyPr>
          <a:lstStyle/>
          <a:p>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1.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Tác</a:t>
            </a:r>
            <a:r>
              <a:rPr lang="en-US" altLang="zh-CN" sz="3200" b="1" dirty="0">
                <a:solidFill>
                  <a:srgbClr val="FF0066"/>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a:solidFill>
                  <a:srgbClr val="FF0066"/>
                </a:solidFill>
                <a:latin typeface="Times New Roman" panose="02020603050405020304" pitchFamily="18" charset="0"/>
                <a:ea typeface="微软雅黑" pitchFamily="34" charset="-122"/>
                <a:cs typeface="Times New Roman" panose="02020603050405020304" pitchFamily="18" charset="0"/>
              </a:rPr>
              <a:t>giả</a:t>
            </a:r>
            <a:endParaRPr lang="zh-CN" altLang="en-US" sz="32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sp>
        <p:nvSpPr>
          <p:cNvPr id="8" name="Rectangle 7"/>
          <p:cNvSpPr/>
          <p:nvPr/>
        </p:nvSpPr>
        <p:spPr>
          <a:xfrm>
            <a:off x="498764" y="1757951"/>
            <a:ext cx="8052954" cy="3065455"/>
          </a:xfrm>
          <a:prstGeom prst="rect">
            <a:avLst/>
          </a:prstGeom>
        </p:spPr>
        <p:txBody>
          <a:bodyPr wrap="square">
            <a:spAutoFit/>
          </a:bodyPr>
          <a:lstStyle/>
          <a:p>
            <a:pPr algn="just">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(1918 – 1982)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a typeface="Times New Roman" panose="02020603050405020304" pitchFamily="18" charset="0"/>
            </a:endParaRPr>
          </a:p>
          <a:p>
            <a:pPr marL="342900" indent="-342900" algn="just">
              <a:lnSpc>
                <a:spcPct val="115000"/>
              </a:lnSpc>
              <a:spcAft>
                <a:spcPts val="0"/>
              </a:spcAft>
              <a:buFontTx/>
              <a:buChar cha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lnSpc>
                <a:spcPct val="115000"/>
              </a:lnSpc>
              <a:spcAft>
                <a:spcPts val="0"/>
              </a:spcAft>
              <a:buFontTx/>
              <a:buChar cha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a typeface="Times New Roman" panose="02020603050405020304" pitchFamily="18" charset="0"/>
            </a:endParaRPr>
          </a:p>
        </p:txBody>
      </p:sp>
    </p:spTree>
    <p:extLst>
      <p:ext uri="{BB962C8B-B14F-4D97-AF65-F5344CB8AC3E}">
        <p14:creationId xmlns:p14="http://schemas.microsoft.com/office/powerpoint/2010/main" val="1824340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1410</Words>
  <Application>Microsoft Office PowerPoint</Application>
  <PresentationFormat>On-screen Show (16:9)</PresentationFormat>
  <Paragraphs>132</Paragraphs>
  <Slides>32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Anaheim</vt:lpstr>
      <vt:lpstr>Roboto Condensed Light</vt:lpstr>
      <vt:lpstr>Sanchez</vt:lpstr>
      <vt:lpstr>Garamond</vt:lpstr>
      <vt:lpstr>Inter</vt:lpstr>
      <vt:lpstr>Times New Roman</vt:lpstr>
      <vt:lpstr>Arial</vt:lpstr>
      <vt:lpstr>Times</vt:lpstr>
      <vt:lpstr>Calibri</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Trang Ngô</cp:lastModifiedBy>
  <cp:revision>234</cp:revision>
  <dcterms:created xsi:type="dcterms:W3CDTF">2021-07-15T01:47:15Z</dcterms:created>
  <dcterms:modified xsi:type="dcterms:W3CDTF">2026-02-09T02:22:17Z</dcterms:modified>
</cp:coreProperties>
</file>