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1" r:id="rId2"/>
  </p:sldMasterIdLst>
  <p:notesMasterIdLst>
    <p:notesMasterId r:id="rId30"/>
  </p:notesMasterIdLst>
  <p:sldIdLst>
    <p:sldId id="277" r:id="rId3"/>
    <p:sldId id="6134" r:id="rId4"/>
    <p:sldId id="325" r:id="rId5"/>
    <p:sldId id="291" r:id="rId6"/>
    <p:sldId id="6140" r:id="rId7"/>
    <p:sldId id="259" r:id="rId8"/>
    <p:sldId id="260" r:id="rId9"/>
    <p:sldId id="6387" r:id="rId10"/>
    <p:sldId id="262" r:id="rId11"/>
    <p:sldId id="6389" r:id="rId12"/>
    <p:sldId id="263" r:id="rId13"/>
    <p:sldId id="261" r:id="rId14"/>
    <p:sldId id="266" r:id="rId15"/>
    <p:sldId id="6390" r:id="rId16"/>
    <p:sldId id="6391" r:id="rId17"/>
    <p:sldId id="271" r:id="rId18"/>
    <p:sldId id="6393" r:id="rId19"/>
    <p:sldId id="268" r:id="rId20"/>
    <p:sldId id="6168" r:id="rId21"/>
    <p:sldId id="6199" r:id="rId22"/>
    <p:sldId id="6216" r:id="rId23"/>
    <p:sldId id="6215" r:id="rId24"/>
    <p:sldId id="6385" r:id="rId25"/>
    <p:sldId id="6386" r:id="rId26"/>
    <p:sldId id="6292" r:id="rId27"/>
    <p:sldId id="6196" r:id="rId28"/>
    <p:sldId id="6195" r:id="rId29"/>
  </p:sldIdLst>
  <p:sldSz cx="9144000" cy="5143500" type="screen16x9"/>
  <p:notesSz cx="6858000" cy="9144000"/>
  <p:embeddedFontLst>
    <p:embeddedFont>
      <p:font typeface="#9Slide03 IcielPanton Black" panose="020B0604020202020204" charset="0"/>
      <p:bold r:id="rId31"/>
    </p:embeddedFont>
    <p:embeddedFont>
      <p:font typeface="Arialle Bold" panose="020B0604020202020204" charset="0"/>
      <p:regular r:id="rId32"/>
    </p:embeddedFont>
    <p:embeddedFont>
      <p:font typeface="Bebas Neue" panose="020B060402020202020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Faustina Regular" panose="020B0604020202020204" charset="0"/>
      <p:regular r:id="rId40"/>
    </p:embeddedFont>
    <p:embeddedFont>
      <p:font typeface="Faustina Regular Bold" panose="020B0604020202020204" charset="0"/>
      <p:regular r:id="rId41"/>
    </p:embeddedFont>
    <p:embeddedFont>
      <p:font typeface="Faustina SemiBold" panose="020B0604020202020204" charset="0"/>
      <p:regular r:id="rId42"/>
    </p:embeddedFont>
    <p:embeddedFont>
      <p:font typeface="Impact" panose="020B0806030902050204" pitchFamily="34" charset="0"/>
      <p:regular r:id="rId43"/>
    </p:embeddedFont>
    <p:embeddedFont>
      <p:font typeface="Livvic" panose="020B0604020202020204" charset="0"/>
      <p:regular r:id="rId44"/>
      <p:bold r:id="rId45"/>
      <p:italic r:id="rId46"/>
      <p:boldItalic r:id="rId47"/>
    </p:embeddedFont>
    <p:embeddedFont>
      <p:font typeface="Muli Regular" panose="020B0604020202020204" charset="0"/>
      <p:regular r:id="rId48"/>
    </p:embeddedFont>
    <p:embeddedFont>
      <p:font typeface="Nunito Bold" panose="020B0604020202020204" charset="0"/>
      <p:regular r:id="rId49"/>
    </p:embeddedFont>
    <p:embeddedFont>
      <p:font typeface="Roboto Condensed Light" panose="02000000000000000000" pitchFamily="2" charset="0"/>
      <p:regular r:id="rId50"/>
      <p:italic r:id="rId51"/>
    </p:embeddedFont>
    <p:embeddedFont>
      <p:font typeface="Spartan" panose="020B0604020202020204" charset="0"/>
      <p:regular r:id="rId52"/>
      <p:bold r:id="rId53"/>
    </p:embeddedFont>
    <p:embeddedFont>
      <p:font typeface="Spartan Thin" panose="020B0604020202020204" charset="0"/>
      <p:regular r:id="rId54"/>
      <p:bold r:id="rId55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FF"/>
    <a:srgbClr val="FF99CC"/>
    <a:srgbClr val="FF0066"/>
    <a:srgbClr val="FFCC00"/>
    <a:srgbClr val="FF6614"/>
    <a:srgbClr val="00B050"/>
    <a:srgbClr val="009999"/>
    <a:srgbClr val="FF9900"/>
    <a:srgbClr val="D05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6" autoAdjust="0"/>
    <p:restoredTop sz="95033" autoAdjust="0"/>
  </p:normalViewPr>
  <p:slideViewPr>
    <p:cSldViewPr snapToGrid="0">
      <p:cViewPr varScale="1">
        <p:scale>
          <a:sx n="98" d="100"/>
          <a:sy n="98" d="100"/>
        </p:scale>
        <p:origin x="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70017-4882-4061-9B4B-46976A434F99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D03C9-49E3-47DC-975D-5FC1030CB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003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3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89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714775" y="1152475"/>
            <a:ext cx="775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Livvic"/>
              <a:buAutoNum type="arabicPeriod"/>
              <a:defRPr sz="1100">
                <a:solidFill>
                  <a:srgbClr val="30394B"/>
                </a:solidFill>
              </a:defRPr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lphaLcPeriod"/>
              <a:defRPr sz="1200">
                <a:solidFill>
                  <a:srgbClr val="30394B"/>
                </a:solidFill>
              </a:defRPr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romanLcPeriod"/>
              <a:defRPr sz="1200">
                <a:solidFill>
                  <a:srgbClr val="30394B"/>
                </a:solidFill>
              </a:defRPr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rabicPeriod"/>
              <a:defRPr sz="1200">
                <a:solidFill>
                  <a:srgbClr val="30394B"/>
                </a:solidFill>
              </a:defRPr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lphaLcPeriod"/>
              <a:defRPr sz="1200">
                <a:solidFill>
                  <a:srgbClr val="30394B"/>
                </a:solidFill>
              </a:defRPr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romanLcPeriod"/>
              <a:defRPr sz="1200">
                <a:solidFill>
                  <a:srgbClr val="30394B"/>
                </a:solidFill>
              </a:defRPr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rabicPeriod"/>
              <a:defRPr sz="1200">
                <a:solidFill>
                  <a:srgbClr val="30394B"/>
                </a:solidFill>
              </a:defRPr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200"/>
              <a:buFont typeface="Roboto Condensed Light"/>
              <a:buAutoNum type="alphaLcPeriod"/>
              <a:defRPr sz="1200">
                <a:solidFill>
                  <a:srgbClr val="30394B"/>
                </a:solidFill>
              </a:defRPr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200"/>
              <a:buFont typeface="Roboto Condensed Light"/>
              <a:buAutoNum type="romanLcPeriod"/>
              <a:defRPr sz="1200"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02" name="Google Shape;102;p4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103" name="Google Shape;103;p4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108" name="Google Shape;108;p4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32510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82" name="Google Shape;282;p16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283" name="Google Shape;283;p16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16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16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16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87" name="Google Shape;287;p16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288" name="Google Shape;288;p16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9" name="Google Shape;289;p16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2" name="Google Shape;292;p16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72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5" name="Google Shape;295;p17"/>
          <p:cNvSpPr txBox="1">
            <a:spLocks noGrp="1"/>
          </p:cNvSpPr>
          <p:nvPr>
            <p:ph type="title" hasCustomPrompt="1"/>
          </p:nvPr>
        </p:nvSpPr>
        <p:spPr>
          <a:xfrm>
            <a:off x="193750" y="549000"/>
            <a:ext cx="37290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None/>
              <a:defRPr sz="53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6" name="Google Shape;296;p17"/>
          <p:cNvSpPr txBox="1">
            <a:spLocks noGrp="1"/>
          </p:cNvSpPr>
          <p:nvPr>
            <p:ph type="title" idx="2" hasCustomPrompt="1"/>
          </p:nvPr>
        </p:nvSpPr>
        <p:spPr>
          <a:xfrm>
            <a:off x="2717950" y="1984263"/>
            <a:ext cx="3729000" cy="10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None/>
              <a:defRPr sz="53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7"/>
          <p:cNvSpPr txBox="1">
            <a:spLocks noGrp="1"/>
          </p:cNvSpPr>
          <p:nvPr>
            <p:ph type="title" idx="3" hasCustomPrompt="1"/>
          </p:nvPr>
        </p:nvSpPr>
        <p:spPr>
          <a:xfrm>
            <a:off x="5189725" y="3373825"/>
            <a:ext cx="37290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None/>
              <a:defRPr sz="53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500"/>
              <a:buNone/>
              <a:defRPr sz="115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98" name="Google Shape;298;p17"/>
          <p:cNvGrpSpPr/>
          <p:nvPr/>
        </p:nvGrpSpPr>
        <p:grpSpPr>
          <a:xfrm rot="-5400000">
            <a:off x="1788750" y="2692525"/>
            <a:ext cx="175200" cy="3752700"/>
            <a:chOff x="8389650" y="-9525"/>
            <a:chExt cx="175200" cy="37527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0" name="Google Shape;300;p17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1" name="Google Shape;301;p17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2" name="Google Shape;302;p17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303" name="Google Shape;303;p17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4" name="Google Shape;304;p17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305" name="Google Shape;305;p17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6" name="Google Shape;306;p17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7" name="Google Shape;307;p17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477550" y="1378925"/>
            <a:ext cx="31614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None/>
              <a:defRPr sz="1400">
                <a:solidFill>
                  <a:srgbClr val="FFE599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4"/>
          </p:nvPr>
        </p:nvSpPr>
        <p:spPr>
          <a:xfrm>
            <a:off x="3022494" y="2768475"/>
            <a:ext cx="31614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None/>
              <a:defRPr sz="1400">
                <a:solidFill>
                  <a:srgbClr val="FFE599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5"/>
          </p:nvPr>
        </p:nvSpPr>
        <p:spPr>
          <a:xfrm>
            <a:off x="5473536" y="4094500"/>
            <a:ext cx="31614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400"/>
              <a:buNone/>
              <a:defRPr sz="1400">
                <a:solidFill>
                  <a:srgbClr val="FFE599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10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Only Title 4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19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336" name="Google Shape;336;p19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0" name="Google Shape;340;p19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341" name="Google Shape;341;p19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45" name="Google Shape;345;p19"/>
          <p:cNvGrpSpPr/>
          <p:nvPr/>
        </p:nvGrpSpPr>
        <p:grpSpPr>
          <a:xfrm rot="5400000" flipH="1">
            <a:off x="1153250" y="-962738"/>
            <a:ext cx="250200" cy="2556700"/>
            <a:chOff x="6592750" y="3054500"/>
            <a:chExt cx="250200" cy="2556700"/>
          </a:xfrm>
        </p:grpSpPr>
        <p:cxnSp>
          <p:nvCxnSpPr>
            <p:cNvPr id="346" name="Google Shape;346;p19"/>
            <p:cNvCxnSpPr/>
            <p:nvPr/>
          </p:nvCxnSpPr>
          <p:spPr>
            <a:xfrm>
              <a:off x="6717850" y="3561600"/>
              <a:ext cx="0" cy="20496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7" name="Google Shape;347;p19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8" name="Google Shape;348;p19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9" name="Google Shape;349;p19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50" name="Google Shape;350;p19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362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20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353" name="Google Shape;353;p20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20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20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20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57" name="Google Shape;357;p20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358" name="Google Shape;358;p20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0" name="Google Shape;360;p20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1" name="Google Shape;361;p20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693150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15075" y="13286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44557" y="16535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915075" y="251625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944557" y="284122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915075" y="37039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944557" y="40288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20"/>
          <p:cNvSpPr txBox="1">
            <a:spLocks noGrp="1"/>
          </p:cNvSpPr>
          <p:nvPr>
            <p:ph type="title" idx="7"/>
          </p:nvPr>
        </p:nvSpPr>
        <p:spPr>
          <a:xfrm>
            <a:off x="6126854" y="13286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0" name="Google Shape;370;p20"/>
          <p:cNvSpPr txBox="1">
            <a:spLocks noGrp="1"/>
          </p:cNvSpPr>
          <p:nvPr>
            <p:ph type="subTitle" idx="8"/>
          </p:nvPr>
        </p:nvSpPr>
        <p:spPr>
          <a:xfrm>
            <a:off x="6126854" y="16535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0"/>
          <p:cNvSpPr txBox="1">
            <a:spLocks noGrp="1"/>
          </p:cNvSpPr>
          <p:nvPr>
            <p:ph type="title" idx="9"/>
          </p:nvPr>
        </p:nvSpPr>
        <p:spPr>
          <a:xfrm>
            <a:off x="6126854" y="251625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2" name="Google Shape;372;p20"/>
          <p:cNvSpPr txBox="1">
            <a:spLocks noGrp="1"/>
          </p:cNvSpPr>
          <p:nvPr>
            <p:ph type="subTitle" idx="13"/>
          </p:nvPr>
        </p:nvSpPr>
        <p:spPr>
          <a:xfrm>
            <a:off x="6126854" y="284122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20"/>
          <p:cNvSpPr txBox="1">
            <a:spLocks noGrp="1"/>
          </p:cNvSpPr>
          <p:nvPr>
            <p:ph type="title" idx="14"/>
          </p:nvPr>
        </p:nvSpPr>
        <p:spPr>
          <a:xfrm>
            <a:off x="6126854" y="3703900"/>
            <a:ext cx="20850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4" name="Google Shape;374;p20"/>
          <p:cNvSpPr txBox="1">
            <a:spLocks noGrp="1"/>
          </p:cNvSpPr>
          <p:nvPr>
            <p:ph type="subTitle" idx="15"/>
          </p:nvPr>
        </p:nvSpPr>
        <p:spPr>
          <a:xfrm>
            <a:off x="6126854" y="4028875"/>
            <a:ext cx="2064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4170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1"/>
          <p:cNvSpPr/>
          <p:nvPr/>
        </p:nvSpPr>
        <p:spPr>
          <a:xfrm>
            <a:off x="-100" y="4333560"/>
            <a:ext cx="9144064" cy="841264"/>
          </a:xfrm>
          <a:custGeom>
            <a:avLst/>
            <a:gdLst/>
            <a:ahLst/>
            <a:cxnLst/>
            <a:rect l="l" t="t" r="r" b="b"/>
            <a:pathLst>
              <a:path w="208483" h="25019" extrusionOk="0">
                <a:moveTo>
                  <a:pt x="0" y="1"/>
                </a:moveTo>
                <a:lnTo>
                  <a:pt x="0" y="25019"/>
                </a:lnTo>
                <a:lnTo>
                  <a:pt x="208482" y="25019"/>
                </a:lnTo>
                <a:lnTo>
                  <a:pt x="208482" y="1"/>
                </a:lnTo>
                <a:close/>
              </a:path>
            </a:pathLst>
          </a:custGeom>
          <a:solidFill>
            <a:srgbClr val="DFC2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21"/>
          <p:cNvSpPr txBox="1">
            <a:spLocks noGrp="1"/>
          </p:cNvSpPr>
          <p:nvPr>
            <p:ph type="title" hasCustomPrompt="1"/>
          </p:nvPr>
        </p:nvSpPr>
        <p:spPr>
          <a:xfrm>
            <a:off x="1147570" y="1173975"/>
            <a:ext cx="22593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21"/>
          <p:cNvSpPr txBox="1">
            <a:spLocks noGrp="1"/>
          </p:cNvSpPr>
          <p:nvPr>
            <p:ph type="title" idx="2" hasCustomPrompt="1"/>
          </p:nvPr>
        </p:nvSpPr>
        <p:spPr>
          <a:xfrm>
            <a:off x="3459292" y="1173975"/>
            <a:ext cx="22593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21"/>
          <p:cNvSpPr txBox="1">
            <a:spLocks noGrp="1"/>
          </p:cNvSpPr>
          <p:nvPr>
            <p:ph type="title" idx="3" hasCustomPrompt="1"/>
          </p:nvPr>
        </p:nvSpPr>
        <p:spPr>
          <a:xfrm>
            <a:off x="5770988" y="1173975"/>
            <a:ext cx="22593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3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0" name="Google Shape;380;p21"/>
          <p:cNvSpPr txBox="1">
            <a:spLocks noGrp="1"/>
          </p:cNvSpPr>
          <p:nvPr>
            <p:ph type="title" idx="4"/>
          </p:nvPr>
        </p:nvSpPr>
        <p:spPr>
          <a:xfrm>
            <a:off x="5847038" y="2285325"/>
            <a:ext cx="2107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1" name="Google Shape;381;p21"/>
          <p:cNvSpPr txBox="1">
            <a:spLocks noGrp="1"/>
          </p:cNvSpPr>
          <p:nvPr>
            <p:ph type="title" idx="5"/>
          </p:nvPr>
        </p:nvSpPr>
        <p:spPr>
          <a:xfrm>
            <a:off x="3535342" y="2285325"/>
            <a:ext cx="2107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title" idx="6"/>
          </p:nvPr>
        </p:nvSpPr>
        <p:spPr>
          <a:xfrm>
            <a:off x="1223620" y="2285325"/>
            <a:ext cx="21072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383" name="Google Shape;383;p21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384" name="Google Shape;384;p2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2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2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2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8" name="Google Shape;388;p21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389" name="Google Shape;389;p21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93" name="Google Shape;393;p21"/>
          <p:cNvSpPr txBox="1">
            <a:spLocks noGrp="1"/>
          </p:cNvSpPr>
          <p:nvPr>
            <p:ph type="title" idx="7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1"/>
          <p:cNvSpPr txBox="1">
            <a:spLocks noGrp="1"/>
          </p:cNvSpPr>
          <p:nvPr>
            <p:ph type="subTitle" idx="1"/>
          </p:nvPr>
        </p:nvSpPr>
        <p:spPr>
          <a:xfrm>
            <a:off x="1175470" y="2690375"/>
            <a:ext cx="2203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21"/>
          <p:cNvSpPr txBox="1">
            <a:spLocks noGrp="1"/>
          </p:cNvSpPr>
          <p:nvPr>
            <p:ph type="subTitle" idx="8"/>
          </p:nvPr>
        </p:nvSpPr>
        <p:spPr>
          <a:xfrm>
            <a:off x="3487191" y="2690375"/>
            <a:ext cx="2203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subTitle" idx="9"/>
          </p:nvPr>
        </p:nvSpPr>
        <p:spPr>
          <a:xfrm>
            <a:off x="5798898" y="2690375"/>
            <a:ext cx="22035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7578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99" name="Google Shape;399;p22"/>
          <p:cNvGrpSpPr/>
          <p:nvPr/>
        </p:nvGrpSpPr>
        <p:grpSpPr>
          <a:xfrm rot="10800000">
            <a:off x="621100" y="1390200"/>
            <a:ext cx="175200" cy="3752700"/>
            <a:chOff x="8389650" y="-9525"/>
            <a:chExt cx="175200" cy="3752700"/>
          </a:xfrm>
        </p:grpSpPr>
        <p:cxnSp>
          <p:nvCxnSpPr>
            <p:cNvPr id="400" name="Google Shape;400;p22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1" name="Google Shape;401;p22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22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22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404" name="Google Shape;404;p22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05" name="Google Shape;405;p22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406" name="Google Shape;406;p22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0" name="Google Shape;410;p22"/>
          <p:cNvSpPr txBox="1">
            <a:spLocks noGrp="1"/>
          </p:cNvSpPr>
          <p:nvPr>
            <p:ph type="title" hasCustomPrompt="1"/>
          </p:nvPr>
        </p:nvSpPr>
        <p:spPr>
          <a:xfrm>
            <a:off x="1563863" y="969975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22"/>
          <p:cNvSpPr txBox="1">
            <a:spLocks noGrp="1"/>
          </p:cNvSpPr>
          <p:nvPr>
            <p:ph type="title" idx="2"/>
          </p:nvPr>
        </p:nvSpPr>
        <p:spPr>
          <a:xfrm>
            <a:off x="1652063" y="1775629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2" name="Google Shape;412;p22"/>
          <p:cNvSpPr txBox="1">
            <a:spLocks noGrp="1"/>
          </p:cNvSpPr>
          <p:nvPr>
            <p:ph type="title" idx="3" hasCustomPrompt="1"/>
          </p:nvPr>
        </p:nvSpPr>
        <p:spPr>
          <a:xfrm>
            <a:off x="5052042" y="969975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3" name="Google Shape;413;p22"/>
          <p:cNvSpPr txBox="1">
            <a:spLocks noGrp="1"/>
          </p:cNvSpPr>
          <p:nvPr>
            <p:ph type="title" idx="4"/>
          </p:nvPr>
        </p:nvSpPr>
        <p:spPr>
          <a:xfrm>
            <a:off x="5140242" y="1775629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4" name="Google Shape;414;p22"/>
          <p:cNvSpPr txBox="1">
            <a:spLocks noGrp="1"/>
          </p:cNvSpPr>
          <p:nvPr>
            <p:ph type="title" idx="5" hasCustomPrompt="1"/>
          </p:nvPr>
        </p:nvSpPr>
        <p:spPr>
          <a:xfrm>
            <a:off x="5052042" y="2856107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5" name="Google Shape;415;p22"/>
          <p:cNvSpPr txBox="1">
            <a:spLocks noGrp="1"/>
          </p:cNvSpPr>
          <p:nvPr>
            <p:ph type="title" idx="6"/>
          </p:nvPr>
        </p:nvSpPr>
        <p:spPr>
          <a:xfrm>
            <a:off x="5140242" y="366176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6" name="Google Shape;416;p22"/>
          <p:cNvSpPr txBox="1">
            <a:spLocks noGrp="1"/>
          </p:cNvSpPr>
          <p:nvPr>
            <p:ph type="title" idx="7" hasCustomPrompt="1"/>
          </p:nvPr>
        </p:nvSpPr>
        <p:spPr>
          <a:xfrm>
            <a:off x="1563863" y="2856107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4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500"/>
              <a:buNone/>
              <a:defRPr sz="11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7" name="Google Shape;417;p22"/>
          <p:cNvSpPr txBox="1">
            <a:spLocks noGrp="1"/>
          </p:cNvSpPr>
          <p:nvPr>
            <p:ph type="title" idx="8"/>
          </p:nvPr>
        </p:nvSpPr>
        <p:spPr>
          <a:xfrm>
            <a:off x="1652063" y="366176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18" name="Google Shape;418;p22"/>
          <p:cNvSpPr txBox="1">
            <a:spLocks noGrp="1"/>
          </p:cNvSpPr>
          <p:nvPr>
            <p:ph type="title" idx="9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1628363" y="2090988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13"/>
          </p:nvPr>
        </p:nvSpPr>
        <p:spPr>
          <a:xfrm>
            <a:off x="5116542" y="2091000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subTitle" idx="14"/>
          </p:nvPr>
        </p:nvSpPr>
        <p:spPr>
          <a:xfrm>
            <a:off x="1628363" y="4005575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15"/>
          </p:nvPr>
        </p:nvSpPr>
        <p:spPr>
          <a:xfrm>
            <a:off x="5116542" y="4005600"/>
            <a:ext cx="24921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400"/>
              <a:buNone/>
              <a:defRPr sz="1400">
                <a:solidFill>
                  <a:srgbClr val="0E2A47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297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3"/>
          <p:cNvSpPr txBox="1">
            <a:spLocks noGrp="1"/>
          </p:cNvSpPr>
          <p:nvPr>
            <p:ph type="title"/>
          </p:nvPr>
        </p:nvSpPr>
        <p:spPr>
          <a:xfrm>
            <a:off x="1619250" y="1603200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title" idx="2"/>
          </p:nvPr>
        </p:nvSpPr>
        <p:spPr>
          <a:xfrm>
            <a:off x="5696097" y="1603188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6" name="Google Shape;426;p23"/>
          <p:cNvSpPr txBox="1">
            <a:spLocks noGrp="1"/>
          </p:cNvSpPr>
          <p:nvPr>
            <p:ph type="title" idx="3"/>
          </p:nvPr>
        </p:nvSpPr>
        <p:spPr>
          <a:xfrm>
            <a:off x="5696097" y="3252323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27" name="Google Shape;427;p23"/>
          <p:cNvSpPr txBox="1">
            <a:spLocks noGrp="1"/>
          </p:cNvSpPr>
          <p:nvPr>
            <p:ph type="title" idx="4"/>
          </p:nvPr>
        </p:nvSpPr>
        <p:spPr>
          <a:xfrm>
            <a:off x="1619250" y="3252323"/>
            <a:ext cx="27474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428" name="Google Shape;428;p23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429" name="Google Shape;429;p23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33" name="Google Shape;433;p23"/>
          <p:cNvGrpSpPr/>
          <p:nvPr/>
        </p:nvGrpSpPr>
        <p:grpSpPr>
          <a:xfrm rot="10800000" flipH="1">
            <a:off x="8611050" y="-35175"/>
            <a:ext cx="250200" cy="3009700"/>
            <a:chOff x="6592750" y="3054500"/>
            <a:chExt cx="250200" cy="3009700"/>
          </a:xfrm>
        </p:grpSpPr>
        <p:cxnSp>
          <p:nvCxnSpPr>
            <p:cNvPr id="434" name="Google Shape;434;p23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5" name="Google Shape;435;p23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23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23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438" name="Google Shape;438;p23"/>
          <p:cNvCxnSpPr/>
          <p:nvPr/>
        </p:nvCxnSpPr>
        <p:spPr>
          <a:xfrm rot="10800000">
            <a:off x="814338" y="4000575"/>
            <a:ext cx="0" cy="16287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9" name="Google Shape;439;p23"/>
          <p:cNvSpPr txBox="1">
            <a:spLocks noGrp="1"/>
          </p:cNvSpPr>
          <p:nvPr>
            <p:ph type="title" idx="5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23"/>
          <p:cNvSpPr txBox="1">
            <a:spLocks noGrp="1"/>
          </p:cNvSpPr>
          <p:nvPr>
            <p:ph type="subTitle" idx="1"/>
          </p:nvPr>
        </p:nvSpPr>
        <p:spPr>
          <a:xfrm>
            <a:off x="1619250" y="1947913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23"/>
          <p:cNvSpPr txBox="1">
            <a:spLocks noGrp="1"/>
          </p:cNvSpPr>
          <p:nvPr>
            <p:ph type="subTitle" idx="6"/>
          </p:nvPr>
        </p:nvSpPr>
        <p:spPr>
          <a:xfrm>
            <a:off x="1619250" y="3571425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23"/>
          <p:cNvSpPr txBox="1">
            <a:spLocks noGrp="1"/>
          </p:cNvSpPr>
          <p:nvPr>
            <p:ph type="subTitle" idx="7"/>
          </p:nvPr>
        </p:nvSpPr>
        <p:spPr>
          <a:xfrm>
            <a:off x="5696100" y="3571425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23"/>
          <p:cNvSpPr txBox="1">
            <a:spLocks noGrp="1"/>
          </p:cNvSpPr>
          <p:nvPr>
            <p:ph type="subTitle" idx="8"/>
          </p:nvPr>
        </p:nvSpPr>
        <p:spPr>
          <a:xfrm>
            <a:off x="5673150" y="1947925"/>
            <a:ext cx="2793300" cy="6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30394B"/>
              </a:buClr>
              <a:buSzPts val="1400"/>
              <a:buNone/>
              <a:defRPr>
                <a:solidFill>
                  <a:srgbClr val="30394B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33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5" name="Google Shape;445;p24"/>
          <p:cNvGrpSpPr/>
          <p:nvPr/>
        </p:nvGrpSpPr>
        <p:grpSpPr>
          <a:xfrm rot="10800000" flipH="1">
            <a:off x="8658675" y="-35175"/>
            <a:ext cx="250200" cy="3009700"/>
            <a:chOff x="6592750" y="3054500"/>
            <a:chExt cx="250200" cy="3009700"/>
          </a:xfrm>
        </p:grpSpPr>
        <p:cxnSp>
          <p:nvCxnSpPr>
            <p:cNvPr id="446" name="Google Shape;446;p24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7" name="Google Shape;447;p24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8" name="Google Shape;448;p24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9" name="Google Shape;449;p24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50" name="Google Shape;450;p24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24"/>
          <p:cNvGrpSpPr/>
          <p:nvPr/>
        </p:nvGrpSpPr>
        <p:grpSpPr>
          <a:xfrm rot="10800000">
            <a:off x="303000" y="1390200"/>
            <a:ext cx="175200" cy="3752700"/>
            <a:chOff x="8389650" y="-9525"/>
            <a:chExt cx="175200" cy="3752700"/>
          </a:xfrm>
        </p:grpSpPr>
        <p:cxnSp>
          <p:nvCxnSpPr>
            <p:cNvPr id="452" name="Google Shape;452;p24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3" name="Google Shape;453;p24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24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24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456" name="Google Shape;456;p24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142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mockup">
  <p:cSld name="design mockup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5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9" name="Google Shape;459;p25"/>
          <p:cNvSpPr txBox="1">
            <a:spLocks noGrp="1"/>
          </p:cNvSpPr>
          <p:nvPr>
            <p:ph type="title"/>
          </p:nvPr>
        </p:nvSpPr>
        <p:spPr>
          <a:xfrm>
            <a:off x="1003300" y="1717375"/>
            <a:ext cx="29238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0" name="Google Shape;460;p25"/>
          <p:cNvGrpSpPr/>
          <p:nvPr/>
        </p:nvGrpSpPr>
        <p:grpSpPr>
          <a:xfrm rot="10800000">
            <a:off x="627175" y="0"/>
            <a:ext cx="175200" cy="3752700"/>
            <a:chOff x="8389650" y="-9525"/>
            <a:chExt cx="175200" cy="3752700"/>
          </a:xfrm>
        </p:grpSpPr>
        <p:cxnSp>
          <p:nvCxnSpPr>
            <p:cNvPr id="461" name="Google Shape;461;p25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2" name="Google Shape;462;p25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3" name="Google Shape;463;p25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4" name="Google Shape;464;p25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465" name="Google Shape;465;p25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6" name="Google Shape;466;p25"/>
          <p:cNvSpPr txBox="1">
            <a:spLocks noGrp="1"/>
          </p:cNvSpPr>
          <p:nvPr>
            <p:ph type="body" idx="1"/>
          </p:nvPr>
        </p:nvSpPr>
        <p:spPr>
          <a:xfrm>
            <a:off x="1003300" y="2282792"/>
            <a:ext cx="29238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ivvic"/>
              <a:buAutoNum type="arabicPeriod"/>
              <a:defRPr sz="1400">
                <a:solidFill>
                  <a:srgbClr val="FFFFFF"/>
                </a:solidFill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467" name="Google Shape;467;p25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468" name="Google Shape;468;p25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8096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mockup 2">
  <p:cSld name="design mockup 2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4" name="Google Shape;474;p26"/>
          <p:cNvSpPr txBox="1">
            <a:spLocks noGrp="1"/>
          </p:cNvSpPr>
          <p:nvPr>
            <p:ph type="title"/>
          </p:nvPr>
        </p:nvSpPr>
        <p:spPr>
          <a:xfrm>
            <a:off x="4629550" y="2774650"/>
            <a:ext cx="29238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26"/>
          <p:cNvSpPr txBox="1">
            <a:spLocks noGrp="1"/>
          </p:cNvSpPr>
          <p:nvPr>
            <p:ph type="body" idx="1"/>
          </p:nvPr>
        </p:nvSpPr>
        <p:spPr>
          <a:xfrm>
            <a:off x="4629550" y="3340075"/>
            <a:ext cx="2923800" cy="12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Livvic"/>
              <a:buAutoNum type="arabicPeriod"/>
              <a:defRPr sz="1400">
                <a:solidFill>
                  <a:srgbClr val="FFFFFF"/>
                </a:solidFill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2pPr>
            <a:lvl3pPr marL="1371566" lvl="2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3pPr>
            <a:lvl4pPr marL="1828754" lvl="3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4pPr>
            <a:lvl5pPr marL="2285943" lvl="4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5pPr>
            <a:lvl6pPr marL="2743132" lvl="5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6pPr>
            <a:lvl7pPr marL="3200320" lvl="6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200">
                <a:solidFill>
                  <a:srgbClr val="FFFFFF"/>
                </a:solidFill>
              </a:defRPr>
            </a:lvl7pPr>
            <a:lvl8pPr marL="3657509" lvl="7" indent="-30479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200">
                <a:solidFill>
                  <a:srgbClr val="FFFFFF"/>
                </a:solidFill>
              </a:defRPr>
            </a:lvl8pPr>
            <a:lvl9pPr marL="4114697" lvl="8" indent="-304793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476" name="Google Shape;476;p26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477" name="Google Shape;477;p26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81" name="Google Shape;481;p26"/>
          <p:cNvGrpSpPr/>
          <p:nvPr/>
        </p:nvGrpSpPr>
        <p:grpSpPr>
          <a:xfrm>
            <a:off x="8384850" y="990600"/>
            <a:ext cx="175200" cy="4190800"/>
            <a:chOff x="292400" y="1018175"/>
            <a:chExt cx="175200" cy="4190800"/>
          </a:xfrm>
        </p:grpSpPr>
        <p:grpSp>
          <p:nvGrpSpPr>
            <p:cNvPr id="482" name="Google Shape;482;p26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483" name="Google Shape;483;p26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84" name="Google Shape;484;p26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5" name="Google Shape;485;p26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86" name="Google Shape;486;p26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487" name="Google Shape;487;p26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88" name="Google Shape;488;p26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9" name="Google Shape;489;p26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0" name="Google Shape;490;p26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rgbClr val="FFE599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5059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5"/>
          <p:cNvSpPr txBox="1">
            <a:spLocks noGrp="1"/>
          </p:cNvSpPr>
          <p:nvPr>
            <p:ph type="body" idx="1"/>
          </p:nvPr>
        </p:nvSpPr>
        <p:spPr>
          <a:xfrm>
            <a:off x="1029100" y="3195475"/>
            <a:ext cx="3069000" cy="12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30394B"/>
                </a:solidFill>
              </a:defRPr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2"/>
          </p:nvPr>
        </p:nvSpPr>
        <p:spPr>
          <a:xfrm>
            <a:off x="5069770" y="3195475"/>
            <a:ext cx="3069000" cy="12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>
                <a:solidFill>
                  <a:srgbClr val="30394B"/>
                </a:solidFill>
              </a:defRPr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17" name="Google Shape;117;p5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118" name="Google Shape;118;p5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22" name="Google Shape;122;p5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123" name="Google Shape;123;p5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7" name="Google Shape;127;p5"/>
          <p:cNvSpPr txBox="1">
            <a:spLocks noGrp="1"/>
          </p:cNvSpPr>
          <p:nvPr>
            <p:ph type="title"/>
          </p:nvPr>
        </p:nvSpPr>
        <p:spPr>
          <a:xfrm>
            <a:off x="1473250" y="2795425"/>
            <a:ext cx="2180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 idx="3"/>
          </p:nvPr>
        </p:nvSpPr>
        <p:spPr>
          <a:xfrm>
            <a:off x="5513938" y="2795425"/>
            <a:ext cx="2180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6410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7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3" name="Google Shape;493;p27"/>
          <p:cNvSpPr txBox="1">
            <a:spLocks noGrp="1"/>
          </p:cNvSpPr>
          <p:nvPr>
            <p:ph type="title"/>
          </p:nvPr>
        </p:nvSpPr>
        <p:spPr>
          <a:xfrm>
            <a:off x="2118288" y="860088"/>
            <a:ext cx="49074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494" name="Google Shape;494;p27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495" name="Google Shape;495;p27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27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99" name="Google Shape;499;p27"/>
          <p:cNvGrpSpPr/>
          <p:nvPr/>
        </p:nvGrpSpPr>
        <p:grpSpPr>
          <a:xfrm rot="10800000" flipH="1">
            <a:off x="8611050" y="-35175"/>
            <a:ext cx="250200" cy="3009700"/>
            <a:chOff x="6592750" y="3054500"/>
            <a:chExt cx="250200" cy="3009700"/>
          </a:xfrm>
        </p:grpSpPr>
        <p:cxnSp>
          <p:nvCxnSpPr>
            <p:cNvPr id="500" name="Google Shape;500;p27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1" name="Google Shape;501;p27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2" name="Google Shape;502;p27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27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04" name="Google Shape;504;p27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505" name="Google Shape;505;p27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27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27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27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09" name="Google Shape;509;p27"/>
          <p:cNvSpPr txBox="1">
            <a:spLocks noGrp="1"/>
          </p:cNvSpPr>
          <p:nvPr>
            <p:ph type="title" idx="2"/>
          </p:nvPr>
        </p:nvSpPr>
        <p:spPr>
          <a:xfrm>
            <a:off x="2986350" y="2068800"/>
            <a:ext cx="31713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 sz="1400"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2800"/>
              <a:buNone/>
              <a:defRPr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510" name="Google Shape;510;p27"/>
          <p:cNvSpPr txBox="1"/>
          <p:nvPr/>
        </p:nvSpPr>
        <p:spPr>
          <a:xfrm>
            <a:off x="2834925" y="3289350"/>
            <a:ext cx="3464400" cy="7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0394B"/>
                </a:solidFill>
                <a:latin typeface="Spartan Thin"/>
                <a:ea typeface="Spartan Thin"/>
                <a:cs typeface="Spartan Thin"/>
                <a:sym typeface="Spartan Thin"/>
              </a:rPr>
              <a:t>CREDITS: This presentation template was created by </a:t>
            </a:r>
            <a:r>
              <a:rPr lang="en" sz="1000">
                <a:solidFill>
                  <a:srgbClr val="30394B"/>
                </a:solidFill>
                <a:uFill>
                  <a:noFill/>
                </a:uFill>
                <a:latin typeface="Spartan Thin"/>
                <a:ea typeface="Spartan Thin"/>
                <a:cs typeface="Spartan Thin"/>
                <a:sym typeface="Spartan Th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30394B"/>
                </a:solidFill>
                <a:latin typeface="Spartan Thin"/>
                <a:ea typeface="Spartan Thin"/>
                <a:cs typeface="Spartan Thin"/>
                <a:sym typeface="Spartan Thin"/>
              </a:rPr>
              <a:t>, including icons by </a:t>
            </a:r>
            <a:r>
              <a:rPr lang="en" sz="1000">
                <a:solidFill>
                  <a:srgbClr val="30394B"/>
                </a:solidFill>
                <a:uFill>
                  <a:noFill/>
                </a:uFill>
                <a:latin typeface="Spartan Thin"/>
                <a:ea typeface="Spartan Thin"/>
                <a:cs typeface="Spartan Thin"/>
                <a:sym typeface="Spartan Th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30394B"/>
                </a:solidFill>
                <a:latin typeface="Spartan Thin"/>
                <a:ea typeface="Spartan Thin"/>
                <a:cs typeface="Spartan Thin"/>
                <a:sym typeface="Spartan Thin"/>
              </a:rPr>
              <a:t>, and infographics &amp; images by </a:t>
            </a:r>
            <a:r>
              <a:rPr lang="en" sz="1000">
                <a:solidFill>
                  <a:srgbClr val="30394B"/>
                </a:solidFill>
                <a:uFill>
                  <a:noFill/>
                </a:uFill>
                <a:latin typeface="Spartan Thin"/>
                <a:ea typeface="Spartan Thin"/>
                <a:cs typeface="Spartan Thin"/>
                <a:sym typeface="Spartan Th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rgbClr val="30394B"/>
              </a:solidFill>
              <a:latin typeface="Spartan Thin"/>
              <a:ea typeface="Spartan Thin"/>
              <a:cs typeface="Spartan Thin"/>
              <a:sym typeface="Spartan Thin"/>
            </a:endParaRPr>
          </a:p>
        </p:txBody>
      </p:sp>
    </p:spTree>
    <p:extLst>
      <p:ext uri="{BB962C8B-B14F-4D97-AF65-F5344CB8AC3E}">
        <p14:creationId xmlns:p14="http://schemas.microsoft.com/office/powerpoint/2010/main" val="2367790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28"/>
          <p:cNvGrpSpPr/>
          <p:nvPr/>
        </p:nvGrpSpPr>
        <p:grpSpPr>
          <a:xfrm rot="5400000" flipH="1">
            <a:off x="2007800" y="-1823375"/>
            <a:ext cx="175200" cy="4190800"/>
            <a:chOff x="292400" y="1018175"/>
            <a:chExt cx="175200" cy="4190800"/>
          </a:xfrm>
        </p:grpSpPr>
        <p:grpSp>
          <p:nvGrpSpPr>
            <p:cNvPr id="513" name="Google Shape;513;p28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514" name="Google Shape;514;p28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15" name="Google Shape;515;p28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28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28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518" name="Google Shape;518;p28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19" name="Google Shape;519;p28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0" name="Google Shape;520;p28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28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2" name="Google Shape;522;p28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523" name="Google Shape;523;p28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27" name="Google Shape;527;p28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8"/>
          <p:cNvSpPr txBox="1">
            <a:spLocks noGrp="1"/>
          </p:cNvSpPr>
          <p:nvPr>
            <p:ph type="title" idx="2" hasCustomPrompt="1"/>
          </p:nvPr>
        </p:nvSpPr>
        <p:spPr>
          <a:xfrm>
            <a:off x="1171200" y="1354763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4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9" name="Google Shape;529;p28"/>
          <p:cNvSpPr txBox="1">
            <a:spLocks noGrp="1"/>
          </p:cNvSpPr>
          <p:nvPr>
            <p:ph type="title" idx="3"/>
          </p:nvPr>
        </p:nvSpPr>
        <p:spPr>
          <a:xfrm>
            <a:off x="1259429" y="114124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0" name="Google Shape;530;p28"/>
          <p:cNvSpPr txBox="1">
            <a:spLocks noGrp="1"/>
          </p:cNvSpPr>
          <p:nvPr>
            <p:ph type="title" idx="4" hasCustomPrompt="1"/>
          </p:nvPr>
        </p:nvSpPr>
        <p:spPr>
          <a:xfrm>
            <a:off x="3627925" y="1888163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4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1" name="Google Shape;531;p28"/>
          <p:cNvSpPr txBox="1">
            <a:spLocks noGrp="1"/>
          </p:cNvSpPr>
          <p:nvPr>
            <p:ph type="title" idx="5"/>
          </p:nvPr>
        </p:nvSpPr>
        <p:spPr>
          <a:xfrm>
            <a:off x="3716154" y="1674641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2" name="Google Shape;532;p28"/>
          <p:cNvSpPr txBox="1">
            <a:spLocks noGrp="1"/>
          </p:cNvSpPr>
          <p:nvPr>
            <p:ph type="title" idx="6" hasCustomPrompt="1"/>
          </p:nvPr>
        </p:nvSpPr>
        <p:spPr>
          <a:xfrm>
            <a:off x="6076575" y="2421575"/>
            <a:ext cx="2621100" cy="104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400"/>
              <a:buNone/>
              <a:defRPr sz="5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500"/>
              <a:buNone/>
              <a:defRPr sz="115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3" name="Google Shape;533;p28"/>
          <p:cNvSpPr txBox="1">
            <a:spLocks noGrp="1"/>
          </p:cNvSpPr>
          <p:nvPr>
            <p:ph type="title" idx="7"/>
          </p:nvPr>
        </p:nvSpPr>
        <p:spPr>
          <a:xfrm>
            <a:off x="6164804" y="2208054"/>
            <a:ext cx="24447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4" name="Google Shape;534;p28"/>
          <p:cNvSpPr txBox="1">
            <a:spLocks noGrp="1"/>
          </p:cNvSpPr>
          <p:nvPr>
            <p:ph type="subTitle" idx="1"/>
          </p:nvPr>
        </p:nvSpPr>
        <p:spPr>
          <a:xfrm>
            <a:off x="1344450" y="2156500"/>
            <a:ext cx="22746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8"/>
          <p:cNvSpPr txBox="1">
            <a:spLocks noGrp="1"/>
          </p:cNvSpPr>
          <p:nvPr>
            <p:ph type="subTitle" idx="8"/>
          </p:nvPr>
        </p:nvSpPr>
        <p:spPr>
          <a:xfrm>
            <a:off x="3807322" y="2695500"/>
            <a:ext cx="22623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8"/>
          <p:cNvSpPr txBox="1">
            <a:spLocks noGrp="1"/>
          </p:cNvSpPr>
          <p:nvPr>
            <p:ph type="subTitle" idx="9"/>
          </p:nvPr>
        </p:nvSpPr>
        <p:spPr>
          <a:xfrm>
            <a:off x="6255982" y="3267075"/>
            <a:ext cx="22623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0394B"/>
              </a:buClr>
              <a:buSzPts val="1400"/>
              <a:buNone/>
              <a:defRPr sz="1400">
                <a:solidFill>
                  <a:srgbClr val="30394B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008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39" name="Google Shape;539;p29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540" name="Google Shape;540;p29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29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3" name="Google Shape;543;p29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4" name="Google Shape;544;p29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545" name="Google Shape;545;p29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29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29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29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9" name="Google Shape;549;p29"/>
          <p:cNvGrpSpPr/>
          <p:nvPr/>
        </p:nvGrpSpPr>
        <p:grpSpPr>
          <a:xfrm rot="5400000" flipH="1">
            <a:off x="2007800" y="2473476"/>
            <a:ext cx="175200" cy="4190800"/>
            <a:chOff x="292400" y="1018175"/>
            <a:chExt cx="175200" cy="4190800"/>
          </a:xfrm>
        </p:grpSpPr>
        <p:grpSp>
          <p:nvGrpSpPr>
            <p:cNvPr id="550" name="Google Shape;550;p29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551" name="Google Shape;551;p29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52" name="Google Shape;552;p29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3" name="Google Shape;553;p29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4" name="Google Shape;554;p29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555" name="Google Shape;555;p29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56" name="Google Shape;556;p29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29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8" name="Google Shape;558;p29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559" name="Google Shape;559;p29"/>
          <p:cNvCxnSpPr/>
          <p:nvPr/>
        </p:nvCxnSpPr>
        <p:spPr>
          <a:xfrm>
            <a:off x="8820150" y="3762175"/>
            <a:ext cx="0" cy="13812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0" name="Google Shape;560;p29"/>
          <p:cNvSpPr txBox="1">
            <a:spLocks noGrp="1"/>
          </p:cNvSpPr>
          <p:nvPr>
            <p:ph type="title"/>
          </p:nvPr>
        </p:nvSpPr>
        <p:spPr>
          <a:xfrm>
            <a:off x="762025" y="1260175"/>
            <a:ext cx="25746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1" name="Google Shape;561;p29"/>
          <p:cNvSpPr txBox="1">
            <a:spLocks noGrp="1"/>
          </p:cNvSpPr>
          <p:nvPr>
            <p:ph type="subTitle" idx="1"/>
          </p:nvPr>
        </p:nvSpPr>
        <p:spPr>
          <a:xfrm>
            <a:off x="619525" y="1919350"/>
            <a:ext cx="2717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00">
                <a:solidFill>
                  <a:srgbClr val="30394B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3371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0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4" name="Google Shape;564;p30"/>
          <p:cNvSpPr txBox="1">
            <a:spLocks noGrp="1"/>
          </p:cNvSpPr>
          <p:nvPr>
            <p:ph type="title"/>
          </p:nvPr>
        </p:nvSpPr>
        <p:spPr>
          <a:xfrm>
            <a:off x="5754750" y="1196950"/>
            <a:ext cx="2717400" cy="5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30"/>
          <p:cNvSpPr txBox="1">
            <a:spLocks noGrp="1"/>
          </p:cNvSpPr>
          <p:nvPr>
            <p:ph type="subTitle" idx="1"/>
          </p:nvPr>
        </p:nvSpPr>
        <p:spPr>
          <a:xfrm>
            <a:off x="5543550" y="2133850"/>
            <a:ext cx="2928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66" name="Google Shape;566;p30"/>
          <p:cNvGrpSpPr/>
          <p:nvPr/>
        </p:nvGrpSpPr>
        <p:grpSpPr>
          <a:xfrm rot="10800000">
            <a:off x="303000" y="0"/>
            <a:ext cx="175200" cy="3752700"/>
            <a:chOff x="8389650" y="-9525"/>
            <a:chExt cx="175200" cy="3752700"/>
          </a:xfrm>
        </p:grpSpPr>
        <p:cxnSp>
          <p:nvCxnSpPr>
            <p:cNvPr id="567" name="Google Shape;567;p30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68" name="Google Shape;568;p30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30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30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571" name="Google Shape;571;p30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72" name="Google Shape;572;p30"/>
          <p:cNvGrpSpPr/>
          <p:nvPr/>
        </p:nvGrpSpPr>
        <p:grpSpPr>
          <a:xfrm flipH="1">
            <a:off x="7488100" y="190501"/>
            <a:ext cx="1476300" cy="1757425"/>
            <a:chOff x="919550" y="238125"/>
            <a:chExt cx="1476300" cy="1757425"/>
          </a:xfrm>
        </p:grpSpPr>
        <p:sp>
          <p:nvSpPr>
            <p:cNvPr id="573" name="Google Shape;573;p30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7" name="Google Shape;577;p30"/>
          <p:cNvGrpSpPr/>
          <p:nvPr/>
        </p:nvGrpSpPr>
        <p:grpSpPr>
          <a:xfrm rot="-5400000">
            <a:off x="6960900" y="2473476"/>
            <a:ext cx="175200" cy="4190800"/>
            <a:chOff x="292400" y="1018175"/>
            <a:chExt cx="175200" cy="4190800"/>
          </a:xfrm>
        </p:grpSpPr>
        <p:grpSp>
          <p:nvGrpSpPr>
            <p:cNvPr id="578" name="Google Shape;578;p30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579" name="Google Shape;579;p30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80" name="Google Shape;580;p30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0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0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583" name="Google Shape;583;p30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84" name="Google Shape;584;p30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30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30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rgbClr val="FFE599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7" name="Google Shape;587;p30"/>
          <p:cNvSpPr txBox="1">
            <a:spLocks noGrp="1"/>
          </p:cNvSpPr>
          <p:nvPr>
            <p:ph type="body" idx="2"/>
          </p:nvPr>
        </p:nvSpPr>
        <p:spPr>
          <a:xfrm>
            <a:off x="714775" y="1196950"/>
            <a:ext cx="4143000" cy="29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●"/>
              <a:defRPr sz="1600">
                <a:solidFill>
                  <a:schemeClr val="lt1"/>
                </a:solidFill>
              </a:defRPr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943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6">
  <p:cSld name="only title 6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1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31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591" name="Google Shape;591;p31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5" name="Google Shape;595;p31"/>
          <p:cNvGrpSpPr/>
          <p:nvPr/>
        </p:nvGrpSpPr>
        <p:grpSpPr>
          <a:xfrm rot="-5400000">
            <a:off x="7561675" y="3230913"/>
            <a:ext cx="250200" cy="3009700"/>
            <a:chOff x="6592750" y="3054500"/>
            <a:chExt cx="250200" cy="3009700"/>
          </a:xfrm>
        </p:grpSpPr>
        <p:cxnSp>
          <p:nvCxnSpPr>
            <p:cNvPr id="596" name="Google Shape;596;p31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97" name="Google Shape;597;p31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31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31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00" name="Google Shape;600;p31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601" name="Google Shape;601;p3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CD47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94431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8">
  <p:cSld name="only title 8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3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35" name="Google Shape;635;p33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36" name="Google Shape;636;p33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0" name="Google Shape;640;p33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641" name="Google Shape;641;p33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45" name="Google Shape;645;p33"/>
          <p:cNvGrpSpPr/>
          <p:nvPr/>
        </p:nvGrpSpPr>
        <p:grpSpPr>
          <a:xfrm rot="-5400000">
            <a:off x="6960900" y="-1774675"/>
            <a:ext cx="175200" cy="4190800"/>
            <a:chOff x="292400" y="1018175"/>
            <a:chExt cx="175200" cy="4190800"/>
          </a:xfrm>
        </p:grpSpPr>
        <p:grpSp>
          <p:nvGrpSpPr>
            <p:cNvPr id="646" name="Google Shape;646;p33"/>
            <p:cNvGrpSpPr/>
            <p:nvPr/>
          </p:nvGrpSpPr>
          <p:grpSpPr>
            <a:xfrm>
              <a:off x="292400" y="1456275"/>
              <a:ext cx="175200" cy="3752700"/>
              <a:chOff x="8389650" y="-9525"/>
              <a:chExt cx="175200" cy="3752700"/>
            </a:xfrm>
          </p:grpSpPr>
          <p:cxnSp>
            <p:nvCxnSpPr>
              <p:cNvPr id="647" name="Google Shape;647;p33"/>
              <p:cNvCxnSpPr/>
              <p:nvPr/>
            </p:nvCxnSpPr>
            <p:spPr>
              <a:xfrm>
                <a:off x="8477250" y="-9525"/>
                <a:ext cx="0" cy="16287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48" name="Google Shape;648;p33"/>
              <p:cNvSpPr/>
              <p:nvPr/>
            </p:nvSpPr>
            <p:spPr>
              <a:xfrm rot="2700000">
                <a:off x="8415307" y="1644822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9" name="Google Shape;649;p33"/>
              <p:cNvSpPr/>
              <p:nvPr/>
            </p:nvSpPr>
            <p:spPr>
              <a:xfrm rot="2700000">
                <a:off x="8415307" y="175253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0" name="Google Shape;650;p33"/>
              <p:cNvSpPr/>
              <p:nvPr/>
            </p:nvSpPr>
            <p:spPr>
              <a:xfrm rot="2700000">
                <a:off x="8415307" y="1859684"/>
                <a:ext cx="123885" cy="123885"/>
              </a:xfrm>
              <a:prstGeom prst="rect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cxnSp>
            <p:nvCxnSpPr>
              <p:cNvPr id="651" name="Google Shape;651;p33"/>
              <p:cNvCxnSpPr/>
              <p:nvPr/>
            </p:nvCxnSpPr>
            <p:spPr>
              <a:xfrm>
                <a:off x="8477250" y="2009775"/>
                <a:ext cx="4800" cy="173340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E599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652" name="Google Shape;652;p33"/>
            <p:cNvSpPr/>
            <p:nvPr/>
          </p:nvSpPr>
          <p:spPr>
            <a:xfrm rot="2700000">
              <a:off x="318057" y="13245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33"/>
            <p:cNvSpPr/>
            <p:nvPr/>
          </p:nvSpPr>
          <p:spPr>
            <a:xfrm rot="2700000">
              <a:off x="318057" y="1221409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33"/>
            <p:cNvSpPr/>
            <p:nvPr/>
          </p:nvSpPr>
          <p:spPr>
            <a:xfrm rot="2700000">
              <a:off x="318482" y="1043657"/>
              <a:ext cx="123037" cy="123037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55" name="Google Shape;655;p33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800"/>
              <a:buNone/>
              <a:defRPr>
                <a:solidFill>
                  <a:srgbClr val="FFE59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161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9">
  <p:cSld name="only title 9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4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grpSp>
        <p:nvGrpSpPr>
          <p:cNvPr id="658" name="Google Shape;658;p34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59" name="Google Shape;659;p34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664" name="Google Shape;664;p34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68" name="Google Shape;668;p34"/>
          <p:cNvGrpSpPr/>
          <p:nvPr/>
        </p:nvGrpSpPr>
        <p:grpSpPr>
          <a:xfrm rot="-5400000">
            <a:off x="7514050" y="-1189238"/>
            <a:ext cx="250200" cy="3009700"/>
            <a:chOff x="6592750" y="3054500"/>
            <a:chExt cx="250200" cy="3009700"/>
          </a:xfrm>
        </p:grpSpPr>
        <p:cxnSp>
          <p:nvCxnSpPr>
            <p:cNvPr id="669" name="Google Shape;669;p34"/>
            <p:cNvCxnSpPr/>
            <p:nvPr/>
          </p:nvCxnSpPr>
          <p:spPr>
            <a:xfrm rot="5400000">
              <a:off x="5466550" y="4812900"/>
              <a:ext cx="2502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70" name="Google Shape;670;p34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34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34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0327254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5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5" name="Google Shape;675;p35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76" name="Google Shape;676;p35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80" name="Google Shape;680;p35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681" name="Google Shape;681;p35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5" name="Google Shape;685;p35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5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p35"/>
          <p:cNvSpPr txBox="1">
            <a:spLocks noGrp="1"/>
          </p:cNvSpPr>
          <p:nvPr>
            <p:ph type="body" idx="1"/>
          </p:nvPr>
        </p:nvSpPr>
        <p:spPr>
          <a:xfrm>
            <a:off x="714775" y="1285875"/>
            <a:ext cx="3762000" cy="32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30394B"/>
                </a:solidFill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35"/>
          <p:cNvSpPr txBox="1">
            <a:spLocks noGrp="1"/>
          </p:cNvSpPr>
          <p:nvPr>
            <p:ph type="body" idx="2"/>
          </p:nvPr>
        </p:nvSpPr>
        <p:spPr>
          <a:xfrm>
            <a:off x="4710478" y="1285875"/>
            <a:ext cx="3762000" cy="32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9844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30394B"/>
                </a:solidFill>
              </a:defRPr>
            </a:lvl1pPr>
            <a:lvl2pPr marL="914378" lvl="1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2pPr>
            <a:lvl3pPr marL="1371566" lvl="2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3pPr>
            <a:lvl4pPr marL="1828754" lvl="3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4pPr>
            <a:lvl5pPr marL="2285943" lvl="4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5pPr>
            <a:lvl6pPr marL="2743132" lvl="5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6pPr>
            <a:lvl7pPr marL="3200320" lvl="6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 sz="1100">
                <a:solidFill>
                  <a:srgbClr val="000000"/>
                </a:solidFill>
              </a:defRPr>
            </a:lvl7pPr>
            <a:lvl8pPr marL="3657509" lvl="7" indent="-298442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 sz="1100">
                <a:solidFill>
                  <a:srgbClr val="000000"/>
                </a:solidFill>
              </a:defRPr>
            </a:lvl8pPr>
            <a:lvl9pPr marL="4114697" lvl="8" indent="-298442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Char char="■"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886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36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0" name="Google Shape;69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91" name="Google Shape;691;p36"/>
          <p:cNvSpPr txBox="1">
            <a:spLocks noGrp="1"/>
          </p:cNvSpPr>
          <p:nvPr>
            <p:ph type="body" idx="1"/>
          </p:nvPr>
        </p:nvSpPr>
        <p:spPr>
          <a:xfrm>
            <a:off x="714775" y="1927075"/>
            <a:ext cx="2752800" cy="26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>
                <a:solidFill>
                  <a:srgbClr val="30394B"/>
                </a:solidFill>
              </a:defRPr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692" name="Google Shape;692;p36"/>
          <p:cNvGrpSpPr/>
          <p:nvPr/>
        </p:nvGrpSpPr>
        <p:grpSpPr>
          <a:xfrm>
            <a:off x="8740200" y="-19049"/>
            <a:ext cx="175200" cy="1966975"/>
            <a:chOff x="8389650" y="733400"/>
            <a:chExt cx="175200" cy="1966975"/>
          </a:xfrm>
        </p:grpSpPr>
        <p:cxnSp>
          <p:nvCxnSpPr>
            <p:cNvPr id="693" name="Google Shape;693;p36"/>
            <p:cNvCxnSpPr/>
            <p:nvPr/>
          </p:nvCxnSpPr>
          <p:spPr>
            <a:xfrm>
              <a:off x="8477250" y="733400"/>
              <a:ext cx="0" cy="8859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4" name="Google Shape;694;p36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36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36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697" name="Google Shape;697;p36"/>
            <p:cNvCxnSpPr/>
            <p:nvPr/>
          </p:nvCxnSpPr>
          <p:spPr>
            <a:xfrm>
              <a:off x="8477250" y="2009775"/>
              <a:ext cx="0" cy="6906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98" name="Google Shape;698;p36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699" name="Google Shape;699;p36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3" name="Google Shape;703;p36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704" name="Google Shape;704;p36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8" name="Google Shape;708;p36"/>
          <p:cNvSpPr txBox="1">
            <a:spLocks noGrp="1"/>
          </p:cNvSpPr>
          <p:nvPr>
            <p:ph type="subTitle" idx="2"/>
          </p:nvPr>
        </p:nvSpPr>
        <p:spPr>
          <a:xfrm>
            <a:off x="714775" y="1336675"/>
            <a:ext cx="28386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700">
                <a:solidFill>
                  <a:schemeClr val="lt2"/>
                </a:solidFill>
                <a:latin typeface="Spartan Thin"/>
                <a:ea typeface="Spartan Thin"/>
                <a:cs typeface="Spartan Thin"/>
                <a:sym typeface="Spartan Th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36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041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543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/>
          <p:nvPr/>
        </p:nvSpPr>
        <p:spPr>
          <a:xfrm>
            <a:off x="-9825" y="-19625"/>
            <a:ext cx="9153900" cy="5163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33" name="Google Shape;133;p6"/>
          <p:cNvGrpSpPr/>
          <p:nvPr/>
        </p:nvGrpSpPr>
        <p:grpSpPr>
          <a:xfrm rot="5400000">
            <a:off x="7180050" y="2874475"/>
            <a:ext cx="175200" cy="3752700"/>
            <a:chOff x="8389650" y="-9525"/>
            <a:chExt cx="175200" cy="3752700"/>
          </a:xfrm>
        </p:grpSpPr>
        <p:cxnSp>
          <p:nvCxnSpPr>
            <p:cNvPr id="134" name="Google Shape;134;p6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135;p6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6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6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138" name="Google Shape;138;p6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39" name="Google Shape;139;p6"/>
          <p:cNvCxnSpPr/>
          <p:nvPr/>
        </p:nvCxnSpPr>
        <p:spPr>
          <a:xfrm>
            <a:off x="304800" y="3743325"/>
            <a:ext cx="0" cy="139050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0" name="Google Shape;140;p6"/>
          <p:cNvGrpSpPr/>
          <p:nvPr/>
        </p:nvGrpSpPr>
        <p:grpSpPr>
          <a:xfrm>
            <a:off x="170650" y="190501"/>
            <a:ext cx="1476300" cy="1757425"/>
            <a:chOff x="919550" y="238125"/>
            <a:chExt cx="1476300" cy="1757425"/>
          </a:xfrm>
        </p:grpSpPr>
        <p:sp>
          <p:nvSpPr>
            <p:cNvPr id="141" name="Google Shape;141;p6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5" name="Google Shape;145;p6"/>
          <p:cNvSpPr txBox="1">
            <a:spLocks noGrp="1"/>
          </p:cNvSpPr>
          <p:nvPr>
            <p:ph type="title"/>
          </p:nvPr>
        </p:nvSpPr>
        <p:spPr>
          <a:xfrm>
            <a:off x="714775" y="549000"/>
            <a:ext cx="77577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293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9645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13020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78786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08773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0714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41454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70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448" y="204788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710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83053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891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891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77241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567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"/>
          <p:cNvSpPr/>
          <p:nvPr/>
        </p:nvSpPr>
        <p:spPr>
          <a:xfrm>
            <a:off x="-100" y="-10000"/>
            <a:ext cx="9144000" cy="515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2118300" y="1353600"/>
            <a:ext cx="4907400" cy="24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169" name="Google Shape;169;p8"/>
          <p:cNvGrpSpPr/>
          <p:nvPr/>
        </p:nvGrpSpPr>
        <p:grpSpPr>
          <a:xfrm flipH="1">
            <a:off x="186126" y="3204826"/>
            <a:ext cx="1407475" cy="1757425"/>
            <a:chOff x="5250900" y="3706075"/>
            <a:chExt cx="1407475" cy="1757425"/>
          </a:xfrm>
        </p:grpSpPr>
        <p:sp>
          <p:nvSpPr>
            <p:cNvPr id="170" name="Google Shape;170;p8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4" name="Google Shape;174;p8"/>
          <p:cNvGrpSpPr/>
          <p:nvPr/>
        </p:nvGrpSpPr>
        <p:grpSpPr>
          <a:xfrm flipH="1">
            <a:off x="7468613" y="190501"/>
            <a:ext cx="1476300" cy="1757425"/>
            <a:chOff x="919550" y="238125"/>
            <a:chExt cx="1476300" cy="1757425"/>
          </a:xfrm>
        </p:grpSpPr>
        <p:sp>
          <p:nvSpPr>
            <p:cNvPr id="175" name="Google Shape;175;p8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" name="Google Shape;179;p8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180" name="Google Shape;180;p8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84" name="Google Shape;184;p8"/>
          <p:cNvGrpSpPr/>
          <p:nvPr/>
        </p:nvGrpSpPr>
        <p:grpSpPr>
          <a:xfrm rot="10800000">
            <a:off x="7468613" y="3204826"/>
            <a:ext cx="1476300" cy="1757425"/>
            <a:chOff x="919550" y="238125"/>
            <a:chExt cx="1476300" cy="1757425"/>
          </a:xfrm>
        </p:grpSpPr>
        <p:sp>
          <p:nvSpPr>
            <p:cNvPr id="185" name="Google Shape;185;p8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740820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89129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4083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/>
          <p:nvPr/>
        </p:nvSpPr>
        <p:spPr>
          <a:xfrm flipH="1">
            <a:off x="7715239" y="3375426"/>
            <a:ext cx="3140937" cy="2208377"/>
          </a:xfrm>
          <a:custGeom>
            <a:avLst/>
            <a:gdLst/>
            <a:ahLst/>
            <a:cxnLst/>
            <a:rect l="l" t="t" r="r" b="b"/>
            <a:pathLst>
              <a:path w="19248" h="16326" extrusionOk="0">
                <a:moveTo>
                  <a:pt x="8476" y="1"/>
                </a:moveTo>
                <a:cubicBezTo>
                  <a:pt x="6441" y="1"/>
                  <a:pt x="4444" y="1118"/>
                  <a:pt x="3069" y="2778"/>
                </a:cubicBezTo>
                <a:cubicBezTo>
                  <a:pt x="1501" y="4650"/>
                  <a:pt x="648" y="7143"/>
                  <a:pt x="299" y="9657"/>
                </a:cubicBezTo>
                <a:cubicBezTo>
                  <a:pt x="0" y="11823"/>
                  <a:pt x="94" y="14110"/>
                  <a:pt x="233" y="16326"/>
                </a:cubicBezTo>
                <a:lnTo>
                  <a:pt x="19225" y="16326"/>
                </a:lnTo>
                <a:cubicBezTo>
                  <a:pt x="19247" y="14731"/>
                  <a:pt x="19203" y="13163"/>
                  <a:pt x="18876" y="11618"/>
                </a:cubicBezTo>
                <a:cubicBezTo>
                  <a:pt x="18461" y="9702"/>
                  <a:pt x="17586" y="7857"/>
                  <a:pt x="16157" y="6750"/>
                </a:cubicBezTo>
                <a:cubicBezTo>
                  <a:pt x="15830" y="6495"/>
                  <a:pt x="15465" y="6284"/>
                  <a:pt x="15188" y="5985"/>
                </a:cubicBezTo>
                <a:cubicBezTo>
                  <a:pt x="14495" y="5293"/>
                  <a:pt x="14191" y="4279"/>
                  <a:pt x="13753" y="3404"/>
                </a:cubicBezTo>
                <a:cubicBezTo>
                  <a:pt x="12834" y="1604"/>
                  <a:pt x="11100" y="308"/>
                  <a:pt x="9233" y="53"/>
                </a:cubicBezTo>
                <a:cubicBezTo>
                  <a:pt x="8981" y="18"/>
                  <a:pt x="8728" y="1"/>
                  <a:pt x="8476" y="1"/>
                </a:cubicBezTo>
                <a:close/>
              </a:path>
            </a:pathLst>
          </a:custGeom>
          <a:solidFill>
            <a:schemeClr val="accen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76200" dir="1014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233" name="Google Shape;233;p21"/>
          <p:cNvSpPr/>
          <p:nvPr/>
        </p:nvSpPr>
        <p:spPr>
          <a:xfrm rot="10800000">
            <a:off x="-153750" y="1"/>
            <a:ext cx="3180294" cy="614975"/>
          </a:xfrm>
          <a:custGeom>
            <a:avLst/>
            <a:gdLst/>
            <a:ahLst/>
            <a:cxnLst/>
            <a:rect l="l" t="t" r="r" b="b"/>
            <a:pathLst>
              <a:path w="8979" h="1778" extrusionOk="0">
                <a:moveTo>
                  <a:pt x="7600" y="1"/>
                </a:moveTo>
                <a:cubicBezTo>
                  <a:pt x="7267" y="1"/>
                  <a:pt x="6921" y="100"/>
                  <a:pt x="6624" y="254"/>
                </a:cubicBezTo>
                <a:cubicBezTo>
                  <a:pt x="6165" y="487"/>
                  <a:pt x="5749" y="858"/>
                  <a:pt x="5472" y="1295"/>
                </a:cubicBezTo>
                <a:cubicBezTo>
                  <a:pt x="5079" y="880"/>
                  <a:pt x="4547" y="581"/>
                  <a:pt x="3971" y="531"/>
                </a:cubicBezTo>
                <a:cubicBezTo>
                  <a:pt x="3927" y="528"/>
                  <a:pt x="3882" y="526"/>
                  <a:pt x="3837" y="526"/>
                </a:cubicBezTo>
                <a:cubicBezTo>
                  <a:pt x="3313" y="526"/>
                  <a:pt x="2725" y="761"/>
                  <a:pt x="2470" y="1246"/>
                </a:cubicBezTo>
                <a:cubicBezTo>
                  <a:pt x="2142" y="960"/>
                  <a:pt x="1749" y="740"/>
                  <a:pt x="1309" y="740"/>
                </a:cubicBezTo>
                <a:cubicBezTo>
                  <a:pt x="1288" y="740"/>
                  <a:pt x="1267" y="741"/>
                  <a:pt x="1246" y="742"/>
                </a:cubicBezTo>
                <a:cubicBezTo>
                  <a:pt x="881" y="764"/>
                  <a:pt x="554" y="946"/>
                  <a:pt x="277" y="1201"/>
                </a:cubicBezTo>
                <a:cubicBezTo>
                  <a:pt x="188" y="1295"/>
                  <a:pt x="94" y="1412"/>
                  <a:pt x="0" y="1500"/>
                </a:cubicBezTo>
                <a:cubicBezTo>
                  <a:pt x="22" y="1595"/>
                  <a:pt x="22" y="1689"/>
                  <a:pt x="22" y="1777"/>
                </a:cubicBezTo>
                <a:lnTo>
                  <a:pt x="8978" y="1777"/>
                </a:lnTo>
                <a:cubicBezTo>
                  <a:pt x="8934" y="1223"/>
                  <a:pt x="8840" y="647"/>
                  <a:pt x="8447" y="304"/>
                </a:cubicBezTo>
                <a:cubicBezTo>
                  <a:pt x="8213" y="89"/>
                  <a:pt x="7913" y="1"/>
                  <a:pt x="7600" y="1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76200" dir="10140000" algn="bl" rotWithShape="0">
              <a:srgbClr val="000000">
                <a:alpha val="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800061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40178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8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"/>
          <p:cNvSpPr/>
          <p:nvPr/>
        </p:nvSpPr>
        <p:spPr>
          <a:xfrm>
            <a:off x="9475" y="-9475"/>
            <a:ext cx="9144000" cy="5143500"/>
          </a:xfrm>
          <a:prstGeom prst="rect">
            <a:avLst/>
          </a:prstGeom>
          <a:solidFill>
            <a:srgbClr val="CD4759">
              <a:alpha val="558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0"/>
          <p:cNvSpPr txBox="1">
            <a:spLocks noGrp="1"/>
          </p:cNvSpPr>
          <p:nvPr>
            <p:ph type="title"/>
          </p:nvPr>
        </p:nvSpPr>
        <p:spPr>
          <a:xfrm>
            <a:off x="5089050" y="2321500"/>
            <a:ext cx="3383400" cy="18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7" name="Google Shape;207;p10"/>
          <p:cNvGrpSpPr/>
          <p:nvPr/>
        </p:nvGrpSpPr>
        <p:grpSpPr>
          <a:xfrm flipH="1">
            <a:off x="7488100" y="190501"/>
            <a:ext cx="1476300" cy="1757425"/>
            <a:chOff x="919550" y="238125"/>
            <a:chExt cx="1476300" cy="1757425"/>
          </a:xfrm>
        </p:grpSpPr>
        <p:sp>
          <p:nvSpPr>
            <p:cNvPr id="208" name="Google Shape;208;p10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cxnSp>
        <p:nvCxnSpPr>
          <p:cNvPr id="212" name="Google Shape;212;p10"/>
          <p:cNvCxnSpPr/>
          <p:nvPr/>
        </p:nvCxnSpPr>
        <p:spPr>
          <a:xfrm>
            <a:off x="8827800" y="3514800"/>
            <a:ext cx="0" cy="1628700"/>
          </a:xfrm>
          <a:prstGeom prst="straightConnector1">
            <a:avLst/>
          </a:prstGeom>
          <a:noFill/>
          <a:ln w="28575" cap="flat" cmpd="sng">
            <a:solidFill>
              <a:srgbClr val="FFE59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13" name="Google Shape;213;p10"/>
          <p:cNvGrpSpPr/>
          <p:nvPr/>
        </p:nvGrpSpPr>
        <p:grpSpPr>
          <a:xfrm>
            <a:off x="627175" y="0"/>
            <a:ext cx="175200" cy="3752700"/>
            <a:chOff x="8389650" y="-9525"/>
            <a:chExt cx="175200" cy="3752700"/>
          </a:xfrm>
        </p:grpSpPr>
        <p:cxnSp>
          <p:nvCxnSpPr>
            <p:cNvPr id="214" name="Google Shape;214;p10"/>
            <p:cNvCxnSpPr/>
            <p:nvPr/>
          </p:nvCxnSpPr>
          <p:spPr>
            <a:xfrm>
              <a:off x="8477250" y="-9525"/>
              <a:ext cx="0" cy="16287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5" name="Google Shape;215;p10"/>
            <p:cNvSpPr/>
            <p:nvPr/>
          </p:nvSpPr>
          <p:spPr>
            <a:xfrm rot="2700000">
              <a:off x="8415307" y="1644822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10"/>
            <p:cNvSpPr/>
            <p:nvPr/>
          </p:nvSpPr>
          <p:spPr>
            <a:xfrm rot="2700000">
              <a:off x="8415307" y="175253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10"/>
            <p:cNvSpPr/>
            <p:nvPr/>
          </p:nvSpPr>
          <p:spPr>
            <a:xfrm rot="2700000">
              <a:off x="8415307" y="1859684"/>
              <a:ext cx="123885" cy="123885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cxnSp>
          <p:nvCxnSpPr>
            <p:cNvPr id="218" name="Google Shape;218;p10"/>
            <p:cNvCxnSpPr/>
            <p:nvPr/>
          </p:nvCxnSpPr>
          <p:spPr>
            <a:xfrm>
              <a:off x="8477250" y="2009775"/>
              <a:ext cx="4800" cy="17334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01927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" name="Google Shape;221;p11"/>
          <p:cNvGrpSpPr/>
          <p:nvPr/>
        </p:nvGrpSpPr>
        <p:grpSpPr>
          <a:xfrm>
            <a:off x="170650" y="190501"/>
            <a:ext cx="1476300" cy="1757425"/>
            <a:chOff x="919550" y="238125"/>
            <a:chExt cx="1476300" cy="1757425"/>
          </a:xfrm>
        </p:grpSpPr>
        <p:sp>
          <p:nvSpPr>
            <p:cNvPr id="222" name="Google Shape;222;p1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6" name="Google Shape;226;p11"/>
          <p:cNvSpPr txBox="1">
            <a:spLocks noGrp="1"/>
          </p:cNvSpPr>
          <p:nvPr>
            <p:ph type="title" hasCustomPrompt="1"/>
          </p:nvPr>
        </p:nvSpPr>
        <p:spPr>
          <a:xfrm>
            <a:off x="714775" y="1363300"/>
            <a:ext cx="7757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7" name="Google Shape;227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29" name="Google Shape;229;p11"/>
          <p:cNvGrpSpPr/>
          <p:nvPr/>
        </p:nvGrpSpPr>
        <p:grpSpPr>
          <a:xfrm rot="5400000" flipH="1">
            <a:off x="2321800" y="2093538"/>
            <a:ext cx="250200" cy="4950700"/>
            <a:chOff x="6592750" y="3054500"/>
            <a:chExt cx="250200" cy="4950700"/>
          </a:xfrm>
        </p:grpSpPr>
        <p:cxnSp>
          <p:nvCxnSpPr>
            <p:cNvPr id="230" name="Google Shape;230;p11"/>
            <p:cNvCxnSpPr/>
            <p:nvPr/>
          </p:nvCxnSpPr>
          <p:spPr>
            <a:xfrm rot="5400000">
              <a:off x="4496050" y="5783400"/>
              <a:ext cx="4443600" cy="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1" name="Google Shape;231;p11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11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11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34" name="Google Shape;234;p11"/>
          <p:cNvGrpSpPr/>
          <p:nvPr/>
        </p:nvGrpSpPr>
        <p:grpSpPr>
          <a:xfrm flipH="1">
            <a:off x="7488100" y="190501"/>
            <a:ext cx="1476300" cy="1757425"/>
            <a:chOff x="919550" y="238125"/>
            <a:chExt cx="1476300" cy="1757425"/>
          </a:xfrm>
        </p:grpSpPr>
        <p:sp>
          <p:nvSpPr>
            <p:cNvPr id="235" name="Google Shape;235;p11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1875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8298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/>
          <p:nvPr/>
        </p:nvSpPr>
        <p:spPr>
          <a:xfrm>
            <a:off x="9250" y="0"/>
            <a:ext cx="9144000" cy="5143500"/>
          </a:xfrm>
          <a:prstGeom prst="rect">
            <a:avLst/>
          </a:prstGeom>
          <a:solidFill>
            <a:srgbClr val="CD47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2102850" y="1941750"/>
            <a:ext cx="3982500" cy="10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None/>
              <a:defRPr sz="1800">
                <a:solidFill>
                  <a:srgbClr val="FFF2CC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2"/>
          </p:nvPr>
        </p:nvSpPr>
        <p:spPr>
          <a:xfrm>
            <a:off x="2087400" y="3534550"/>
            <a:ext cx="4013400" cy="61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2900">
                <a:solidFill>
                  <a:srgbClr val="FFF3E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245" name="Google Shape;245;p13"/>
          <p:cNvGrpSpPr/>
          <p:nvPr/>
        </p:nvGrpSpPr>
        <p:grpSpPr>
          <a:xfrm rot="10800000" flipH="1">
            <a:off x="6937950" y="-63"/>
            <a:ext cx="250200" cy="2556700"/>
            <a:chOff x="6592750" y="3054500"/>
            <a:chExt cx="250200" cy="2556700"/>
          </a:xfrm>
        </p:grpSpPr>
        <p:cxnSp>
          <p:nvCxnSpPr>
            <p:cNvPr id="246" name="Google Shape;246;p13"/>
            <p:cNvCxnSpPr/>
            <p:nvPr/>
          </p:nvCxnSpPr>
          <p:spPr>
            <a:xfrm>
              <a:off x="6717850" y="3561600"/>
              <a:ext cx="0" cy="2049600"/>
            </a:xfrm>
            <a:prstGeom prst="straightConnector1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7" name="Google Shape;247;p13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13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13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rgbClr val="FFE599"/>
            </a:solidFill>
            <a:ln w="2857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50" name="Google Shape;250;p13"/>
          <p:cNvGrpSpPr/>
          <p:nvPr/>
        </p:nvGrpSpPr>
        <p:grpSpPr>
          <a:xfrm>
            <a:off x="170650" y="190501"/>
            <a:ext cx="1476300" cy="1757425"/>
            <a:chOff x="919550" y="238125"/>
            <a:chExt cx="1476300" cy="1757425"/>
          </a:xfrm>
        </p:grpSpPr>
        <p:sp>
          <p:nvSpPr>
            <p:cNvPr id="251" name="Google Shape;251;p13"/>
            <p:cNvSpPr/>
            <p:nvPr/>
          </p:nvSpPr>
          <p:spPr>
            <a:xfrm>
              <a:off x="925275" y="2448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0" y="1"/>
                  </a:moveTo>
                  <a:lnTo>
                    <a:pt x="0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1034275" y="3538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1" y="957"/>
                  </a:moveTo>
                  <a:lnTo>
                    <a:pt x="9141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7" y="10136"/>
                  </a:lnTo>
                  <a:lnTo>
                    <a:pt x="10097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19550" y="238125"/>
              <a:ext cx="508675" cy="501025"/>
            </a:xfrm>
            <a:custGeom>
              <a:avLst/>
              <a:gdLst/>
              <a:ahLst/>
              <a:cxnLst/>
              <a:rect l="l" t="t" r="r" b="b"/>
              <a:pathLst>
                <a:path w="20347" h="20041" extrusionOk="0">
                  <a:moveTo>
                    <a:pt x="13730" y="0"/>
                  </a:moveTo>
                  <a:lnTo>
                    <a:pt x="13730" y="13807"/>
                  </a:lnTo>
                  <a:lnTo>
                    <a:pt x="0" y="13807"/>
                  </a:lnTo>
                  <a:lnTo>
                    <a:pt x="0" y="20041"/>
                  </a:lnTo>
                  <a:lnTo>
                    <a:pt x="956" y="20041"/>
                  </a:lnTo>
                  <a:lnTo>
                    <a:pt x="956" y="14763"/>
                  </a:lnTo>
                  <a:lnTo>
                    <a:pt x="14686" y="14763"/>
                  </a:lnTo>
                  <a:lnTo>
                    <a:pt x="14686" y="956"/>
                  </a:lnTo>
                  <a:lnTo>
                    <a:pt x="20347" y="956"/>
                  </a:lnTo>
                  <a:lnTo>
                    <a:pt x="20347" y="0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034275" y="353800"/>
              <a:ext cx="1361575" cy="1641750"/>
            </a:xfrm>
            <a:custGeom>
              <a:avLst/>
              <a:gdLst/>
              <a:ahLst/>
              <a:cxnLst/>
              <a:rect l="l" t="t" r="r" b="b"/>
              <a:pathLst>
                <a:path w="54463" h="65670" extrusionOk="0">
                  <a:moveTo>
                    <a:pt x="1" y="1"/>
                  </a:moveTo>
                  <a:lnTo>
                    <a:pt x="1" y="65669"/>
                  </a:lnTo>
                  <a:lnTo>
                    <a:pt x="957" y="65669"/>
                  </a:lnTo>
                  <a:lnTo>
                    <a:pt x="957" y="957"/>
                  </a:lnTo>
                  <a:lnTo>
                    <a:pt x="54463" y="957"/>
                  </a:lnTo>
                  <a:lnTo>
                    <a:pt x="54463" y="1"/>
                  </a:ln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440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994338" y="1260125"/>
            <a:ext cx="4907400" cy="12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3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257" name="Google Shape;257;p14"/>
          <p:cNvGrpSpPr/>
          <p:nvPr/>
        </p:nvGrpSpPr>
        <p:grpSpPr>
          <a:xfrm rot="10800000">
            <a:off x="186126" y="190501"/>
            <a:ext cx="1407475" cy="1757425"/>
            <a:chOff x="5250900" y="3706075"/>
            <a:chExt cx="1407475" cy="1757425"/>
          </a:xfrm>
        </p:grpSpPr>
        <p:sp>
          <p:nvSpPr>
            <p:cNvPr id="258" name="Google Shape;258;p14"/>
            <p:cNvSpPr/>
            <p:nvPr/>
          </p:nvSpPr>
          <p:spPr>
            <a:xfrm>
              <a:off x="6399225" y="5203400"/>
              <a:ext cx="253400" cy="253400"/>
            </a:xfrm>
            <a:custGeom>
              <a:avLst/>
              <a:gdLst/>
              <a:ahLst/>
              <a:cxnLst/>
              <a:rect l="l" t="t" r="r" b="b"/>
              <a:pathLst>
                <a:path w="10136" h="10136" extrusionOk="0">
                  <a:moveTo>
                    <a:pt x="9180" y="957"/>
                  </a:moveTo>
                  <a:lnTo>
                    <a:pt x="9180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136" y="10136"/>
                  </a:lnTo>
                  <a:lnTo>
                    <a:pt x="101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6291175" y="5094400"/>
              <a:ext cx="252450" cy="253400"/>
            </a:xfrm>
            <a:custGeom>
              <a:avLst/>
              <a:gdLst/>
              <a:ahLst/>
              <a:cxnLst/>
              <a:rect l="l" t="t" r="r" b="b"/>
              <a:pathLst>
                <a:path w="10098" h="10136" extrusionOk="0">
                  <a:moveTo>
                    <a:pt x="9142" y="957"/>
                  </a:moveTo>
                  <a:lnTo>
                    <a:pt x="9142" y="9180"/>
                  </a:lnTo>
                  <a:lnTo>
                    <a:pt x="957" y="9180"/>
                  </a:lnTo>
                  <a:lnTo>
                    <a:pt x="957" y="957"/>
                  </a:lnTo>
                  <a:close/>
                  <a:moveTo>
                    <a:pt x="1" y="1"/>
                  </a:moveTo>
                  <a:lnTo>
                    <a:pt x="1" y="10136"/>
                  </a:lnTo>
                  <a:lnTo>
                    <a:pt x="10098" y="10136"/>
                  </a:lnTo>
                  <a:lnTo>
                    <a:pt x="100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6149675" y="4962450"/>
              <a:ext cx="508700" cy="501050"/>
            </a:xfrm>
            <a:custGeom>
              <a:avLst/>
              <a:gdLst/>
              <a:ahLst/>
              <a:cxnLst/>
              <a:rect l="l" t="t" r="r" b="b"/>
              <a:pathLst>
                <a:path w="20348" h="20042" extrusionOk="0">
                  <a:moveTo>
                    <a:pt x="19391" y="1"/>
                  </a:moveTo>
                  <a:lnTo>
                    <a:pt x="19391" y="5317"/>
                  </a:lnTo>
                  <a:lnTo>
                    <a:pt x="5661" y="5317"/>
                  </a:lnTo>
                  <a:lnTo>
                    <a:pt x="5661" y="19085"/>
                  </a:lnTo>
                  <a:lnTo>
                    <a:pt x="0" y="19085"/>
                  </a:lnTo>
                  <a:lnTo>
                    <a:pt x="0" y="20042"/>
                  </a:lnTo>
                  <a:lnTo>
                    <a:pt x="6617" y="20042"/>
                  </a:lnTo>
                  <a:lnTo>
                    <a:pt x="6617" y="6273"/>
                  </a:lnTo>
                  <a:lnTo>
                    <a:pt x="20347" y="6273"/>
                  </a:lnTo>
                  <a:lnTo>
                    <a:pt x="203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5250900" y="3706075"/>
              <a:ext cx="1292725" cy="1641725"/>
            </a:xfrm>
            <a:custGeom>
              <a:avLst/>
              <a:gdLst/>
              <a:ahLst/>
              <a:cxnLst/>
              <a:rect l="l" t="t" r="r" b="b"/>
              <a:pathLst>
                <a:path w="51709" h="65669" extrusionOk="0">
                  <a:moveTo>
                    <a:pt x="50753" y="0"/>
                  </a:moveTo>
                  <a:lnTo>
                    <a:pt x="50753" y="64713"/>
                  </a:lnTo>
                  <a:lnTo>
                    <a:pt x="0" y="64713"/>
                  </a:lnTo>
                  <a:lnTo>
                    <a:pt x="0" y="65669"/>
                  </a:lnTo>
                  <a:lnTo>
                    <a:pt x="51709" y="65669"/>
                  </a:lnTo>
                  <a:lnTo>
                    <a:pt x="517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 idx="2"/>
          </p:nvPr>
        </p:nvSpPr>
        <p:spPr>
          <a:xfrm>
            <a:off x="994350" y="2380700"/>
            <a:ext cx="3482400" cy="13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None/>
              <a:defRPr sz="1800">
                <a:solidFill>
                  <a:srgbClr val="30394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grpSp>
        <p:nvGrpSpPr>
          <p:cNvPr id="263" name="Google Shape;263;p14"/>
          <p:cNvGrpSpPr/>
          <p:nvPr/>
        </p:nvGrpSpPr>
        <p:grpSpPr>
          <a:xfrm rot="5400000" flipH="1">
            <a:off x="1153250" y="3290538"/>
            <a:ext cx="250200" cy="2556700"/>
            <a:chOff x="6592750" y="3054500"/>
            <a:chExt cx="250200" cy="2556700"/>
          </a:xfrm>
        </p:grpSpPr>
        <p:cxnSp>
          <p:nvCxnSpPr>
            <p:cNvPr id="264" name="Google Shape;264;p14"/>
            <p:cNvCxnSpPr/>
            <p:nvPr/>
          </p:nvCxnSpPr>
          <p:spPr>
            <a:xfrm>
              <a:off x="6717850" y="3561600"/>
              <a:ext cx="0" cy="2049600"/>
            </a:xfrm>
            <a:prstGeom prst="straightConnector1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65" name="Google Shape;265;p14"/>
            <p:cNvSpPr/>
            <p:nvPr/>
          </p:nvSpPr>
          <p:spPr>
            <a:xfrm rot="2700000">
              <a:off x="6629391" y="336783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14"/>
            <p:cNvSpPr/>
            <p:nvPr/>
          </p:nvSpPr>
          <p:spPr>
            <a:xfrm rot="2700000">
              <a:off x="6629391" y="3258883"/>
              <a:ext cx="176918" cy="176918"/>
            </a:xfrm>
            <a:prstGeom prst="rect">
              <a:avLst/>
            </a:pr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14"/>
            <p:cNvSpPr/>
            <p:nvPr/>
          </p:nvSpPr>
          <p:spPr>
            <a:xfrm rot="2700000">
              <a:off x="6658453" y="3079103"/>
              <a:ext cx="118794" cy="118794"/>
            </a:xfrm>
            <a:prstGeom prst="rect">
              <a:avLst/>
            </a:prstGeom>
            <a:solidFill>
              <a:srgbClr val="CD4759"/>
            </a:solidFill>
            <a:ln w="2857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8522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mpact"/>
              <a:buNone/>
              <a:defRPr sz="2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partan"/>
              <a:buChar char="●"/>
              <a:defRPr sz="1800"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92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7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5" r:id="rId10"/>
    <p:sldLayoutId id="2147483676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2" r:id="rId25"/>
    <p:sldLayoutId id="2147483693" r:id="rId26"/>
    <p:sldLayoutId id="2147483694" r:id="rId27"/>
    <p:sldLayoutId id="2147483695" r:id="rId28"/>
    <p:sldLayoutId id="214748388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"/>
            <a:ext cx="9144000" cy="5155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2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69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80" r:id="rId12"/>
    <p:sldLayoutId id="2147483885" r:id="rId13"/>
    <p:sldLayoutId id="2147483887" r:id="rId14"/>
    <p:sldLayoutId id="2147483888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2288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25717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29146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sv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43.xml"/><Relationship Id="rId4" Type="http://schemas.openxmlformats.org/officeDocument/2006/relationships/audio" Target="../media/media3.m4a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43.xml"/><Relationship Id="rId4" Type="http://schemas.openxmlformats.org/officeDocument/2006/relationships/audio" Target="../media/media3.m4a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svg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7BE39840-65AA-4C36-AFCA-07DEB293ABCE}"/>
              </a:ext>
            </a:extLst>
          </p:cNvPr>
          <p:cNvSpPr/>
          <p:nvPr/>
        </p:nvSpPr>
        <p:spPr>
          <a:xfrm>
            <a:off x="0" y="0"/>
            <a:ext cx="9144000" cy="5212682"/>
          </a:xfrm>
          <a:prstGeom prst="rect">
            <a:avLst/>
          </a:prstGeom>
          <a:solidFill>
            <a:srgbClr val="7DD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B93F2F3-DDDE-409A-B607-B883D43C6DF0}"/>
              </a:ext>
            </a:extLst>
          </p:cNvPr>
          <p:cNvGrpSpPr/>
          <p:nvPr/>
        </p:nvGrpSpPr>
        <p:grpSpPr>
          <a:xfrm flipH="1">
            <a:off x="3870592" y="3322958"/>
            <a:ext cx="5266018" cy="1877232"/>
            <a:chOff x="0" y="4611187"/>
            <a:chExt cx="6302768" cy="2246813"/>
          </a:xfrm>
        </p:grpSpPr>
        <p:sp>
          <p:nvSpPr>
            <p:cNvPr id="19" name="任意多边形 57">
              <a:extLst>
                <a:ext uri="{FF2B5EF4-FFF2-40B4-BE49-F238E27FC236}">
                  <a16:creationId xmlns:a16="http://schemas.microsoft.com/office/drawing/2014/main" id="{965A93AB-4DA8-48F1-96E8-F6AE6608B951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outerShdw blurRad="203200" dist="63500" dir="18900000" algn="bl" rotWithShape="0">
                <a:schemeClr val="bg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任意多边形 58">
              <a:extLst>
                <a:ext uri="{FF2B5EF4-FFF2-40B4-BE49-F238E27FC236}">
                  <a16:creationId xmlns:a16="http://schemas.microsoft.com/office/drawing/2014/main" id="{45BE64CD-6B64-44DE-A951-628AB4917DE5}"/>
                </a:ext>
              </a:extLst>
            </p:cNvPr>
            <p:cNvSpPr/>
            <p:nvPr/>
          </p:nvSpPr>
          <p:spPr>
            <a:xfrm>
              <a:off x="0" y="4611187"/>
              <a:ext cx="6302768" cy="2246813"/>
            </a:xfrm>
            <a:custGeom>
              <a:avLst/>
              <a:gdLst>
                <a:gd name="connsiteX0" fmla="*/ 0 w 6302768"/>
                <a:gd name="connsiteY0" fmla="*/ 0 h 2246813"/>
                <a:gd name="connsiteX1" fmla="*/ 529046 w 6302768"/>
                <a:gd name="connsiteY1" fmla="*/ 529046 h 2246813"/>
                <a:gd name="connsiteX2" fmla="*/ 518298 w 6302768"/>
                <a:gd name="connsiteY2" fmla="*/ 635667 h 2246813"/>
                <a:gd name="connsiteX3" fmla="*/ 518255 w 6302768"/>
                <a:gd name="connsiteY3" fmla="*/ 635806 h 2246813"/>
                <a:gd name="connsiteX4" fmla="*/ 549544 w 6302768"/>
                <a:gd name="connsiteY4" fmla="*/ 638960 h 2246813"/>
                <a:gd name="connsiteX5" fmla="*/ 941024 w 6302768"/>
                <a:gd name="connsiteY5" fmla="*/ 922250 h 2246813"/>
                <a:gd name="connsiteX6" fmla="*/ 953618 w 6302768"/>
                <a:gd name="connsiteY6" fmla="*/ 949245 h 2246813"/>
                <a:gd name="connsiteX7" fmla="*/ 1023820 w 6302768"/>
                <a:gd name="connsiteY7" fmla="*/ 911140 h 2246813"/>
                <a:gd name="connsiteX8" fmla="*/ 1201783 w 6302768"/>
                <a:gd name="connsiteY8" fmla="*/ 875211 h 2246813"/>
                <a:gd name="connsiteX9" fmla="*/ 1623054 w 6302768"/>
                <a:gd name="connsiteY9" fmla="*/ 1154448 h 2246813"/>
                <a:gd name="connsiteX10" fmla="*/ 1641912 w 6302768"/>
                <a:gd name="connsiteY10" fmla="*/ 1215198 h 2246813"/>
                <a:gd name="connsiteX11" fmla="*/ 1685221 w 6302768"/>
                <a:gd name="connsiteY11" fmla="*/ 1162707 h 2246813"/>
                <a:gd name="connsiteX12" fmla="*/ 2063931 w 6302768"/>
                <a:gd name="connsiteY12" fmla="*/ 1005840 h 2246813"/>
                <a:gd name="connsiteX13" fmla="*/ 2363377 w 6302768"/>
                <a:gd name="connsiteY13" fmla="*/ 1097308 h 2246813"/>
                <a:gd name="connsiteX14" fmla="*/ 2409428 w 6302768"/>
                <a:gd name="connsiteY14" fmla="*/ 1135304 h 2246813"/>
                <a:gd name="connsiteX15" fmla="*/ 2480562 w 6302768"/>
                <a:gd name="connsiteY15" fmla="*/ 1076613 h 2246813"/>
                <a:gd name="connsiteX16" fmla="*/ 2926079 w 6302768"/>
                <a:gd name="connsiteY16" fmla="*/ 940526 h 2246813"/>
                <a:gd name="connsiteX17" fmla="*/ 3722913 w 6302768"/>
                <a:gd name="connsiteY17" fmla="*/ 1737360 h 2246813"/>
                <a:gd name="connsiteX18" fmla="*/ 3716237 w 6302768"/>
                <a:gd name="connsiteY18" fmla="*/ 1825599 h 2246813"/>
                <a:gd name="connsiteX19" fmla="*/ 3728546 w 6302768"/>
                <a:gd name="connsiteY19" fmla="*/ 1815443 h 2246813"/>
                <a:gd name="connsiteX20" fmla="*/ 3984171 w 6302768"/>
                <a:gd name="connsiteY20" fmla="*/ 1737360 h 2246813"/>
                <a:gd name="connsiteX21" fmla="*/ 4363289 w 6302768"/>
                <a:gd name="connsiteY21" fmla="*/ 1938935 h 2246813"/>
                <a:gd name="connsiteX22" fmla="*/ 4386727 w 6302768"/>
                <a:gd name="connsiteY22" fmla="*/ 1982117 h 2246813"/>
                <a:gd name="connsiteX23" fmla="*/ 4407931 w 6302768"/>
                <a:gd name="connsiteY23" fmla="*/ 1913809 h 2246813"/>
                <a:gd name="connsiteX24" fmla="*/ 5087982 w 6302768"/>
                <a:gd name="connsiteY24" fmla="*/ 1463040 h 2246813"/>
                <a:gd name="connsiteX25" fmla="*/ 5768034 w 6302768"/>
                <a:gd name="connsiteY25" fmla="*/ 1913808 h 2246813"/>
                <a:gd name="connsiteX26" fmla="*/ 5783337 w 6302768"/>
                <a:gd name="connsiteY26" fmla="*/ 1963108 h 2246813"/>
                <a:gd name="connsiteX27" fmla="*/ 5810304 w 6302768"/>
                <a:gd name="connsiteY27" fmla="*/ 1948471 h 2246813"/>
                <a:gd name="connsiteX28" fmla="*/ 5950132 w 6302768"/>
                <a:gd name="connsiteY28" fmla="*/ 1920241 h 2246813"/>
                <a:gd name="connsiteX29" fmla="*/ 6281131 w 6302768"/>
                <a:gd name="connsiteY29" fmla="*/ 2139642 h 2246813"/>
                <a:gd name="connsiteX30" fmla="*/ 6302768 w 6302768"/>
                <a:gd name="connsiteY30" fmla="*/ 2246812 h 2246813"/>
                <a:gd name="connsiteX31" fmla="*/ 4585063 w 6302768"/>
                <a:gd name="connsiteY31" fmla="*/ 2246812 h 2246813"/>
                <a:gd name="connsiteX32" fmla="*/ 4585063 w 6302768"/>
                <a:gd name="connsiteY32" fmla="*/ 2246813 h 2246813"/>
                <a:gd name="connsiteX33" fmla="*/ 0 w 6302768"/>
                <a:gd name="connsiteY33" fmla="*/ 2246813 h 224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302768" h="2246813">
                  <a:moveTo>
                    <a:pt x="0" y="0"/>
                  </a:moveTo>
                  <a:cubicBezTo>
                    <a:pt x="292184" y="0"/>
                    <a:pt x="529046" y="236862"/>
                    <a:pt x="529046" y="529046"/>
                  </a:cubicBezTo>
                  <a:cubicBezTo>
                    <a:pt x="529046" y="565569"/>
                    <a:pt x="525345" y="601228"/>
                    <a:pt x="518298" y="635667"/>
                  </a:cubicBezTo>
                  <a:lnTo>
                    <a:pt x="518255" y="635806"/>
                  </a:lnTo>
                  <a:lnTo>
                    <a:pt x="549544" y="638960"/>
                  </a:lnTo>
                  <a:cubicBezTo>
                    <a:pt x="716958" y="673218"/>
                    <a:pt x="858449" y="778645"/>
                    <a:pt x="941024" y="922250"/>
                  </a:cubicBezTo>
                  <a:lnTo>
                    <a:pt x="953618" y="949245"/>
                  </a:lnTo>
                  <a:lnTo>
                    <a:pt x="1023820" y="911140"/>
                  </a:lnTo>
                  <a:cubicBezTo>
                    <a:pt x="1078519" y="888005"/>
                    <a:pt x="1138657" y="875211"/>
                    <a:pt x="1201783" y="875211"/>
                  </a:cubicBezTo>
                  <a:cubicBezTo>
                    <a:pt x="1391162" y="875211"/>
                    <a:pt x="1553648" y="990352"/>
                    <a:pt x="1623054" y="1154448"/>
                  </a:cubicBezTo>
                  <a:lnTo>
                    <a:pt x="1641912" y="1215198"/>
                  </a:lnTo>
                  <a:lnTo>
                    <a:pt x="1685221" y="1162707"/>
                  </a:lnTo>
                  <a:cubicBezTo>
                    <a:pt x="1782141" y="1065787"/>
                    <a:pt x="1916036" y="1005840"/>
                    <a:pt x="2063931" y="1005840"/>
                  </a:cubicBezTo>
                  <a:cubicBezTo>
                    <a:pt x="2174853" y="1005840"/>
                    <a:pt x="2277899" y="1039560"/>
                    <a:pt x="2363377" y="1097308"/>
                  </a:cubicBezTo>
                  <a:lnTo>
                    <a:pt x="2409428" y="1135304"/>
                  </a:lnTo>
                  <a:lnTo>
                    <a:pt x="2480562" y="1076613"/>
                  </a:lnTo>
                  <a:cubicBezTo>
                    <a:pt x="2607737" y="990695"/>
                    <a:pt x="2761050" y="940526"/>
                    <a:pt x="2926079" y="940526"/>
                  </a:cubicBezTo>
                  <a:cubicBezTo>
                    <a:pt x="3366158" y="940526"/>
                    <a:pt x="3722913" y="1297281"/>
                    <a:pt x="3722913" y="1737360"/>
                  </a:cubicBezTo>
                  <a:lnTo>
                    <a:pt x="3716237" y="1825599"/>
                  </a:lnTo>
                  <a:lnTo>
                    <a:pt x="3728546" y="1815443"/>
                  </a:lnTo>
                  <a:cubicBezTo>
                    <a:pt x="3801516" y="1766145"/>
                    <a:pt x="3889482" y="1737360"/>
                    <a:pt x="3984171" y="1737360"/>
                  </a:cubicBezTo>
                  <a:cubicBezTo>
                    <a:pt x="4141987" y="1737360"/>
                    <a:pt x="4281127" y="1817319"/>
                    <a:pt x="4363289" y="1938935"/>
                  </a:cubicBezTo>
                  <a:lnTo>
                    <a:pt x="4386727" y="1982117"/>
                  </a:lnTo>
                  <a:lnTo>
                    <a:pt x="4407931" y="1913809"/>
                  </a:lnTo>
                  <a:cubicBezTo>
                    <a:pt x="4519973" y="1648911"/>
                    <a:pt x="4782272" y="1463040"/>
                    <a:pt x="5087982" y="1463040"/>
                  </a:cubicBezTo>
                  <a:cubicBezTo>
                    <a:pt x="5393692" y="1463040"/>
                    <a:pt x="5655991" y="1648911"/>
                    <a:pt x="5768034" y="1913808"/>
                  </a:cubicBezTo>
                  <a:lnTo>
                    <a:pt x="5783337" y="1963108"/>
                  </a:lnTo>
                  <a:lnTo>
                    <a:pt x="5810304" y="1948471"/>
                  </a:lnTo>
                  <a:cubicBezTo>
                    <a:pt x="5853282" y="1930293"/>
                    <a:pt x="5900533" y="1920241"/>
                    <a:pt x="5950132" y="1920241"/>
                  </a:cubicBezTo>
                  <a:cubicBezTo>
                    <a:pt x="6098930" y="1920241"/>
                    <a:pt x="6226597" y="2010709"/>
                    <a:pt x="6281131" y="2139642"/>
                  </a:cubicBezTo>
                  <a:lnTo>
                    <a:pt x="6302768" y="2246812"/>
                  </a:lnTo>
                  <a:lnTo>
                    <a:pt x="4585063" y="2246812"/>
                  </a:lnTo>
                  <a:lnTo>
                    <a:pt x="4585063" y="2246813"/>
                  </a:lnTo>
                  <a:lnTo>
                    <a:pt x="0" y="2246813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/>
              </a:solidFill>
            </a:ln>
            <a:effectLst>
              <a:innerShdw blurRad="266700" dist="139700" dir="16200000">
                <a:srgbClr val="18ACCA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ECDE00D-7F4C-43AF-A66E-E4201A0497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2" t="47611" r="25798" b="33825"/>
          <a:stretch/>
        </p:blipFill>
        <p:spPr>
          <a:xfrm rot="17117363">
            <a:off x="5747824" y="3063412"/>
            <a:ext cx="1092030" cy="433751"/>
          </a:xfrm>
          <a:prstGeom prst="rect">
            <a:avLst/>
          </a:prstGeom>
        </p:spPr>
      </p:pic>
      <p:pic>
        <p:nvPicPr>
          <p:cNvPr id="31" name="Picture 4" descr="cloud.png">
            <a:extLst>
              <a:ext uri="{FF2B5EF4-FFF2-40B4-BE49-F238E27FC236}">
                <a16:creationId xmlns:a16="http://schemas.microsoft.com/office/drawing/2014/main" id="{482D9DEF-55C2-4D39-ADF9-E4A8503C5E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2068"/>
            <a:ext cx="8775509" cy="4391792"/>
          </a:xfrm>
          <a:prstGeom prst="rect">
            <a:avLst/>
          </a:prstGeom>
        </p:spPr>
      </p:pic>
      <p:sp>
        <p:nvSpPr>
          <p:cNvPr id="34" name="文本框 303">
            <a:extLst>
              <a:ext uri="{FF2B5EF4-FFF2-40B4-BE49-F238E27FC236}">
                <a16:creationId xmlns:a16="http://schemas.microsoft.com/office/drawing/2014/main" id="{7872D5E0-9545-474B-A9B7-89A70DC2D781}"/>
              </a:ext>
            </a:extLst>
          </p:cNvPr>
          <p:cNvSpPr txBox="1"/>
          <p:nvPr/>
        </p:nvSpPr>
        <p:spPr>
          <a:xfrm>
            <a:off x="784402" y="1602390"/>
            <a:ext cx="7292288" cy="1185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  <a:defRPr/>
            </a:pPr>
            <a:r>
              <a:rPr lang="en-US" altLang="zh-CN" sz="2850" b="1" spc="225">
                <a:solidFill>
                  <a:prstClr val="white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CHÀO </a:t>
            </a:r>
            <a:r>
              <a:rPr lang="en-US" altLang="zh-CN" sz="2850" b="1" spc="225" dirty="0">
                <a:solidFill>
                  <a:prstClr val="white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MỪNG CÁC EM</a:t>
            </a:r>
          </a:p>
          <a:p>
            <a:pPr algn="ctr">
              <a:lnSpc>
                <a:spcPts val="4500"/>
              </a:lnSpc>
              <a:defRPr/>
            </a:pPr>
            <a:r>
              <a:rPr lang="en-US" altLang="zh-CN" sz="2850" b="1" spc="225" dirty="0">
                <a:solidFill>
                  <a:prstClr val="white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ĐẾN VỚI BÀI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33133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0633" y="1001959"/>
            <a:ext cx="4104953" cy="2938274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89034" y="241247"/>
            <a:ext cx="2140616" cy="191487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395269" y="1895926"/>
            <a:ext cx="4548098" cy="3006328"/>
            <a:chOff x="0" y="0"/>
            <a:chExt cx="1570252" cy="1580117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B9DDB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77062" y="1184355"/>
            <a:ext cx="3318289" cy="442283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572000" y="2078322"/>
            <a:ext cx="3864511" cy="510046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67736" y="1301233"/>
            <a:ext cx="241769" cy="27395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19721" y="2173202"/>
            <a:ext cx="281567" cy="31905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12695" y="3404238"/>
            <a:ext cx="1726936" cy="179549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413114" y="1652507"/>
            <a:ext cx="3551015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Thương</a:t>
            </a:r>
            <a:r>
              <a:rPr lang="en-US" sz="2400" dirty="0"/>
              <a:t> </a:t>
            </a:r>
            <a:r>
              <a:rPr lang="en-US" sz="2400" dirty="0" err="1"/>
              <a:t>mại</a:t>
            </a:r>
            <a:r>
              <a:rPr lang="en-US" sz="2400" dirty="0"/>
              <a:t>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lưu</a:t>
            </a:r>
            <a:r>
              <a:rPr lang="en-US" sz="2400" dirty="0"/>
              <a:t> </a:t>
            </a:r>
            <a:r>
              <a:rPr lang="en-US" sz="2400" dirty="0" err="1"/>
              <a:t>trú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uốn</a:t>
            </a:r>
            <a:r>
              <a:rPr lang="en-US" sz="2400" dirty="0"/>
              <a:t>,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buôn</a:t>
            </a:r>
            <a:r>
              <a:rPr lang="en-US" sz="2400" dirty="0"/>
              <a:t>, </a:t>
            </a:r>
            <a:r>
              <a:rPr lang="en-US" sz="2400" dirty="0" err="1"/>
              <a:t>bán</a:t>
            </a:r>
            <a:r>
              <a:rPr lang="en-US" sz="2400" dirty="0"/>
              <a:t> </a:t>
            </a:r>
            <a:r>
              <a:rPr lang="en-US" sz="2400" dirty="0" err="1"/>
              <a:t>lẻ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lĩnh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lao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đóng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ngân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endParaRPr lang="en-US" sz="2400" dirty="0"/>
          </a:p>
        </p:txBody>
      </p:sp>
      <p:sp>
        <p:nvSpPr>
          <p:cNvPr id="27" name="TextBox 27"/>
          <p:cNvSpPr txBox="1"/>
          <p:nvPr/>
        </p:nvSpPr>
        <p:spPr>
          <a:xfrm>
            <a:off x="4598119" y="2814277"/>
            <a:ext cx="400551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Lĩnh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 </a:t>
            </a:r>
            <a:r>
              <a:rPr lang="en-US" sz="2400" dirty="0" err="1"/>
              <a:t>tận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, </a:t>
            </a:r>
            <a:r>
              <a:rPr lang="en-US" sz="2400" dirty="0" err="1"/>
              <a:t>ngư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, </a:t>
            </a:r>
            <a:r>
              <a:rPr lang="en-US" sz="2400" dirty="0" err="1"/>
              <a:t>khá</a:t>
            </a:r>
            <a:r>
              <a:rPr lang="en-US" sz="2400" dirty="0"/>
              <a:t> </a:t>
            </a:r>
            <a:r>
              <a:rPr lang="en-US" sz="2400" dirty="0" err="1"/>
              <a:t>ổn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càng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endParaRPr lang="en-US" sz="2400" dirty="0"/>
          </a:p>
        </p:txBody>
      </p:sp>
      <p:sp>
        <p:nvSpPr>
          <p:cNvPr id="29" name="TextBox 29"/>
          <p:cNvSpPr txBox="1"/>
          <p:nvPr/>
        </p:nvSpPr>
        <p:spPr>
          <a:xfrm>
            <a:off x="404786" y="248799"/>
            <a:ext cx="645145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2400" b="1" dirty="0"/>
              <a:t>1</a:t>
            </a:r>
            <a:r>
              <a:rPr lang="vi-VN" sz="2400" b="1" dirty="0"/>
              <a:t>. </a:t>
            </a:r>
            <a:r>
              <a:rPr lang="fr-FR" sz="2400" b="1" dirty="0" err="1"/>
              <a:t>Mô</a:t>
            </a:r>
            <a:r>
              <a:rPr lang="fr-FR" sz="2400" b="1" dirty="0"/>
              <a:t> </a:t>
            </a:r>
            <a:r>
              <a:rPr lang="fr-FR" sz="2400" b="1" dirty="0" err="1"/>
              <a:t>hình</a:t>
            </a:r>
            <a:r>
              <a:rPr lang="fr-FR" sz="2400" b="1" dirty="0"/>
              <a:t> </a:t>
            </a:r>
            <a:r>
              <a:rPr lang="fr-FR" sz="2400" b="1" dirty="0" err="1"/>
              <a:t>hộ</a:t>
            </a:r>
            <a:r>
              <a:rPr lang="fr-FR" sz="2400" b="1" dirty="0"/>
              <a:t> </a:t>
            </a:r>
            <a:r>
              <a:rPr lang="fr-FR" sz="2400" b="1" dirty="0" err="1"/>
              <a:t>sản</a:t>
            </a:r>
            <a:r>
              <a:rPr lang="fr-FR" sz="2400" b="1" dirty="0"/>
              <a:t> </a:t>
            </a:r>
            <a:r>
              <a:rPr lang="fr-FR" sz="2400" b="1" dirty="0" err="1"/>
              <a:t>xuất</a:t>
            </a:r>
            <a:r>
              <a:rPr lang="fr-FR" sz="2400" b="1" dirty="0"/>
              <a:t> </a:t>
            </a:r>
            <a:r>
              <a:rPr lang="fr-FR" sz="2400" b="1" dirty="0" err="1"/>
              <a:t>kinh</a:t>
            </a:r>
            <a:r>
              <a:rPr lang="fr-FR" sz="2400" b="1" dirty="0"/>
              <a:t> </a:t>
            </a:r>
            <a:r>
              <a:rPr lang="fr-FR" sz="2400" b="1" dirty="0" err="1"/>
              <a:t>doanh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93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13402"/>
            <a:ext cx="9144000" cy="6121082"/>
            <a:chOff x="0" y="0"/>
            <a:chExt cx="24384000" cy="163228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61442" cy="81614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161442"/>
              <a:ext cx="8161442" cy="816144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0"/>
              <a:ext cx="8161442" cy="816144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8161442"/>
              <a:ext cx="8161442" cy="81614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0"/>
              <a:ext cx="8161442" cy="816144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8161442"/>
              <a:ext cx="8161442" cy="81614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937170" y="1513862"/>
            <a:ext cx="5336337" cy="2238294"/>
            <a:chOff x="0" y="0"/>
            <a:chExt cx="3577638" cy="1500618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578908" cy="1499348"/>
            </a:xfrm>
            <a:custGeom>
              <a:avLst/>
              <a:gdLst/>
              <a:ahLst/>
              <a:cxnLst/>
              <a:rect l="l" t="t" r="r" b="b"/>
              <a:pathLst>
                <a:path w="3578908" h="1499348">
                  <a:moveTo>
                    <a:pt x="3567478" y="27940"/>
                  </a:moveTo>
                  <a:cubicBezTo>
                    <a:pt x="3558588" y="24130"/>
                    <a:pt x="3549698" y="21590"/>
                    <a:pt x="3540808" y="21590"/>
                  </a:cubicBezTo>
                  <a:cubicBezTo>
                    <a:pt x="3514138" y="20320"/>
                    <a:pt x="3461233" y="20320"/>
                    <a:pt x="3402900" y="17780"/>
                  </a:cubicBezTo>
                  <a:cubicBezTo>
                    <a:pt x="3269566" y="12700"/>
                    <a:pt x="3139011" y="6350"/>
                    <a:pt x="3005678" y="3810"/>
                  </a:cubicBezTo>
                  <a:cubicBezTo>
                    <a:pt x="2897344" y="1270"/>
                    <a:pt x="2791789" y="3810"/>
                    <a:pt x="2683456" y="2540"/>
                  </a:cubicBezTo>
                  <a:cubicBezTo>
                    <a:pt x="2636233" y="2540"/>
                    <a:pt x="2589011" y="0"/>
                    <a:pt x="2541789" y="2540"/>
                  </a:cubicBezTo>
                  <a:cubicBezTo>
                    <a:pt x="2427900" y="10160"/>
                    <a:pt x="2314011" y="11430"/>
                    <a:pt x="2197345" y="8890"/>
                  </a:cubicBezTo>
                  <a:cubicBezTo>
                    <a:pt x="2139012" y="7620"/>
                    <a:pt x="2080678" y="7620"/>
                    <a:pt x="2022345" y="7620"/>
                  </a:cubicBezTo>
                  <a:cubicBezTo>
                    <a:pt x="1916790" y="7620"/>
                    <a:pt x="1811234" y="7620"/>
                    <a:pt x="1705679" y="6350"/>
                  </a:cubicBezTo>
                  <a:cubicBezTo>
                    <a:pt x="1594568" y="5080"/>
                    <a:pt x="500124" y="2540"/>
                    <a:pt x="391791" y="1270"/>
                  </a:cubicBezTo>
                  <a:cubicBezTo>
                    <a:pt x="302902" y="0"/>
                    <a:pt x="216791" y="1270"/>
                    <a:pt x="127902" y="1270"/>
                  </a:cubicBezTo>
                  <a:cubicBezTo>
                    <a:pt x="66791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1205"/>
                    <a:pt x="16510" y="174022"/>
                    <a:pt x="17780" y="235737"/>
                  </a:cubicBezTo>
                  <a:cubicBezTo>
                    <a:pt x="19050" y="298554"/>
                    <a:pt x="17780" y="361371"/>
                    <a:pt x="16510" y="425291"/>
                  </a:cubicBezTo>
                  <a:cubicBezTo>
                    <a:pt x="15240" y="490312"/>
                    <a:pt x="2540" y="1172483"/>
                    <a:pt x="2540" y="1237504"/>
                  </a:cubicBezTo>
                  <a:cubicBezTo>
                    <a:pt x="2540" y="1301423"/>
                    <a:pt x="1270" y="1365343"/>
                    <a:pt x="0" y="1429262"/>
                  </a:cubicBezTo>
                  <a:cubicBezTo>
                    <a:pt x="0" y="1444738"/>
                    <a:pt x="3810" y="1454898"/>
                    <a:pt x="15240" y="1459978"/>
                  </a:cubicBezTo>
                  <a:cubicBezTo>
                    <a:pt x="22860" y="1463788"/>
                    <a:pt x="31750" y="1466328"/>
                    <a:pt x="40640" y="1467598"/>
                  </a:cubicBezTo>
                  <a:cubicBezTo>
                    <a:pt x="125124" y="1472678"/>
                    <a:pt x="230680" y="1476488"/>
                    <a:pt x="336235" y="1481568"/>
                  </a:cubicBezTo>
                  <a:cubicBezTo>
                    <a:pt x="394568" y="1484108"/>
                    <a:pt x="452902" y="1489188"/>
                    <a:pt x="511235" y="1490458"/>
                  </a:cubicBezTo>
                  <a:cubicBezTo>
                    <a:pt x="608457" y="1492998"/>
                    <a:pt x="1691790" y="1494268"/>
                    <a:pt x="1789012" y="1495538"/>
                  </a:cubicBezTo>
                  <a:cubicBezTo>
                    <a:pt x="1802901" y="1495538"/>
                    <a:pt x="1816789" y="1495538"/>
                    <a:pt x="1830678" y="1495538"/>
                  </a:cubicBezTo>
                  <a:cubicBezTo>
                    <a:pt x="1897345" y="1495538"/>
                    <a:pt x="1966789" y="1494268"/>
                    <a:pt x="2033456" y="1494268"/>
                  </a:cubicBezTo>
                  <a:cubicBezTo>
                    <a:pt x="2111234" y="1494268"/>
                    <a:pt x="2186234" y="1495538"/>
                    <a:pt x="2264011" y="1495538"/>
                  </a:cubicBezTo>
                  <a:cubicBezTo>
                    <a:pt x="2377900" y="1495538"/>
                    <a:pt x="2494567" y="1495538"/>
                    <a:pt x="2608456" y="1495538"/>
                  </a:cubicBezTo>
                  <a:cubicBezTo>
                    <a:pt x="2714011" y="1495538"/>
                    <a:pt x="2819567" y="1496808"/>
                    <a:pt x="2925122" y="1498078"/>
                  </a:cubicBezTo>
                  <a:cubicBezTo>
                    <a:pt x="2972344" y="1498078"/>
                    <a:pt x="3022344" y="1499348"/>
                    <a:pt x="3069566" y="1499348"/>
                  </a:cubicBezTo>
                  <a:cubicBezTo>
                    <a:pt x="3222344" y="1498078"/>
                    <a:pt x="3372344" y="1491728"/>
                    <a:pt x="3517948" y="1491728"/>
                  </a:cubicBezTo>
                  <a:cubicBezTo>
                    <a:pt x="3521758" y="1491728"/>
                    <a:pt x="3526838" y="1489188"/>
                    <a:pt x="3530648" y="1486648"/>
                  </a:cubicBezTo>
                  <a:cubicBezTo>
                    <a:pt x="3535728" y="1482838"/>
                    <a:pt x="3538268" y="1476488"/>
                    <a:pt x="3540808" y="1473948"/>
                  </a:cubicBezTo>
                  <a:cubicBezTo>
                    <a:pt x="3542078" y="1421547"/>
                    <a:pt x="3543348" y="1375261"/>
                    <a:pt x="3544618" y="1328975"/>
                  </a:cubicBezTo>
                  <a:cubicBezTo>
                    <a:pt x="3545888" y="1257341"/>
                    <a:pt x="3556048" y="569660"/>
                    <a:pt x="3557318" y="498026"/>
                  </a:cubicBezTo>
                  <a:cubicBezTo>
                    <a:pt x="3557318" y="455046"/>
                    <a:pt x="3558588" y="412066"/>
                    <a:pt x="3559858" y="369086"/>
                  </a:cubicBezTo>
                  <a:cubicBezTo>
                    <a:pt x="3561128" y="322800"/>
                    <a:pt x="3562398" y="276513"/>
                    <a:pt x="3564938" y="230227"/>
                  </a:cubicBezTo>
                  <a:cubicBezTo>
                    <a:pt x="3566208" y="202676"/>
                    <a:pt x="3566208" y="174022"/>
                    <a:pt x="3571288" y="146471"/>
                  </a:cubicBezTo>
                  <a:cubicBezTo>
                    <a:pt x="3576368" y="113409"/>
                    <a:pt x="3578908" y="81450"/>
                    <a:pt x="3577638" y="44450"/>
                  </a:cubicBezTo>
                  <a:cubicBezTo>
                    <a:pt x="3577638" y="38100"/>
                    <a:pt x="3573828" y="30480"/>
                    <a:pt x="3567478" y="27940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138944" y="2146174"/>
            <a:ext cx="4548775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</a:pPr>
            <a:r>
              <a:rPr lang="en-US" sz="4400" b="1" spc="-123" dirty="0">
                <a:latin typeface="Faustina Regular Bold"/>
              </a:rPr>
              <a:t>2. </a:t>
            </a:r>
            <a:r>
              <a:rPr lang="en-US" sz="4400" b="1" spc="-123" dirty="0" err="1">
                <a:latin typeface="Faustina Regular Bold"/>
              </a:rPr>
              <a:t>Mô</a:t>
            </a:r>
            <a:r>
              <a:rPr lang="en-US" sz="4400" b="1" spc="-123" dirty="0">
                <a:latin typeface="Faustina Regular Bold"/>
              </a:rPr>
              <a:t> </a:t>
            </a:r>
            <a:r>
              <a:rPr lang="en-US" sz="4400" b="1" spc="-123" dirty="0" err="1">
                <a:latin typeface="Faustina Regular Bold"/>
              </a:rPr>
              <a:t>hình</a:t>
            </a:r>
            <a:r>
              <a:rPr lang="en-US" sz="4400" b="1" spc="-123" dirty="0">
                <a:latin typeface="Faustina Regular Bold"/>
              </a:rPr>
              <a:t> </a:t>
            </a:r>
            <a:r>
              <a:rPr lang="en-US" sz="4400" b="1" spc="-123" dirty="0" err="1">
                <a:latin typeface="Faustina Regular Bold"/>
              </a:rPr>
              <a:t>hợp</a:t>
            </a:r>
            <a:r>
              <a:rPr lang="en-US" sz="4400" b="1" spc="-123" dirty="0">
                <a:latin typeface="Faustina Regular Bold"/>
              </a:rPr>
              <a:t> </a:t>
            </a:r>
            <a:r>
              <a:rPr lang="en-US" sz="4400" b="1" spc="-123" dirty="0" err="1">
                <a:latin typeface="Faustina Regular Bold"/>
              </a:rPr>
              <a:t>tác</a:t>
            </a:r>
            <a:r>
              <a:rPr lang="en-US" sz="4400" b="1" spc="-123" dirty="0">
                <a:latin typeface="Faustina Regular Bold"/>
              </a:rPr>
              <a:t> </a:t>
            </a:r>
            <a:r>
              <a:rPr lang="en-US" sz="4400" b="1" spc="-123" dirty="0" err="1">
                <a:latin typeface="Faustina Regular Bold"/>
              </a:rPr>
              <a:t>xã</a:t>
            </a:r>
            <a:endParaRPr lang="en-US" sz="4400" b="1" spc="-123" dirty="0">
              <a:latin typeface="Faustina Regular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963666">
            <a:off x="1567591" y="1506158"/>
            <a:ext cx="1142707" cy="2991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78003">
            <a:off x="6404127" y="3516075"/>
            <a:ext cx="1142707" cy="2991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93773" y="853380"/>
            <a:ext cx="1224737" cy="160473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103873">
            <a:off x="1590872" y="3125236"/>
            <a:ext cx="664370" cy="66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00631" y="1284418"/>
            <a:ext cx="7520293" cy="3837513"/>
            <a:chOff x="0" y="0"/>
            <a:chExt cx="2999863" cy="1530793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2895723" cy="1411413"/>
            </a:xfrm>
            <a:custGeom>
              <a:avLst/>
              <a:gdLst/>
              <a:ahLst/>
              <a:cxnLst/>
              <a:rect l="l" t="t" r="r" b="b"/>
              <a:pathLst>
                <a:path w="2895723" h="1411413">
                  <a:moveTo>
                    <a:pt x="2869052" y="1222183"/>
                  </a:moveTo>
                  <a:cubicBezTo>
                    <a:pt x="2869052" y="1309813"/>
                    <a:pt x="2792852" y="1380933"/>
                    <a:pt x="2711573" y="1380933"/>
                  </a:cubicBezTo>
                  <a:lnTo>
                    <a:pt x="66040" y="1380933"/>
                  </a:lnTo>
                  <a:cubicBezTo>
                    <a:pt x="43180" y="1380933"/>
                    <a:pt x="20320" y="1375853"/>
                    <a:pt x="0" y="1366963"/>
                  </a:cubicBezTo>
                  <a:cubicBezTo>
                    <a:pt x="26670" y="1394903"/>
                    <a:pt x="63500" y="1411413"/>
                    <a:pt x="112583" y="1411413"/>
                  </a:cubicBezTo>
                  <a:lnTo>
                    <a:pt x="2749673" y="1411413"/>
                  </a:lnTo>
                  <a:cubicBezTo>
                    <a:pt x="2829683" y="1411413"/>
                    <a:pt x="2895723" y="1345373"/>
                    <a:pt x="2895723" y="1265363"/>
                  </a:cubicBezTo>
                  <a:lnTo>
                    <a:pt x="2895723" y="95250"/>
                  </a:lnTo>
                  <a:cubicBezTo>
                    <a:pt x="2895723" y="58420"/>
                    <a:pt x="2881752" y="25400"/>
                    <a:pt x="2860162" y="0"/>
                  </a:cubicBezTo>
                  <a:cubicBezTo>
                    <a:pt x="2866512" y="16510"/>
                    <a:pt x="2869052" y="34290"/>
                    <a:pt x="2869052" y="52070"/>
                  </a:cubicBezTo>
                  <a:lnTo>
                    <a:pt x="2869052" y="1222183"/>
                  </a:lnTo>
                  <a:lnTo>
                    <a:pt x="2869052" y="1222183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2935093" cy="1462213"/>
            </a:xfrm>
            <a:custGeom>
              <a:avLst/>
              <a:gdLst/>
              <a:ahLst/>
              <a:cxnLst/>
              <a:rect l="l" t="t" r="r" b="b"/>
              <a:pathLst>
                <a:path w="2935093" h="1462213">
                  <a:moveTo>
                    <a:pt x="146050" y="1462213"/>
                  </a:moveTo>
                  <a:lnTo>
                    <a:pt x="2789043" y="1462213"/>
                  </a:lnTo>
                  <a:cubicBezTo>
                    <a:pt x="2869053" y="1462213"/>
                    <a:pt x="2935093" y="1396173"/>
                    <a:pt x="2935093" y="1316163"/>
                  </a:cubicBezTo>
                  <a:lnTo>
                    <a:pt x="2935093" y="146050"/>
                  </a:lnTo>
                  <a:cubicBezTo>
                    <a:pt x="2935093" y="66040"/>
                    <a:pt x="2869053" y="0"/>
                    <a:pt x="2789043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16163"/>
                  </a:lnTo>
                  <a:cubicBezTo>
                    <a:pt x="0" y="1397443"/>
                    <a:pt x="66040" y="1462213"/>
                    <a:pt x="146050" y="1462213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2999863" cy="1530793"/>
            </a:xfrm>
            <a:custGeom>
              <a:avLst/>
              <a:gdLst/>
              <a:ahLst/>
              <a:cxnLst/>
              <a:rect l="l" t="t" r="r" b="b"/>
              <a:pathLst>
                <a:path w="2999863" h="1530793">
                  <a:moveTo>
                    <a:pt x="2936363" y="74930"/>
                  </a:moveTo>
                  <a:cubicBezTo>
                    <a:pt x="2908423" y="30480"/>
                    <a:pt x="2858893" y="0"/>
                    <a:pt x="2801743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28863"/>
                  </a:lnTo>
                  <a:cubicBezTo>
                    <a:pt x="0" y="1380933"/>
                    <a:pt x="25400" y="1426653"/>
                    <a:pt x="63500" y="1455863"/>
                  </a:cubicBezTo>
                  <a:cubicBezTo>
                    <a:pt x="91440" y="1500313"/>
                    <a:pt x="140970" y="1530793"/>
                    <a:pt x="207881" y="1530793"/>
                  </a:cubicBezTo>
                  <a:lnTo>
                    <a:pt x="2841113" y="1530793"/>
                  </a:lnTo>
                  <a:cubicBezTo>
                    <a:pt x="2928743" y="1530793"/>
                    <a:pt x="2999863" y="1459673"/>
                    <a:pt x="2999863" y="1372043"/>
                  </a:cubicBezTo>
                  <a:lnTo>
                    <a:pt x="2999863" y="201930"/>
                  </a:lnTo>
                  <a:cubicBezTo>
                    <a:pt x="2999862" y="149860"/>
                    <a:pt x="2974462" y="104140"/>
                    <a:pt x="2936363" y="74930"/>
                  </a:cubicBezTo>
                  <a:close/>
                  <a:moveTo>
                    <a:pt x="12700" y="132886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801743" y="12700"/>
                  </a:lnTo>
                  <a:cubicBezTo>
                    <a:pt x="2881753" y="12700"/>
                    <a:pt x="2947793" y="78740"/>
                    <a:pt x="2947793" y="158750"/>
                  </a:cubicBezTo>
                  <a:lnTo>
                    <a:pt x="2947793" y="1328863"/>
                  </a:lnTo>
                  <a:cubicBezTo>
                    <a:pt x="2947793" y="1408873"/>
                    <a:pt x="2881753" y="1474913"/>
                    <a:pt x="2801743" y="1474913"/>
                  </a:cubicBezTo>
                  <a:lnTo>
                    <a:pt x="158750" y="1474913"/>
                  </a:lnTo>
                  <a:cubicBezTo>
                    <a:pt x="78740" y="1474913"/>
                    <a:pt x="12700" y="1410143"/>
                    <a:pt x="12700" y="1328863"/>
                  </a:cubicBezTo>
                  <a:close/>
                  <a:moveTo>
                    <a:pt x="2988433" y="1372043"/>
                  </a:moveTo>
                  <a:cubicBezTo>
                    <a:pt x="2988433" y="1452053"/>
                    <a:pt x="2921123" y="1518093"/>
                    <a:pt x="2841113" y="1518093"/>
                  </a:cubicBezTo>
                  <a:lnTo>
                    <a:pt x="207881" y="1518093"/>
                  </a:lnTo>
                  <a:cubicBezTo>
                    <a:pt x="157480" y="1518093"/>
                    <a:pt x="120650" y="1501583"/>
                    <a:pt x="93980" y="1473643"/>
                  </a:cubicBezTo>
                  <a:cubicBezTo>
                    <a:pt x="114300" y="1482533"/>
                    <a:pt x="135890" y="1487613"/>
                    <a:pt x="160020" y="1487613"/>
                  </a:cubicBezTo>
                  <a:lnTo>
                    <a:pt x="2803013" y="1487613"/>
                  </a:lnTo>
                  <a:cubicBezTo>
                    <a:pt x="2890643" y="1487613"/>
                    <a:pt x="2961763" y="1416493"/>
                    <a:pt x="2961763" y="1328863"/>
                  </a:cubicBezTo>
                  <a:lnTo>
                    <a:pt x="2961763" y="158750"/>
                  </a:lnTo>
                  <a:cubicBezTo>
                    <a:pt x="2961763" y="140970"/>
                    <a:pt x="2957953" y="123190"/>
                    <a:pt x="2952873" y="106680"/>
                  </a:cubicBezTo>
                  <a:cubicBezTo>
                    <a:pt x="2974463" y="132080"/>
                    <a:pt x="2988433" y="165100"/>
                    <a:pt x="2988433" y="201930"/>
                  </a:cubicBezTo>
                  <a:lnTo>
                    <a:pt x="2988433" y="1372043"/>
                  </a:lnTo>
                  <a:cubicBezTo>
                    <a:pt x="2988433" y="1372043"/>
                    <a:pt x="2988433" y="1372043"/>
                    <a:pt x="2988433" y="1372043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961141" y="340888"/>
            <a:ext cx="5668509" cy="660087"/>
            <a:chOff x="0" y="0"/>
            <a:chExt cx="16435575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35575" cy="1913890"/>
            </a:xfrm>
            <a:custGeom>
              <a:avLst/>
              <a:gdLst/>
              <a:ahLst/>
              <a:cxnLst/>
              <a:rect l="l" t="t" r="r" b="b"/>
              <a:pathLst>
                <a:path w="16435575" h="1913890">
                  <a:moveTo>
                    <a:pt x="16435575" y="956945"/>
                  </a:moveTo>
                  <a:lnTo>
                    <a:pt x="16435575" y="956945"/>
                  </a:lnTo>
                  <a:cubicBezTo>
                    <a:pt x="16435575" y="1485392"/>
                    <a:pt x="16007204" y="1913890"/>
                    <a:pt x="1547863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478630" y="0"/>
                  </a:lnTo>
                  <a:cubicBezTo>
                    <a:pt x="16007077" y="0"/>
                    <a:pt x="16435575" y="428371"/>
                    <a:pt x="16435575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68752" y="490054"/>
            <a:ext cx="267827" cy="3034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69265" y="3497704"/>
            <a:ext cx="2585245" cy="147124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038" y="670932"/>
            <a:ext cx="1766422" cy="186833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278865" y="468125"/>
            <a:ext cx="5122422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latin typeface="Arialle Bold"/>
              </a:rPr>
              <a:t>2. </a:t>
            </a:r>
            <a:r>
              <a:rPr lang="en-US" sz="2800" b="1" dirty="0" err="1">
                <a:latin typeface="Arialle Bold"/>
              </a:rPr>
              <a:t>Mô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hình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hợp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tác</a:t>
            </a:r>
            <a:r>
              <a:rPr lang="en-US" sz="2800" b="1" dirty="0">
                <a:latin typeface="Arialle Bold"/>
              </a:rPr>
              <a:t> </a:t>
            </a:r>
            <a:r>
              <a:rPr lang="en-US" sz="2800" b="1" dirty="0" err="1">
                <a:latin typeface="Arialle Bold"/>
              </a:rPr>
              <a:t>xã</a:t>
            </a:r>
            <a:endParaRPr lang="en-US" sz="2800" b="1" dirty="0">
              <a:latin typeface="Ariall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052036" y="1639659"/>
            <a:ext cx="6637083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khoảng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/>
              <a:t> 250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, </a:t>
            </a:r>
            <a:r>
              <a:rPr lang="en-US" sz="2800" dirty="0" err="1"/>
              <a:t>góp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đóng</a:t>
            </a:r>
            <a:r>
              <a:rPr lang="en-US" sz="2800" dirty="0"/>
              <a:t> </a:t>
            </a:r>
            <a:r>
              <a:rPr lang="en-US" sz="2800" dirty="0" err="1"/>
              <a:t>góp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GDP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-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khẳng</a:t>
            </a:r>
            <a:r>
              <a:rPr lang="en-US" sz="2800" dirty="0"/>
              <a:t> </a:t>
            </a:r>
            <a:r>
              <a:rPr lang="en-US" sz="2800" dirty="0" err="1"/>
              <a:t>định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trò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xóa</a:t>
            </a:r>
            <a:r>
              <a:rPr lang="en-US" sz="2800" dirty="0"/>
              <a:t> </a:t>
            </a:r>
            <a:r>
              <a:rPr lang="en-US" sz="2800" dirty="0" err="1"/>
              <a:t>đói</a:t>
            </a:r>
            <a:r>
              <a:rPr lang="en-US" sz="2800" dirty="0"/>
              <a:t>, </a:t>
            </a:r>
            <a:r>
              <a:rPr lang="en-US" sz="2800" dirty="0" err="1"/>
              <a:t>giảm</a:t>
            </a:r>
            <a:r>
              <a:rPr lang="en-US" sz="2800" dirty="0"/>
              <a:t> </a:t>
            </a:r>
            <a:r>
              <a:rPr lang="en-US" sz="2800" dirty="0" err="1"/>
              <a:t>nghèo</a:t>
            </a:r>
            <a:r>
              <a:rPr lang="en-US" sz="2800" dirty="0"/>
              <a:t>, </a:t>
            </a:r>
            <a:r>
              <a:rPr lang="en-US" sz="2800" dirty="0" err="1"/>
              <a:t>xây</a:t>
            </a:r>
            <a:r>
              <a:rPr lang="en-US" sz="2800" dirty="0"/>
              <a:t> </a:t>
            </a:r>
            <a:r>
              <a:rPr lang="en-US" sz="2800" dirty="0" err="1"/>
              <a:t>dựng</a:t>
            </a:r>
            <a:r>
              <a:rPr lang="en-US" sz="2800" dirty="0"/>
              <a:t> </a:t>
            </a:r>
            <a:r>
              <a:rPr lang="en-US" sz="2800" dirty="0" err="1"/>
              <a:t>nông</a:t>
            </a:r>
            <a:r>
              <a:rPr lang="en-US" sz="2800" dirty="0"/>
              <a:t> </a:t>
            </a:r>
            <a:r>
              <a:rPr lang="en-US" sz="2800" dirty="0" err="1"/>
              <a:t>thôn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r>
              <a:rPr lang="en-US" sz="28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2756" y="2120958"/>
            <a:ext cx="857800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.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hướng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cực</a:t>
            </a:r>
            <a:r>
              <a:rPr lang="en-US" sz="2800" dirty="0"/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10274" y="519113"/>
            <a:ext cx="635799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2.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Mô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hình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hợp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tác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xã</a:t>
            </a:r>
            <a:endParaRPr lang="en-US" sz="5000" b="1" spc="-150" dirty="0">
              <a:solidFill>
                <a:srgbClr val="373737"/>
              </a:solidFill>
              <a:latin typeface="Faustina SemiBol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058ABD-1638-6EDB-6F5D-0671C77DAD79}"/>
              </a:ext>
            </a:extLst>
          </p:cNvPr>
          <p:cNvGrpSpPr/>
          <p:nvPr/>
        </p:nvGrpSpPr>
        <p:grpSpPr>
          <a:xfrm>
            <a:off x="360823" y="421370"/>
            <a:ext cx="1250170" cy="1530020"/>
            <a:chOff x="514350" y="1082960"/>
            <a:chExt cx="1250170" cy="15300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4350" y="1082960"/>
              <a:ext cx="1250170" cy="153002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 rot="-132515">
              <a:off x="822105" y="1191225"/>
              <a:ext cx="839485" cy="83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0"/>
                </a:lnSpc>
                <a:spcBef>
                  <a:spcPct val="0"/>
                </a:spcBef>
              </a:pPr>
              <a:r>
                <a:rPr lang="en-US" sz="550">
                  <a:solidFill>
                    <a:srgbClr val="373737"/>
                  </a:solidFill>
                  <a:latin typeface="Faustina Regular"/>
                </a:rPr>
                <a:t>New York 4,496 KILOMET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132515">
              <a:off x="765487" y="1389179"/>
              <a:ext cx="788583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373737"/>
                  </a:solidFill>
                  <a:latin typeface="Faustina Regular"/>
                </a:rPr>
                <a:t>Sydney 12,073KILOMET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250791">
              <a:off x="827753" y="1638437"/>
              <a:ext cx="787217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"/>
                </a:lnSpc>
                <a:spcBef>
                  <a:spcPct val="0"/>
                </a:spcBef>
              </a:pPr>
              <a:r>
                <a:rPr lang="en-US" sz="587">
                  <a:solidFill>
                    <a:srgbClr val="373737"/>
                  </a:solidFill>
                  <a:latin typeface="Faustina Regular"/>
                </a:rPr>
                <a:t>Manila 11,759KILOMET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564164">
              <a:off x="871794" y="1952110"/>
              <a:ext cx="686439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97" dirty="0">
                  <a:solidFill>
                    <a:srgbClr val="373737"/>
                  </a:solidFill>
                  <a:latin typeface="Faustina Regular"/>
                </a:rPr>
                <a:t>Paris 9088KILOMET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2756" y="1951390"/>
            <a:ext cx="8578009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dirty="0" err="1"/>
              <a:t>Cuộc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mạng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nghiệp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4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đẩy</a:t>
            </a:r>
            <a:r>
              <a:rPr lang="en-US" sz="2800" dirty="0"/>
              <a:t> </a:t>
            </a:r>
            <a:r>
              <a:rPr lang="en-US" sz="2800" dirty="0" err="1"/>
              <a:t>mạnh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chuyển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nền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tế</a:t>
            </a:r>
            <a:r>
              <a:rPr lang="en-US" sz="2800" dirty="0"/>
              <a:t>,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sự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,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cận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khoa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kỹ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quản</a:t>
            </a:r>
            <a:r>
              <a:rPr lang="en-US" sz="2800" dirty="0"/>
              <a:t> </a:t>
            </a:r>
            <a:r>
              <a:rPr lang="en-US" sz="2800" dirty="0" err="1"/>
              <a:t>lý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tin </a:t>
            </a:r>
            <a:r>
              <a:rPr lang="en-US" sz="2800" dirty="0" err="1"/>
              <a:t>thị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10274" y="519113"/>
            <a:ext cx="635799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2.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Mô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hình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hợp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tác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xã</a:t>
            </a:r>
            <a:endParaRPr lang="en-US" sz="5000" b="1" spc="-150" dirty="0">
              <a:solidFill>
                <a:srgbClr val="373737"/>
              </a:solidFill>
              <a:latin typeface="Faustina SemiBol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058ABD-1638-6EDB-6F5D-0671C77DAD79}"/>
              </a:ext>
            </a:extLst>
          </p:cNvPr>
          <p:cNvGrpSpPr/>
          <p:nvPr/>
        </p:nvGrpSpPr>
        <p:grpSpPr>
          <a:xfrm>
            <a:off x="360823" y="421370"/>
            <a:ext cx="1250170" cy="1530020"/>
            <a:chOff x="514350" y="1082960"/>
            <a:chExt cx="1250170" cy="15300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4350" y="1082960"/>
              <a:ext cx="1250170" cy="153002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 rot="-132515">
              <a:off x="822105" y="1191225"/>
              <a:ext cx="839485" cy="83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0"/>
                </a:lnSpc>
                <a:spcBef>
                  <a:spcPct val="0"/>
                </a:spcBef>
              </a:pPr>
              <a:r>
                <a:rPr lang="en-US" sz="550">
                  <a:solidFill>
                    <a:srgbClr val="373737"/>
                  </a:solidFill>
                  <a:latin typeface="Faustina Regular"/>
                </a:rPr>
                <a:t>New York 4,496 KILOMET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132515">
              <a:off x="765487" y="1389179"/>
              <a:ext cx="788583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373737"/>
                  </a:solidFill>
                  <a:latin typeface="Faustina Regular"/>
                </a:rPr>
                <a:t>Sydney 12,073KILOMET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250791">
              <a:off x="827753" y="1638437"/>
              <a:ext cx="787217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"/>
                </a:lnSpc>
                <a:spcBef>
                  <a:spcPct val="0"/>
                </a:spcBef>
              </a:pPr>
              <a:r>
                <a:rPr lang="en-US" sz="587">
                  <a:solidFill>
                    <a:srgbClr val="373737"/>
                  </a:solidFill>
                  <a:latin typeface="Faustina Regular"/>
                </a:rPr>
                <a:t>Manila 11,759KILOMET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564164">
              <a:off x="871794" y="1952110"/>
              <a:ext cx="686439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97" dirty="0">
                  <a:solidFill>
                    <a:srgbClr val="373737"/>
                  </a:solidFill>
                  <a:latin typeface="Faustina Regular"/>
                </a:rPr>
                <a:t>Paris 9088KILOMET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147EDA-E3F9-4814-ADB4-7D791E5BCBFA}"/>
              </a:ext>
            </a:extLst>
          </p:cNvPr>
          <p:cNvSpPr txBox="1"/>
          <p:nvPr/>
        </p:nvSpPr>
        <p:spPr>
          <a:xfrm>
            <a:off x="163502" y="3881658"/>
            <a:ext cx="8647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63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2756" y="1951390"/>
            <a:ext cx="857800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</a:t>
            </a:r>
            <a:r>
              <a:rPr lang="en-US" sz="2800" dirty="0" err="1"/>
              <a:t>luôn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tâm</a:t>
            </a:r>
            <a:r>
              <a:rPr lang="en-US" sz="2800" dirty="0"/>
              <a:t>, </a:t>
            </a:r>
            <a:r>
              <a:rPr lang="en-US" sz="2800" dirty="0" err="1"/>
              <a:t>hưởng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, </a:t>
            </a:r>
            <a:r>
              <a:rPr lang="en-US" sz="2800" dirty="0" err="1"/>
              <a:t>hỗ</a:t>
            </a:r>
            <a:r>
              <a:rPr lang="en-US" sz="2800" dirty="0"/>
              <a:t> </a:t>
            </a:r>
            <a:r>
              <a:rPr lang="en-US" sz="2800" dirty="0" err="1"/>
              <a:t>trợ</a:t>
            </a:r>
            <a:r>
              <a:rPr lang="en-US" sz="2800" dirty="0"/>
              <a:t>, </a:t>
            </a:r>
            <a:r>
              <a:rPr lang="en-US" sz="2800" dirty="0" err="1"/>
              <a:t>đào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bồi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 </a:t>
            </a:r>
            <a:r>
              <a:rPr lang="en-US" sz="2800" dirty="0" err="1"/>
              <a:t>kĩ</a:t>
            </a:r>
            <a:r>
              <a:rPr lang="en-US" sz="2800" dirty="0"/>
              <a:t> </a:t>
            </a:r>
            <a:r>
              <a:rPr lang="en-US" sz="2800" dirty="0" err="1"/>
              <a:t>thuật</a:t>
            </a:r>
            <a:r>
              <a:rPr lang="en-US" sz="2800" dirty="0"/>
              <a:t>, </a:t>
            </a:r>
            <a:r>
              <a:rPr lang="en-US" sz="2800" dirty="0" err="1"/>
              <a:t>hỗ</a:t>
            </a:r>
            <a:r>
              <a:rPr lang="en-US" sz="2800" dirty="0"/>
              <a:t> </a:t>
            </a:r>
            <a:r>
              <a:rPr lang="en-US" sz="2800" dirty="0" err="1"/>
              <a:t>trợ</a:t>
            </a:r>
            <a:r>
              <a:rPr lang="en-US" sz="2800" dirty="0"/>
              <a:t> </a:t>
            </a:r>
            <a:r>
              <a:rPr lang="en-US" sz="2800" dirty="0" err="1"/>
              <a:t>liên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thụ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xã</a:t>
            </a:r>
            <a:r>
              <a:rPr lang="en-US" sz="2800" dirty="0"/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010274" y="519113"/>
            <a:ext cx="635799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2.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Mô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hình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hợp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tác</a:t>
            </a:r>
            <a:r>
              <a:rPr lang="en-US" sz="5000" b="1" spc="-150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5000" b="1" spc="-150" dirty="0" err="1">
                <a:solidFill>
                  <a:srgbClr val="373737"/>
                </a:solidFill>
                <a:latin typeface="Faustina SemiBold"/>
              </a:rPr>
              <a:t>xã</a:t>
            </a:r>
            <a:endParaRPr lang="en-US" sz="5000" b="1" spc="-150" dirty="0">
              <a:solidFill>
                <a:srgbClr val="373737"/>
              </a:solidFill>
              <a:latin typeface="Faustina SemiBol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058ABD-1638-6EDB-6F5D-0671C77DAD79}"/>
              </a:ext>
            </a:extLst>
          </p:cNvPr>
          <p:cNvGrpSpPr/>
          <p:nvPr/>
        </p:nvGrpSpPr>
        <p:grpSpPr>
          <a:xfrm>
            <a:off x="360823" y="421370"/>
            <a:ext cx="1250170" cy="1530020"/>
            <a:chOff x="514350" y="1082960"/>
            <a:chExt cx="1250170" cy="153002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14350" y="1082960"/>
              <a:ext cx="1250170" cy="153002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 rot="-132515">
              <a:off x="822105" y="1191225"/>
              <a:ext cx="839485" cy="83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0"/>
                </a:lnSpc>
                <a:spcBef>
                  <a:spcPct val="0"/>
                </a:spcBef>
              </a:pPr>
              <a:r>
                <a:rPr lang="en-US" sz="550">
                  <a:solidFill>
                    <a:srgbClr val="373737"/>
                  </a:solidFill>
                  <a:latin typeface="Faustina Regular"/>
                </a:rPr>
                <a:t>New York 4,496 KILOMET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132515">
              <a:off x="765487" y="1389179"/>
              <a:ext cx="788583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0"/>
                </a:lnSpc>
                <a:spcBef>
                  <a:spcPct val="0"/>
                </a:spcBef>
              </a:pPr>
              <a:r>
                <a:rPr lang="en-US" sz="600" dirty="0">
                  <a:solidFill>
                    <a:srgbClr val="373737"/>
                  </a:solidFill>
                  <a:latin typeface="Faustina Regular"/>
                </a:rPr>
                <a:t>Sydney 12,073KILOMET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250791">
              <a:off x="827753" y="1638437"/>
              <a:ext cx="787217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4"/>
                </a:lnSpc>
                <a:spcBef>
                  <a:spcPct val="0"/>
                </a:spcBef>
              </a:pPr>
              <a:r>
                <a:rPr lang="en-US" sz="587">
                  <a:solidFill>
                    <a:srgbClr val="373737"/>
                  </a:solidFill>
                  <a:latin typeface="Faustina Regular"/>
                </a:rPr>
                <a:t>Manila 11,759KILOMET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564164">
              <a:off x="871794" y="1952110"/>
              <a:ext cx="686439" cy="1795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"/>
                </a:lnSpc>
                <a:spcBef>
                  <a:spcPct val="0"/>
                </a:spcBef>
              </a:pPr>
              <a:r>
                <a:rPr lang="en-US" sz="597" dirty="0">
                  <a:solidFill>
                    <a:srgbClr val="373737"/>
                  </a:solidFill>
                  <a:latin typeface="Faustina Regular"/>
                </a:rPr>
                <a:t>Paris 9088KILOMET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28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62871" y="3286988"/>
            <a:ext cx="3038684" cy="19834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>
            <a:off x="1397484" y="2160327"/>
            <a:ext cx="857133" cy="8228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584854" flipH="1" flipV="1">
            <a:off x="6821318" y="2160327"/>
            <a:ext cx="857133" cy="8228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6017" y="1046567"/>
            <a:ext cx="5431967" cy="30503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158545" y="-125604"/>
            <a:ext cx="3038684" cy="198343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28058" y="1753552"/>
            <a:ext cx="4738255" cy="14871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</a:pPr>
            <a:r>
              <a:rPr lang="en-US" sz="4049" b="1" dirty="0">
                <a:solidFill>
                  <a:srgbClr val="000000"/>
                </a:solidFill>
                <a:latin typeface="Arialle Bold"/>
              </a:rPr>
              <a:t>3. </a:t>
            </a:r>
            <a:r>
              <a:rPr lang="en-US" sz="4049" b="1" dirty="0" err="1">
                <a:solidFill>
                  <a:srgbClr val="000000"/>
                </a:solidFill>
                <a:latin typeface="Arialle Bold"/>
              </a:rPr>
              <a:t>Mô</a:t>
            </a:r>
            <a:r>
              <a:rPr lang="en-US" sz="4049" b="1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4049" b="1" dirty="0" err="1">
                <a:solidFill>
                  <a:srgbClr val="000000"/>
                </a:solidFill>
                <a:latin typeface="Arialle Bold"/>
              </a:rPr>
              <a:t>hình</a:t>
            </a:r>
            <a:r>
              <a:rPr lang="en-US" sz="4049" b="1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4049" b="1" dirty="0" err="1">
                <a:solidFill>
                  <a:srgbClr val="000000"/>
                </a:solidFill>
                <a:latin typeface="Arialle Bold"/>
              </a:rPr>
              <a:t>doanh</a:t>
            </a:r>
            <a:r>
              <a:rPr lang="en-US" sz="4049" b="1" dirty="0">
                <a:solidFill>
                  <a:srgbClr val="000000"/>
                </a:solidFill>
                <a:latin typeface="Arialle Bold"/>
              </a:rPr>
              <a:t> </a:t>
            </a:r>
            <a:r>
              <a:rPr lang="en-US" sz="4049" b="1" dirty="0" err="1">
                <a:solidFill>
                  <a:srgbClr val="000000"/>
                </a:solidFill>
                <a:latin typeface="Arialle Bold"/>
              </a:rPr>
              <a:t>nghiệp</a:t>
            </a:r>
            <a:endParaRPr lang="en-US" sz="4049" b="1" dirty="0">
              <a:solidFill>
                <a:srgbClr val="000000"/>
              </a:solidFill>
              <a:latin typeface="Arialle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0779" y="3738724"/>
            <a:ext cx="1147288" cy="11243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36170" y="359135"/>
            <a:ext cx="2186961" cy="1013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9273">
            <a:off x="7242475" y="-212016"/>
            <a:ext cx="1844379" cy="122064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15084" y="1044912"/>
            <a:ext cx="8266417" cy="3372208"/>
            <a:chOff x="0" y="0"/>
            <a:chExt cx="1783295" cy="1868155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1679155" cy="1748775"/>
            </a:xfrm>
            <a:custGeom>
              <a:avLst/>
              <a:gdLst/>
              <a:ahLst/>
              <a:cxnLst/>
              <a:rect l="l" t="t" r="r" b="b"/>
              <a:pathLst>
                <a:path w="1679155" h="1748775">
                  <a:moveTo>
                    <a:pt x="1652485" y="1559545"/>
                  </a:moveTo>
                  <a:cubicBezTo>
                    <a:pt x="1652485" y="1647175"/>
                    <a:pt x="1576285" y="1718295"/>
                    <a:pt x="1495005" y="1718295"/>
                  </a:cubicBezTo>
                  <a:lnTo>
                    <a:pt x="66040" y="1718295"/>
                  </a:lnTo>
                  <a:cubicBezTo>
                    <a:pt x="43180" y="1718295"/>
                    <a:pt x="20320" y="1713215"/>
                    <a:pt x="0" y="1704325"/>
                  </a:cubicBezTo>
                  <a:cubicBezTo>
                    <a:pt x="26670" y="1732265"/>
                    <a:pt x="63500" y="1748775"/>
                    <a:pt x="104829" y="1748775"/>
                  </a:cubicBezTo>
                  <a:lnTo>
                    <a:pt x="1533105" y="1748775"/>
                  </a:lnTo>
                  <a:cubicBezTo>
                    <a:pt x="1613115" y="1748775"/>
                    <a:pt x="1679155" y="1682735"/>
                    <a:pt x="1679155" y="1602725"/>
                  </a:cubicBezTo>
                  <a:lnTo>
                    <a:pt x="1679155" y="95250"/>
                  </a:lnTo>
                  <a:cubicBezTo>
                    <a:pt x="1679155" y="58420"/>
                    <a:pt x="1665185" y="25400"/>
                    <a:pt x="1643595" y="0"/>
                  </a:cubicBezTo>
                  <a:cubicBezTo>
                    <a:pt x="1649945" y="16510"/>
                    <a:pt x="1652485" y="34290"/>
                    <a:pt x="1652485" y="52070"/>
                  </a:cubicBezTo>
                  <a:lnTo>
                    <a:pt x="1652485" y="1559545"/>
                  </a:lnTo>
                  <a:lnTo>
                    <a:pt x="1652485" y="1559545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1718525" cy="1799575"/>
            </a:xfrm>
            <a:custGeom>
              <a:avLst/>
              <a:gdLst/>
              <a:ahLst/>
              <a:cxnLst/>
              <a:rect l="l" t="t" r="r" b="b"/>
              <a:pathLst>
                <a:path w="1718525" h="1799575">
                  <a:moveTo>
                    <a:pt x="146050" y="1799575"/>
                  </a:moveTo>
                  <a:lnTo>
                    <a:pt x="1572475" y="1799575"/>
                  </a:lnTo>
                  <a:cubicBezTo>
                    <a:pt x="1652485" y="1799575"/>
                    <a:pt x="1718525" y="1733535"/>
                    <a:pt x="1718525" y="1653525"/>
                  </a:cubicBezTo>
                  <a:lnTo>
                    <a:pt x="1718525" y="146050"/>
                  </a:lnTo>
                  <a:cubicBezTo>
                    <a:pt x="1718525" y="66040"/>
                    <a:pt x="1652485" y="0"/>
                    <a:pt x="157247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53525"/>
                  </a:lnTo>
                  <a:cubicBezTo>
                    <a:pt x="0" y="1734805"/>
                    <a:pt x="66040" y="1799575"/>
                    <a:pt x="146050" y="179957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783295" cy="1868155"/>
            </a:xfrm>
            <a:custGeom>
              <a:avLst/>
              <a:gdLst/>
              <a:ahLst/>
              <a:cxnLst/>
              <a:rect l="l" t="t" r="r" b="b"/>
              <a:pathLst>
                <a:path w="1783295" h="1868155">
                  <a:moveTo>
                    <a:pt x="1719795" y="74930"/>
                  </a:moveTo>
                  <a:cubicBezTo>
                    <a:pt x="1691855" y="30480"/>
                    <a:pt x="1642325" y="0"/>
                    <a:pt x="158517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66225"/>
                  </a:lnTo>
                  <a:cubicBezTo>
                    <a:pt x="0" y="1718295"/>
                    <a:pt x="25400" y="1764015"/>
                    <a:pt x="63500" y="1793225"/>
                  </a:cubicBezTo>
                  <a:cubicBezTo>
                    <a:pt x="91440" y="1837675"/>
                    <a:pt x="140970" y="1868155"/>
                    <a:pt x="198917" y="1868155"/>
                  </a:cubicBezTo>
                  <a:lnTo>
                    <a:pt x="1624545" y="1868155"/>
                  </a:lnTo>
                  <a:cubicBezTo>
                    <a:pt x="1712175" y="1868155"/>
                    <a:pt x="1783295" y="1797035"/>
                    <a:pt x="1783295" y="1709405"/>
                  </a:cubicBezTo>
                  <a:lnTo>
                    <a:pt x="1783295" y="201930"/>
                  </a:lnTo>
                  <a:cubicBezTo>
                    <a:pt x="1783295" y="149860"/>
                    <a:pt x="1757895" y="104140"/>
                    <a:pt x="1719795" y="74930"/>
                  </a:cubicBezTo>
                  <a:close/>
                  <a:moveTo>
                    <a:pt x="12700" y="166622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585175" y="12700"/>
                  </a:lnTo>
                  <a:cubicBezTo>
                    <a:pt x="1665185" y="12700"/>
                    <a:pt x="1731225" y="78740"/>
                    <a:pt x="1731225" y="158750"/>
                  </a:cubicBezTo>
                  <a:lnTo>
                    <a:pt x="1731225" y="1666225"/>
                  </a:lnTo>
                  <a:cubicBezTo>
                    <a:pt x="1731225" y="1746235"/>
                    <a:pt x="1665185" y="1812275"/>
                    <a:pt x="1585175" y="1812275"/>
                  </a:cubicBezTo>
                  <a:lnTo>
                    <a:pt x="158750" y="1812275"/>
                  </a:lnTo>
                  <a:cubicBezTo>
                    <a:pt x="78740" y="1812275"/>
                    <a:pt x="12700" y="1747505"/>
                    <a:pt x="12700" y="1666225"/>
                  </a:cubicBezTo>
                  <a:close/>
                  <a:moveTo>
                    <a:pt x="1771865" y="1709405"/>
                  </a:moveTo>
                  <a:cubicBezTo>
                    <a:pt x="1771865" y="1789415"/>
                    <a:pt x="1704555" y="1855455"/>
                    <a:pt x="1624545" y="1855455"/>
                  </a:cubicBezTo>
                  <a:lnTo>
                    <a:pt x="198917" y="1855455"/>
                  </a:lnTo>
                  <a:cubicBezTo>
                    <a:pt x="157480" y="1855455"/>
                    <a:pt x="120650" y="1838945"/>
                    <a:pt x="93980" y="1811005"/>
                  </a:cubicBezTo>
                  <a:cubicBezTo>
                    <a:pt x="114300" y="1819895"/>
                    <a:pt x="135890" y="1824975"/>
                    <a:pt x="160020" y="1824975"/>
                  </a:cubicBezTo>
                  <a:lnTo>
                    <a:pt x="1586445" y="1824975"/>
                  </a:lnTo>
                  <a:cubicBezTo>
                    <a:pt x="1674075" y="1824975"/>
                    <a:pt x="1745195" y="1753855"/>
                    <a:pt x="1745195" y="1666225"/>
                  </a:cubicBezTo>
                  <a:lnTo>
                    <a:pt x="1745195" y="158750"/>
                  </a:lnTo>
                  <a:cubicBezTo>
                    <a:pt x="1745195" y="140970"/>
                    <a:pt x="1741385" y="123190"/>
                    <a:pt x="1736305" y="106680"/>
                  </a:cubicBezTo>
                  <a:cubicBezTo>
                    <a:pt x="1757895" y="132080"/>
                    <a:pt x="1771865" y="165100"/>
                    <a:pt x="1771865" y="201930"/>
                  </a:cubicBezTo>
                  <a:lnTo>
                    <a:pt x="1771865" y="1709405"/>
                  </a:lnTo>
                  <a:cubicBezTo>
                    <a:pt x="1771865" y="1709405"/>
                    <a:pt x="1771865" y="1709405"/>
                    <a:pt x="1771865" y="1709405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43585" y="1220189"/>
            <a:ext cx="2650395" cy="411638"/>
            <a:chOff x="0" y="0"/>
            <a:chExt cx="12322884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322884" cy="1913890"/>
            </a:xfrm>
            <a:custGeom>
              <a:avLst/>
              <a:gdLst/>
              <a:ahLst/>
              <a:cxnLst/>
              <a:rect l="l" t="t" r="r" b="b"/>
              <a:pathLst>
                <a:path w="12322884" h="1913890">
                  <a:moveTo>
                    <a:pt x="12322884" y="956945"/>
                  </a:moveTo>
                  <a:lnTo>
                    <a:pt x="12322884" y="956945"/>
                  </a:lnTo>
                  <a:cubicBezTo>
                    <a:pt x="12322884" y="1485392"/>
                    <a:pt x="11894514" y="1913890"/>
                    <a:pt x="1136594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1365939" y="0"/>
                  </a:lnTo>
                  <a:cubicBezTo>
                    <a:pt x="11894386" y="0"/>
                    <a:pt x="12322884" y="428371"/>
                    <a:pt x="12322884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97910" y="1283162"/>
            <a:ext cx="228060" cy="25842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1288" y="223274"/>
            <a:ext cx="6391987" cy="64120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 b="1" dirty="0">
                <a:latin typeface="Arialle Bold"/>
              </a:rPr>
              <a:t>3. </a:t>
            </a:r>
            <a:r>
              <a:rPr lang="en-US" sz="4400" b="1" dirty="0" err="1">
                <a:latin typeface="Arialle Bold"/>
              </a:rPr>
              <a:t>Mô</a:t>
            </a:r>
            <a:r>
              <a:rPr lang="en-US" sz="4400" b="1" dirty="0">
                <a:latin typeface="Arialle Bold"/>
              </a:rPr>
              <a:t> </a:t>
            </a:r>
            <a:r>
              <a:rPr lang="en-US" sz="4400" b="1" dirty="0" err="1">
                <a:latin typeface="Arialle Bold"/>
              </a:rPr>
              <a:t>hình</a:t>
            </a:r>
            <a:r>
              <a:rPr lang="en-US" sz="4400" b="1" dirty="0">
                <a:latin typeface="Arialle Bold"/>
              </a:rPr>
              <a:t> </a:t>
            </a:r>
            <a:r>
              <a:rPr lang="en-US" sz="4400" b="1" dirty="0" err="1">
                <a:latin typeface="Arialle Bold"/>
              </a:rPr>
              <a:t>doanh</a:t>
            </a:r>
            <a:r>
              <a:rPr lang="en-US" sz="4400" b="1" dirty="0">
                <a:latin typeface="Arialle Bold"/>
              </a:rPr>
              <a:t> </a:t>
            </a:r>
            <a:r>
              <a:rPr lang="en-US" sz="4400" b="1" dirty="0" err="1">
                <a:latin typeface="Arialle Bold"/>
              </a:rPr>
              <a:t>nghiệp</a:t>
            </a:r>
            <a:endParaRPr lang="en-US" sz="4400" b="1" dirty="0">
              <a:latin typeface="Ariall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62498" y="1794553"/>
            <a:ext cx="741276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800" dirty="0"/>
              <a:t>+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lao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ở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tỉnh</a:t>
            </a:r>
            <a:r>
              <a:rPr lang="en-US" sz="2800" dirty="0"/>
              <a:t> </a:t>
            </a:r>
            <a:r>
              <a:rPr lang="en-US" sz="2800" dirty="0" err="1"/>
              <a:t>lân</a:t>
            </a:r>
            <a:r>
              <a:rPr lang="en-US" sz="2800" dirty="0"/>
              <a:t> </a:t>
            </a:r>
            <a:r>
              <a:rPr lang="en-US" sz="2800" dirty="0" err="1"/>
              <a:t>cận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+ </a:t>
            </a:r>
            <a:r>
              <a:rPr lang="en-US" sz="2800" dirty="0" err="1"/>
              <a:t>Đóng</a:t>
            </a:r>
            <a:r>
              <a:rPr lang="en-US" sz="2800" dirty="0"/>
              <a:t> </a:t>
            </a:r>
            <a:r>
              <a:rPr lang="en-US" sz="2800" dirty="0" err="1"/>
              <a:t>góp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thu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</a:t>
            </a:r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 </a:t>
            </a:r>
            <a:r>
              <a:rPr lang="en-US" sz="2800" dirty="0" err="1"/>
              <a:t>kinh</a:t>
            </a:r>
            <a:r>
              <a:rPr lang="en-US" sz="2800" dirty="0"/>
              <a:t> </a:t>
            </a:r>
            <a:r>
              <a:rPr lang="en-US" sz="2800" dirty="0" err="1"/>
              <a:t>doanh</a:t>
            </a:r>
            <a:r>
              <a:rPr lang="en-US" sz="2800" dirty="0"/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5386" y="1319582"/>
            <a:ext cx="1491470" cy="27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2400" b="1" dirty="0">
                <a:latin typeface="Nunito Bold"/>
              </a:rPr>
              <a:t>VAI TRÒ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91006" flipH="1">
            <a:off x="-111119" y="3871464"/>
            <a:ext cx="1507108" cy="15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49273">
            <a:off x="7242475" y="-212016"/>
            <a:ext cx="1844379" cy="122064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13500" y="1099014"/>
            <a:ext cx="8030500" cy="3712430"/>
            <a:chOff x="0" y="0"/>
            <a:chExt cx="2532900" cy="2056696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2428760" cy="1937316"/>
            </a:xfrm>
            <a:custGeom>
              <a:avLst/>
              <a:gdLst/>
              <a:ahLst/>
              <a:cxnLst/>
              <a:rect l="l" t="t" r="r" b="b"/>
              <a:pathLst>
                <a:path w="2428760" h="1937316">
                  <a:moveTo>
                    <a:pt x="2402090" y="1748086"/>
                  </a:moveTo>
                  <a:cubicBezTo>
                    <a:pt x="2402090" y="1835716"/>
                    <a:pt x="2325890" y="1906836"/>
                    <a:pt x="2244610" y="1906836"/>
                  </a:cubicBezTo>
                  <a:lnTo>
                    <a:pt x="66040" y="1906836"/>
                  </a:lnTo>
                  <a:cubicBezTo>
                    <a:pt x="43180" y="1906836"/>
                    <a:pt x="20320" y="1901756"/>
                    <a:pt x="0" y="1892866"/>
                  </a:cubicBezTo>
                  <a:cubicBezTo>
                    <a:pt x="26670" y="1920806"/>
                    <a:pt x="63500" y="1937316"/>
                    <a:pt x="109607" y="1937316"/>
                  </a:cubicBezTo>
                  <a:lnTo>
                    <a:pt x="2282710" y="1937316"/>
                  </a:lnTo>
                  <a:cubicBezTo>
                    <a:pt x="2362720" y="1937316"/>
                    <a:pt x="2428760" y="1871276"/>
                    <a:pt x="2428760" y="1791266"/>
                  </a:cubicBezTo>
                  <a:lnTo>
                    <a:pt x="2428760" y="95250"/>
                  </a:lnTo>
                  <a:cubicBezTo>
                    <a:pt x="2428760" y="58420"/>
                    <a:pt x="2414790" y="25400"/>
                    <a:pt x="2393200" y="0"/>
                  </a:cubicBezTo>
                  <a:cubicBezTo>
                    <a:pt x="2399550" y="16510"/>
                    <a:pt x="2402090" y="34290"/>
                    <a:pt x="2402090" y="52070"/>
                  </a:cubicBezTo>
                  <a:lnTo>
                    <a:pt x="2402090" y="1748086"/>
                  </a:lnTo>
                  <a:lnTo>
                    <a:pt x="2402090" y="1748086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2468130" cy="1988116"/>
            </a:xfrm>
            <a:custGeom>
              <a:avLst/>
              <a:gdLst/>
              <a:ahLst/>
              <a:cxnLst/>
              <a:rect l="l" t="t" r="r" b="b"/>
              <a:pathLst>
                <a:path w="2468130" h="1988116">
                  <a:moveTo>
                    <a:pt x="146050" y="1988116"/>
                  </a:moveTo>
                  <a:lnTo>
                    <a:pt x="2322080" y="1988116"/>
                  </a:lnTo>
                  <a:cubicBezTo>
                    <a:pt x="2402090" y="1988116"/>
                    <a:pt x="2468130" y="1922076"/>
                    <a:pt x="2468130" y="1842066"/>
                  </a:cubicBezTo>
                  <a:lnTo>
                    <a:pt x="2468130" y="146050"/>
                  </a:lnTo>
                  <a:cubicBezTo>
                    <a:pt x="2468130" y="66040"/>
                    <a:pt x="2402090" y="0"/>
                    <a:pt x="232208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42066"/>
                  </a:lnTo>
                  <a:cubicBezTo>
                    <a:pt x="0" y="1923346"/>
                    <a:pt x="66040" y="1988116"/>
                    <a:pt x="146050" y="1988116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532900" cy="2056696"/>
            </a:xfrm>
            <a:custGeom>
              <a:avLst/>
              <a:gdLst/>
              <a:ahLst/>
              <a:cxnLst/>
              <a:rect l="l" t="t" r="r" b="b"/>
              <a:pathLst>
                <a:path w="2532900" h="2056696">
                  <a:moveTo>
                    <a:pt x="2469400" y="74930"/>
                  </a:moveTo>
                  <a:cubicBezTo>
                    <a:pt x="2441460" y="30480"/>
                    <a:pt x="2391930" y="0"/>
                    <a:pt x="233478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854766"/>
                  </a:lnTo>
                  <a:cubicBezTo>
                    <a:pt x="0" y="1906836"/>
                    <a:pt x="25400" y="1952556"/>
                    <a:pt x="63500" y="1981766"/>
                  </a:cubicBezTo>
                  <a:cubicBezTo>
                    <a:pt x="91440" y="2026216"/>
                    <a:pt x="140970" y="2056696"/>
                    <a:pt x="204440" y="2056696"/>
                  </a:cubicBezTo>
                  <a:lnTo>
                    <a:pt x="2374150" y="2056696"/>
                  </a:lnTo>
                  <a:cubicBezTo>
                    <a:pt x="2461780" y="2056696"/>
                    <a:pt x="2532900" y="1985576"/>
                    <a:pt x="2532900" y="1897946"/>
                  </a:cubicBezTo>
                  <a:lnTo>
                    <a:pt x="2532900" y="201930"/>
                  </a:lnTo>
                  <a:cubicBezTo>
                    <a:pt x="2532900" y="149860"/>
                    <a:pt x="2507500" y="104140"/>
                    <a:pt x="2469400" y="74930"/>
                  </a:cubicBezTo>
                  <a:close/>
                  <a:moveTo>
                    <a:pt x="12700" y="185476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334780" y="12700"/>
                  </a:lnTo>
                  <a:cubicBezTo>
                    <a:pt x="2414790" y="12700"/>
                    <a:pt x="2480830" y="78740"/>
                    <a:pt x="2480830" y="158750"/>
                  </a:cubicBezTo>
                  <a:lnTo>
                    <a:pt x="2480830" y="1854766"/>
                  </a:lnTo>
                  <a:cubicBezTo>
                    <a:pt x="2480830" y="1934776"/>
                    <a:pt x="2414790" y="2000816"/>
                    <a:pt x="2334780" y="2000816"/>
                  </a:cubicBezTo>
                  <a:lnTo>
                    <a:pt x="158750" y="2000816"/>
                  </a:lnTo>
                  <a:cubicBezTo>
                    <a:pt x="78740" y="2000816"/>
                    <a:pt x="12700" y="1936046"/>
                    <a:pt x="12700" y="1854766"/>
                  </a:cubicBezTo>
                  <a:close/>
                  <a:moveTo>
                    <a:pt x="2521470" y="1897946"/>
                  </a:moveTo>
                  <a:cubicBezTo>
                    <a:pt x="2521470" y="1977956"/>
                    <a:pt x="2454160" y="2043996"/>
                    <a:pt x="2374150" y="2043996"/>
                  </a:cubicBezTo>
                  <a:lnTo>
                    <a:pt x="204440" y="2043996"/>
                  </a:lnTo>
                  <a:cubicBezTo>
                    <a:pt x="157480" y="2043996"/>
                    <a:pt x="120650" y="2027486"/>
                    <a:pt x="93980" y="1999546"/>
                  </a:cubicBezTo>
                  <a:cubicBezTo>
                    <a:pt x="114300" y="2008436"/>
                    <a:pt x="135890" y="2013516"/>
                    <a:pt x="160020" y="2013516"/>
                  </a:cubicBezTo>
                  <a:lnTo>
                    <a:pt x="2336050" y="2013516"/>
                  </a:lnTo>
                  <a:cubicBezTo>
                    <a:pt x="2423680" y="2013516"/>
                    <a:pt x="2494800" y="1942396"/>
                    <a:pt x="2494800" y="1854766"/>
                  </a:cubicBezTo>
                  <a:lnTo>
                    <a:pt x="2494800" y="158750"/>
                  </a:lnTo>
                  <a:cubicBezTo>
                    <a:pt x="2494800" y="140970"/>
                    <a:pt x="2490990" y="123190"/>
                    <a:pt x="2485910" y="106680"/>
                  </a:cubicBezTo>
                  <a:cubicBezTo>
                    <a:pt x="2507500" y="132080"/>
                    <a:pt x="2521470" y="165100"/>
                    <a:pt x="2521470" y="201930"/>
                  </a:cubicBezTo>
                  <a:lnTo>
                    <a:pt x="2521470" y="1897946"/>
                  </a:lnTo>
                  <a:cubicBezTo>
                    <a:pt x="2521470" y="1897946"/>
                    <a:pt x="2521470" y="1897946"/>
                    <a:pt x="2521470" y="1897946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148928" y="1223037"/>
            <a:ext cx="3070204" cy="429324"/>
            <a:chOff x="0" y="0"/>
            <a:chExt cx="12322884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322884" cy="1913890"/>
            </a:xfrm>
            <a:custGeom>
              <a:avLst/>
              <a:gdLst/>
              <a:ahLst/>
              <a:cxnLst/>
              <a:rect l="l" t="t" r="r" b="b"/>
              <a:pathLst>
                <a:path w="12322884" h="1913890">
                  <a:moveTo>
                    <a:pt x="12322884" y="956945"/>
                  </a:moveTo>
                  <a:lnTo>
                    <a:pt x="12322884" y="956945"/>
                  </a:lnTo>
                  <a:cubicBezTo>
                    <a:pt x="12322884" y="1485392"/>
                    <a:pt x="11894514" y="1913890"/>
                    <a:pt x="11365940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1365939" y="0"/>
                  </a:lnTo>
                  <a:cubicBezTo>
                    <a:pt x="11894386" y="0"/>
                    <a:pt x="12322884" y="428371"/>
                    <a:pt x="12322884" y="956945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19623" y="1287040"/>
            <a:ext cx="241897" cy="26952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1288" y="223274"/>
            <a:ext cx="6391987" cy="64120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sz="4400" b="1" dirty="0">
                <a:latin typeface="Arialle Bold"/>
              </a:rPr>
              <a:t>3. </a:t>
            </a:r>
            <a:r>
              <a:rPr lang="en-US" sz="4400" b="1" dirty="0" err="1">
                <a:latin typeface="Arialle Bold"/>
              </a:rPr>
              <a:t>Mô</a:t>
            </a:r>
            <a:r>
              <a:rPr lang="en-US" sz="4400" b="1" dirty="0">
                <a:latin typeface="Arialle Bold"/>
              </a:rPr>
              <a:t> </a:t>
            </a:r>
            <a:r>
              <a:rPr lang="en-US" sz="4400" b="1" dirty="0" err="1">
                <a:latin typeface="Arialle Bold"/>
              </a:rPr>
              <a:t>hình</a:t>
            </a:r>
            <a:r>
              <a:rPr lang="en-US" sz="4400" b="1" dirty="0">
                <a:latin typeface="Arialle Bold"/>
              </a:rPr>
              <a:t> </a:t>
            </a:r>
            <a:r>
              <a:rPr lang="en-US" sz="4400" b="1" dirty="0" err="1">
                <a:latin typeface="Arialle Bold"/>
              </a:rPr>
              <a:t>doanh</a:t>
            </a:r>
            <a:r>
              <a:rPr lang="en-US" sz="4400" b="1" dirty="0">
                <a:latin typeface="Arialle Bold"/>
              </a:rPr>
              <a:t> </a:t>
            </a:r>
            <a:r>
              <a:rPr lang="en-US" sz="4400" b="1" dirty="0" err="1">
                <a:latin typeface="Arialle Bold"/>
              </a:rPr>
              <a:t>nghiệp</a:t>
            </a:r>
            <a:endParaRPr lang="en-US" sz="4400" b="1" dirty="0">
              <a:latin typeface="Ariall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29836" y="1907342"/>
            <a:ext cx="716293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sẵn</a:t>
            </a:r>
            <a:r>
              <a:rPr lang="en-US" sz="2400" dirty="0"/>
              <a:t>,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,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/>
              <a:t>thu</a:t>
            </a:r>
            <a:r>
              <a:rPr lang="en-US" sz="2400" dirty="0"/>
              <a:t> </a:t>
            </a:r>
            <a:r>
              <a:rPr lang="en-US" sz="2400" dirty="0" err="1"/>
              <a:t>hút</a:t>
            </a:r>
            <a:r>
              <a:rPr lang="en-US" sz="2400" dirty="0"/>
              <a:t> </a:t>
            </a:r>
            <a:r>
              <a:rPr lang="en-US" sz="2400" dirty="0" err="1"/>
              <a:t>vốn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tư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ngoài</a:t>
            </a:r>
            <a:r>
              <a:rPr lang="en-US" sz="2400" dirty="0"/>
              <a:t> </a:t>
            </a:r>
            <a:r>
              <a:rPr lang="en-US" sz="2400" dirty="0" err="1"/>
              <a:t>hàng</a:t>
            </a:r>
            <a:r>
              <a:rPr lang="en-US" sz="2400" dirty="0"/>
              <a:t> </a:t>
            </a:r>
            <a:r>
              <a:rPr lang="en-US" sz="2400" dirty="0" err="1"/>
              <a:t>đầu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,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kiện</a:t>
            </a:r>
            <a:r>
              <a:rPr lang="en-US" sz="2400" dirty="0"/>
              <a:t> </a:t>
            </a:r>
            <a:r>
              <a:rPr lang="en-US" sz="2400" dirty="0" err="1"/>
              <a:t>vốn</a:t>
            </a:r>
            <a:r>
              <a:rPr lang="en-US" sz="2400" dirty="0"/>
              <a:t>,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, </a:t>
            </a:r>
            <a:r>
              <a:rPr lang="en-US" sz="2400" dirty="0" err="1"/>
              <a:t>thị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doanh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chuỗi</a:t>
            </a:r>
            <a:r>
              <a:rPr lang="en-US" sz="2400" dirty="0"/>
              <a:t> </a:t>
            </a:r>
            <a:r>
              <a:rPr lang="en-US" sz="2400" dirty="0" err="1"/>
              <a:t>cung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endParaRPr lang="en-US" sz="2400" dirty="0"/>
          </a:p>
        </p:txBody>
      </p:sp>
      <p:sp>
        <p:nvSpPr>
          <p:cNvPr id="22" name="TextBox 22"/>
          <p:cNvSpPr txBox="1"/>
          <p:nvPr/>
        </p:nvSpPr>
        <p:spPr>
          <a:xfrm>
            <a:off x="3257929" y="1336148"/>
            <a:ext cx="2761366" cy="284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2"/>
              </a:lnSpc>
            </a:pPr>
            <a:r>
              <a:rPr lang="en-US" sz="2400" dirty="0" err="1">
                <a:latin typeface="Nunito Bold"/>
              </a:rPr>
              <a:t>Đặc</a:t>
            </a:r>
            <a:r>
              <a:rPr lang="en-US" sz="2400" dirty="0">
                <a:latin typeface="Nunito Bold"/>
              </a:rPr>
              <a:t> </a:t>
            </a:r>
            <a:r>
              <a:rPr lang="en-US" sz="2400" dirty="0" err="1">
                <a:latin typeface="Nunito Bold"/>
              </a:rPr>
              <a:t>điểm</a:t>
            </a:r>
            <a:endParaRPr lang="en-US" sz="2400" dirty="0">
              <a:latin typeface="Nunito Bold"/>
            </a:endParaRP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91006" flipH="1">
            <a:off x="-111119" y="3871464"/>
            <a:ext cx="1507108" cy="1515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0" y="-23097"/>
            <a:ext cx="9144000" cy="1515013"/>
          </a:xfrm>
          <a:prstGeom prst="horizontalScroll">
            <a:avLst/>
          </a:prstGeom>
          <a:solidFill>
            <a:srgbClr val="00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3600" b="1" dirty="0"/>
              <a:t>1</a:t>
            </a:r>
            <a:r>
              <a:rPr lang="vi-VN" sz="3600" b="1" dirty="0"/>
              <a:t>. </a:t>
            </a:r>
            <a:r>
              <a:rPr lang="fr-FR" sz="3600" b="1" dirty="0" err="1"/>
              <a:t>Các</a:t>
            </a:r>
            <a:r>
              <a:rPr lang="fr-FR" sz="3600" b="1" dirty="0"/>
              <a:t> </a:t>
            </a:r>
            <a:r>
              <a:rPr lang="fr-FR" sz="3600" b="1" dirty="0" err="1"/>
              <a:t>thiên</a:t>
            </a:r>
            <a:r>
              <a:rPr lang="fr-FR" sz="3600" b="1" dirty="0"/>
              <a:t> tai </a:t>
            </a:r>
            <a:r>
              <a:rPr lang="fr-FR" sz="3600" b="1" dirty="0" err="1"/>
              <a:t>phổ</a:t>
            </a:r>
            <a:r>
              <a:rPr lang="fr-FR" sz="3600" b="1" dirty="0"/>
              <a:t> </a:t>
            </a:r>
            <a:r>
              <a:rPr lang="fr-FR" sz="3600" b="1" dirty="0" err="1"/>
              <a:t>biến</a:t>
            </a:r>
            <a:r>
              <a:rPr lang="fr-FR" sz="3600" b="1" dirty="0"/>
              <a:t> ở </a:t>
            </a:r>
            <a:r>
              <a:rPr lang="fr-FR" sz="3600" b="1" dirty="0" err="1"/>
              <a:t>Hải</a:t>
            </a:r>
            <a:r>
              <a:rPr lang="fr-FR" sz="3600" b="1" dirty="0"/>
              <a:t> </a:t>
            </a:r>
            <a:r>
              <a:rPr lang="fr-FR" sz="3600" b="1" dirty="0" err="1"/>
              <a:t>Phòng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0" y="1638337"/>
            <a:ext cx="9144000" cy="2737184"/>
          </a:xfrm>
          <a:prstGeom prst="roundRect">
            <a:avLst/>
          </a:prstGeom>
          <a:solidFill>
            <a:srgbClr val="FFC000">
              <a:alpha val="9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Phòng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diễn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ra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nhiều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hiện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tượng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tiết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như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bão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rét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đậm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rét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hại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áp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thấp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nhiệt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đới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dông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lốc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xâm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mặn</a:t>
            </a:r>
            <a:r>
              <a:rPr lang="en-US" sz="2800" dirty="0">
                <a:solidFill>
                  <a:schemeClr val="tx1"/>
                </a:solidFill>
              </a:rPr>
              <a:t>…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Trong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đây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thiên</a:t>
            </a:r>
            <a:r>
              <a:rPr lang="en-US" sz="2800" dirty="0">
                <a:solidFill>
                  <a:schemeClr val="tx1"/>
                </a:solidFill>
              </a:rPr>
              <a:t> tai ở </a:t>
            </a:r>
            <a:r>
              <a:rPr lang="en-US" sz="2800" dirty="0" err="1">
                <a:solidFill>
                  <a:schemeClr val="tx1"/>
                </a:solidFill>
              </a:rPr>
              <a:t>Hải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Phòng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cường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độ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suất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US" sz="7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3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064343" y="1125527"/>
            <a:ext cx="2971800" cy="2971800"/>
            <a:chOff x="3883949" y="1474165"/>
            <a:chExt cx="3962400" cy="3962400"/>
          </a:xfrm>
        </p:grpSpPr>
        <p:sp>
          <p:nvSpPr>
            <p:cNvPr id="43" name="Oval 42"/>
            <p:cNvSpPr/>
            <p:nvPr/>
          </p:nvSpPr>
          <p:spPr>
            <a:xfrm>
              <a:off x="3883949" y="1474165"/>
              <a:ext cx="3962400" cy="39624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88749" y="3178366"/>
              <a:ext cx="3352800" cy="553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700">
                  <a:solidFill>
                    <a:prstClr val="white"/>
                  </a:solidFill>
                  <a:latin typeface="#9Slide03 IcielPanton Black" panose="00000A00000000000000" pitchFamily="2" charset="0"/>
                  <a:cs typeface="Arial"/>
                  <a:sym typeface="Arial"/>
                </a:rPr>
                <a:t>CÓ GÌ Ở</a:t>
              </a:r>
            </a:p>
          </p:txBody>
        </p:sp>
      </p:grpSp>
      <p:sp>
        <p:nvSpPr>
          <p:cNvPr id="55" name="Oval 54"/>
          <p:cNvSpPr/>
          <p:nvPr/>
        </p:nvSpPr>
        <p:spPr>
          <a:xfrm>
            <a:off x="3200401" y="1143000"/>
            <a:ext cx="2857502" cy="28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C6E51"/>
              </a:solidFill>
              <a:latin typeface="#9Slide02 Noi dung dai"/>
              <a:sym typeface="Arial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591470" y="1534070"/>
            <a:ext cx="2075361" cy="20753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25638" y="1868238"/>
            <a:ext cx="1407024" cy="140702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312574" y="2255174"/>
            <a:ext cx="633161" cy="6331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59" name="Arc 58"/>
          <p:cNvSpPr/>
          <p:nvPr/>
        </p:nvSpPr>
        <p:spPr>
          <a:xfrm rot="20481717">
            <a:off x="2388718" y="472701"/>
            <a:ext cx="4480868" cy="4198096"/>
          </a:xfrm>
          <a:prstGeom prst="arc">
            <a:avLst>
              <a:gd name="adj1" fmla="val 16646192"/>
              <a:gd name="adj2" fmla="val 16036918"/>
            </a:avLst>
          </a:prstGeom>
          <a:ln w="8890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0" name="Arc 59"/>
          <p:cNvSpPr/>
          <p:nvPr/>
        </p:nvSpPr>
        <p:spPr>
          <a:xfrm rot="20568184">
            <a:off x="1426615" y="-584174"/>
            <a:ext cx="6295158" cy="6329943"/>
          </a:xfrm>
          <a:prstGeom prst="arc">
            <a:avLst>
              <a:gd name="adj1" fmla="val 16654886"/>
              <a:gd name="adj2" fmla="val 16036918"/>
            </a:avLst>
          </a:prstGeom>
          <a:ln w="889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61" name="Arc 60"/>
          <p:cNvSpPr/>
          <p:nvPr/>
        </p:nvSpPr>
        <p:spPr>
          <a:xfrm rot="20424303">
            <a:off x="549742" y="-1510800"/>
            <a:ext cx="8271074" cy="8183195"/>
          </a:xfrm>
          <a:prstGeom prst="arc">
            <a:avLst>
              <a:gd name="adj1" fmla="val 16628503"/>
              <a:gd name="adj2" fmla="val 16036918"/>
            </a:avLst>
          </a:prstGeom>
          <a:solidFill>
            <a:srgbClr val="EE3692"/>
          </a:solidFill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5" name="Arc 44"/>
          <p:cNvSpPr/>
          <p:nvPr/>
        </p:nvSpPr>
        <p:spPr>
          <a:xfrm rot="20416599">
            <a:off x="2579298" y="744023"/>
            <a:ext cx="4042597" cy="3734811"/>
          </a:xfrm>
          <a:prstGeom prst="arc">
            <a:avLst>
              <a:gd name="adj1" fmla="val 17495719"/>
              <a:gd name="adj2" fmla="val 14652653"/>
            </a:avLst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6" name="Arc 45"/>
          <p:cNvSpPr/>
          <p:nvPr/>
        </p:nvSpPr>
        <p:spPr>
          <a:xfrm rot="20617034">
            <a:off x="2118700" y="473752"/>
            <a:ext cx="4804010" cy="4453640"/>
          </a:xfrm>
          <a:prstGeom prst="arc">
            <a:avLst>
              <a:gd name="adj1" fmla="val 17495719"/>
              <a:gd name="adj2" fmla="val 14816700"/>
            </a:avLst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7" name="Arc 46"/>
          <p:cNvSpPr/>
          <p:nvPr/>
        </p:nvSpPr>
        <p:spPr>
          <a:xfrm rot="21406139">
            <a:off x="3593185" y="1711355"/>
            <a:ext cx="1843088" cy="1714500"/>
          </a:xfrm>
          <a:prstGeom prst="arc">
            <a:avLst>
              <a:gd name="adj1" fmla="val 17495719"/>
              <a:gd name="adj2" fmla="val 14850599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8" name="Arc 47"/>
          <p:cNvSpPr/>
          <p:nvPr/>
        </p:nvSpPr>
        <p:spPr>
          <a:xfrm rot="21264636">
            <a:off x="3309272" y="1481021"/>
            <a:ext cx="2396249" cy="2240511"/>
          </a:xfrm>
          <a:prstGeom prst="arc">
            <a:avLst>
              <a:gd name="adj1" fmla="val 17495719"/>
              <a:gd name="adj2" fmla="val 14850599"/>
            </a:avLst>
          </a:prstGeom>
          <a:ln w="889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49" name="Arc 48"/>
          <p:cNvSpPr/>
          <p:nvPr/>
        </p:nvSpPr>
        <p:spPr>
          <a:xfrm rot="21042090">
            <a:off x="3078710" y="1273132"/>
            <a:ext cx="2872973" cy="2790938"/>
          </a:xfrm>
          <a:prstGeom prst="arc">
            <a:avLst>
              <a:gd name="adj1" fmla="val 17495719"/>
              <a:gd name="adj2" fmla="val 14850599"/>
            </a:avLst>
          </a:prstGeom>
          <a:ln w="1016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0" name="Arc 49"/>
          <p:cNvSpPr/>
          <p:nvPr/>
        </p:nvSpPr>
        <p:spPr>
          <a:xfrm rot="20884398">
            <a:off x="2828802" y="1012692"/>
            <a:ext cx="3383813" cy="3222058"/>
          </a:xfrm>
          <a:prstGeom prst="arc">
            <a:avLst>
              <a:gd name="adj1" fmla="val 17495719"/>
              <a:gd name="adj2" fmla="val 14850599"/>
            </a:avLst>
          </a:prstGeom>
          <a:ln w="1143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1" name="Arc 50"/>
          <p:cNvSpPr/>
          <p:nvPr/>
        </p:nvSpPr>
        <p:spPr>
          <a:xfrm rot="20481717">
            <a:off x="2280271" y="492606"/>
            <a:ext cx="4480868" cy="4198096"/>
          </a:xfrm>
          <a:prstGeom prst="arc">
            <a:avLst>
              <a:gd name="adj1" fmla="val 17495719"/>
              <a:gd name="adj2" fmla="val 14850599"/>
            </a:avLst>
          </a:prstGeom>
          <a:ln w="8890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2" name="Arc 51"/>
          <p:cNvSpPr/>
          <p:nvPr/>
        </p:nvSpPr>
        <p:spPr>
          <a:xfrm>
            <a:off x="3878936" y="1948000"/>
            <a:ext cx="1343025" cy="1249256"/>
          </a:xfrm>
          <a:prstGeom prst="arc">
            <a:avLst>
              <a:gd name="adj1" fmla="val 17495719"/>
              <a:gd name="adj2" fmla="val 14850599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3" name="Arc 52"/>
          <p:cNvSpPr/>
          <p:nvPr/>
        </p:nvSpPr>
        <p:spPr>
          <a:xfrm rot="489092">
            <a:off x="4151903" y="2155972"/>
            <a:ext cx="870033" cy="812684"/>
          </a:xfrm>
          <a:prstGeom prst="arc">
            <a:avLst>
              <a:gd name="adj1" fmla="val 17495719"/>
              <a:gd name="adj2" fmla="val 14850599"/>
            </a:avLst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54" name="Arc 53"/>
          <p:cNvSpPr/>
          <p:nvPr/>
        </p:nvSpPr>
        <p:spPr>
          <a:xfrm rot="1249885">
            <a:off x="4381411" y="2350183"/>
            <a:ext cx="495482" cy="443141"/>
          </a:xfrm>
          <a:prstGeom prst="arc">
            <a:avLst>
              <a:gd name="adj1" fmla="val 17495719"/>
              <a:gd name="adj2" fmla="val 14850599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0" name="Donut 9"/>
          <p:cNvSpPr/>
          <p:nvPr/>
        </p:nvSpPr>
        <p:spPr>
          <a:xfrm>
            <a:off x="3376122" y="1714501"/>
            <a:ext cx="1028700" cy="1028700"/>
          </a:xfrm>
          <a:prstGeom prst="donut">
            <a:avLst>
              <a:gd name="adj" fmla="val 658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4657725" y="2457450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4543425" y="3171825"/>
            <a:ext cx="628650" cy="62865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13" name="Donut 12"/>
          <p:cNvSpPr/>
          <p:nvPr/>
        </p:nvSpPr>
        <p:spPr>
          <a:xfrm>
            <a:off x="5600700" y="2457450"/>
            <a:ext cx="457200" cy="4572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790399" y="630691"/>
            <a:ext cx="763361" cy="62865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ultiply 14"/>
          <p:cNvSpPr/>
          <p:nvPr/>
        </p:nvSpPr>
        <p:spPr>
          <a:xfrm>
            <a:off x="4947561" y="133077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6" name="Multiply 15"/>
          <p:cNvSpPr/>
          <p:nvPr/>
        </p:nvSpPr>
        <p:spPr>
          <a:xfrm rot="20028486">
            <a:off x="2961710" y="281463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7" name="12-Point Star 16"/>
          <p:cNvSpPr/>
          <p:nvPr/>
        </p:nvSpPr>
        <p:spPr>
          <a:xfrm>
            <a:off x="1166102" y="1749137"/>
            <a:ext cx="1039746" cy="990702"/>
          </a:xfrm>
          <a:prstGeom prst="star12">
            <a:avLst>
              <a:gd name="adj" fmla="val 3634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61990" y="2028951"/>
            <a:ext cx="447977" cy="4285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19" name="Multiply 18"/>
          <p:cNvSpPr/>
          <p:nvPr/>
        </p:nvSpPr>
        <p:spPr>
          <a:xfrm rot="15698754">
            <a:off x="6498665" y="2068328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0" name="Multiply 19"/>
          <p:cNvSpPr/>
          <p:nvPr/>
        </p:nvSpPr>
        <p:spPr>
          <a:xfrm rot="2163725">
            <a:off x="2042897" y="625217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1" name="Donut 20"/>
          <p:cNvSpPr/>
          <p:nvPr/>
        </p:nvSpPr>
        <p:spPr>
          <a:xfrm>
            <a:off x="1619445" y="3188638"/>
            <a:ext cx="1295209" cy="1295209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2" name="Donut 21"/>
          <p:cNvSpPr/>
          <p:nvPr/>
        </p:nvSpPr>
        <p:spPr>
          <a:xfrm>
            <a:off x="6710068" y="945016"/>
            <a:ext cx="1028700" cy="1028700"/>
          </a:xfrm>
          <a:prstGeom prst="donut">
            <a:avLst>
              <a:gd name="adj" fmla="val 10502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3" name="Donut 22"/>
          <p:cNvSpPr/>
          <p:nvPr/>
        </p:nvSpPr>
        <p:spPr>
          <a:xfrm>
            <a:off x="6113750" y="3550487"/>
            <a:ext cx="571500" cy="571500"/>
          </a:xfrm>
          <a:prstGeom prst="donut">
            <a:avLst>
              <a:gd name="adj" fmla="val 2184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black"/>
              </a:solidFill>
              <a:latin typeface="#9Slide02 Noi dung dai"/>
              <a:sym typeface="Arial"/>
            </a:endParaRPr>
          </a:p>
        </p:txBody>
      </p:sp>
      <p:sp>
        <p:nvSpPr>
          <p:cNvPr id="24" name="Multiply 23"/>
          <p:cNvSpPr/>
          <p:nvPr/>
        </p:nvSpPr>
        <p:spPr>
          <a:xfrm rot="20028486">
            <a:off x="7047341" y="3383144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5" name="Multiply 24"/>
          <p:cNvSpPr/>
          <p:nvPr/>
        </p:nvSpPr>
        <p:spPr>
          <a:xfrm rot="17076524">
            <a:off x="7047341" y="3383144"/>
            <a:ext cx="1322615" cy="1343025"/>
          </a:xfrm>
          <a:prstGeom prst="mathMultiply">
            <a:avLst>
              <a:gd name="adj1" fmla="val 1636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9190" y="2509319"/>
            <a:ext cx="9488940" cy="2628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76526" y="-113331"/>
            <a:ext cx="9506277" cy="26668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3730" y="-107225"/>
            <a:ext cx="9523480" cy="2514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86356" y="2407379"/>
            <a:ext cx="9523480" cy="275610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7368" y="-107225"/>
            <a:ext cx="9523480" cy="2514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16859" y="2407379"/>
            <a:ext cx="9558041" cy="2756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02768" y="-119059"/>
            <a:ext cx="9639891" cy="25652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2768" y="2433333"/>
            <a:ext cx="9639891" cy="271831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srgbClr val="FFCE54">
                  <a:lumMod val="60000"/>
                  <a:lumOff val="40000"/>
                </a:srgbClr>
              </a:solidFill>
              <a:latin typeface="#9Slide02 Noi dung dai"/>
              <a:sym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-196189" y="-128938"/>
            <a:ext cx="5134282" cy="5441185"/>
          </a:xfrm>
          <a:prstGeom prst="rect">
            <a:avLst/>
          </a:prstGeom>
          <a:solidFill>
            <a:srgbClr val="00C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450552" y="-158837"/>
            <a:ext cx="4965560" cy="54554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4" name="Decagon 63"/>
          <p:cNvSpPr/>
          <p:nvPr/>
        </p:nvSpPr>
        <p:spPr>
          <a:xfrm>
            <a:off x="2857500" y="800100"/>
            <a:ext cx="3543300" cy="3543300"/>
          </a:xfrm>
          <a:prstGeom prst="decagon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314700" y="1257300"/>
            <a:ext cx="2628900" cy="2628900"/>
          </a:xfrm>
          <a:prstGeom prst="ellipse">
            <a:avLst/>
          </a:prstGeom>
          <a:solidFill>
            <a:srgbClr val="EE3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428750" y="177165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257800" y="3429000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658407" y="2239296"/>
            <a:ext cx="3903708" cy="76174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7" name="TOP 10 FREE 2D  3D  Intro Templates  - Blender Sony Vegas Adobe After Effects  Cinema 4D 3">
            <a:hlinkClick r:id="" action="ppaction://media"/>
            <a:extLst>
              <a:ext uri="{FF2B5EF4-FFF2-40B4-BE49-F238E27FC236}">
                <a16:creationId xmlns:a16="http://schemas.microsoft.com/office/drawing/2014/main" id="{F6A2B367-F67E-48A3-B25F-928BA3E725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59" end="66937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6147" y="564586"/>
            <a:ext cx="365522" cy="365522"/>
          </a:xfrm>
          <a:prstGeom prst="rect">
            <a:avLst/>
          </a:prstGeom>
        </p:spPr>
      </p:pic>
      <p:cxnSp>
        <p:nvCxnSpPr>
          <p:cNvPr id="69" name="Straight Connector 68"/>
          <p:cNvCxnSpPr/>
          <p:nvPr/>
        </p:nvCxnSpPr>
        <p:spPr>
          <a:xfrm>
            <a:off x="4599277" y="3346027"/>
            <a:ext cx="3600450" cy="0"/>
          </a:xfrm>
          <a:prstGeom prst="line">
            <a:avLst/>
          </a:prstGeom>
          <a:ln w="76200" cap="rnd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88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1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decel="8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3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xit" presetSubtype="32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" presetClass="entr" presetSubtype="3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xit" presetSubtype="32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xit" presetSubtype="32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xit" presetSubtype="32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ntr" presetSubtype="3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1" presetClass="entr" presetSubtype="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1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1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1" presetClass="exit" presetSubtype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1" presetClass="exit" presetSubtype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xit" presetSubtype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1" presetClass="exit" presetSubtype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xit" presetSubtype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xit" presetSubtype="1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7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1" presetClass="exit" presetSubtype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1" presetClass="exit" presetSubtype="1" fill="hold" grpId="1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6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1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1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7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1" presetClass="entr" presetSubtype="1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3" presetClass="exit" presetSubtype="16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23" presetClass="exit" presetSubtype="16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3" presetClass="exit" presetSubtype="16" fill="hold" grpId="1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8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1" dur="6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1" presetClass="exit" presetSubtype="1" fill="hold" grpId="1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4" dur="7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" presetClass="entr" presetSubtype="32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8" presetClass="emph" presetSubtype="0" decel="100000" fill="hold" grpId="1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43200000">
                                      <p:cBhvr>
                                        <p:cTn id="261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21" presetClass="exit" presetSubtype="1" fill="hold" grpId="2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3" presetClass="entr" presetSubtype="52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2" presetClass="entr" presetSubtype="8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4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27" presetClass="emph" presetSubtype="0" repeatCount="3000" fill="remove" grpId="2" nodeType="withEffect">
                                  <p:stCondLst>
                                    <p:cond delay="4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7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8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9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0" dur="50" autoRev="1" fill="remove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16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7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3" presetClass="path" presetSubtype="0" accel="10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5E-6 -4.44444E-6 L 0.17188 -4.44444E-6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2" presetClass="exit" presetSubtype="2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4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96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63" presetClass="path" presetSubtype="0" accel="10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0.28698 -0.0216 L 3.33333E-6 0 " pathEditMode="relative" rAng="0" ptsTypes="AA">
                                      <p:cBhvr>
                                        <p:cTn id="302" dur="2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108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2" presetClass="entr" presetSubtype="2" decel="10000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4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7" presetID="35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8" dur="7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2" presetClass="exit" presetSubtype="8" accel="10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3" grpId="0" animBg="1"/>
      <p:bldP spid="2" grpId="0" animBg="1"/>
      <p:bldP spid="8" grpId="0" animBg="1"/>
      <p:bldP spid="9" grpId="0" animBg="1"/>
      <p:bldP spid="6" grpId="0" animBg="1"/>
      <p:bldP spid="7" grpId="0" animBg="1"/>
      <p:bldP spid="4" grpId="0" animBg="1"/>
      <p:bldP spid="5" grpId="0" animBg="1"/>
      <p:bldP spid="62" grpId="0" animBg="1"/>
      <p:bldP spid="63" grpId="0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8" grpId="0"/>
      <p:bldP spid="6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2">
            <a:extLst>
              <a:ext uri="{FF2B5EF4-FFF2-40B4-BE49-F238E27FC236}">
                <a16:creationId xmlns:a16="http://schemas.microsoft.com/office/drawing/2014/main" id="{1C04DDD5-8E4D-0475-758C-F846F9DA5555}"/>
              </a:ext>
            </a:extLst>
          </p:cNvPr>
          <p:cNvGrpSpPr>
            <a:grpSpLocks/>
          </p:cNvGrpSpPr>
          <p:nvPr/>
        </p:nvGrpSpPr>
        <p:grpSpPr bwMode="auto">
          <a:xfrm>
            <a:off x="94254" y="1256533"/>
            <a:ext cx="1915255" cy="2150414"/>
            <a:chOff x="0" y="0"/>
            <a:chExt cx="1897838" cy="210754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2862555-4559-2DA2-DD77-DB3FEDDEC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37" y="0"/>
              <a:ext cx="1563688" cy="1893888"/>
            </a:xfrm>
            <a:custGeom>
              <a:avLst/>
              <a:gdLst/>
              <a:ahLst/>
              <a:cxnLst>
                <a:cxn ang="0">
                  <a:pos x="5" y="116"/>
                </a:cxn>
                <a:cxn ang="0">
                  <a:pos x="28" y="101"/>
                </a:cxn>
                <a:cxn ang="0">
                  <a:pos x="34" y="126"/>
                </a:cxn>
                <a:cxn ang="0">
                  <a:pos x="7" y="124"/>
                </a:cxn>
                <a:cxn ang="0">
                  <a:pos x="31" y="168"/>
                </a:cxn>
                <a:cxn ang="0">
                  <a:pos x="57" y="167"/>
                </a:cxn>
                <a:cxn ang="0">
                  <a:pos x="33" y="177"/>
                </a:cxn>
                <a:cxn ang="0">
                  <a:pos x="31" y="227"/>
                </a:cxn>
                <a:cxn ang="0">
                  <a:pos x="55" y="213"/>
                </a:cxn>
                <a:cxn ang="0">
                  <a:pos x="61" y="238"/>
                </a:cxn>
                <a:cxn ang="0">
                  <a:pos x="33" y="235"/>
                </a:cxn>
                <a:cxn ang="0">
                  <a:pos x="58" y="280"/>
                </a:cxn>
                <a:cxn ang="0">
                  <a:pos x="83" y="278"/>
                </a:cxn>
                <a:cxn ang="0">
                  <a:pos x="60" y="288"/>
                </a:cxn>
                <a:cxn ang="0">
                  <a:pos x="58" y="338"/>
                </a:cxn>
                <a:cxn ang="0">
                  <a:pos x="81" y="324"/>
                </a:cxn>
                <a:cxn ang="0">
                  <a:pos x="87" y="349"/>
                </a:cxn>
                <a:cxn ang="0">
                  <a:pos x="60" y="347"/>
                </a:cxn>
                <a:cxn ang="0">
                  <a:pos x="85" y="391"/>
                </a:cxn>
                <a:cxn ang="0">
                  <a:pos x="110" y="389"/>
                </a:cxn>
                <a:cxn ang="0">
                  <a:pos x="87" y="399"/>
                </a:cxn>
                <a:cxn ang="0">
                  <a:pos x="85" y="450"/>
                </a:cxn>
                <a:cxn ang="0">
                  <a:pos x="108" y="435"/>
                </a:cxn>
                <a:cxn ang="0">
                  <a:pos x="114" y="460"/>
                </a:cxn>
                <a:cxn ang="0">
                  <a:pos x="87" y="458"/>
                </a:cxn>
                <a:cxn ang="0">
                  <a:pos x="111" y="502"/>
                </a:cxn>
                <a:cxn ang="0">
                  <a:pos x="137" y="501"/>
                </a:cxn>
                <a:cxn ang="0">
                  <a:pos x="113" y="511"/>
                </a:cxn>
                <a:cxn ang="0">
                  <a:pos x="111" y="561"/>
                </a:cxn>
                <a:cxn ang="0">
                  <a:pos x="135" y="547"/>
                </a:cxn>
                <a:cxn ang="0">
                  <a:pos x="141" y="572"/>
                </a:cxn>
                <a:cxn ang="0">
                  <a:pos x="113" y="569"/>
                </a:cxn>
                <a:cxn ang="0">
                  <a:pos x="138" y="613"/>
                </a:cxn>
                <a:cxn ang="0">
                  <a:pos x="163" y="612"/>
                </a:cxn>
                <a:cxn ang="0">
                  <a:pos x="140" y="622"/>
                </a:cxn>
                <a:cxn ang="0">
                  <a:pos x="131" y="645"/>
                </a:cxn>
                <a:cxn ang="0">
                  <a:pos x="400" y="0"/>
                </a:cxn>
              </a:cxnLst>
              <a:rect l="0" t="0" r="r" b="b"/>
              <a:pathLst>
                <a:path w="532" h="645">
                  <a:moveTo>
                    <a:pt x="0" y="96"/>
                  </a:moveTo>
                  <a:cubicBezTo>
                    <a:pt x="5" y="116"/>
                    <a:pt x="5" y="116"/>
                    <a:pt x="5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19" y="107"/>
                    <a:pt x="22" y="103"/>
                    <a:pt x="28" y="101"/>
                  </a:cubicBezTo>
                  <a:cubicBezTo>
                    <a:pt x="35" y="100"/>
                    <a:pt x="42" y="104"/>
                    <a:pt x="43" y="111"/>
                  </a:cubicBezTo>
                  <a:cubicBezTo>
                    <a:pt x="45" y="118"/>
                    <a:pt x="41" y="125"/>
                    <a:pt x="34" y="126"/>
                  </a:cubicBezTo>
                  <a:cubicBezTo>
                    <a:pt x="28" y="128"/>
                    <a:pt x="23" y="125"/>
                    <a:pt x="20" y="121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2" y="163"/>
                    <a:pt x="36" y="158"/>
                    <a:pt x="41" y="157"/>
                  </a:cubicBezTo>
                  <a:cubicBezTo>
                    <a:pt x="48" y="155"/>
                    <a:pt x="55" y="160"/>
                    <a:pt x="57" y="167"/>
                  </a:cubicBezTo>
                  <a:cubicBezTo>
                    <a:pt x="58" y="173"/>
                    <a:pt x="54" y="180"/>
                    <a:pt x="47" y="182"/>
                  </a:cubicBezTo>
                  <a:cubicBezTo>
                    <a:pt x="42" y="183"/>
                    <a:pt x="36" y="181"/>
                    <a:pt x="33" y="177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31" y="227"/>
                    <a:pt x="31" y="227"/>
                    <a:pt x="31" y="227"/>
                  </a:cubicBezTo>
                  <a:cubicBezTo>
                    <a:pt x="45" y="224"/>
                    <a:pt x="45" y="224"/>
                    <a:pt x="45" y="224"/>
                  </a:cubicBezTo>
                  <a:cubicBezTo>
                    <a:pt x="45" y="219"/>
                    <a:pt x="49" y="214"/>
                    <a:pt x="55" y="213"/>
                  </a:cubicBezTo>
                  <a:cubicBezTo>
                    <a:pt x="61" y="211"/>
                    <a:pt x="68" y="215"/>
                    <a:pt x="70" y="222"/>
                  </a:cubicBezTo>
                  <a:cubicBezTo>
                    <a:pt x="72" y="229"/>
                    <a:pt x="67" y="236"/>
                    <a:pt x="61" y="238"/>
                  </a:cubicBezTo>
                  <a:cubicBezTo>
                    <a:pt x="55" y="239"/>
                    <a:pt x="50" y="237"/>
                    <a:pt x="47" y="232"/>
                  </a:cubicBezTo>
                  <a:cubicBezTo>
                    <a:pt x="33" y="235"/>
                    <a:pt x="33" y="235"/>
                    <a:pt x="33" y="235"/>
                  </a:cubicBezTo>
                  <a:cubicBezTo>
                    <a:pt x="45" y="283"/>
                    <a:pt x="45" y="283"/>
                    <a:pt x="45" y="283"/>
                  </a:cubicBezTo>
                  <a:cubicBezTo>
                    <a:pt x="58" y="280"/>
                    <a:pt x="58" y="280"/>
                    <a:pt x="58" y="280"/>
                  </a:cubicBezTo>
                  <a:cubicBezTo>
                    <a:pt x="59" y="274"/>
                    <a:pt x="62" y="270"/>
                    <a:pt x="68" y="268"/>
                  </a:cubicBezTo>
                  <a:cubicBezTo>
                    <a:pt x="75" y="267"/>
                    <a:pt x="82" y="271"/>
                    <a:pt x="83" y="278"/>
                  </a:cubicBezTo>
                  <a:cubicBezTo>
                    <a:pt x="85" y="285"/>
                    <a:pt x="81" y="292"/>
                    <a:pt x="74" y="293"/>
                  </a:cubicBezTo>
                  <a:cubicBezTo>
                    <a:pt x="68" y="295"/>
                    <a:pt x="63" y="292"/>
                    <a:pt x="60" y="288"/>
                  </a:cubicBezTo>
                  <a:cubicBezTo>
                    <a:pt x="47" y="291"/>
                    <a:pt x="47" y="291"/>
                    <a:pt x="47" y="291"/>
                  </a:cubicBezTo>
                  <a:cubicBezTo>
                    <a:pt x="58" y="338"/>
                    <a:pt x="58" y="338"/>
                    <a:pt x="58" y="338"/>
                  </a:cubicBezTo>
                  <a:cubicBezTo>
                    <a:pt x="71" y="335"/>
                    <a:pt x="71" y="335"/>
                    <a:pt x="71" y="335"/>
                  </a:cubicBezTo>
                  <a:cubicBezTo>
                    <a:pt x="72" y="330"/>
                    <a:pt x="76" y="325"/>
                    <a:pt x="81" y="324"/>
                  </a:cubicBezTo>
                  <a:cubicBezTo>
                    <a:pt x="88" y="322"/>
                    <a:pt x="95" y="327"/>
                    <a:pt x="97" y="334"/>
                  </a:cubicBezTo>
                  <a:cubicBezTo>
                    <a:pt x="98" y="340"/>
                    <a:pt x="94" y="347"/>
                    <a:pt x="87" y="349"/>
                  </a:cubicBezTo>
                  <a:cubicBezTo>
                    <a:pt x="82" y="350"/>
                    <a:pt x="76" y="348"/>
                    <a:pt x="73" y="344"/>
                  </a:cubicBezTo>
                  <a:cubicBezTo>
                    <a:pt x="60" y="347"/>
                    <a:pt x="60" y="347"/>
                    <a:pt x="60" y="347"/>
                  </a:cubicBezTo>
                  <a:cubicBezTo>
                    <a:pt x="71" y="394"/>
                    <a:pt x="71" y="394"/>
                    <a:pt x="71" y="394"/>
                  </a:cubicBezTo>
                  <a:cubicBezTo>
                    <a:pt x="85" y="391"/>
                    <a:pt x="85" y="391"/>
                    <a:pt x="85" y="391"/>
                  </a:cubicBezTo>
                  <a:cubicBezTo>
                    <a:pt x="85" y="386"/>
                    <a:pt x="89" y="381"/>
                    <a:pt x="95" y="380"/>
                  </a:cubicBezTo>
                  <a:cubicBezTo>
                    <a:pt x="101" y="378"/>
                    <a:pt x="108" y="382"/>
                    <a:pt x="110" y="389"/>
                  </a:cubicBezTo>
                  <a:cubicBezTo>
                    <a:pt x="112" y="396"/>
                    <a:pt x="107" y="403"/>
                    <a:pt x="101" y="405"/>
                  </a:cubicBezTo>
                  <a:cubicBezTo>
                    <a:pt x="95" y="406"/>
                    <a:pt x="90" y="404"/>
                    <a:pt x="87" y="399"/>
                  </a:cubicBezTo>
                  <a:cubicBezTo>
                    <a:pt x="73" y="402"/>
                    <a:pt x="73" y="402"/>
                    <a:pt x="73" y="402"/>
                  </a:cubicBezTo>
                  <a:cubicBezTo>
                    <a:pt x="85" y="450"/>
                    <a:pt x="85" y="450"/>
                    <a:pt x="85" y="450"/>
                  </a:cubicBezTo>
                  <a:cubicBezTo>
                    <a:pt x="98" y="446"/>
                    <a:pt x="98" y="446"/>
                    <a:pt x="98" y="446"/>
                  </a:cubicBezTo>
                  <a:cubicBezTo>
                    <a:pt x="99" y="441"/>
                    <a:pt x="102" y="437"/>
                    <a:pt x="108" y="435"/>
                  </a:cubicBezTo>
                  <a:cubicBezTo>
                    <a:pt x="115" y="434"/>
                    <a:pt x="122" y="438"/>
                    <a:pt x="123" y="445"/>
                  </a:cubicBezTo>
                  <a:cubicBezTo>
                    <a:pt x="125" y="452"/>
                    <a:pt x="121" y="459"/>
                    <a:pt x="114" y="460"/>
                  </a:cubicBezTo>
                  <a:cubicBezTo>
                    <a:pt x="108" y="462"/>
                    <a:pt x="103" y="459"/>
                    <a:pt x="100" y="455"/>
                  </a:cubicBezTo>
                  <a:cubicBezTo>
                    <a:pt x="87" y="458"/>
                    <a:pt x="87" y="458"/>
                    <a:pt x="87" y="458"/>
                  </a:cubicBezTo>
                  <a:cubicBezTo>
                    <a:pt x="98" y="505"/>
                    <a:pt x="98" y="505"/>
                    <a:pt x="98" y="505"/>
                  </a:cubicBezTo>
                  <a:cubicBezTo>
                    <a:pt x="111" y="502"/>
                    <a:pt x="111" y="502"/>
                    <a:pt x="111" y="502"/>
                  </a:cubicBezTo>
                  <a:cubicBezTo>
                    <a:pt x="112" y="497"/>
                    <a:pt x="116" y="492"/>
                    <a:pt x="121" y="491"/>
                  </a:cubicBezTo>
                  <a:cubicBezTo>
                    <a:pt x="128" y="489"/>
                    <a:pt x="135" y="494"/>
                    <a:pt x="137" y="501"/>
                  </a:cubicBezTo>
                  <a:cubicBezTo>
                    <a:pt x="138" y="507"/>
                    <a:pt x="134" y="514"/>
                    <a:pt x="127" y="516"/>
                  </a:cubicBezTo>
                  <a:cubicBezTo>
                    <a:pt x="122" y="517"/>
                    <a:pt x="116" y="515"/>
                    <a:pt x="113" y="511"/>
                  </a:cubicBezTo>
                  <a:cubicBezTo>
                    <a:pt x="100" y="514"/>
                    <a:pt x="100" y="514"/>
                    <a:pt x="100" y="514"/>
                  </a:cubicBezTo>
                  <a:cubicBezTo>
                    <a:pt x="111" y="561"/>
                    <a:pt x="111" y="561"/>
                    <a:pt x="111" y="561"/>
                  </a:cubicBezTo>
                  <a:cubicBezTo>
                    <a:pt x="125" y="558"/>
                    <a:pt x="125" y="558"/>
                    <a:pt x="125" y="558"/>
                  </a:cubicBezTo>
                  <a:cubicBezTo>
                    <a:pt x="125" y="553"/>
                    <a:pt x="129" y="548"/>
                    <a:pt x="135" y="547"/>
                  </a:cubicBezTo>
                  <a:cubicBezTo>
                    <a:pt x="141" y="545"/>
                    <a:pt x="148" y="549"/>
                    <a:pt x="150" y="556"/>
                  </a:cubicBezTo>
                  <a:cubicBezTo>
                    <a:pt x="152" y="563"/>
                    <a:pt x="147" y="570"/>
                    <a:pt x="141" y="572"/>
                  </a:cubicBezTo>
                  <a:cubicBezTo>
                    <a:pt x="135" y="573"/>
                    <a:pt x="130" y="571"/>
                    <a:pt x="127" y="566"/>
                  </a:cubicBezTo>
                  <a:cubicBezTo>
                    <a:pt x="113" y="569"/>
                    <a:pt x="113" y="569"/>
                    <a:pt x="113" y="569"/>
                  </a:cubicBezTo>
                  <a:cubicBezTo>
                    <a:pt x="125" y="617"/>
                    <a:pt x="125" y="617"/>
                    <a:pt x="125" y="617"/>
                  </a:cubicBezTo>
                  <a:cubicBezTo>
                    <a:pt x="138" y="613"/>
                    <a:pt x="138" y="613"/>
                    <a:pt x="138" y="613"/>
                  </a:cubicBezTo>
                  <a:cubicBezTo>
                    <a:pt x="139" y="608"/>
                    <a:pt x="142" y="604"/>
                    <a:pt x="148" y="602"/>
                  </a:cubicBezTo>
                  <a:cubicBezTo>
                    <a:pt x="155" y="601"/>
                    <a:pt x="162" y="605"/>
                    <a:pt x="163" y="612"/>
                  </a:cubicBezTo>
                  <a:cubicBezTo>
                    <a:pt x="165" y="619"/>
                    <a:pt x="161" y="626"/>
                    <a:pt x="154" y="627"/>
                  </a:cubicBezTo>
                  <a:cubicBezTo>
                    <a:pt x="148" y="629"/>
                    <a:pt x="143" y="626"/>
                    <a:pt x="140" y="622"/>
                  </a:cubicBezTo>
                  <a:cubicBezTo>
                    <a:pt x="127" y="625"/>
                    <a:pt x="127" y="625"/>
                    <a:pt x="127" y="625"/>
                  </a:cubicBezTo>
                  <a:cubicBezTo>
                    <a:pt x="131" y="645"/>
                    <a:pt x="131" y="645"/>
                    <a:pt x="131" y="645"/>
                  </a:cubicBezTo>
                  <a:cubicBezTo>
                    <a:pt x="532" y="549"/>
                    <a:pt x="532" y="549"/>
                    <a:pt x="532" y="549"/>
                  </a:cubicBezTo>
                  <a:cubicBezTo>
                    <a:pt x="400" y="0"/>
                    <a:pt x="400" y="0"/>
                    <a:pt x="400" y="0"/>
                  </a:cubicBezTo>
                  <a:lnTo>
                    <a:pt x="0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44">
              <a:extLst>
                <a:ext uri="{FF2B5EF4-FFF2-40B4-BE49-F238E27FC236}">
                  <a16:creationId xmlns:a16="http://schemas.microsoft.com/office/drawing/2014/main" id="{F2E762AD-D493-1EA1-0AA9-5A448C4034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5321"/>
              <a:ext cx="1563688" cy="1890713"/>
              <a:chOff x="0" y="0"/>
              <a:chExt cx="1563688" cy="1890713"/>
            </a:xfrm>
          </p:grpSpPr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A0AF8668-65C1-2027-F321-D78346EFBF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563688" cy="1890713"/>
              </a:xfrm>
              <a:custGeom>
                <a:avLst/>
                <a:gdLst/>
                <a:ahLst/>
                <a:cxnLst>
                  <a:cxn ang="0">
                    <a:pos x="4" y="115"/>
                  </a:cxn>
                  <a:cxn ang="0">
                    <a:pos x="28" y="101"/>
                  </a:cxn>
                  <a:cxn ang="0">
                    <a:pos x="34" y="126"/>
                  </a:cxn>
                  <a:cxn ang="0">
                    <a:pos x="6" y="123"/>
                  </a:cxn>
                  <a:cxn ang="0">
                    <a:pos x="31" y="168"/>
                  </a:cxn>
                  <a:cxn ang="0">
                    <a:pos x="56" y="166"/>
                  </a:cxn>
                  <a:cxn ang="0">
                    <a:pos x="33" y="176"/>
                  </a:cxn>
                  <a:cxn ang="0">
                    <a:pos x="31" y="226"/>
                  </a:cxn>
                  <a:cxn ang="0">
                    <a:pos x="54" y="212"/>
                  </a:cxn>
                  <a:cxn ang="0">
                    <a:pos x="60" y="237"/>
                  </a:cxn>
                  <a:cxn ang="0">
                    <a:pos x="33" y="235"/>
                  </a:cxn>
                  <a:cxn ang="0">
                    <a:pos x="58" y="279"/>
                  </a:cxn>
                  <a:cxn ang="0">
                    <a:pos x="83" y="277"/>
                  </a:cxn>
                  <a:cxn ang="0">
                    <a:pos x="60" y="287"/>
                  </a:cxn>
                  <a:cxn ang="0">
                    <a:pos x="58" y="338"/>
                  </a:cxn>
                  <a:cxn ang="0">
                    <a:pos x="81" y="323"/>
                  </a:cxn>
                  <a:cxn ang="0">
                    <a:pos x="87" y="348"/>
                  </a:cxn>
                  <a:cxn ang="0">
                    <a:pos x="60" y="346"/>
                  </a:cxn>
                  <a:cxn ang="0">
                    <a:pos x="85" y="390"/>
                  </a:cxn>
                  <a:cxn ang="0">
                    <a:pos x="110" y="389"/>
                  </a:cxn>
                  <a:cxn ang="0">
                    <a:pos x="87" y="399"/>
                  </a:cxn>
                  <a:cxn ang="0">
                    <a:pos x="84" y="449"/>
                  </a:cxn>
                  <a:cxn ang="0">
                    <a:pos x="108" y="435"/>
                  </a:cxn>
                  <a:cxn ang="0">
                    <a:pos x="114" y="460"/>
                  </a:cxn>
                  <a:cxn ang="0">
                    <a:pos x="86" y="457"/>
                  </a:cxn>
                  <a:cxn ang="0">
                    <a:pos x="111" y="502"/>
                  </a:cxn>
                  <a:cxn ang="0">
                    <a:pos x="136" y="500"/>
                  </a:cxn>
                  <a:cxn ang="0">
                    <a:pos x="113" y="510"/>
                  </a:cxn>
                  <a:cxn ang="0">
                    <a:pos x="111" y="560"/>
                  </a:cxn>
                  <a:cxn ang="0">
                    <a:pos x="134" y="546"/>
                  </a:cxn>
                  <a:cxn ang="0">
                    <a:pos x="140" y="571"/>
                  </a:cxn>
                  <a:cxn ang="0">
                    <a:pos x="113" y="569"/>
                  </a:cxn>
                  <a:cxn ang="0">
                    <a:pos x="138" y="613"/>
                  </a:cxn>
                  <a:cxn ang="0">
                    <a:pos x="163" y="611"/>
                  </a:cxn>
                  <a:cxn ang="0">
                    <a:pos x="140" y="621"/>
                  </a:cxn>
                  <a:cxn ang="0">
                    <a:pos x="131" y="644"/>
                  </a:cxn>
                  <a:cxn ang="0">
                    <a:pos x="400" y="0"/>
                  </a:cxn>
                </a:cxnLst>
                <a:rect l="0" t="0" r="r" b="b"/>
                <a:pathLst>
                  <a:path w="532" h="644">
                    <a:moveTo>
                      <a:pt x="0" y="96"/>
                    </a:moveTo>
                    <a:cubicBezTo>
                      <a:pt x="4" y="115"/>
                      <a:pt x="4" y="115"/>
                      <a:pt x="4" y="115"/>
                    </a:cubicBezTo>
                    <a:cubicBezTo>
                      <a:pt x="18" y="112"/>
                      <a:pt x="18" y="112"/>
                      <a:pt x="18" y="112"/>
                    </a:cubicBezTo>
                    <a:cubicBezTo>
                      <a:pt x="18" y="107"/>
                      <a:pt x="22" y="102"/>
                      <a:pt x="28" y="101"/>
                    </a:cubicBezTo>
                    <a:cubicBezTo>
                      <a:pt x="35" y="99"/>
                      <a:pt x="41" y="103"/>
                      <a:pt x="43" y="110"/>
                    </a:cubicBezTo>
                    <a:cubicBezTo>
                      <a:pt x="45" y="117"/>
                      <a:pt x="41" y="124"/>
                      <a:pt x="34" y="126"/>
                    </a:cubicBezTo>
                    <a:cubicBezTo>
                      <a:pt x="28" y="127"/>
                      <a:pt x="23" y="125"/>
                      <a:pt x="20" y="120"/>
                    </a:cubicBezTo>
                    <a:cubicBezTo>
                      <a:pt x="6" y="123"/>
                      <a:pt x="6" y="123"/>
                      <a:pt x="6" y="123"/>
                    </a:cubicBezTo>
                    <a:cubicBezTo>
                      <a:pt x="18" y="171"/>
                      <a:pt x="18" y="171"/>
                      <a:pt x="18" y="171"/>
                    </a:cubicBezTo>
                    <a:cubicBezTo>
                      <a:pt x="31" y="168"/>
                      <a:pt x="31" y="168"/>
                      <a:pt x="31" y="168"/>
                    </a:cubicBezTo>
                    <a:cubicBezTo>
                      <a:pt x="32" y="162"/>
                      <a:pt x="36" y="158"/>
                      <a:pt x="41" y="156"/>
                    </a:cubicBezTo>
                    <a:cubicBezTo>
                      <a:pt x="48" y="155"/>
                      <a:pt x="55" y="159"/>
                      <a:pt x="56" y="166"/>
                    </a:cubicBezTo>
                    <a:cubicBezTo>
                      <a:pt x="58" y="173"/>
                      <a:pt x="54" y="180"/>
                      <a:pt x="47" y="181"/>
                    </a:cubicBezTo>
                    <a:cubicBezTo>
                      <a:pt x="42" y="183"/>
                      <a:pt x="36" y="180"/>
                      <a:pt x="33" y="176"/>
                    </a:cubicBezTo>
                    <a:cubicBezTo>
                      <a:pt x="20" y="179"/>
                      <a:pt x="20" y="179"/>
                      <a:pt x="20" y="179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45" y="223"/>
                      <a:pt x="45" y="223"/>
                      <a:pt x="45" y="223"/>
                    </a:cubicBezTo>
                    <a:cubicBezTo>
                      <a:pt x="45" y="218"/>
                      <a:pt x="49" y="213"/>
                      <a:pt x="54" y="212"/>
                    </a:cubicBezTo>
                    <a:cubicBezTo>
                      <a:pt x="61" y="210"/>
                      <a:pt x="68" y="215"/>
                      <a:pt x="70" y="222"/>
                    </a:cubicBezTo>
                    <a:cubicBezTo>
                      <a:pt x="71" y="228"/>
                      <a:pt x="67" y="235"/>
                      <a:pt x="60" y="237"/>
                    </a:cubicBezTo>
                    <a:cubicBezTo>
                      <a:pt x="55" y="238"/>
                      <a:pt x="49" y="236"/>
                      <a:pt x="47" y="232"/>
                    </a:cubicBezTo>
                    <a:cubicBezTo>
                      <a:pt x="33" y="235"/>
                      <a:pt x="33" y="235"/>
                      <a:pt x="33" y="235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58" y="279"/>
                      <a:pt x="58" y="279"/>
                      <a:pt x="58" y="279"/>
                    </a:cubicBezTo>
                    <a:cubicBezTo>
                      <a:pt x="58" y="274"/>
                      <a:pt x="62" y="269"/>
                      <a:pt x="68" y="268"/>
                    </a:cubicBezTo>
                    <a:cubicBezTo>
                      <a:pt x="75" y="266"/>
                      <a:pt x="81" y="270"/>
                      <a:pt x="83" y="277"/>
                    </a:cubicBezTo>
                    <a:cubicBezTo>
                      <a:pt x="85" y="284"/>
                      <a:pt x="81" y="291"/>
                      <a:pt x="74" y="293"/>
                    </a:cubicBezTo>
                    <a:cubicBezTo>
                      <a:pt x="68" y="294"/>
                      <a:pt x="63" y="292"/>
                      <a:pt x="60" y="287"/>
                    </a:cubicBezTo>
                    <a:cubicBezTo>
                      <a:pt x="46" y="290"/>
                      <a:pt x="46" y="290"/>
                      <a:pt x="46" y="290"/>
                    </a:cubicBezTo>
                    <a:cubicBezTo>
                      <a:pt x="58" y="338"/>
                      <a:pt x="58" y="338"/>
                      <a:pt x="58" y="338"/>
                    </a:cubicBezTo>
                    <a:cubicBezTo>
                      <a:pt x="71" y="335"/>
                      <a:pt x="71" y="335"/>
                      <a:pt x="71" y="335"/>
                    </a:cubicBezTo>
                    <a:cubicBezTo>
                      <a:pt x="72" y="329"/>
                      <a:pt x="76" y="325"/>
                      <a:pt x="81" y="323"/>
                    </a:cubicBezTo>
                    <a:cubicBezTo>
                      <a:pt x="88" y="322"/>
                      <a:pt x="95" y="326"/>
                      <a:pt x="96" y="333"/>
                    </a:cubicBezTo>
                    <a:cubicBezTo>
                      <a:pt x="98" y="340"/>
                      <a:pt x="94" y="347"/>
                      <a:pt x="87" y="348"/>
                    </a:cubicBezTo>
                    <a:cubicBezTo>
                      <a:pt x="82" y="350"/>
                      <a:pt x="76" y="347"/>
                      <a:pt x="73" y="343"/>
                    </a:cubicBezTo>
                    <a:cubicBezTo>
                      <a:pt x="60" y="346"/>
                      <a:pt x="60" y="346"/>
                      <a:pt x="60" y="346"/>
                    </a:cubicBezTo>
                    <a:cubicBezTo>
                      <a:pt x="71" y="393"/>
                      <a:pt x="71" y="393"/>
                      <a:pt x="71" y="393"/>
                    </a:cubicBezTo>
                    <a:cubicBezTo>
                      <a:pt x="85" y="390"/>
                      <a:pt x="85" y="390"/>
                      <a:pt x="85" y="390"/>
                    </a:cubicBezTo>
                    <a:cubicBezTo>
                      <a:pt x="85" y="385"/>
                      <a:pt x="89" y="380"/>
                      <a:pt x="94" y="379"/>
                    </a:cubicBezTo>
                    <a:cubicBezTo>
                      <a:pt x="101" y="377"/>
                      <a:pt x="108" y="382"/>
                      <a:pt x="110" y="389"/>
                    </a:cubicBezTo>
                    <a:cubicBezTo>
                      <a:pt x="111" y="395"/>
                      <a:pt x="107" y="402"/>
                      <a:pt x="100" y="404"/>
                    </a:cubicBezTo>
                    <a:cubicBezTo>
                      <a:pt x="95" y="405"/>
                      <a:pt x="89" y="403"/>
                      <a:pt x="87" y="399"/>
                    </a:cubicBezTo>
                    <a:cubicBezTo>
                      <a:pt x="73" y="402"/>
                      <a:pt x="73" y="402"/>
                      <a:pt x="73" y="402"/>
                    </a:cubicBezTo>
                    <a:cubicBezTo>
                      <a:pt x="84" y="449"/>
                      <a:pt x="84" y="449"/>
                      <a:pt x="84" y="449"/>
                    </a:cubicBezTo>
                    <a:cubicBezTo>
                      <a:pt x="98" y="446"/>
                      <a:pt x="98" y="446"/>
                      <a:pt x="98" y="446"/>
                    </a:cubicBezTo>
                    <a:cubicBezTo>
                      <a:pt x="98" y="441"/>
                      <a:pt x="102" y="436"/>
                      <a:pt x="108" y="435"/>
                    </a:cubicBezTo>
                    <a:cubicBezTo>
                      <a:pt x="115" y="433"/>
                      <a:pt x="122" y="437"/>
                      <a:pt x="123" y="444"/>
                    </a:cubicBezTo>
                    <a:cubicBezTo>
                      <a:pt x="125" y="451"/>
                      <a:pt x="121" y="458"/>
                      <a:pt x="114" y="460"/>
                    </a:cubicBezTo>
                    <a:cubicBezTo>
                      <a:pt x="108" y="461"/>
                      <a:pt x="103" y="459"/>
                      <a:pt x="100" y="454"/>
                    </a:cubicBezTo>
                    <a:cubicBezTo>
                      <a:pt x="86" y="457"/>
                      <a:pt x="86" y="457"/>
                      <a:pt x="86" y="457"/>
                    </a:cubicBezTo>
                    <a:cubicBezTo>
                      <a:pt x="98" y="505"/>
                      <a:pt x="98" y="505"/>
                      <a:pt x="98" y="505"/>
                    </a:cubicBezTo>
                    <a:cubicBezTo>
                      <a:pt x="111" y="502"/>
                      <a:pt x="111" y="502"/>
                      <a:pt x="111" y="502"/>
                    </a:cubicBezTo>
                    <a:cubicBezTo>
                      <a:pt x="112" y="496"/>
                      <a:pt x="116" y="492"/>
                      <a:pt x="121" y="490"/>
                    </a:cubicBezTo>
                    <a:cubicBezTo>
                      <a:pt x="128" y="489"/>
                      <a:pt x="135" y="493"/>
                      <a:pt x="136" y="500"/>
                    </a:cubicBezTo>
                    <a:cubicBezTo>
                      <a:pt x="138" y="507"/>
                      <a:pt x="134" y="514"/>
                      <a:pt x="127" y="515"/>
                    </a:cubicBezTo>
                    <a:cubicBezTo>
                      <a:pt x="122" y="517"/>
                      <a:pt x="116" y="514"/>
                      <a:pt x="113" y="510"/>
                    </a:cubicBezTo>
                    <a:cubicBezTo>
                      <a:pt x="100" y="513"/>
                      <a:pt x="100" y="513"/>
                      <a:pt x="100" y="513"/>
                    </a:cubicBezTo>
                    <a:cubicBezTo>
                      <a:pt x="111" y="560"/>
                      <a:pt x="111" y="560"/>
                      <a:pt x="111" y="560"/>
                    </a:cubicBezTo>
                    <a:cubicBezTo>
                      <a:pt x="125" y="557"/>
                      <a:pt x="125" y="557"/>
                      <a:pt x="125" y="557"/>
                    </a:cubicBezTo>
                    <a:cubicBezTo>
                      <a:pt x="125" y="552"/>
                      <a:pt x="129" y="547"/>
                      <a:pt x="134" y="546"/>
                    </a:cubicBezTo>
                    <a:cubicBezTo>
                      <a:pt x="141" y="544"/>
                      <a:pt x="148" y="549"/>
                      <a:pt x="150" y="556"/>
                    </a:cubicBezTo>
                    <a:cubicBezTo>
                      <a:pt x="151" y="562"/>
                      <a:pt x="147" y="569"/>
                      <a:pt x="140" y="571"/>
                    </a:cubicBezTo>
                    <a:cubicBezTo>
                      <a:pt x="135" y="572"/>
                      <a:pt x="129" y="570"/>
                      <a:pt x="127" y="566"/>
                    </a:cubicBezTo>
                    <a:cubicBezTo>
                      <a:pt x="113" y="569"/>
                      <a:pt x="113" y="569"/>
                      <a:pt x="113" y="569"/>
                    </a:cubicBezTo>
                    <a:cubicBezTo>
                      <a:pt x="124" y="616"/>
                      <a:pt x="124" y="616"/>
                      <a:pt x="124" y="616"/>
                    </a:cubicBezTo>
                    <a:cubicBezTo>
                      <a:pt x="138" y="613"/>
                      <a:pt x="138" y="613"/>
                      <a:pt x="138" y="613"/>
                    </a:cubicBezTo>
                    <a:cubicBezTo>
                      <a:pt x="138" y="608"/>
                      <a:pt x="142" y="603"/>
                      <a:pt x="148" y="602"/>
                    </a:cubicBezTo>
                    <a:cubicBezTo>
                      <a:pt x="155" y="600"/>
                      <a:pt x="162" y="604"/>
                      <a:pt x="163" y="611"/>
                    </a:cubicBezTo>
                    <a:cubicBezTo>
                      <a:pt x="165" y="618"/>
                      <a:pt x="161" y="625"/>
                      <a:pt x="154" y="627"/>
                    </a:cubicBezTo>
                    <a:cubicBezTo>
                      <a:pt x="148" y="628"/>
                      <a:pt x="143" y="626"/>
                      <a:pt x="140" y="621"/>
                    </a:cubicBezTo>
                    <a:cubicBezTo>
                      <a:pt x="126" y="624"/>
                      <a:pt x="126" y="624"/>
                      <a:pt x="126" y="624"/>
                    </a:cubicBezTo>
                    <a:cubicBezTo>
                      <a:pt x="131" y="644"/>
                      <a:pt x="131" y="644"/>
                      <a:pt x="131" y="644"/>
                    </a:cubicBezTo>
                    <a:cubicBezTo>
                      <a:pt x="532" y="548"/>
                      <a:pt x="532" y="548"/>
                      <a:pt x="532" y="548"/>
                    </a:cubicBezTo>
                    <a:cubicBezTo>
                      <a:pt x="400" y="0"/>
                      <a:pt x="400" y="0"/>
                      <a:pt x="400" y="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A6903FE8-F7A4-B1FF-8785-312155D25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" y="1558925"/>
                <a:ext cx="996950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0" y="156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0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85578FE0-B3B2-4245-203C-48C9252D5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988" y="1476375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38C5AA7D-5224-EBD2-4B09-193D79179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350" y="139223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A21C6C1A-10E9-E6EA-C477-81CBD7711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3" y="1306513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D2E124BD-4F84-7F14-B655-3F1286A6C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075" y="1220788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325779FE-DC15-8418-A5E7-6EE3E88EC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38" y="1139825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05173560-189A-5C0C-4DA2-23F3F19B7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00" y="105410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16A2A146-4017-ED39-D453-AA31F0953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63" y="968375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6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6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6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48D28D75-5619-FD68-3601-B9DA4B9DD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00" y="884238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1"/>
                  </a:cxn>
                  <a:cxn ang="0">
                    <a:pos x="626" y="0"/>
                  </a:cxn>
                  <a:cxn ang="0">
                    <a:pos x="628" y="5"/>
                  </a:cxn>
                  <a:cxn ang="0">
                    <a:pos x="0" y="155"/>
                  </a:cxn>
                  <a:cxn ang="0">
                    <a:pos x="0" y="151"/>
                  </a:cxn>
                </a:cxnLst>
                <a:rect l="0" t="0" r="r" b="b"/>
                <a:pathLst>
                  <a:path w="628" h="155">
                    <a:moveTo>
                      <a:pt x="0" y="151"/>
                    </a:moveTo>
                    <a:lnTo>
                      <a:pt x="626" y="0"/>
                    </a:lnTo>
                    <a:lnTo>
                      <a:pt x="628" y="5"/>
                    </a:lnTo>
                    <a:lnTo>
                      <a:pt x="0" y="155"/>
                    </a:ln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91A4B5AC-2C45-8B67-F4A2-F939DC0C5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063" y="801688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9A462469-268D-E30F-7B5A-B0D380E26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425" y="715963"/>
                <a:ext cx="996950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4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410C27F5-DD40-22AC-FDC1-FFA0D8D42F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788" y="631825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28" y="3"/>
                  </a:cxn>
                  <a:cxn ang="0">
                    <a:pos x="0" y="155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5">
                    <a:moveTo>
                      <a:pt x="0" y="149"/>
                    </a:moveTo>
                    <a:lnTo>
                      <a:pt x="628" y="0"/>
                    </a:lnTo>
                    <a:lnTo>
                      <a:pt x="628" y="3"/>
                    </a:lnTo>
                    <a:lnTo>
                      <a:pt x="0" y="155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19">
                <a:extLst>
                  <a:ext uri="{FF2B5EF4-FFF2-40B4-BE49-F238E27FC236}">
                    <a16:creationId xmlns:a16="http://schemas.microsoft.com/office/drawing/2014/main" id="{8688B93C-30C2-7B82-F199-E63CF6F70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150" y="546100"/>
                <a:ext cx="996950" cy="246063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28" y="6"/>
                  </a:cxn>
                  <a:cxn ang="0">
                    <a:pos x="2" y="155"/>
                  </a:cxn>
                  <a:cxn ang="0">
                    <a:pos x="0" y="152"/>
                  </a:cxn>
                </a:cxnLst>
                <a:rect l="0" t="0" r="r" b="b"/>
                <a:pathLst>
                  <a:path w="628" h="155">
                    <a:moveTo>
                      <a:pt x="0" y="152"/>
                    </a:moveTo>
                    <a:lnTo>
                      <a:pt x="628" y="0"/>
                    </a:lnTo>
                    <a:lnTo>
                      <a:pt x="628" y="6"/>
                    </a:lnTo>
                    <a:lnTo>
                      <a:pt x="2" y="15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20">
                <a:extLst>
                  <a:ext uri="{FF2B5EF4-FFF2-40B4-BE49-F238E27FC236}">
                    <a16:creationId xmlns:a16="http://schemas.microsoft.com/office/drawing/2014/main" id="{66657E6E-0B24-D41D-A918-736C85FF6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513" y="463550"/>
                <a:ext cx="1000125" cy="244475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4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4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4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373260C5-03AB-1373-A130-D1B8CB6B2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875" y="379413"/>
                <a:ext cx="1000125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8" y="0"/>
                  </a:cxn>
                  <a:cxn ang="0">
                    <a:pos x="630" y="3"/>
                  </a:cxn>
                  <a:cxn ang="0">
                    <a:pos x="2" y="153"/>
                  </a:cxn>
                  <a:cxn ang="0">
                    <a:pos x="0" y="149"/>
                  </a:cxn>
                </a:cxnLst>
                <a:rect l="0" t="0" r="r" b="b"/>
                <a:pathLst>
                  <a:path w="630" h="153">
                    <a:moveTo>
                      <a:pt x="0" y="149"/>
                    </a:moveTo>
                    <a:lnTo>
                      <a:pt x="628" y="0"/>
                    </a:lnTo>
                    <a:lnTo>
                      <a:pt x="630" y="3"/>
                    </a:lnTo>
                    <a:lnTo>
                      <a:pt x="2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45D26CB0-00C5-8F6A-BA4D-FFC378B44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38" y="293688"/>
                <a:ext cx="1000125" cy="246063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30" y="4"/>
                  </a:cxn>
                  <a:cxn ang="0">
                    <a:pos x="2" y="155"/>
                  </a:cxn>
                  <a:cxn ang="0">
                    <a:pos x="0" y="150"/>
                  </a:cxn>
                </a:cxnLst>
                <a:rect l="0" t="0" r="r" b="b"/>
                <a:pathLst>
                  <a:path w="630" h="155">
                    <a:moveTo>
                      <a:pt x="0" y="150"/>
                    </a:moveTo>
                    <a:lnTo>
                      <a:pt x="628" y="0"/>
                    </a:lnTo>
                    <a:lnTo>
                      <a:pt x="630" y="4"/>
                    </a:lnTo>
                    <a:lnTo>
                      <a:pt x="2" y="155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F8DE15C8-4CE9-9530-E039-54103B07E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207963"/>
                <a:ext cx="1000125" cy="247650"/>
              </a:xfrm>
              <a:custGeom>
                <a:avLst/>
                <a:gdLst/>
                <a:ahLst/>
                <a:cxnLst>
                  <a:cxn ang="0">
                    <a:pos x="0" y="152"/>
                  </a:cxn>
                  <a:cxn ang="0">
                    <a:pos x="628" y="0"/>
                  </a:cxn>
                  <a:cxn ang="0">
                    <a:pos x="630" y="6"/>
                  </a:cxn>
                  <a:cxn ang="0">
                    <a:pos x="2" y="156"/>
                  </a:cxn>
                  <a:cxn ang="0">
                    <a:pos x="0" y="152"/>
                  </a:cxn>
                </a:cxnLst>
                <a:rect l="0" t="0" r="r" b="b"/>
                <a:pathLst>
                  <a:path w="630" h="156">
                    <a:moveTo>
                      <a:pt x="0" y="152"/>
                    </a:moveTo>
                    <a:lnTo>
                      <a:pt x="628" y="0"/>
                    </a:lnTo>
                    <a:lnTo>
                      <a:pt x="630" y="6"/>
                    </a:lnTo>
                    <a:lnTo>
                      <a:pt x="2" y="156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F2E6A779-42E2-3AE4-19C3-7C300BB409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138" y="127000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49"/>
                  </a:cxn>
                  <a:cxn ang="0">
                    <a:pos x="626" y="0"/>
                  </a:cxn>
                  <a:cxn ang="0">
                    <a:pos x="628" y="3"/>
                  </a:cxn>
                  <a:cxn ang="0">
                    <a:pos x="0" y="153"/>
                  </a:cxn>
                  <a:cxn ang="0">
                    <a:pos x="0" y="149"/>
                  </a:cxn>
                </a:cxnLst>
                <a:rect l="0" t="0" r="r" b="b"/>
                <a:pathLst>
                  <a:path w="628" h="153">
                    <a:moveTo>
                      <a:pt x="0" y="149"/>
                    </a:moveTo>
                    <a:lnTo>
                      <a:pt x="626" y="0"/>
                    </a:lnTo>
                    <a:lnTo>
                      <a:pt x="628" y="3"/>
                    </a:lnTo>
                    <a:lnTo>
                      <a:pt x="0" y="153"/>
                    </a:lnTo>
                    <a:lnTo>
                      <a:pt x="0" y="149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ED98338C-BD2C-3945-201F-8BE7CB42F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500" y="41275"/>
                <a:ext cx="996950" cy="242888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628" y="0"/>
                  </a:cxn>
                  <a:cxn ang="0">
                    <a:pos x="628" y="4"/>
                  </a:cxn>
                  <a:cxn ang="0">
                    <a:pos x="0" y="153"/>
                  </a:cxn>
                  <a:cxn ang="0">
                    <a:pos x="0" y="150"/>
                  </a:cxn>
                </a:cxnLst>
                <a:rect l="0" t="0" r="r" b="b"/>
                <a:pathLst>
                  <a:path w="628" h="153">
                    <a:moveTo>
                      <a:pt x="0" y="150"/>
                    </a:moveTo>
                    <a:lnTo>
                      <a:pt x="628" y="0"/>
                    </a:lnTo>
                    <a:lnTo>
                      <a:pt x="628" y="4"/>
                    </a:lnTo>
                    <a:lnTo>
                      <a:pt x="0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CACA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B054C8A6-BF7B-32D9-CA0A-EB010092A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038" y="238125"/>
                <a:ext cx="393700" cy="1611313"/>
              </a:xfrm>
              <a:custGeom>
                <a:avLst/>
                <a:gdLst/>
                <a:ahLst/>
                <a:cxnLst>
                  <a:cxn ang="0">
                    <a:pos x="243" y="1015"/>
                  </a:cxn>
                  <a:cxn ang="0">
                    <a:pos x="248" y="1013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243" y="1015"/>
                  </a:cxn>
                </a:cxnLst>
                <a:rect l="0" t="0" r="r" b="b"/>
                <a:pathLst>
                  <a:path w="248" h="1015">
                    <a:moveTo>
                      <a:pt x="243" y="1015"/>
                    </a:moveTo>
                    <a:lnTo>
                      <a:pt x="248" y="1013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243" y="1015"/>
                    </a:lnTo>
                    <a:close/>
                  </a:path>
                </a:pathLst>
              </a:custGeom>
              <a:solidFill>
                <a:srgbClr val="2D68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组合 45">
              <a:extLst>
                <a:ext uri="{FF2B5EF4-FFF2-40B4-BE49-F238E27FC236}">
                  <a16:creationId xmlns:a16="http://schemas.microsoft.com/office/drawing/2014/main" id="{87D5204D-B245-ACF4-1192-59FC208D9B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83475" y="383516"/>
              <a:ext cx="614363" cy="1724025"/>
              <a:chOff x="0" y="0"/>
              <a:chExt cx="614363" cy="1724025"/>
            </a:xfrm>
          </p:grpSpPr>
          <p:sp>
            <p:nvSpPr>
              <p:cNvPr id="7" name="Freeform 27">
                <a:extLst>
                  <a:ext uri="{FF2B5EF4-FFF2-40B4-BE49-F238E27FC236}">
                    <a16:creationId xmlns:a16="http://schemas.microsoft.com/office/drawing/2014/main" id="{25B198EA-4E09-C125-A969-256055B26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775" y="0"/>
                <a:ext cx="255588" cy="398463"/>
              </a:xfrm>
              <a:custGeom>
                <a:avLst/>
                <a:gdLst/>
                <a:ahLst/>
                <a:cxnLst>
                  <a:cxn ang="0">
                    <a:pos x="61" y="111"/>
                  </a:cxn>
                  <a:cxn ang="0">
                    <a:pos x="24" y="131"/>
                  </a:cxn>
                  <a:cxn ang="0">
                    <a:pos x="24" y="131"/>
                  </a:cxn>
                  <a:cxn ang="0">
                    <a:pos x="5" y="94"/>
                  </a:cxn>
                  <a:cxn ang="0">
                    <a:pos x="26" y="25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82" y="42"/>
                  </a:cxn>
                  <a:cxn ang="0">
                    <a:pos x="61" y="111"/>
                  </a:cxn>
                </a:cxnLst>
                <a:rect l="0" t="0" r="r" b="b"/>
                <a:pathLst>
                  <a:path w="87" h="136">
                    <a:moveTo>
                      <a:pt x="61" y="111"/>
                    </a:moveTo>
                    <a:cubicBezTo>
                      <a:pt x="56" y="127"/>
                      <a:pt x="40" y="136"/>
                      <a:pt x="24" y="131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9" y="126"/>
                      <a:pt x="0" y="109"/>
                      <a:pt x="5" y="9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31" y="9"/>
                      <a:pt x="47" y="0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78" y="10"/>
                      <a:pt x="87" y="27"/>
                      <a:pt x="82" y="42"/>
                    </a:cubicBezTo>
                    <a:lnTo>
                      <a:pt x="61" y="111"/>
                    </a:lnTo>
                    <a:close/>
                  </a:path>
                </a:pathLst>
              </a:custGeom>
              <a:solidFill>
                <a:srgbClr val="BF272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Freeform 28">
                <a:extLst>
                  <a:ext uri="{FF2B5EF4-FFF2-40B4-BE49-F238E27FC236}">
                    <a16:creationId xmlns:a16="http://schemas.microsoft.com/office/drawing/2014/main" id="{8D11C4FD-7348-7A99-DF40-9EC9FD694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750" y="11112"/>
                <a:ext cx="201613" cy="387350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9" y="0"/>
                  </a:cxn>
                  <a:cxn ang="0">
                    <a:pos x="0" y="124"/>
                  </a:cxn>
                  <a:cxn ang="0">
                    <a:pos x="6" y="127"/>
                  </a:cxn>
                  <a:cxn ang="0">
                    <a:pos x="43" y="107"/>
                  </a:cxn>
                  <a:cxn ang="0">
                    <a:pos x="64" y="38"/>
                  </a:cxn>
                  <a:cxn ang="0">
                    <a:pos x="45" y="1"/>
                  </a:cxn>
                </a:cxnLst>
                <a:rect l="0" t="0" r="r" b="b"/>
                <a:pathLst>
                  <a:path w="69" h="132">
                    <a:moveTo>
                      <a:pt x="45" y="1"/>
                    </a:moveTo>
                    <a:cubicBezTo>
                      <a:pt x="43" y="1"/>
                      <a:pt x="41" y="0"/>
                      <a:pt x="39" y="0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2" y="125"/>
                      <a:pt x="4" y="126"/>
                      <a:pt x="6" y="127"/>
                    </a:cubicBezTo>
                    <a:cubicBezTo>
                      <a:pt x="22" y="132"/>
                      <a:pt x="38" y="123"/>
                      <a:pt x="43" y="10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69" y="23"/>
                      <a:pt x="60" y="6"/>
                      <a:pt x="45" y="1"/>
                    </a:cubicBezTo>
                    <a:close/>
                  </a:path>
                </a:pathLst>
              </a:custGeom>
              <a:solidFill>
                <a:srgbClr val="A3212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29">
                <a:extLst>
                  <a:ext uri="{FF2B5EF4-FFF2-40B4-BE49-F238E27FC236}">
                    <a16:creationId xmlns:a16="http://schemas.microsoft.com/office/drawing/2014/main" id="{9622C230-E84A-B0E7-A7A5-71C9BDB54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00" y="44450"/>
                <a:ext cx="127000" cy="3397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116"/>
                  </a:cxn>
                  <a:cxn ang="0">
                    <a:pos x="19" y="96"/>
                  </a:cxn>
                  <a:cxn ang="0">
                    <a:pos x="40" y="27"/>
                  </a:cxn>
                  <a:cxn ang="0">
                    <a:pos x="35" y="0"/>
                  </a:cxn>
                </a:cxnLst>
                <a:rect l="0" t="0" r="r" b="b"/>
                <a:pathLst>
                  <a:path w="43" h="116">
                    <a:moveTo>
                      <a:pt x="35" y="0"/>
                    </a:moveTo>
                    <a:cubicBezTo>
                      <a:pt x="0" y="116"/>
                      <a:pt x="0" y="116"/>
                      <a:pt x="0" y="116"/>
                    </a:cubicBezTo>
                    <a:cubicBezTo>
                      <a:pt x="9" y="113"/>
                      <a:pt x="16" y="106"/>
                      <a:pt x="19" y="96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3" y="17"/>
                      <a:pt x="41" y="7"/>
                      <a:pt x="35" y="0"/>
                    </a:cubicBezTo>
                    <a:close/>
                  </a:path>
                </a:pathLst>
              </a:custGeom>
              <a:solidFill>
                <a:srgbClr val="8A1C2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Freeform 30">
                <a:extLst>
                  <a:ext uri="{FF2B5EF4-FFF2-40B4-BE49-F238E27FC236}">
                    <a16:creationId xmlns:a16="http://schemas.microsoft.com/office/drawing/2014/main" id="{2813894B-138A-3F16-AEEC-816C5E116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22250"/>
                <a:ext cx="555625" cy="1316038"/>
              </a:xfrm>
              <a:custGeom>
                <a:avLst/>
                <a:gdLst/>
                <a:ahLst/>
                <a:cxnLst>
                  <a:cxn ang="0">
                    <a:pos x="104" y="829"/>
                  </a:cxn>
                  <a:cxn ang="0">
                    <a:pos x="0" y="798"/>
                  </a:cxn>
                  <a:cxn ang="0">
                    <a:pos x="245" y="0"/>
                  </a:cxn>
                  <a:cxn ang="0">
                    <a:pos x="350" y="32"/>
                  </a:cxn>
                  <a:cxn ang="0">
                    <a:pos x="104" y="829"/>
                  </a:cxn>
                </a:cxnLst>
                <a:rect l="0" t="0" r="r" b="b"/>
                <a:pathLst>
                  <a:path w="350" h="829">
                    <a:moveTo>
                      <a:pt x="104" y="829"/>
                    </a:moveTo>
                    <a:lnTo>
                      <a:pt x="0" y="798"/>
                    </a:lnTo>
                    <a:lnTo>
                      <a:pt x="245" y="0"/>
                    </a:lnTo>
                    <a:lnTo>
                      <a:pt x="350" y="32"/>
                    </a:lnTo>
                    <a:lnTo>
                      <a:pt x="104" y="829"/>
                    </a:lnTo>
                    <a:close/>
                  </a:path>
                </a:pathLst>
              </a:custGeom>
              <a:solidFill>
                <a:srgbClr val="00C5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Freeform 31">
                <a:extLst>
                  <a:ext uri="{FF2B5EF4-FFF2-40B4-BE49-F238E27FC236}">
                    <a16:creationId xmlns:a16="http://schemas.microsoft.com/office/drawing/2014/main" id="{30D2F429-E6FE-FAFC-13A0-A52702A73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88" y="242887"/>
                <a:ext cx="490538" cy="1295400"/>
              </a:xfrm>
              <a:custGeom>
                <a:avLst/>
                <a:gdLst/>
                <a:ahLst/>
                <a:cxnLst>
                  <a:cxn ang="0">
                    <a:pos x="245" y="0"/>
                  </a:cxn>
                  <a:cxn ang="0">
                    <a:pos x="0" y="796"/>
                  </a:cxn>
                  <a:cxn ang="0">
                    <a:pos x="63" y="816"/>
                  </a:cxn>
                  <a:cxn ang="0">
                    <a:pos x="309" y="19"/>
                  </a:cxn>
                  <a:cxn ang="0">
                    <a:pos x="245" y="0"/>
                  </a:cxn>
                </a:cxnLst>
                <a:rect l="0" t="0" r="r" b="b"/>
                <a:pathLst>
                  <a:path w="309" h="816">
                    <a:moveTo>
                      <a:pt x="245" y="0"/>
                    </a:moveTo>
                    <a:lnTo>
                      <a:pt x="0" y="796"/>
                    </a:lnTo>
                    <a:lnTo>
                      <a:pt x="63" y="816"/>
                    </a:lnTo>
                    <a:lnTo>
                      <a:pt x="309" y="19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00ABA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32">
                <a:extLst>
                  <a:ext uri="{FF2B5EF4-FFF2-40B4-BE49-F238E27FC236}">
                    <a16:creationId xmlns:a16="http://schemas.microsoft.com/office/drawing/2014/main" id="{5D2AA83B-C649-3930-74BA-4E33035CF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175" y="260350"/>
                <a:ext cx="425450" cy="1277938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0" y="798"/>
                  </a:cxn>
                  <a:cxn ang="0">
                    <a:pos x="22" y="805"/>
                  </a:cxn>
                  <a:cxn ang="0">
                    <a:pos x="268" y="8"/>
                  </a:cxn>
                  <a:cxn ang="0">
                    <a:pos x="244" y="0"/>
                  </a:cxn>
                </a:cxnLst>
                <a:rect l="0" t="0" r="r" b="b"/>
                <a:pathLst>
                  <a:path w="268" h="805">
                    <a:moveTo>
                      <a:pt x="244" y="0"/>
                    </a:moveTo>
                    <a:lnTo>
                      <a:pt x="0" y="798"/>
                    </a:lnTo>
                    <a:lnTo>
                      <a:pt x="22" y="805"/>
                    </a:lnTo>
                    <a:lnTo>
                      <a:pt x="268" y="8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0091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33">
                <a:extLst>
                  <a:ext uri="{FF2B5EF4-FFF2-40B4-BE49-F238E27FC236}">
                    <a16:creationId xmlns:a16="http://schemas.microsoft.com/office/drawing/2014/main" id="{142515BF-0900-52B9-E073-2078105CE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1489075"/>
                <a:ext cx="165100" cy="234950"/>
              </a:xfrm>
              <a:custGeom>
                <a:avLst/>
                <a:gdLst/>
                <a:ahLst/>
                <a:cxnLst>
                  <a:cxn ang="0">
                    <a:pos x="104" y="31"/>
                  </a:cxn>
                  <a:cxn ang="0">
                    <a:pos x="11" y="148"/>
                  </a:cxn>
                  <a:cxn ang="0">
                    <a:pos x="0" y="0"/>
                  </a:cxn>
                  <a:cxn ang="0">
                    <a:pos x="104" y="31"/>
                  </a:cxn>
                </a:cxnLst>
                <a:rect l="0" t="0" r="r" b="b"/>
                <a:pathLst>
                  <a:path w="104" h="148">
                    <a:moveTo>
                      <a:pt x="104" y="31"/>
                    </a:moveTo>
                    <a:lnTo>
                      <a:pt x="11" y="148"/>
                    </a:lnTo>
                    <a:lnTo>
                      <a:pt x="0" y="0"/>
                    </a:lnTo>
                    <a:lnTo>
                      <a:pt x="104" y="31"/>
                    </a:lnTo>
                    <a:close/>
                  </a:path>
                </a:pathLst>
              </a:custGeom>
              <a:solidFill>
                <a:srgbClr val="F9D5B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34">
                <a:extLst>
                  <a:ext uri="{FF2B5EF4-FFF2-40B4-BE49-F238E27FC236}">
                    <a16:creationId xmlns:a16="http://schemas.microsoft.com/office/drawing/2014/main" id="{62B477A2-EB7A-B58C-15B7-63870C716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00" y="1662112"/>
                <a:ext cx="44450" cy="619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9"/>
                  </a:cxn>
                  <a:cxn ang="0">
                    <a:pos x="28" y="9"/>
                  </a:cxn>
                  <a:cxn ang="0">
                    <a:pos x="0" y="0"/>
                  </a:cxn>
                </a:cxnLst>
                <a:rect l="0" t="0" r="r" b="b"/>
                <a:pathLst>
                  <a:path w="28" h="39">
                    <a:moveTo>
                      <a:pt x="0" y="0"/>
                    </a:moveTo>
                    <a:lnTo>
                      <a:pt x="3" y="39"/>
                    </a:lnTo>
                    <a:lnTo>
                      <a:pt x="28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EA72E58E-AD8D-12E4-BD36-9F50377B8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192088" cy="96838"/>
              </a:xfrm>
              <a:custGeom>
                <a:avLst/>
                <a:gdLst/>
                <a:ahLst/>
                <a:cxnLst>
                  <a:cxn ang="0">
                    <a:pos x="62" y="30"/>
                  </a:cxn>
                  <a:cxn ang="0">
                    <a:pos x="58" y="33"/>
                  </a:cxn>
                  <a:cxn ang="0">
                    <a:pos x="3" y="16"/>
                  </a:cxn>
                  <a:cxn ang="0">
                    <a:pos x="0" y="11"/>
                  </a:cxn>
                  <a:cxn ang="0">
                    <a:pos x="3" y="3"/>
                  </a:cxn>
                  <a:cxn ang="0">
                    <a:pos x="7" y="0"/>
                  </a:cxn>
                  <a:cxn ang="0">
                    <a:pos x="62" y="17"/>
                  </a:cxn>
                  <a:cxn ang="0">
                    <a:pos x="65" y="22"/>
                  </a:cxn>
                  <a:cxn ang="0">
                    <a:pos x="62" y="30"/>
                  </a:cxn>
                </a:cxnLst>
                <a:rect l="0" t="0" r="r" b="b"/>
                <a:pathLst>
                  <a:path w="65" h="33">
                    <a:moveTo>
                      <a:pt x="62" y="30"/>
                    </a:moveTo>
                    <a:cubicBezTo>
                      <a:pt x="61" y="32"/>
                      <a:pt x="59" y="33"/>
                      <a:pt x="58" y="3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1" y="15"/>
                      <a:pt x="0" y="13"/>
                      <a:pt x="0" y="1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1"/>
                      <a:pt x="6" y="0"/>
                      <a:pt x="7" y="0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4" y="18"/>
                      <a:pt x="65" y="20"/>
                      <a:pt x="65" y="22"/>
                    </a:cubicBezTo>
                    <a:lnTo>
                      <a:pt x="62" y="30"/>
                    </a:lnTo>
                    <a:close/>
                  </a:path>
                </a:pathLst>
              </a:custGeom>
              <a:solidFill>
                <a:srgbClr val="FAEC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36">
                <a:extLst>
                  <a:ext uri="{FF2B5EF4-FFF2-40B4-BE49-F238E27FC236}">
                    <a16:creationId xmlns:a16="http://schemas.microsoft.com/office/drawing/2014/main" id="{44EE62A3-9620-F0B2-05AB-4D4800C48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675" y="219075"/>
                <a:ext cx="120650" cy="77788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5" y="0"/>
                  </a:cxn>
                  <a:cxn ang="0">
                    <a:pos x="0" y="15"/>
                  </a:cxn>
                  <a:cxn ang="0">
                    <a:pos x="34" y="26"/>
                  </a:cxn>
                  <a:cxn ang="0">
                    <a:pos x="38" y="23"/>
                  </a:cxn>
                  <a:cxn ang="0">
                    <a:pos x="41" y="15"/>
                  </a:cxn>
                  <a:cxn ang="0">
                    <a:pos x="38" y="10"/>
                  </a:cxn>
                </a:cxnLst>
                <a:rect l="0" t="0" r="r" b="b"/>
                <a:pathLst>
                  <a:path w="41" h="26">
                    <a:moveTo>
                      <a:pt x="38" y="1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6"/>
                      <a:pt x="37" y="25"/>
                      <a:pt x="38" y="23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1" y="13"/>
                      <a:pt x="40" y="11"/>
                      <a:pt x="38" y="10"/>
                    </a:cubicBez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Freeform 37">
                <a:extLst>
                  <a:ext uri="{FF2B5EF4-FFF2-40B4-BE49-F238E27FC236}">
                    <a16:creationId xmlns:a16="http://schemas.microsoft.com/office/drawing/2014/main" id="{9B6A3477-9392-7834-04C8-751EE60316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238" y="200025"/>
                <a:ext cx="36513" cy="49213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0" y="11"/>
                  </a:cxn>
                  <a:cxn ang="0">
                    <a:pos x="3" y="16"/>
                  </a:cxn>
                  <a:cxn ang="0">
                    <a:pos x="7" y="17"/>
                  </a:cxn>
                  <a:cxn ang="0">
                    <a:pos x="12" y="2"/>
                  </a:cxn>
                </a:cxnLst>
                <a:rect l="0" t="0" r="r" b="b"/>
                <a:pathLst>
                  <a:path w="12" h="17">
                    <a:moveTo>
                      <a:pt x="12" y="2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4" y="1"/>
                      <a:pt x="3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1" y="15"/>
                      <a:pt x="3" y="16"/>
                    </a:cubicBezTo>
                    <a:cubicBezTo>
                      <a:pt x="7" y="17"/>
                      <a:pt x="7" y="17"/>
                      <a:pt x="7" y="17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E0D41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38">
                <a:extLst>
                  <a:ext uri="{FF2B5EF4-FFF2-40B4-BE49-F238E27FC236}">
                    <a16:creationId xmlns:a16="http://schemas.microsoft.com/office/drawing/2014/main" id="{4D7DB24C-AC4A-4F00-4DCB-55CB8C96F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63" y="239712"/>
                <a:ext cx="55563" cy="57150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0"/>
                  </a:cxn>
                  <a:cxn ang="0">
                    <a:pos x="0" y="15"/>
                  </a:cxn>
                  <a:cxn ang="0">
                    <a:pos x="12" y="19"/>
                  </a:cxn>
                  <a:cxn ang="0">
                    <a:pos x="16" y="16"/>
                  </a:cxn>
                  <a:cxn ang="0">
                    <a:pos x="19" y="8"/>
                  </a:cxn>
                  <a:cxn ang="0">
                    <a:pos x="16" y="3"/>
                  </a:cxn>
                </a:cxnLst>
                <a:rect l="0" t="0" r="r" b="b"/>
                <a:pathLst>
                  <a:path w="19" h="19">
                    <a:moveTo>
                      <a:pt x="16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9"/>
                      <a:pt x="15" y="18"/>
                      <a:pt x="16" y="16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8" y="4"/>
                      <a:pt x="16" y="3"/>
                    </a:cubicBezTo>
                    <a:close/>
                  </a:path>
                </a:pathLst>
              </a:custGeom>
              <a:solidFill>
                <a:srgbClr val="C4BA1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文本框 46">
              <a:extLst>
                <a:ext uri="{FF2B5EF4-FFF2-40B4-BE49-F238E27FC236}">
                  <a16:creationId xmlns:a16="http://schemas.microsoft.com/office/drawing/2014/main" id="{0843DC0E-CFC6-A9A4-9AD0-946F6A91E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510" y="457312"/>
              <a:ext cx="1371600" cy="995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sz="3000" b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Nội dung</a:t>
              </a:r>
              <a:endParaRPr lang="zh-CN" altLang="en-US" sz="30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85" name="Picture 71">
            <a:extLst>
              <a:ext uri="{FF2B5EF4-FFF2-40B4-BE49-F238E27FC236}">
                <a16:creationId xmlns:a16="http://schemas.microsoft.com/office/drawing/2014/main" id="{65DA925B-1CD1-FDC5-8D00-86E66F132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1463" y="447677"/>
            <a:ext cx="506016" cy="436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73">
            <a:extLst>
              <a:ext uri="{FF2B5EF4-FFF2-40B4-BE49-F238E27FC236}">
                <a16:creationId xmlns:a16="http://schemas.microsoft.com/office/drawing/2014/main" id="{862B182F-5CE9-5155-56A3-34B39987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6891" y="447677"/>
            <a:ext cx="294084" cy="436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7" name="组合 84">
            <a:extLst>
              <a:ext uri="{FF2B5EF4-FFF2-40B4-BE49-F238E27FC236}">
                <a16:creationId xmlns:a16="http://schemas.microsoft.com/office/drawing/2014/main" id="{A09F40D2-FD47-DEA0-7286-4A8717AE8F59}"/>
              </a:ext>
            </a:extLst>
          </p:cNvPr>
          <p:cNvGrpSpPr>
            <a:grpSpLocks/>
          </p:cNvGrpSpPr>
          <p:nvPr/>
        </p:nvGrpSpPr>
        <p:grpSpPr bwMode="auto">
          <a:xfrm>
            <a:off x="2015098" y="1247056"/>
            <a:ext cx="6382382" cy="759055"/>
            <a:chOff x="0" y="0"/>
            <a:chExt cx="5467144" cy="668621"/>
          </a:xfrm>
        </p:grpSpPr>
        <p:grpSp>
          <p:nvGrpSpPr>
            <p:cNvPr id="88" name="组合 26">
              <a:extLst>
                <a:ext uri="{FF2B5EF4-FFF2-40B4-BE49-F238E27FC236}">
                  <a16:creationId xmlns:a16="http://schemas.microsoft.com/office/drawing/2014/main" id="{D58856CD-558F-08AC-EF74-B52170058A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467144" cy="668621"/>
              <a:chOff x="0" y="0"/>
              <a:chExt cx="10006012" cy="1139825"/>
            </a:xfrm>
          </p:grpSpPr>
          <p:sp>
            <p:nvSpPr>
              <p:cNvPr id="90" name="Freeform 30">
                <a:extLst>
                  <a:ext uri="{FF2B5EF4-FFF2-40B4-BE49-F238E27FC236}">
                    <a16:creationId xmlns:a16="http://schemas.microsoft.com/office/drawing/2014/main" id="{C6925974-3321-E83E-718A-F93147242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31">
                <a:extLst>
                  <a:ext uri="{FF2B5EF4-FFF2-40B4-BE49-F238E27FC236}">
                    <a16:creationId xmlns:a16="http://schemas.microsoft.com/office/drawing/2014/main" id="{8A447AD5-0DD3-AD6F-3F42-97C5FF890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9600" y="0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FECDA3F8-C0F6-59D8-3C83-165AF6B91BE4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9" name="文本框 80">
              <a:extLst>
                <a:ext uri="{FF2B5EF4-FFF2-40B4-BE49-F238E27FC236}">
                  <a16:creationId xmlns:a16="http://schemas.microsoft.com/office/drawing/2014/main" id="{111423F9-FC0E-82E4-697A-549DBC553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47" y="140361"/>
              <a:ext cx="4364634" cy="406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24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thiên</a:t>
              </a: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tai </a:t>
              </a:r>
              <a:r>
                <a:rPr lang="en-US" altLang="zh-CN" sz="24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phổ</a:t>
              </a: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biến</a:t>
              </a: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ở </a:t>
              </a:r>
              <a:r>
                <a:rPr lang="en-US" altLang="zh-CN" sz="24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Hải</a:t>
              </a:r>
              <a:r>
                <a:rPr lang="en-US" altLang="zh-CN" sz="2400" b="1" dirty="0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solidFill>
                    <a:schemeClr val="bg1">
                      <a:lumMod val="85000"/>
                    </a:scheme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Phòng</a:t>
              </a:r>
              <a:endParaRPr lang="zh-CN" altLang="en-US" sz="2400"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组合 85">
            <a:extLst>
              <a:ext uri="{FF2B5EF4-FFF2-40B4-BE49-F238E27FC236}">
                <a16:creationId xmlns:a16="http://schemas.microsoft.com/office/drawing/2014/main" id="{5A6D907D-0AAC-3C24-2134-5614FDB78D43}"/>
              </a:ext>
            </a:extLst>
          </p:cNvPr>
          <p:cNvGrpSpPr>
            <a:grpSpLocks/>
          </p:cNvGrpSpPr>
          <p:nvPr/>
        </p:nvGrpSpPr>
        <p:grpSpPr bwMode="auto">
          <a:xfrm>
            <a:off x="2034148" y="2891114"/>
            <a:ext cx="6367370" cy="796088"/>
            <a:chOff x="-23359" y="19147"/>
            <a:chExt cx="5481055" cy="669386"/>
          </a:xfrm>
        </p:grpSpPr>
        <p:grpSp>
          <p:nvGrpSpPr>
            <p:cNvPr id="94" name="组合 30">
              <a:extLst>
                <a:ext uri="{FF2B5EF4-FFF2-40B4-BE49-F238E27FC236}">
                  <a16:creationId xmlns:a16="http://schemas.microsoft.com/office/drawing/2014/main" id="{0A489CC0-0821-6D13-EA54-6C0BFFACB3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3359" y="19147"/>
              <a:ext cx="5481055" cy="669386"/>
              <a:chOff x="-42751" y="32641"/>
              <a:chExt cx="10031470" cy="1141130"/>
            </a:xfrm>
          </p:grpSpPr>
          <p:sp>
            <p:nvSpPr>
              <p:cNvPr id="6144" name="Freeform 30">
                <a:extLst>
                  <a:ext uri="{FF2B5EF4-FFF2-40B4-BE49-F238E27FC236}">
                    <a16:creationId xmlns:a16="http://schemas.microsoft.com/office/drawing/2014/main" id="{6F8F37F4-4D52-567B-346F-5BF7B4490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42751" y="32641"/>
                <a:ext cx="10006012" cy="1139825"/>
              </a:xfrm>
              <a:custGeom>
                <a:avLst/>
                <a:gdLst/>
                <a:ahLst/>
                <a:cxnLst>
                  <a:cxn ang="0">
                    <a:pos x="603" y="33"/>
                  </a:cxn>
                  <a:cxn ang="0">
                    <a:pos x="570" y="66"/>
                  </a:cxn>
                  <a:cxn ang="0">
                    <a:pos x="33" y="6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3" y="0"/>
                  </a:cxn>
                  <a:cxn ang="0">
                    <a:pos x="570" y="0"/>
                  </a:cxn>
                  <a:cxn ang="0">
                    <a:pos x="603" y="33"/>
                  </a:cxn>
                </a:cxnLst>
                <a:rect l="0" t="0" r="r" b="b"/>
                <a:pathLst>
                  <a:path w="603" h="66">
                    <a:moveTo>
                      <a:pt x="603" y="33"/>
                    </a:moveTo>
                    <a:cubicBezTo>
                      <a:pt x="603" y="51"/>
                      <a:pt x="589" y="66"/>
                      <a:pt x="570" y="66"/>
                    </a:cubicBezTo>
                    <a:cubicBezTo>
                      <a:pt x="33" y="66"/>
                      <a:pt x="33" y="66"/>
                      <a:pt x="33" y="66"/>
                    </a:cubicBezTo>
                    <a:cubicBezTo>
                      <a:pt x="15" y="66"/>
                      <a:pt x="0" y="51"/>
                      <a:pt x="0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15"/>
                      <a:pt x="15" y="0"/>
                      <a:pt x="33" y="0"/>
                    </a:cubicBezTo>
                    <a:cubicBezTo>
                      <a:pt x="570" y="0"/>
                      <a:pt x="570" y="0"/>
                      <a:pt x="570" y="0"/>
                    </a:cubicBezTo>
                    <a:cubicBezTo>
                      <a:pt x="589" y="0"/>
                      <a:pt x="603" y="15"/>
                      <a:pt x="603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3" name="Freeform 31">
                <a:extLst>
                  <a:ext uri="{FF2B5EF4-FFF2-40B4-BE49-F238E27FC236}">
                    <a16:creationId xmlns:a16="http://schemas.microsoft.com/office/drawing/2014/main" id="{6CA29207-BAF4-D910-C59C-C2A2535DE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12307" y="33946"/>
                <a:ext cx="1776412" cy="1139825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74" y="66"/>
                  </a:cxn>
                  <a:cxn ang="0">
                    <a:pos x="107" y="33"/>
                  </a:cxn>
                  <a:cxn ang="0">
                    <a:pos x="74" y="0"/>
                  </a:cxn>
                </a:cxnLst>
                <a:rect l="0" t="0" r="r" b="b"/>
                <a:pathLst>
                  <a:path w="107" h="66">
                    <a:moveTo>
                      <a:pt x="7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74" y="66"/>
                      <a:pt x="74" y="66"/>
                      <a:pt x="74" y="66"/>
                    </a:cubicBezTo>
                    <a:cubicBezTo>
                      <a:pt x="93" y="66"/>
                      <a:pt x="107" y="51"/>
                      <a:pt x="107" y="33"/>
                    </a:cubicBezTo>
                    <a:cubicBezTo>
                      <a:pt x="107" y="15"/>
                      <a:pt x="93" y="0"/>
                      <a:pt x="74" y="0"/>
                    </a:cubicBezTo>
                    <a:close/>
                  </a:path>
                </a:pathLst>
              </a:custGeom>
              <a:solidFill>
                <a:srgbClr val="FF00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84" name="Freeform 32">
                <a:extLst>
                  <a:ext uri="{FF2B5EF4-FFF2-40B4-BE49-F238E27FC236}">
                    <a16:creationId xmlns:a16="http://schemas.microsoft.com/office/drawing/2014/main" id="{FF56E390-55C7-1EFC-DE78-5ACFB869B7CF}"/>
                  </a:ext>
                </a:extLst>
              </p:cNvPr>
              <p:cNvSpPr>
                <a:spLocks noEditPoints="1" noChangeArrowheads="1"/>
              </p:cNvSpPr>
              <p:nvPr/>
            </p:nvSpPr>
            <p:spPr bwMode="auto">
              <a:xfrm>
                <a:off x="8559519" y="96370"/>
                <a:ext cx="928687" cy="984250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7" y="8"/>
                  </a:cxn>
                  <a:cxn ang="0">
                    <a:pos x="7" y="34"/>
                  </a:cxn>
                  <a:cxn ang="0">
                    <a:pos x="31" y="37"/>
                  </a:cxn>
                  <a:cxn ang="0">
                    <a:pos x="51" y="57"/>
                  </a:cxn>
                  <a:cxn ang="0">
                    <a:pos x="56" y="52"/>
                  </a:cxn>
                  <a:cxn ang="0">
                    <a:pos x="36" y="32"/>
                  </a:cxn>
                  <a:cxn ang="0">
                    <a:pos x="34" y="8"/>
                  </a:cxn>
                  <a:cxn ang="0">
                    <a:pos x="30" y="31"/>
                  </a:cxn>
                  <a:cxn ang="0">
                    <a:pos x="11" y="31"/>
                  </a:cxn>
                  <a:cxn ang="0">
                    <a:pos x="11" y="11"/>
                  </a:cxn>
                  <a:cxn ang="0">
                    <a:pos x="30" y="11"/>
                  </a:cxn>
                  <a:cxn ang="0">
                    <a:pos x="30" y="31"/>
                  </a:cxn>
                </a:cxnLst>
                <a:rect l="0" t="0" r="r" b="b"/>
                <a:pathLst>
                  <a:path w="56" h="57">
                    <a:moveTo>
                      <a:pt x="34" y="8"/>
                    </a:moveTo>
                    <a:cubicBezTo>
                      <a:pt x="26" y="0"/>
                      <a:pt x="14" y="0"/>
                      <a:pt x="7" y="8"/>
                    </a:cubicBezTo>
                    <a:cubicBezTo>
                      <a:pt x="0" y="15"/>
                      <a:pt x="0" y="27"/>
                      <a:pt x="7" y="34"/>
                    </a:cubicBezTo>
                    <a:cubicBezTo>
                      <a:pt x="14" y="41"/>
                      <a:pt x="24" y="42"/>
                      <a:pt x="31" y="37"/>
                    </a:cubicBezTo>
                    <a:cubicBezTo>
                      <a:pt x="51" y="57"/>
                      <a:pt x="51" y="57"/>
                      <a:pt x="51" y="57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41" y="25"/>
                      <a:pt x="40" y="14"/>
                      <a:pt x="34" y="8"/>
                    </a:cubicBezTo>
                    <a:close/>
                    <a:moveTo>
                      <a:pt x="30" y="31"/>
                    </a:moveTo>
                    <a:cubicBezTo>
                      <a:pt x="25" y="36"/>
                      <a:pt x="16" y="36"/>
                      <a:pt x="11" y="31"/>
                    </a:cubicBezTo>
                    <a:cubicBezTo>
                      <a:pt x="5" y="26"/>
                      <a:pt x="5" y="17"/>
                      <a:pt x="11" y="11"/>
                    </a:cubicBezTo>
                    <a:cubicBezTo>
                      <a:pt x="16" y="6"/>
                      <a:pt x="25" y="6"/>
                      <a:pt x="30" y="11"/>
                    </a:cubicBezTo>
                    <a:cubicBezTo>
                      <a:pt x="36" y="17"/>
                      <a:pt x="36" y="26"/>
                      <a:pt x="30" y="31"/>
                    </a:cubicBezTo>
                    <a:close/>
                  </a:path>
                </a:pathLst>
              </a:custGeom>
              <a:solidFill>
                <a:srgbClr val="F0F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15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5" name="文本框 81">
              <a:extLst>
                <a:ext uri="{FF2B5EF4-FFF2-40B4-BE49-F238E27FC236}">
                  <a16:creationId xmlns:a16="http://schemas.microsoft.com/office/drawing/2014/main" id="{283B71FF-4168-84F2-D426-2BA1D5864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011" y="29863"/>
              <a:ext cx="4407735" cy="595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2.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Ảnh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hưởng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biến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đổi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khí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hậu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đến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thành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phố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Hải</a:t>
              </a:r>
              <a:r>
                <a:rPr lang="en-US" altLang="zh-CN" sz="2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Phòng</a:t>
              </a:r>
              <a:endParaRPr lang="zh-CN" altLang="en-US" sz="2000" b="1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85" name="Google Shape;6631;p47">
            <a:extLst>
              <a:ext uri="{FF2B5EF4-FFF2-40B4-BE49-F238E27FC236}">
                <a16:creationId xmlns:a16="http://schemas.microsoft.com/office/drawing/2014/main" id="{B7291FED-0893-A2B3-BBED-16A6939A6CEE}"/>
              </a:ext>
            </a:extLst>
          </p:cNvPr>
          <p:cNvSpPr txBox="1">
            <a:spLocks/>
          </p:cNvSpPr>
          <p:nvPr/>
        </p:nvSpPr>
        <p:spPr>
          <a:xfrm>
            <a:off x="0" y="-1846"/>
            <a:ext cx="9144000" cy="763266"/>
          </a:xfrm>
          <a:prstGeom prst="rect">
            <a:avLst/>
          </a:prstGeom>
          <a:solidFill>
            <a:schemeClr val="accent1">
              <a:lumMod val="20000"/>
              <a:lumOff val="80000"/>
              <a:alpha val="74118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6: ẢNH HƯỞNG CỦA BIẾN ĐỔI KHÍ HẬU ĐỐI VỚI THÀNH PHỐ HẢI PHÒNG</a:t>
            </a:r>
          </a:p>
        </p:txBody>
      </p:sp>
    </p:spTree>
    <p:extLst>
      <p:ext uri="{BB962C8B-B14F-4D97-AF65-F5344CB8AC3E}">
        <p14:creationId xmlns:p14="http://schemas.microsoft.com/office/powerpoint/2010/main" val="3075588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BE68F-9FB2-91DD-778A-81AC4FB91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242" y="108021"/>
            <a:ext cx="7453516" cy="49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69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98824-665E-4BAF-BFD2-FAB5CE5557F4}"/>
              </a:ext>
            </a:extLst>
          </p:cNvPr>
          <p:cNvSpPr/>
          <p:nvPr/>
        </p:nvSpPr>
        <p:spPr>
          <a:xfrm>
            <a:off x="-20164" y="992686"/>
            <a:ext cx="9144000" cy="95410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/>
              <a:t>- </a:t>
            </a:r>
            <a:r>
              <a:rPr lang="en-US" sz="2800" dirty="0" err="1"/>
              <a:t>Hải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phố</a:t>
            </a:r>
            <a:r>
              <a:rPr lang="en-US" sz="2800" dirty="0"/>
              <a:t> </a:t>
            </a:r>
            <a:r>
              <a:rPr lang="en-US" sz="2800" dirty="0" err="1"/>
              <a:t>chịu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hưởng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nề</a:t>
            </a:r>
            <a:r>
              <a:rPr lang="en-US" sz="2800" dirty="0"/>
              <a:t> do </a:t>
            </a:r>
            <a:r>
              <a:rPr lang="en-US" sz="2800" dirty="0" err="1"/>
              <a:t>biến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 </a:t>
            </a:r>
            <a:r>
              <a:rPr lang="en-US" sz="2800" dirty="0" err="1"/>
              <a:t>hậu</a:t>
            </a:r>
            <a:r>
              <a:rPr lang="en-US" sz="2800" dirty="0"/>
              <a:t> ở </a:t>
            </a:r>
            <a:r>
              <a:rPr lang="en-US" sz="2800" dirty="0" err="1"/>
              <a:t>nước</a:t>
            </a:r>
            <a:r>
              <a:rPr lang="en-US" sz="2800" dirty="0"/>
              <a:t> ta </a:t>
            </a:r>
            <a:r>
              <a:rPr lang="en-US" sz="2800" dirty="0" err="1"/>
              <a:t>hiện</a:t>
            </a:r>
            <a:r>
              <a:rPr lang="en-US" sz="2800" dirty="0"/>
              <a:t> nay.</a:t>
            </a:r>
          </a:p>
        </p:txBody>
      </p:sp>
      <p:sp>
        <p:nvSpPr>
          <p:cNvPr id="14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74" y="3046"/>
            <a:ext cx="916409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hưởng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biến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khí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hậu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đến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phố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Hải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Phòng</a:t>
            </a:r>
            <a:endParaRPr lang="zh-CN" altLang="en-US" sz="2400" dirty="0">
              <a:solidFill>
                <a:srgbClr val="FF0066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BF5A5-8FBF-EB21-ED01-BB8140EDA327}"/>
              </a:ext>
            </a:extLst>
          </p:cNvPr>
          <p:cNvSpPr/>
          <p:nvPr/>
        </p:nvSpPr>
        <p:spPr>
          <a:xfrm>
            <a:off x="226895" y="2109132"/>
            <a:ext cx="8690209" cy="175432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+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hưởng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kinh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r>
              <a:rPr lang="en-US" sz="3600" dirty="0"/>
              <a:t>.</a:t>
            </a:r>
          </a:p>
          <a:p>
            <a:pPr algn="just"/>
            <a:r>
              <a:rPr lang="en-US" sz="3600" dirty="0"/>
              <a:t>+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hưởng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sức</a:t>
            </a:r>
            <a:r>
              <a:rPr lang="en-US" sz="3600" dirty="0"/>
              <a:t> </a:t>
            </a:r>
            <a:r>
              <a:rPr lang="en-US" sz="3600" dirty="0" err="1"/>
              <a:t>khỏe</a:t>
            </a:r>
            <a:r>
              <a:rPr lang="en-US" sz="3600" dirty="0"/>
              <a:t>.</a:t>
            </a:r>
          </a:p>
          <a:p>
            <a:pPr algn="just"/>
            <a:r>
              <a:rPr lang="en-US" sz="3600" dirty="0"/>
              <a:t>+ </a:t>
            </a:r>
            <a:r>
              <a:rPr lang="en-US" sz="3600" dirty="0" err="1"/>
              <a:t>Ảnh</a:t>
            </a:r>
            <a:r>
              <a:rPr lang="en-US" sz="3600" dirty="0"/>
              <a:t> </a:t>
            </a:r>
            <a:r>
              <a:rPr lang="en-US" sz="3600" dirty="0" err="1"/>
              <a:t>hưởng</a:t>
            </a:r>
            <a:r>
              <a:rPr lang="en-US" sz="3600" dirty="0"/>
              <a:t> </a:t>
            </a:r>
            <a:r>
              <a:rPr lang="en-US" sz="3600" dirty="0" err="1"/>
              <a:t>đến</a:t>
            </a:r>
            <a:r>
              <a:rPr lang="en-US" sz="3600" dirty="0"/>
              <a:t> </a:t>
            </a:r>
            <a:r>
              <a:rPr lang="en-US" sz="3600" dirty="0" err="1"/>
              <a:t>môi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7653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defRPr/>
            </a:pPr>
            <a:endParaRPr lang="en-US" sz="135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98824-665E-4BAF-BFD2-FAB5CE5557F4}"/>
              </a:ext>
            </a:extLst>
          </p:cNvPr>
          <p:cNvSpPr/>
          <p:nvPr/>
        </p:nvSpPr>
        <p:spPr>
          <a:xfrm>
            <a:off x="-20164" y="992686"/>
            <a:ext cx="9144000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-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chủ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 </a:t>
            </a:r>
            <a:r>
              <a:rPr lang="en-US" sz="3200" dirty="0" err="1"/>
              <a:t>hậu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:</a:t>
            </a:r>
            <a:endParaRPr lang="en-US" sz="6000" dirty="0"/>
          </a:p>
        </p:txBody>
      </p:sp>
      <p:sp>
        <p:nvSpPr>
          <p:cNvPr id="14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74" y="3046"/>
            <a:ext cx="916409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Ảnh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hưởng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biến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đổi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khí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hậu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đến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phố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Hải</a:t>
            </a:r>
            <a:r>
              <a:rPr lang="en-US" altLang="zh-CN" sz="2400" dirty="0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FF0066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Phòng</a:t>
            </a:r>
            <a:endParaRPr lang="zh-CN" altLang="en-US" sz="2400" dirty="0">
              <a:solidFill>
                <a:srgbClr val="FF0066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7BF5A5-8FBF-EB21-ED01-BB8140EDA327}"/>
              </a:ext>
            </a:extLst>
          </p:cNvPr>
          <p:cNvSpPr/>
          <p:nvPr/>
        </p:nvSpPr>
        <p:spPr>
          <a:xfrm>
            <a:off x="206731" y="1736104"/>
            <a:ext cx="8690209" cy="304698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/>
              <a:t>+ </a:t>
            </a:r>
            <a:r>
              <a:rPr lang="en-US" sz="3200" dirty="0" err="1"/>
              <a:t>Đẩy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 </a:t>
            </a:r>
            <a:r>
              <a:rPr lang="en-US" sz="3200" dirty="0" err="1"/>
              <a:t>nghiên</a:t>
            </a:r>
            <a:r>
              <a:rPr lang="en-US" sz="3200" dirty="0"/>
              <a:t> </a:t>
            </a:r>
            <a:r>
              <a:rPr lang="en-US" sz="3200" dirty="0" err="1"/>
              <a:t>cứu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ứng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tiến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khoa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kĩ</a:t>
            </a:r>
            <a:r>
              <a:rPr lang="en-US" sz="3200" dirty="0"/>
              <a:t> </a:t>
            </a:r>
            <a:r>
              <a:rPr lang="en-US" sz="3200" dirty="0" err="1"/>
              <a:t>thuật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+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chống</a:t>
            </a:r>
            <a:r>
              <a:rPr lang="en-US" sz="3200" dirty="0"/>
              <a:t> </a:t>
            </a:r>
            <a:r>
              <a:rPr lang="en-US" sz="3200" dirty="0" err="1"/>
              <a:t>dịch</a:t>
            </a:r>
            <a:r>
              <a:rPr lang="en-US" sz="3200" dirty="0"/>
              <a:t> </a:t>
            </a:r>
            <a:r>
              <a:rPr lang="en-US" sz="3200" dirty="0" err="1"/>
              <a:t>bệnh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+ </a:t>
            </a:r>
            <a:r>
              <a:rPr lang="en-US" sz="3200" dirty="0" err="1"/>
              <a:t>Xây</a:t>
            </a:r>
            <a:r>
              <a:rPr lang="en-US" sz="3200" dirty="0"/>
              <a:t> </a:t>
            </a:r>
            <a:r>
              <a:rPr lang="en-US" sz="3200" dirty="0" err="1"/>
              <a:t>dựng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phòng</a:t>
            </a:r>
            <a:r>
              <a:rPr lang="en-US" sz="3200" dirty="0"/>
              <a:t> </a:t>
            </a:r>
            <a:r>
              <a:rPr lang="en-US" sz="3200" dirty="0" err="1"/>
              <a:t>hộ</a:t>
            </a:r>
            <a:r>
              <a:rPr lang="en-US" sz="3200" dirty="0"/>
              <a:t>.</a:t>
            </a:r>
          </a:p>
          <a:p>
            <a:pPr algn="just"/>
            <a:r>
              <a:rPr lang="en-US" sz="3200" dirty="0"/>
              <a:t>+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hệ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thái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r>
              <a:rPr lang="en-US" sz="3200" dirty="0"/>
              <a:t> </a:t>
            </a:r>
            <a:r>
              <a:rPr lang="en-US" sz="3200" dirty="0" err="1"/>
              <a:t>ngập</a:t>
            </a:r>
            <a:r>
              <a:rPr lang="en-US" sz="3200" dirty="0"/>
              <a:t> </a:t>
            </a:r>
            <a:r>
              <a:rPr lang="en-US" sz="3200" dirty="0" err="1"/>
              <a:t>mặn</a:t>
            </a:r>
            <a:r>
              <a:rPr lang="en-US" sz="3200" dirty="0"/>
              <a:t> ở </a:t>
            </a:r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sông</a:t>
            </a:r>
            <a:r>
              <a:rPr lang="en-US" sz="3200" dirty="0"/>
              <a:t>, </a:t>
            </a:r>
            <a:r>
              <a:rPr lang="en-US" sz="3200" dirty="0" err="1"/>
              <a:t>cửa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4322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188153" y="2085950"/>
            <a:ext cx="4888056" cy="90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3821" y="4589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1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nyPPT_26">
            <a:hlinkClick r:id="" action="ppaction://media"/>
            <a:extLst>
              <a:ext uri="{FF2B5EF4-FFF2-40B4-BE49-F238E27FC236}">
                <a16:creationId xmlns:a16="http://schemas.microsoft.com/office/drawing/2014/main" id="{0ACFFB3F-92BA-AF46-B6D8-4C6C76CFE5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54FCD88D-FB32-9D48-9344-1D904A7DA1D4}"/>
              </a:ext>
            </a:extLst>
          </p:cNvPr>
          <p:cNvSpPr txBox="1"/>
          <p:nvPr/>
        </p:nvSpPr>
        <p:spPr>
          <a:xfrm>
            <a:off x="2188153" y="2085950"/>
            <a:ext cx="4888056" cy="900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algn="ctr">
              <a:defRPr sz="1500">
                <a:solidFill>
                  <a:srgbClr val="535353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pPr lvl="0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TinyPPT">
            <a:hlinkClick r:id="" action="ppaction://media"/>
            <a:extLst>
              <a:ext uri="{FF2B5EF4-FFF2-40B4-BE49-F238E27FC236}">
                <a16:creationId xmlns:a16="http://schemas.microsoft.com/office/drawing/2014/main" id="{248FC541-A74B-3542-AEF4-A9889ED359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3821" y="4589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359532" y="1707654"/>
            <a:ext cx="8424936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47343" indent="-457178" algn="just">
              <a:buFontTx/>
              <a:buChar char="-"/>
              <a:tabLst>
                <a:tab pos="90166" algn="l"/>
                <a:tab pos="180331" algn="l"/>
                <a:tab pos="270497" algn="l"/>
              </a:tabLs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47343" indent="-457178" algn="just">
              <a:buFontTx/>
              <a:buChar char="-"/>
              <a:tabLst>
                <a:tab pos="90166" algn="l"/>
                <a:tab pos="180331" algn="l"/>
                <a:tab pos="270497" algn="l"/>
              </a:tabLst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nl-NL"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7343" indent="-457178" algn="just">
              <a:buFontTx/>
              <a:buChar char="-"/>
              <a:tabLst>
                <a:tab pos="90166" algn="l"/>
                <a:tab pos="180331" algn="l"/>
                <a:tab pos="270497" algn="l"/>
              </a:tabLst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47343" indent="-457178" algn="just">
              <a:buFontTx/>
              <a:buChar char="-"/>
              <a:tabLst>
                <a:tab pos="90166" algn="l"/>
                <a:tab pos="180331" algn="l"/>
                <a:tab pos="270497" algn="l"/>
              </a:tabLst>
            </a:pPr>
            <a:r>
              <a:rPr lang="nl-NL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trước và soạn 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CB04F3-4C34-9DB6-C2BB-38F31535D60B}"/>
              </a:ext>
            </a:extLst>
          </p:cNvPr>
          <p:cNvSpPr/>
          <p:nvPr/>
        </p:nvSpPr>
        <p:spPr>
          <a:xfrm>
            <a:off x="0" y="1848475"/>
            <a:ext cx="9144000" cy="144655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5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13A6F2-D771-476F-9C9B-B67EA43F3BB8}"/>
              </a:ext>
            </a:extLst>
          </p:cNvPr>
          <p:cNvSpPr/>
          <p:nvPr/>
        </p:nvSpPr>
        <p:spPr>
          <a:xfrm>
            <a:off x="199103" y="1"/>
            <a:ext cx="8694174" cy="1614948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3600" dirty="0" err="1">
                <a:solidFill>
                  <a:schemeClr val="tx1"/>
                </a:solidFill>
              </a:rPr>
              <a:t>Mô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hình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sản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xuất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kinh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doanh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nào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được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đề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cập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đến</a:t>
            </a:r>
            <a:r>
              <a:rPr lang="fr-FR" sz="3600" dirty="0">
                <a:solidFill>
                  <a:schemeClr val="tx1"/>
                </a:solidFill>
              </a:rPr>
              <a:t> ở </a:t>
            </a:r>
            <a:r>
              <a:rPr lang="fr-FR" sz="3600" dirty="0" err="1">
                <a:solidFill>
                  <a:schemeClr val="tx1"/>
                </a:solidFill>
              </a:rPr>
              <a:t>những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bức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tranh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dưới</a:t>
            </a:r>
            <a:r>
              <a:rPr lang="fr-FR" sz="3600" dirty="0">
                <a:solidFill>
                  <a:schemeClr val="tx1"/>
                </a:solidFill>
              </a:rPr>
              <a:t> </a:t>
            </a:r>
            <a:r>
              <a:rPr lang="fr-FR" sz="3600" dirty="0" err="1">
                <a:solidFill>
                  <a:schemeClr val="tx1"/>
                </a:solidFill>
              </a:rPr>
              <a:t>đây</a:t>
            </a:r>
            <a:r>
              <a:rPr lang="fr-FR" sz="3600" dirty="0">
                <a:solidFill>
                  <a:schemeClr val="tx1"/>
                </a:solidFill>
              </a:rPr>
              <a:t>.</a:t>
            </a:r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31CF84-2333-E34C-26A3-30B24E5BC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351" y="1614664"/>
            <a:ext cx="6777297" cy="35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552107" y="1985666"/>
            <a:ext cx="3647257" cy="48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</a:pPr>
            <a:r>
              <a:rPr lang="en-US" sz="2250" dirty="0">
                <a:solidFill>
                  <a:srgbClr val="FFFFFF"/>
                </a:solidFill>
                <a:latin typeface="Montserrat Semi-Bold"/>
              </a:rPr>
              <a:t>Be the best marketing company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-1344528" y="3411523"/>
            <a:ext cx="2689055" cy="2689055"/>
            <a:chOff x="0" y="0"/>
            <a:chExt cx="6355080" cy="63550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FD23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552107" y="3474681"/>
            <a:ext cx="3647257" cy="480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</a:pPr>
            <a:r>
              <a:rPr lang="en-US" sz="2250">
                <a:solidFill>
                  <a:srgbClr val="FFFFFF"/>
                </a:solidFill>
                <a:latin typeface="Montserrat Semi-Bold"/>
              </a:rPr>
              <a:t>Be the best marketing company</a:t>
            </a:r>
          </a:p>
        </p:txBody>
      </p: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8463152" y="-966190"/>
            <a:ext cx="1627384" cy="1627384"/>
            <a:chOff x="0" y="0"/>
            <a:chExt cx="1708150" cy="170815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3E8BE"/>
            </a:solid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>
            <a:off x="7162815" y="4648995"/>
            <a:ext cx="1627384" cy="1627384"/>
            <a:chOff x="0" y="0"/>
            <a:chExt cx="1708150" cy="170815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53E8BE"/>
            </a:solidFill>
          </p:spPr>
        </p:sp>
      </p:grpSp>
      <p:cxnSp>
        <p:nvCxnSpPr>
          <p:cNvPr id="112" name="Straight Connector 111"/>
          <p:cNvCxnSpPr/>
          <p:nvPr/>
        </p:nvCxnSpPr>
        <p:spPr>
          <a:xfrm>
            <a:off x="552106" y="2229039"/>
            <a:ext cx="30292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552106" y="3219450"/>
            <a:ext cx="30292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52106" y="1276350"/>
            <a:ext cx="302929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5364506" y="1895524"/>
            <a:ext cx="311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5364506" y="3652085"/>
            <a:ext cx="3114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 122"/>
          <p:cNvSpPr/>
          <p:nvPr/>
        </p:nvSpPr>
        <p:spPr>
          <a:xfrm>
            <a:off x="983948" y="71845"/>
            <a:ext cx="7176107" cy="94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9990"/>
              </a:lnSpc>
            </a:pP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Hoàn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thành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nội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dung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cột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K, W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</a:t>
            </a:r>
            <a:r>
              <a:rPr lang="en-US" sz="2100" b="1" err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bảng</a:t>
            </a:r>
            <a:r>
              <a:rPr lang="en-US" sz="2100" b="1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 KWL 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#9Slide03 Noto Sans Bold" panose="020B0802040504020204" pitchFamily="34" charset="0"/>
              <a:cs typeface="Times New Roman" panose="02020603050405020304" pitchFamily="18" charset="0"/>
              <a:sym typeface="Open Sans"/>
            </a:endParaRPr>
          </a:p>
          <a:p>
            <a:pPr lvl="0" algn="ctr">
              <a:lnSpc>
                <a:spcPct val="139990"/>
              </a:lnSpc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  <a:ea typeface="#9Slide03 Noto Sans Bold" panose="020B0802040504020204" pitchFamily="34" charset="0"/>
                <a:cs typeface="Times New Roman" panose="02020603050405020304" pitchFamily="18" charset="0"/>
                <a:sym typeface="Open Sans"/>
              </a:rPr>
              <a:t>Nội dung cột L sẽ được hoàn thành ở phần luyện tập.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ea typeface="#9Slide03 Noto Sans Bold" panose="020B0802040504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6F49F7D-5669-4414-BB25-36C56EFEE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316744"/>
              </p:ext>
            </p:extLst>
          </p:nvPr>
        </p:nvGraphicFramePr>
        <p:xfrm>
          <a:off x="1" y="1189335"/>
          <a:ext cx="9143999" cy="3844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3120">
                  <a:extLst>
                    <a:ext uri="{9D8B030D-6E8A-4147-A177-3AD203B41FA5}">
                      <a16:colId xmlns:a16="http://schemas.microsoft.com/office/drawing/2014/main" val="2788331658"/>
                    </a:ext>
                  </a:extLst>
                </a:gridCol>
                <a:gridCol w="3367350">
                  <a:extLst>
                    <a:ext uri="{9D8B030D-6E8A-4147-A177-3AD203B41FA5}">
                      <a16:colId xmlns:a16="http://schemas.microsoft.com/office/drawing/2014/main" val="1260016280"/>
                    </a:ext>
                  </a:extLst>
                </a:gridCol>
                <a:gridCol w="2693529">
                  <a:extLst>
                    <a:ext uri="{9D8B030D-6E8A-4147-A177-3AD203B41FA5}">
                      <a16:colId xmlns:a16="http://schemas.microsoft.com/office/drawing/2014/main" val="2422307363"/>
                    </a:ext>
                  </a:extLst>
                </a:gridCol>
              </a:tblGrid>
              <a:tr h="26054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 (Known)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đã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biết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gì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về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sản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xuất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doanh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phố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Hải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F3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(Want)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muốn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biết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gì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về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sản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xuất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doanh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phố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Hải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F3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(Learn)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đã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gì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về</a:t>
                      </a:r>
                      <a:r>
                        <a:rPr lang="fr-FR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mô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hình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sản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xuất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doanh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ở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phố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Hải</a:t>
                      </a:r>
                      <a:r>
                        <a:rPr lang="en-U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Phòng</a:t>
                      </a:r>
                      <a:r>
                        <a:rPr lang="en-U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141990"/>
                  </a:ext>
                </a:extLst>
              </a:tr>
              <a:tr h="1239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206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736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631;p47">
            <a:extLst>
              <a:ext uri="{FF2B5EF4-FFF2-40B4-BE49-F238E27FC236}">
                <a16:creationId xmlns:a16="http://schemas.microsoft.com/office/drawing/2014/main" id="{82189004-614D-423C-8988-6E284BA2DEC4}"/>
              </a:ext>
            </a:extLst>
          </p:cNvPr>
          <p:cNvSpPr txBox="1">
            <a:spLocks/>
          </p:cNvSpPr>
          <p:nvPr/>
        </p:nvSpPr>
        <p:spPr>
          <a:xfrm>
            <a:off x="0" y="1707654"/>
            <a:ext cx="9144000" cy="1512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"/>
              <a:buNone/>
              <a:defRPr sz="3000" b="1" i="0" u="none" strike="noStrike" cap="non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Inter-Regular"/>
              <a:buNone/>
              <a:defRPr sz="4200" b="0" i="0" u="none" strike="noStrike" cap="none">
                <a:solidFill>
                  <a:schemeClr val="dk1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Clr>
                <a:srgbClr val="313752"/>
              </a:buClr>
              <a:tabLst>
                <a:tab pos="171442" algn="l"/>
              </a:tabLst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7: MÔ HÌNH SẢN XUẤT KINH DOANH Ở THÀNH PHỐ HẢI PHÒNG</a:t>
            </a:r>
          </a:p>
        </p:txBody>
      </p:sp>
    </p:spTree>
    <p:extLst>
      <p:ext uri="{BB962C8B-B14F-4D97-AF65-F5344CB8AC3E}">
        <p14:creationId xmlns:p14="http://schemas.microsoft.com/office/powerpoint/2010/main" val="1679625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124055" y="1563196"/>
            <a:ext cx="2904049" cy="2017108"/>
            <a:chOff x="0" y="0"/>
            <a:chExt cx="4670619" cy="537895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988572"/>
              <a:ext cx="4670619" cy="439038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58537" y="0"/>
              <a:ext cx="1525094" cy="1696906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723900" y="601949"/>
            <a:ext cx="7376427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000" b="1" spc="-150" dirty="0" err="1">
                <a:solidFill>
                  <a:srgbClr val="BF2424"/>
                </a:solidFill>
                <a:latin typeface="Faustina SemiBold"/>
              </a:rPr>
              <a:t>Nội</a:t>
            </a:r>
            <a:r>
              <a:rPr lang="en-US" sz="5000" b="1" spc="-150" dirty="0">
                <a:solidFill>
                  <a:srgbClr val="BF2424"/>
                </a:solidFill>
                <a:latin typeface="Faustina SemiBold"/>
              </a:rPr>
              <a:t> dung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8155" y="2529358"/>
            <a:ext cx="2492959" cy="564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10"/>
              </a:lnSpc>
            </a:pPr>
            <a:r>
              <a:rPr lang="en-US" sz="1650" b="1" dirty="0">
                <a:solidFill>
                  <a:srgbClr val="FFFFFF"/>
                </a:solidFill>
                <a:latin typeface="Muli Regular"/>
              </a:rPr>
              <a:t>1. </a:t>
            </a:r>
            <a:r>
              <a:rPr lang="en-US" sz="1650" b="1" dirty="0" err="1">
                <a:solidFill>
                  <a:srgbClr val="FFFFFF"/>
                </a:solidFill>
                <a:latin typeface="Muli Regular"/>
              </a:rPr>
              <a:t>Mô</a:t>
            </a:r>
            <a:r>
              <a:rPr lang="en-US" sz="165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latin typeface="Muli Regular"/>
              </a:rPr>
              <a:t>hình</a:t>
            </a:r>
            <a:r>
              <a:rPr lang="en-US" sz="165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latin typeface="Muli Regular"/>
              </a:rPr>
              <a:t>hộ</a:t>
            </a:r>
            <a:r>
              <a:rPr lang="en-US" sz="165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latin typeface="Muli Regular"/>
              </a:rPr>
              <a:t>sản</a:t>
            </a:r>
            <a:r>
              <a:rPr lang="en-US" sz="165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latin typeface="Muli Regular"/>
              </a:rPr>
              <a:t>xuất</a:t>
            </a:r>
            <a:r>
              <a:rPr lang="en-US" sz="165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latin typeface="Muli Regular"/>
              </a:rPr>
              <a:t>kinh</a:t>
            </a:r>
            <a:r>
              <a:rPr lang="en-US" sz="1650" b="1" dirty="0">
                <a:solidFill>
                  <a:srgbClr val="FFFFFF"/>
                </a:solidFill>
                <a:latin typeface="Muli Regular"/>
              </a:rPr>
              <a:t> </a:t>
            </a:r>
            <a:r>
              <a:rPr lang="en-US" sz="1650" b="1" dirty="0" err="1">
                <a:solidFill>
                  <a:srgbClr val="FFFFFF"/>
                </a:solidFill>
                <a:latin typeface="Muli Regular"/>
              </a:rPr>
              <a:t>doanh</a:t>
            </a:r>
            <a:endParaRPr lang="en-US" sz="1650" b="1" dirty="0">
              <a:solidFill>
                <a:srgbClr val="FFFFFF"/>
              </a:solidFill>
              <a:latin typeface="Muli Regular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CE0288-0D10-20D2-B26F-61D1622B8079}"/>
              </a:ext>
            </a:extLst>
          </p:cNvPr>
          <p:cNvGrpSpPr/>
          <p:nvPr/>
        </p:nvGrpSpPr>
        <p:grpSpPr>
          <a:xfrm>
            <a:off x="3142213" y="1615801"/>
            <a:ext cx="3051332" cy="1991524"/>
            <a:chOff x="5483648" y="3388931"/>
            <a:chExt cx="3292786" cy="3983048"/>
          </a:xfrm>
        </p:grpSpPr>
        <p:grpSp>
          <p:nvGrpSpPr>
            <p:cNvPr id="3" name="Group 3"/>
            <p:cNvGrpSpPr/>
            <p:nvPr/>
          </p:nvGrpSpPr>
          <p:grpSpPr>
            <a:xfrm>
              <a:off x="5483648" y="3388931"/>
              <a:ext cx="3292786" cy="3983048"/>
              <a:chOff x="0" y="0"/>
              <a:chExt cx="4390381" cy="5310731"/>
            </a:xfrm>
          </p:grpSpPr>
          <p:pic>
            <p:nvPicPr>
              <p:cNvPr id="4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5400000">
                <a:off x="-140119" y="780231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5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11464">
                <a:off x="1155147" y="507928"/>
                <a:ext cx="2080088" cy="544605"/>
              </a:xfrm>
              <a:prstGeom prst="rect">
                <a:avLst/>
              </a:prstGeom>
            </p:spPr>
          </p:pic>
        </p:grpSp>
        <p:sp>
          <p:nvSpPr>
            <p:cNvPr id="15" name="TextBox 15"/>
            <p:cNvSpPr txBox="1"/>
            <p:nvPr/>
          </p:nvSpPr>
          <p:spPr>
            <a:xfrm>
              <a:off x="5830156" y="4961493"/>
              <a:ext cx="2599772" cy="513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70"/>
                </a:lnSpc>
              </a:pPr>
              <a:r>
                <a:rPr lang="en-US" sz="1550" b="1" dirty="0">
                  <a:solidFill>
                    <a:srgbClr val="FFFFFF"/>
                  </a:solidFill>
                  <a:latin typeface="Muli Regular"/>
                </a:rPr>
                <a:t>2. </a:t>
              </a:r>
              <a:r>
                <a:rPr lang="en-US" sz="1550" b="1" dirty="0" err="1">
                  <a:solidFill>
                    <a:srgbClr val="FFFFFF"/>
                  </a:solidFill>
                  <a:latin typeface="Muli Regular"/>
                </a:rPr>
                <a:t>Mô</a:t>
              </a:r>
              <a:r>
                <a:rPr lang="en-US" sz="155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1550" b="1" dirty="0" err="1">
                  <a:solidFill>
                    <a:srgbClr val="FFFFFF"/>
                  </a:solidFill>
                  <a:latin typeface="Muli Regular"/>
                </a:rPr>
                <a:t>hình</a:t>
              </a:r>
              <a:r>
                <a:rPr lang="en-US" sz="155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1550" b="1" dirty="0" err="1">
                  <a:solidFill>
                    <a:srgbClr val="FFFFFF"/>
                  </a:solidFill>
                  <a:latin typeface="Muli Regular"/>
                </a:rPr>
                <a:t>hợp</a:t>
              </a:r>
              <a:r>
                <a:rPr lang="en-US" sz="155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1550" b="1" dirty="0" err="1">
                  <a:solidFill>
                    <a:srgbClr val="FFFFFF"/>
                  </a:solidFill>
                  <a:latin typeface="Muli Regular"/>
                </a:rPr>
                <a:t>tác</a:t>
              </a:r>
              <a:r>
                <a:rPr lang="en-US" sz="155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1550" b="1" dirty="0" err="1">
                  <a:solidFill>
                    <a:srgbClr val="FFFFFF"/>
                  </a:solidFill>
                  <a:latin typeface="Muli Regular"/>
                </a:rPr>
                <a:t>xã</a:t>
              </a:r>
              <a:endParaRPr lang="en-US" sz="1550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A38345-1F73-5206-797C-CEA90F774BCF}"/>
              </a:ext>
            </a:extLst>
          </p:cNvPr>
          <p:cNvGrpSpPr/>
          <p:nvPr/>
        </p:nvGrpSpPr>
        <p:grpSpPr>
          <a:xfrm>
            <a:off x="6293295" y="1556971"/>
            <a:ext cx="2716024" cy="1944771"/>
            <a:chOff x="9214282" y="3377349"/>
            <a:chExt cx="3502964" cy="3889541"/>
          </a:xfrm>
        </p:grpSpPr>
        <p:grpSp>
          <p:nvGrpSpPr>
            <p:cNvPr id="9" name="Group 9"/>
            <p:cNvGrpSpPr/>
            <p:nvPr/>
          </p:nvGrpSpPr>
          <p:grpSpPr>
            <a:xfrm>
              <a:off x="9214282" y="3377349"/>
              <a:ext cx="3502964" cy="3889541"/>
              <a:chOff x="0" y="0"/>
              <a:chExt cx="4670619" cy="5186055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-10800000">
                <a:off x="0" y="795673"/>
                <a:ext cx="4670619" cy="4390381"/>
              </a:xfrm>
              <a:prstGeom prst="rect">
                <a:avLst/>
              </a:prstGeom>
            </p:spPr>
          </p:pic>
          <p:pic>
            <p:nvPicPr>
              <p:cNvPr id="11" name="Pictur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941689" y="0"/>
                <a:ext cx="1118435" cy="1504008"/>
              </a:xfrm>
              <a:prstGeom prst="rect">
                <a:avLst/>
              </a:prstGeom>
            </p:spPr>
          </p:pic>
        </p:grpSp>
        <p:sp>
          <p:nvSpPr>
            <p:cNvPr id="16" name="TextBox 16"/>
            <p:cNvSpPr txBox="1"/>
            <p:nvPr/>
          </p:nvSpPr>
          <p:spPr>
            <a:xfrm>
              <a:off x="9499766" y="4943713"/>
              <a:ext cx="2967949" cy="10808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Muli Regular"/>
                </a:rPr>
                <a:t>3. </a:t>
              </a:r>
              <a:r>
                <a:rPr lang="en-US" sz="1600" b="1" dirty="0" err="1">
                  <a:solidFill>
                    <a:srgbClr val="FFFFFF"/>
                  </a:solidFill>
                  <a:latin typeface="Muli Regular"/>
                </a:rPr>
                <a:t>Mô</a:t>
              </a:r>
              <a:r>
                <a:rPr lang="en-US" sz="16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1600" b="1" dirty="0" err="1">
                  <a:solidFill>
                    <a:srgbClr val="FFFFFF"/>
                  </a:solidFill>
                  <a:latin typeface="Muli Regular"/>
                </a:rPr>
                <a:t>hình</a:t>
              </a:r>
              <a:r>
                <a:rPr lang="en-US" sz="16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1600" b="1" dirty="0" err="1">
                  <a:solidFill>
                    <a:srgbClr val="FFFFFF"/>
                  </a:solidFill>
                  <a:latin typeface="Muli Regular"/>
                </a:rPr>
                <a:t>doanh</a:t>
              </a:r>
              <a:r>
                <a:rPr lang="en-US" sz="1600" b="1" dirty="0">
                  <a:solidFill>
                    <a:srgbClr val="FFFFFF"/>
                  </a:solidFill>
                  <a:latin typeface="Muli Regular"/>
                </a:rPr>
                <a:t> </a:t>
              </a:r>
              <a:r>
                <a:rPr lang="en-US" sz="1600" b="1" dirty="0" err="1">
                  <a:solidFill>
                    <a:srgbClr val="FFFFFF"/>
                  </a:solidFill>
                  <a:latin typeface="Muli Regular"/>
                </a:rPr>
                <a:t>nghiệp</a:t>
              </a:r>
              <a:endParaRPr lang="en-US" sz="1600" b="1" dirty="0">
                <a:solidFill>
                  <a:srgbClr val="FFFFFF"/>
                </a:solidFill>
                <a:latin typeface="Muli Regular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13402"/>
            <a:ext cx="9144000" cy="6121082"/>
            <a:chOff x="0" y="0"/>
            <a:chExt cx="24384000" cy="163228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61442" cy="8161442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8161442"/>
              <a:ext cx="8161442" cy="816144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0"/>
              <a:ext cx="8161442" cy="816144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061116" y="8161442"/>
              <a:ext cx="8161442" cy="816144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0"/>
              <a:ext cx="8161442" cy="8161442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22558" y="8161442"/>
              <a:ext cx="8161442" cy="816144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 rot="-10800000">
            <a:off x="1806257" y="1148454"/>
            <a:ext cx="5724821" cy="2087522"/>
            <a:chOff x="0" y="0"/>
            <a:chExt cx="3838090" cy="1399537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839360" cy="1398267"/>
            </a:xfrm>
            <a:custGeom>
              <a:avLst/>
              <a:gdLst/>
              <a:ahLst/>
              <a:cxnLst/>
              <a:rect l="l" t="t" r="r" b="b"/>
              <a:pathLst>
                <a:path w="3839360" h="1398267">
                  <a:moveTo>
                    <a:pt x="3827930" y="27940"/>
                  </a:moveTo>
                  <a:cubicBezTo>
                    <a:pt x="3819040" y="24130"/>
                    <a:pt x="3810150" y="21590"/>
                    <a:pt x="3801260" y="21590"/>
                  </a:cubicBezTo>
                  <a:cubicBezTo>
                    <a:pt x="3774590" y="20320"/>
                    <a:pt x="3717863" y="20320"/>
                    <a:pt x="3655130" y="17780"/>
                  </a:cubicBezTo>
                  <a:cubicBezTo>
                    <a:pt x="3511742" y="12700"/>
                    <a:pt x="3371340" y="6350"/>
                    <a:pt x="3227952" y="3810"/>
                  </a:cubicBezTo>
                  <a:cubicBezTo>
                    <a:pt x="3111448" y="1270"/>
                    <a:pt x="2997932" y="3810"/>
                    <a:pt x="2881429" y="2540"/>
                  </a:cubicBezTo>
                  <a:cubicBezTo>
                    <a:pt x="2830645" y="2540"/>
                    <a:pt x="2779862" y="0"/>
                    <a:pt x="2729078" y="2540"/>
                  </a:cubicBezTo>
                  <a:cubicBezTo>
                    <a:pt x="2606600" y="10160"/>
                    <a:pt x="2484122" y="11430"/>
                    <a:pt x="2358657" y="8890"/>
                  </a:cubicBezTo>
                  <a:cubicBezTo>
                    <a:pt x="2295925" y="7620"/>
                    <a:pt x="2233192" y="7620"/>
                    <a:pt x="2170460" y="7620"/>
                  </a:cubicBezTo>
                  <a:cubicBezTo>
                    <a:pt x="2056943" y="7620"/>
                    <a:pt x="1943427" y="7620"/>
                    <a:pt x="1829911" y="6350"/>
                  </a:cubicBezTo>
                  <a:cubicBezTo>
                    <a:pt x="1710421" y="5080"/>
                    <a:pt x="533438" y="2540"/>
                    <a:pt x="416935" y="1270"/>
                  </a:cubicBezTo>
                  <a:cubicBezTo>
                    <a:pt x="321342" y="0"/>
                    <a:pt x="228737" y="1270"/>
                    <a:pt x="133144" y="1270"/>
                  </a:cubicBezTo>
                  <a:cubicBezTo>
                    <a:pt x="67425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07863"/>
                    <a:pt x="16510" y="166045"/>
                    <a:pt x="17780" y="223207"/>
                  </a:cubicBezTo>
                  <a:cubicBezTo>
                    <a:pt x="19050" y="281390"/>
                    <a:pt x="17780" y="339573"/>
                    <a:pt x="16510" y="398777"/>
                  </a:cubicBezTo>
                  <a:cubicBezTo>
                    <a:pt x="15240" y="459001"/>
                    <a:pt x="2540" y="1090846"/>
                    <a:pt x="2540" y="1151070"/>
                  </a:cubicBezTo>
                  <a:cubicBezTo>
                    <a:pt x="2540" y="1210273"/>
                    <a:pt x="1270" y="1269477"/>
                    <a:pt x="0" y="1328681"/>
                  </a:cubicBezTo>
                  <a:cubicBezTo>
                    <a:pt x="0" y="1343657"/>
                    <a:pt x="3810" y="1353817"/>
                    <a:pt x="15240" y="1358897"/>
                  </a:cubicBezTo>
                  <a:cubicBezTo>
                    <a:pt x="22860" y="1362707"/>
                    <a:pt x="31750" y="1365247"/>
                    <a:pt x="40640" y="1366517"/>
                  </a:cubicBezTo>
                  <a:cubicBezTo>
                    <a:pt x="130157" y="1371597"/>
                    <a:pt x="243673" y="1375407"/>
                    <a:pt x="357189" y="1380487"/>
                  </a:cubicBezTo>
                  <a:cubicBezTo>
                    <a:pt x="419922" y="1383027"/>
                    <a:pt x="482654" y="1388107"/>
                    <a:pt x="545387" y="1389377"/>
                  </a:cubicBezTo>
                  <a:cubicBezTo>
                    <a:pt x="649941" y="1391917"/>
                    <a:pt x="1814975" y="1393187"/>
                    <a:pt x="1919529" y="1394457"/>
                  </a:cubicBezTo>
                  <a:cubicBezTo>
                    <a:pt x="1934465" y="1394457"/>
                    <a:pt x="1949402" y="1394457"/>
                    <a:pt x="1964338" y="1394457"/>
                  </a:cubicBezTo>
                  <a:cubicBezTo>
                    <a:pt x="2036033" y="1394457"/>
                    <a:pt x="2110714" y="1393187"/>
                    <a:pt x="2182408" y="1393187"/>
                  </a:cubicBezTo>
                  <a:cubicBezTo>
                    <a:pt x="2266052" y="1393187"/>
                    <a:pt x="2346708" y="1394457"/>
                    <a:pt x="2430351" y="1394457"/>
                  </a:cubicBezTo>
                  <a:cubicBezTo>
                    <a:pt x="2552829" y="1394457"/>
                    <a:pt x="2678295" y="1394457"/>
                    <a:pt x="2800772" y="1394457"/>
                  </a:cubicBezTo>
                  <a:cubicBezTo>
                    <a:pt x="2914289" y="1394457"/>
                    <a:pt x="3027805" y="1395727"/>
                    <a:pt x="3141321" y="1396997"/>
                  </a:cubicBezTo>
                  <a:cubicBezTo>
                    <a:pt x="3192104" y="1396997"/>
                    <a:pt x="3245875" y="1398267"/>
                    <a:pt x="3296658" y="1398267"/>
                  </a:cubicBezTo>
                  <a:cubicBezTo>
                    <a:pt x="3460958" y="1396997"/>
                    <a:pt x="3622270" y="1390647"/>
                    <a:pt x="3778400" y="1390647"/>
                  </a:cubicBezTo>
                  <a:cubicBezTo>
                    <a:pt x="3782210" y="1390647"/>
                    <a:pt x="3787290" y="1388107"/>
                    <a:pt x="3791100" y="1385567"/>
                  </a:cubicBezTo>
                  <a:cubicBezTo>
                    <a:pt x="3796180" y="1381757"/>
                    <a:pt x="3798720" y="1375407"/>
                    <a:pt x="3801260" y="1372867"/>
                  </a:cubicBezTo>
                  <a:cubicBezTo>
                    <a:pt x="3802530" y="1321535"/>
                    <a:pt x="3803800" y="1278664"/>
                    <a:pt x="3805070" y="1235792"/>
                  </a:cubicBezTo>
                  <a:cubicBezTo>
                    <a:pt x="3806340" y="1169443"/>
                    <a:pt x="3816500" y="532495"/>
                    <a:pt x="3817770" y="466146"/>
                  </a:cubicBezTo>
                  <a:cubicBezTo>
                    <a:pt x="3817770" y="426337"/>
                    <a:pt x="3819040" y="386528"/>
                    <a:pt x="3820310" y="346718"/>
                  </a:cubicBezTo>
                  <a:cubicBezTo>
                    <a:pt x="3821580" y="303847"/>
                    <a:pt x="3822850" y="260975"/>
                    <a:pt x="3825390" y="218104"/>
                  </a:cubicBezTo>
                  <a:cubicBezTo>
                    <a:pt x="3826660" y="192585"/>
                    <a:pt x="3826660" y="166045"/>
                    <a:pt x="3831740" y="140527"/>
                  </a:cubicBezTo>
                  <a:cubicBezTo>
                    <a:pt x="3836820" y="109904"/>
                    <a:pt x="3839360" y="80302"/>
                    <a:pt x="3838090" y="44450"/>
                  </a:cubicBezTo>
                  <a:cubicBezTo>
                    <a:pt x="3838090" y="38100"/>
                    <a:pt x="3834280" y="30480"/>
                    <a:pt x="3827930" y="27940"/>
                  </a:cubicBezTo>
                  <a:close/>
                </a:path>
              </a:pathLst>
            </a:custGeom>
            <a:solidFill>
              <a:srgbClr val="72BABD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312753" y="1514452"/>
            <a:ext cx="492851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b="1" spc="-189" dirty="0">
                <a:solidFill>
                  <a:srgbClr val="373737"/>
                </a:solidFill>
                <a:latin typeface="Faustina SemiBold"/>
              </a:rPr>
              <a:t>1. </a:t>
            </a:r>
            <a:r>
              <a:rPr lang="en-US" sz="4400" b="1" spc="-189" dirty="0" err="1">
                <a:solidFill>
                  <a:srgbClr val="373737"/>
                </a:solidFill>
                <a:latin typeface="Faustina SemiBold"/>
              </a:rPr>
              <a:t>Mô</a:t>
            </a:r>
            <a:r>
              <a:rPr lang="en-US" sz="4400" b="1" spc="-189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4400" b="1" spc="-189" dirty="0" err="1">
                <a:solidFill>
                  <a:srgbClr val="373737"/>
                </a:solidFill>
                <a:latin typeface="Faustina SemiBold"/>
              </a:rPr>
              <a:t>hình</a:t>
            </a:r>
            <a:r>
              <a:rPr lang="en-US" sz="4400" b="1" spc="-189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4400" b="1" spc="-189" dirty="0" err="1">
                <a:solidFill>
                  <a:srgbClr val="373737"/>
                </a:solidFill>
                <a:latin typeface="Faustina SemiBold"/>
              </a:rPr>
              <a:t>hộ</a:t>
            </a:r>
            <a:r>
              <a:rPr lang="en-US" sz="4400" b="1" spc="-189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4400" b="1" spc="-189" dirty="0" err="1">
                <a:solidFill>
                  <a:srgbClr val="373737"/>
                </a:solidFill>
                <a:latin typeface="Faustina SemiBold"/>
              </a:rPr>
              <a:t>sản</a:t>
            </a:r>
            <a:r>
              <a:rPr lang="en-US" sz="4400" b="1" spc="-189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4400" b="1" spc="-189" dirty="0" err="1">
                <a:solidFill>
                  <a:srgbClr val="373737"/>
                </a:solidFill>
                <a:latin typeface="Faustina SemiBold"/>
              </a:rPr>
              <a:t>xuất</a:t>
            </a:r>
            <a:r>
              <a:rPr lang="en-US" sz="4400" b="1" spc="-189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4400" b="1" spc="-189" dirty="0" err="1">
                <a:solidFill>
                  <a:srgbClr val="373737"/>
                </a:solidFill>
                <a:latin typeface="Faustina SemiBold"/>
              </a:rPr>
              <a:t>kinh</a:t>
            </a:r>
            <a:r>
              <a:rPr lang="en-US" sz="4400" b="1" spc="-189" dirty="0">
                <a:solidFill>
                  <a:srgbClr val="373737"/>
                </a:solidFill>
                <a:latin typeface="Faustina SemiBold"/>
              </a:rPr>
              <a:t> </a:t>
            </a:r>
            <a:r>
              <a:rPr lang="en-US" sz="4400" b="1" spc="-189" dirty="0" err="1">
                <a:solidFill>
                  <a:srgbClr val="373737"/>
                </a:solidFill>
                <a:latin typeface="Faustina SemiBold"/>
              </a:rPr>
              <a:t>doanh</a:t>
            </a:r>
            <a:endParaRPr lang="en-US" sz="4400" b="1" spc="-189" dirty="0">
              <a:solidFill>
                <a:srgbClr val="373737"/>
              </a:solidFill>
              <a:latin typeface="Faustina Semi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5153" y="901256"/>
            <a:ext cx="1766116" cy="14166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86636">
            <a:off x="6719201" y="1232186"/>
            <a:ext cx="1142707" cy="2991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4358" y="1992514"/>
            <a:ext cx="2043800" cy="2486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0633" y="1001959"/>
            <a:ext cx="4104953" cy="2938274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4395269" y="1895926"/>
            <a:ext cx="4548098" cy="3006328"/>
            <a:chOff x="0" y="0"/>
            <a:chExt cx="1570252" cy="1580117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77062" y="1184355"/>
            <a:ext cx="3318289" cy="442283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572000" y="2078322"/>
            <a:ext cx="3864511" cy="510046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46852" y="1302412"/>
            <a:ext cx="241769" cy="27395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519721" y="2173202"/>
            <a:ext cx="281567" cy="31905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413114" y="1816012"/>
            <a:ext cx="355101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kinh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phổ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góp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Phòng</a:t>
            </a:r>
            <a:r>
              <a:rPr lang="en-US" sz="2400" dirty="0"/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598119" y="2814277"/>
            <a:ext cx="400551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: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sơ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thủ</a:t>
            </a:r>
            <a:r>
              <a:rPr lang="en-US" sz="2400" dirty="0"/>
              <a:t> </a:t>
            </a:r>
            <a:r>
              <a:rPr lang="en-US" sz="2400" dirty="0" err="1"/>
              <a:t>tục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lập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giản</a:t>
            </a:r>
            <a:r>
              <a:rPr lang="en-US" sz="2400" dirty="0"/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4786" y="248799"/>
            <a:ext cx="645145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2400" b="1" dirty="0"/>
              <a:t>1</a:t>
            </a:r>
            <a:r>
              <a:rPr lang="vi-VN" sz="2400" b="1" dirty="0"/>
              <a:t>. </a:t>
            </a:r>
            <a:r>
              <a:rPr lang="fr-FR" sz="2400" b="1" dirty="0" err="1"/>
              <a:t>Mô</a:t>
            </a:r>
            <a:r>
              <a:rPr lang="fr-FR" sz="2400" b="1" dirty="0"/>
              <a:t> </a:t>
            </a:r>
            <a:r>
              <a:rPr lang="fr-FR" sz="2400" b="1" dirty="0" err="1"/>
              <a:t>hình</a:t>
            </a:r>
            <a:r>
              <a:rPr lang="fr-FR" sz="2400" b="1" dirty="0"/>
              <a:t> </a:t>
            </a:r>
            <a:r>
              <a:rPr lang="fr-FR" sz="2400" b="1" dirty="0" err="1"/>
              <a:t>hộ</a:t>
            </a:r>
            <a:r>
              <a:rPr lang="fr-FR" sz="2400" b="1" dirty="0"/>
              <a:t> </a:t>
            </a:r>
            <a:r>
              <a:rPr lang="fr-FR" sz="2400" b="1" dirty="0" err="1"/>
              <a:t>sản</a:t>
            </a:r>
            <a:r>
              <a:rPr lang="fr-FR" sz="2400" b="1" dirty="0"/>
              <a:t> </a:t>
            </a:r>
            <a:r>
              <a:rPr lang="fr-FR" sz="2400" b="1" dirty="0" err="1"/>
              <a:t>xuất</a:t>
            </a:r>
            <a:r>
              <a:rPr lang="fr-FR" sz="2400" b="1" dirty="0"/>
              <a:t> </a:t>
            </a:r>
            <a:r>
              <a:rPr lang="fr-FR" sz="2400" b="1" dirty="0" err="1"/>
              <a:t>kinh</a:t>
            </a:r>
            <a:r>
              <a:rPr lang="fr-FR" sz="2400" b="1" dirty="0"/>
              <a:t> </a:t>
            </a:r>
            <a:r>
              <a:rPr lang="fr-FR" sz="2400" b="1" dirty="0" err="1"/>
              <a:t>doanh</a:t>
            </a:r>
            <a:endParaRPr lang="en-US" sz="2400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72A98AD5-B317-ABF9-CFE6-0FDDBFFE83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29749" y="766282"/>
            <a:ext cx="2299194" cy="130845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C8D71E6-9255-C46F-9ECE-01A3F8473A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3780" y="3527440"/>
            <a:ext cx="1565869" cy="16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0633" y="1001959"/>
            <a:ext cx="4104953" cy="2938274"/>
            <a:chOff x="0" y="0"/>
            <a:chExt cx="1570252" cy="1580117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89034" y="241247"/>
            <a:ext cx="2140616" cy="191487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4395269" y="1895926"/>
            <a:ext cx="4548098" cy="3006328"/>
            <a:chOff x="0" y="0"/>
            <a:chExt cx="1570252" cy="1580117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1466112" cy="1460737"/>
            </a:xfrm>
            <a:custGeom>
              <a:avLst/>
              <a:gdLst/>
              <a:ahLst/>
              <a:cxnLst/>
              <a:rect l="l" t="t" r="r" b="b"/>
              <a:pathLst>
                <a:path w="1466112" h="1460737">
                  <a:moveTo>
                    <a:pt x="1439442" y="1271507"/>
                  </a:moveTo>
                  <a:cubicBezTo>
                    <a:pt x="1439442" y="1359137"/>
                    <a:pt x="1363242" y="1430257"/>
                    <a:pt x="1281962" y="1430257"/>
                  </a:cubicBezTo>
                  <a:lnTo>
                    <a:pt x="66040" y="1430257"/>
                  </a:lnTo>
                  <a:cubicBezTo>
                    <a:pt x="43180" y="1430257"/>
                    <a:pt x="20320" y="1425177"/>
                    <a:pt x="0" y="1416287"/>
                  </a:cubicBezTo>
                  <a:cubicBezTo>
                    <a:pt x="26670" y="1444227"/>
                    <a:pt x="63500" y="1460737"/>
                    <a:pt x="103471" y="1460737"/>
                  </a:cubicBezTo>
                  <a:lnTo>
                    <a:pt x="1320062" y="1460737"/>
                  </a:lnTo>
                  <a:cubicBezTo>
                    <a:pt x="1400072" y="1460737"/>
                    <a:pt x="1466112" y="1394697"/>
                    <a:pt x="1466112" y="1314687"/>
                  </a:cubicBezTo>
                  <a:lnTo>
                    <a:pt x="1466112" y="95250"/>
                  </a:lnTo>
                  <a:cubicBezTo>
                    <a:pt x="1466112" y="58420"/>
                    <a:pt x="1452142" y="25400"/>
                    <a:pt x="1430552" y="0"/>
                  </a:cubicBezTo>
                  <a:cubicBezTo>
                    <a:pt x="1436902" y="16510"/>
                    <a:pt x="1439442" y="34290"/>
                    <a:pt x="1439442" y="52070"/>
                  </a:cubicBezTo>
                  <a:lnTo>
                    <a:pt x="1439442" y="1271507"/>
                  </a:lnTo>
                  <a:lnTo>
                    <a:pt x="1439442" y="1271507"/>
                  </a:lnTo>
                  <a:close/>
                </a:path>
              </a:pathLst>
            </a:custGeom>
            <a:solidFill>
              <a:srgbClr val="70443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1505482" cy="1511537"/>
            </a:xfrm>
            <a:custGeom>
              <a:avLst/>
              <a:gdLst/>
              <a:ahLst/>
              <a:cxnLst/>
              <a:rect l="l" t="t" r="r" b="b"/>
              <a:pathLst>
                <a:path w="1505482" h="1511537">
                  <a:moveTo>
                    <a:pt x="146050" y="1511537"/>
                  </a:moveTo>
                  <a:lnTo>
                    <a:pt x="1359432" y="1511537"/>
                  </a:lnTo>
                  <a:cubicBezTo>
                    <a:pt x="1439442" y="1511537"/>
                    <a:pt x="1505482" y="1445497"/>
                    <a:pt x="1505482" y="1365487"/>
                  </a:cubicBezTo>
                  <a:lnTo>
                    <a:pt x="1505482" y="146050"/>
                  </a:lnTo>
                  <a:cubicBezTo>
                    <a:pt x="1505482" y="66040"/>
                    <a:pt x="1439442" y="0"/>
                    <a:pt x="135943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65487"/>
                  </a:lnTo>
                  <a:cubicBezTo>
                    <a:pt x="0" y="1446767"/>
                    <a:pt x="66040" y="1511537"/>
                    <a:pt x="146050" y="1511537"/>
                  </a:cubicBezTo>
                  <a:close/>
                </a:path>
              </a:pathLst>
            </a:custGeom>
            <a:solidFill>
              <a:srgbClr val="B9DDB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570252" cy="1580117"/>
            </a:xfrm>
            <a:custGeom>
              <a:avLst/>
              <a:gdLst/>
              <a:ahLst/>
              <a:cxnLst/>
              <a:rect l="l" t="t" r="r" b="b"/>
              <a:pathLst>
                <a:path w="1570252" h="1580117">
                  <a:moveTo>
                    <a:pt x="1506752" y="74930"/>
                  </a:moveTo>
                  <a:cubicBezTo>
                    <a:pt x="1478812" y="30480"/>
                    <a:pt x="1429282" y="0"/>
                    <a:pt x="137213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8187"/>
                  </a:lnTo>
                  <a:cubicBezTo>
                    <a:pt x="0" y="1430257"/>
                    <a:pt x="25400" y="1475977"/>
                    <a:pt x="63500" y="1505187"/>
                  </a:cubicBezTo>
                  <a:cubicBezTo>
                    <a:pt x="91440" y="1549637"/>
                    <a:pt x="140970" y="1580117"/>
                    <a:pt x="197347" y="1580117"/>
                  </a:cubicBezTo>
                  <a:lnTo>
                    <a:pt x="1411502" y="1580117"/>
                  </a:lnTo>
                  <a:cubicBezTo>
                    <a:pt x="1499132" y="1580117"/>
                    <a:pt x="1570252" y="1508997"/>
                    <a:pt x="1570252" y="1421367"/>
                  </a:cubicBezTo>
                  <a:lnTo>
                    <a:pt x="1570252" y="201930"/>
                  </a:lnTo>
                  <a:cubicBezTo>
                    <a:pt x="1570252" y="149860"/>
                    <a:pt x="1544852" y="104140"/>
                    <a:pt x="1506752" y="74930"/>
                  </a:cubicBezTo>
                  <a:close/>
                  <a:moveTo>
                    <a:pt x="12700" y="1378187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372132" y="12700"/>
                  </a:lnTo>
                  <a:cubicBezTo>
                    <a:pt x="1452142" y="12700"/>
                    <a:pt x="1518182" y="78740"/>
                    <a:pt x="1518182" y="158750"/>
                  </a:cubicBezTo>
                  <a:lnTo>
                    <a:pt x="1518182" y="1378187"/>
                  </a:lnTo>
                  <a:cubicBezTo>
                    <a:pt x="1518182" y="1458197"/>
                    <a:pt x="1452142" y="1524237"/>
                    <a:pt x="1372132" y="1524237"/>
                  </a:cubicBezTo>
                  <a:lnTo>
                    <a:pt x="158750" y="1524237"/>
                  </a:lnTo>
                  <a:cubicBezTo>
                    <a:pt x="78740" y="1524237"/>
                    <a:pt x="12700" y="1459467"/>
                    <a:pt x="12700" y="1378187"/>
                  </a:cubicBezTo>
                  <a:close/>
                  <a:moveTo>
                    <a:pt x="1558822" y="1421367"/>
                  </a:moveTo>
                  <a:cubicBezTo>
                    <a:pt x="1558822" y="1501376"/>
                    <a:pt x="1491512" y="1567417"/>
                    <a:pt x="1411502" y="1567417"/>
                  </a:cubicBezTo>
                  <a:lnTo>
                    <a:pt x="197347" y="1567417"/>
                  </a:lnTo>
                  <a:cubicBezTo>
                    <a:pt x="157480" y="1567417"/>
                    <a:pt x="120650" y="1550906"/>
                    <a:pt x="93980" y="1522967"/>
                  </a:cubicBezTo>
                  <a:cubicBezTo>
                    <a:pt x="114300" y="1531856"/>
                    <a:pt x="135890" y="1536937"/>
                    <a:pt x="160020" y="1536937"/>
                  </a:cubicBezTo>
                  <a:lnTo>
                    <a:pt x="1373402" y="1536937"/>
                  </a:lnTo>
                  <a:cubicBezTo>
                    <a:pt x="1461032" y="1536937"/>
                    <a:pt x="1532152" y="1465817"/>
                    <a:pt x="1532152" y="1378187"/>
                  </a:cubicBezTo>
                  <a:lnTo>
                    <a:pt x="1532152" y="158750"/>
                  </a:lnTo>
                  <a:cubicBezTo>
                    <a:pt x="1532152" y="140970"/>
                    <a:pt x="1528342" y="123190"/>
                    <a:pt x="1523262" y="106680"/>
                  </a:cubicBezTo>
                  <a:cubicBezTo>
                    <a:pt x="1544852" y="132080"/>
                    <a:pt x="1558822" y="165100"/>
                    <a:pt x="1558822" y="201930"/>
                  </a:cubicBezTo>
                  <a:lnTo>
                    <a:pt x="1558822" y="1421367"/>
                  </a:lnTo>
                  <a:cubicBezTo>
                    <a:pt x="1558822" y="1421367"/>
                    <a:pt x="1558822" y="1421367"/>
                    <a:pt x="1558822" y="1421367"/>
                  </a:cubicBezTo>
                  <a:close/>
                </a:path>
              </a:pathLst>
            </a:custGeom>
            <a:solidFill>
              <a:srgbClr val="70443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77062" y="1184355"/>
            <a:ext cx="3318289" cy="442283"/>
            <a:chOff x="0" y="0"/>
            <a:chExt cx="107362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8CDA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4572000" y="2078322"/>
            <a:ext cx="3864511" cy="510046"/>
            <a:chOff x="0" y="0"/>
            <a:chExt cx="10736290" cy="191389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736290" cy="1913890"/>
            </a:xfrm>
            <a:custGeom>
              <a:avLst/>
              <a:gdLst/>
              <a:ahLst/>
              <a:cxnLst/>
              <a:rect l="l" t="t" r="r" b="b"/>
              <a:pathLst>
                <a:path w="10736290" h="1913890">
                  <a:moveTo>
                    <a:pt x="10736290" y="956945"/>
                  </a:moveTo>
                  <a:lnTo>
                    <a:pt x="10736290" y="956945"/>
                  </a:lnTo>
                  <a:cubicBezTo>
                    <a:pt x="10736290" y="1485392"/>
                    <a:pt x="10307919" y="1913890"/>
                    <a:pt x="9779345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9779345" y="0"/>
                  </a:lnTo>
                  <a:cubicBezTo>
                    <a:pt x="10307793" y="0"/>
                    <a:pt x="10736290" y="428371"/>
                    <a:pt x="10736290" y="956945"/>
                  </a:cubicBezTo>
                  <a:close/>
                </a:path>
              </a:pathLst>
            </a:custGeom>
            <a:solidFill>
              <a:srgbClr val="FFF3ED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67736" y="1301233"/>
            <a:ext cx="241769" cy="27395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519721" y="2173202"/>
            <a:ext cx="281567" cy="31905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12695" y="3404238"/>
            <a:ext cx="1726936" cy="179549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413114" y="1816012"/>
            <a:ext cx="35510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Hiện</a:t>
            </a:r>
            <a:r>
              <a:rPr lang="en-US" sz="2400" dirty="0"/>
              <a:t> nay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đang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598119" y="2814277"/>
            <a:ext cx="400551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lĩnh</a:t>
            </a:r>
            <a:r>
              <a:rPr lang="en-US" sz="2400" dirty="0"/>
              <a:t> </a:t>
            </a:r>
            <a:r>
              <a:rPr lang="en-US" sz="2400" dirty="0" err="1"/>
              <a:t>vực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: </a:t>
            </a:r>
            <a:r>
              <a:rPr lang="en-US" sz="2400" dirty="0" err="1"/>
              <a:t>nông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,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, </a:t>
            </a:r>
            <a:r>
              <a:rPr lang="en-US" sz="2400" dirty="0" err="1"/>
              <a:t>tiểu</a:t>
            </a:r>
            <a:r>
              <a:rPr lang="en-US" sz="2400" dirty="0"/>
              <a:t> </a:t>
            </a:r>
            <a:r>
              <a:rPr lang="en-US" sz="2400" dirty="0" err="1"/>
              <a:t>thủ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nghiệp</a:t>
            </a:r>
            <a:r>
              <a:rPr lang="en-US" sz="2400" dirty="0"/>
              <a:t>, </a:t>
            </a:r>
            <a:r>
              <a:rPr lang="en-US" sz="2400" dirty="0" err="1"/>
              <a:t>dịch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, </a:t>
            </a:r>
            <a:r>
              <a:rPr lang="en-US" sz="2400" dirty="0" err="1"/>
              <a:t>thương</a:t>
            </a:r>
            <a:r>
              <a:rPr lang="en-US" sz="2400" dirty="0"/>
              <a:t> </a:t>
            </a:r>
            <a:r>
              <a:rPr lang="en-US" sz="2400" dirty="0" err="1"/>
              <a:t>mại</a:t>
            </a:r>
            <a:r>
              <a:rPr lang="en-US" sz="2400" dirty="0"/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4786" y="248799"/>
            <a:ext cx="645145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fr-FR" sz="2400" b="1" dirty="0"/>
              <a:t>1</a:t>
            </a:r>
            <a:r>
              <a:rPr lang="vi-VN" sz="2400" b="1" dirty="0"/>
              <a:t>. </a:t>
            </a:r>
            <a:r>
              <a:rPr lang="fr-FR" sz="2400" b="1" dirty="0" err="1"/>
              <a:t>Mô</a:t>
            </a:r>
            <a:r>
              <a:rPr lang="fr-FR" sz="2400" b="1" dirty="0"/>
              <a:t> </a:t>
            </a:r>
            <a:r>
              <a:rPr lang="fr-FR" sz="2400" b="1" dirty="0" err="1"/>
              <a:t>hình</a:t>
            </a:r>
            <a:r>
              <a:rPr lang="fr-FR" sz="2400" b="1" dirty="0"/>
              <a:t> </a:t>
            </a:r>
            <a:r>
              <a:rPr lang="fr-FR" sz="2400" b="1" dirty="0" err="1"/>
              <a:t>hộ</a:t>
            </a:r>
            <a:r>
              <a:rPr lang="fr-FR" sz="2400" b="1" dirty="0"/>
              <a:t> </a:t>
            </a:r>
            <a:r>
              <a:rPr lang="fr-FR" sz="2400" b="1" dirty="0" err="1"/>
              <a:t>sản</a:t>
            </a:r>
            <a:r>
              <a:rPr lang="fr-FR" sz="2400" b="1" dirty="0"/>
              <a:t> </a:t>
            </a:r>
            <a:r>
              <a:rPr lang="fr-FR" sz="2400" b="1" dirty="0" err="1"/>
              <a:t>xuất</a:t>
            </a:r>
            <a:r>
              <a:rPr lang="fr-FR" sz="2400" b="1" dirty="0"/>
              <a:t> </a:t>
            </a:r>
            <a:r>
              <a:rPr lang="fr-FR" sz="2400" b="1" dirty="0" err="1"/>
              <a:t>kinh</a:t>
            </a:r>
            <a:r>
              <a:rPr lang="fr-FR" sz="2400" b="1" dirty="0"/>
              <a:t> </a:t>
            </a:r>
            <a:r>
              <a:rPr lang="fr-FR" sz="2400" b="1" dirty="0" err="1"/>
              <a:t>doanh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 animBg="1"/>
    </p:bldLst>
  </p:timing>
</p:sld>
</file>

<file path=ppt/theme/theme1.xml><?xml version="1.0" encoding="utf-8"?>
<a:theme xmlns:a="http://schemas.openxmlformats.org/drawingml/2006/main" name="Travel Guide: Hong Kong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CD4759"/>
      </a:lt2>
      <a:accent1>
        <a:srgbClr val="A25576"/>
      </a:accent1>
      <a:accent2>
        <a:srgbClr val="7C1F45"/>
      </a:accent2>
      <a:accent3>
        <a:srgbClr val="F88E70"/>
      </a:accent3>
      <a:accent4>
        <a:srgbClr val="FFF3E2"/>
      </a:accent4>
      <a:accent5>
        <a:srgbClr val="B3748F"/>
      </a:accent5>
      <a:accent6>
        <a:srgbClr val="F6BFB4"/>
      </a:accent6>
      <a:hlink>
        <a:srgbClr val="DFC2C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4250</TotalTime>
  <Words>1047</Words>
  <Application>Microsoft Office PowerPoint</Application>
  <PresentationFormat>On-screen Show (16:9)</PresentationFormat>
  <Paragraphs>93</Paragraphs>
  <Slides>27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Spartan</vt:lpstr>
      <vt:lpstr>Inter</vt:lpstr>
      <vt:lpstr>Arial</vt:lpstr>
      <vt:lpstr>Times New Roman</vt:lpstr>
      <vt:lpstr>#9Slide03 IcielPanton Black</vt:lpstr>
      <vt:lpstr>Roboto Condensed Light</vt:lpstr>
      <vt:lpstr>Arialle Bold</vt:lpstr>
      <vt:lpstr>Impact</vt:lpstr>
      <vt:lpstr>Faustina Regular</vt:lpstr>
      <vt:lpstr>Faustina SemiBold</vt:lpstr>
      <vt:lpstr>Calibri Light</vt:lpstr>
      <vt:lpstr>Bebas Neue</vt:lpstr>
      <vt:lpstr>Muli Regular</vt:lpstr>
      <vt:lpstr>Calibri</vt:lpstr>
      <vt:lpstr>Nunito Bold</vt:lpstr>
      <vt:lpstr>Montserrat Semi-Bold</vt:lpstr>
      <vt:lpstr>Spartan Thin</vt:lpstr>
      <vt:lpstr>Faustina Regular Bold</vt:lpstr>
      <vt:lpstr>Livvic</vt:lpstr>
      <vt:lpstr>#9Slide02 Noi dung dai</vt:lpstr>
      <vt:lpstr>Travel Guide: Hong Kong by Slidesgo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Trang Ngô</cp:lastModifiedBy>
  <cp:revision>219</cp:revision>
  <dcterms:created xsi:type="dcterms:W3CDTF">2021-07-15T01:47:15Z</dcterms:created>
  <dcterms:modified xsi:type="dcterms:W3CDTF">2026-02-09T02:17:07Z</dcterms:modified>
</cp:coreProperties>
</file>