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15"/>
  </p:notesMasterIdLst>
  <p:sldIdLst>
    <p:sldId id="256" r:id="rId2"/>
    <p:sldId id="309" r:id="rId3"/>
    <p:sldId id="298" r:id="rId4"/>
    <p:sldId id="311" r:id="rId5"/>
    <p:sldId id="294" r:id="rId6"/>
    <p:sldId id="295" r:id="rId7"/>
    <p:sldId id="296" r:id="rId8"/>
    <p:sldId id="299" r:id="rId9"/>
    <p:sldId id="313" r:id="rId10"/>
    <p:sldId id="306" r:id="rId11"/>
    <p:sldId id="307" r:id="rId12"/>
    <p:sldId id="312" r:id="rId13"/>
    <p:sldId id="301"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Montserrat" panose="020B0604020202020204" charset="0"/>
      <p:regular r:id="rId20"/>
      <p:bold r:id="rId21"/>
      <p:italic r:id="rId22"/>
      <p:boldItalic r:id="rId23"/>
    </p:embeddedFont>
    <p:embeddedFont>
      <p:font typeface="Verdana" panose="020B0604030504040204" pitchFamily="34" charset="0"/>
      <p:regular r:id="rId24"/>
      <p:bold r:id="rId25"/>
      <p:italic r:id="rId26"/>
      <p:boldItalic r:id="rId27"/>
    </p:embeddedFont>
    <p:embeddedFont>
      <p:font typeface="Hind"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D4B988-E68A-4285-939F-A85659C509C1}">
  <a:tblStyle styleId="{97D4B988-E68A-4285-939F-A85659C509C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FE5B7AB-DA76-4FBA-A4AF-AA9C3A52749F}"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118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982746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280b16ec382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280b16ec38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482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ilviculture Techniques by Slidesgo"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229">
            <a:off x="725850" y="539649"/>
            <a:ext cx="4510500" cy="2146500"/>
          </a:xfrm>
          <a:prstGeom prst="rect">
            <a:avLst/>
          </a:prstGeom>
          <a:noFill/>
        </p:spPr>
        <p:txBody>
          <a:bodyPr spcFirstLastPara="1" wrap="square" lIns="91425" tIns="91425" rIns="91425" bIns="91425" anchor="ctr" anchorCtr="0">
            <a:noAutofit/>
          </a:bodyPr>
          <a:lstStyle>
            <a:lvl1pPr lvl="0">
              <a:lnSpc>
                <a:spcPct val="90000"/>
              </a:lnSpc>
              <a:spcBef>
                <a:spcPts val="0"/>
              </a:spcBef>
              <a:spcAft>
                <a:spcPts val="0"/>
              </a:spcAft>
              <a:buSzPts val="5000"/>
              <a:buNone/>
              <a:defRPr sz="5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5850" y="2586050"/>
            <a:ext cx="3611400" cy="435300"/>
          </a:xfrm>
          <a:prstGeom prst="rect">
            <a:avLst/>
          </a:prstGeom>
          <a:noFill/>
        </p:spPr>
        <p:txBody>
          <a:bodyPr spcFirstLastPara="1" wrap="square" lIns="91425" tIns="91425" rIns="91425" bIns="91425" anchor="b" anchorCtr="0">
            <a:noAutofit/>
          </a:bodyPr>
          <a:lstStyle>
            <a:lvl1pPr lvl="0">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flipH="1">
            <a:off x="7989993" y="283079"/>
            <a:ext cx="779484" cy="4571967"/>
            <a:chOff x="345379" y="289707"/>
            <a:chExt cx="779484" cy="4571967"/>
          </a:xfrm>
        </p:grpSpPr>
        <p:grpSp>
          <p:nvGrpSpPr>
            <p:cNvPr id="12" name="Google Shape;12;p2"/>
            <p:cNvGrpSpPr/>
            <p:nvPr/>
          </p:nvGrpSpPr>
          <p:grpSpPr>
            <a:xfrm rot="10800000">
              <a:off x="345379" y="289707"/>
              <a:ext cx="779484" cy="545446"/>
              <a:chOff x="7690650" y="3788719"/>
              <a:chExt cx="1101900" cy="1124400"/>
            </a:xfrm>
          </p:grpSpPr>
          <p:cxnSp>
            <p:nvCxnSpPr>
              <p:cNvPr id="13" name="Google Shape;13;p2"/>
              <p:cNvCxnSpPr/>
              <p:nvPr/>
            </p:nvCxnSpPr>
            <p:spPr>
              <a:xfrm>
                <a:off x="8790956" y="3788719"/>
                <a:ext cx="0" cy="1124400"/>
              </a:xfrm>
              <a:prstGeom prst="straightConnector1">
                <a:avLst/>
              </a:prstGeom>
              <a:noFill/>
              <a:ln w="9525" cap="flat" cmpd="sng">
                <a:solidFill>
                  <a:schemeClr val="dk2"/>
                </a:solidFill>
                <a:prstDash val="solid"/>
                <a:round/>
                <a:headEnd type="none" w="med" len="med"/>
                <a:tailEnd type="none" w="med" len="med"/>
              </a:ln>
            </p:spPr>
          </p:cxnSp>
          <p:cxnSp>
            <p:nvCxnSpPr>
              <p:cNvPr id="14" name="Google Shape;14;p2"/>
              <p:cNvCxnSpPr/>
              <p:nvPr/>
            </p:nvCxnSpPr>
            <p:spPr>
              <a:xfrm rot="10800000">
                <a:off x="7690650" y="4908050"/>
                <a:ext cx="1101900" cy="0"/>
              </a:xfrm>
              <a:prstGeom prst="straightConnector1">
                <a:avLst/>
              </a:prstGeom>
              <a:noFill/>
              <a:ln w="9525" cap="flat" cmpd="sng">
                <a:solidFill>
                  <a:schemeClr val="dk2"/>
                </a:solidFill>
                <a:prstDash val="solid"/>
                <a:round/>
                <a:headEnd type="none" w="med" len="med"/>
                <a:tailEnd type="none" w="med" len="med"/>
              </a:ln>
            </p:spPr>
          </p:cxnSp>
        </p:grpSp>
        <p:grpSp>
          <p:nvGrpSpPr>
            <p:cNvPr id="15" name="Google Shape;15;p2"/>
            <p:cNvGrpSpPr/>
            <p:nvPr/>
          </p:nvGrpSpPr>
          <p:grpSpPr>
            <a:xfrm rot="5400000">
              <a:off x="-1232808" y="2685060"/>
              <a:ext cx="3754808" cy="598419"/>
              <a:chOff x="3484650" y="3679281"/>
              <a:chExt cx="5307900" cy="1233600"/>
            </a:xfrm>
          </p:grpSpPr>
          <p:cxnSp>
            <p:nvCxnSpPr>
              <p:cNvPr id="16" name="Google Shape;16;p2"/>
              <p:cNvCxnSpPr/>
              <p:nvPr/>
            </p:nvCxnSpPr>
            <p:spPr>
              <a:xfrm>
                <a:off x="8790971" y="3679281"/>
                <a:ext cx="0" cy="1233600"/>
              </a:xfrm>
              <a:prstGeom prst="straightConnector1">
                <a:avLst/>
              </a:prstGeom>
              <a:noFill/>
              <a:ln w="9525" cap="flat" cmpd="sng">
                <a:solidFill>
                  <a:schemeClr val="dk2"/>
                </a:solidFill>
                <a:prstDash val="solid"/>
                <a:round/>
                <a:headEnd type="none" w="med" len="med"/>
                <a:tailEnd type="none" w="med" len="med"/>
              </a:ln>
            </p:spPr>
          </p:cxnSp>
          <p:cxnSp>
            <p:nvCxnSpPr>
              <p:cNvPr id="17" name="Google Shape;17;p2"/>
              <p:cNvCxnSpPr/>
              <p:nvPr/>
            </p:nvCxnSpPr>
            <p:spPr>
              <a:xfrm>
                <a:off x="6138600" y="2254100"/>
                <a:ext cx="0" cy="5307900"/>
              </a:xfrm>
              <a:prstGeom prst="straightConnector1">
                <a:avLst/>
              </a:prstGeom>
              <a:noFill/>
              <a:ln w="9525" cap="flat" cmpd="sng">
                <a:solidFill>
                  <a:schemeClr val="dk2"/>
                </a:solidFill>
                <a:prstDash val="solid"/>
                <a:round/>
                <a:headEnd type="none" w="med" len="med"/>
                <a:tailEnd type="none" w="med" len="med"/>
              </a:ln>
            </p:spPr>
          </p:cxnSp>
        </p:grpSp>
      </p:grpSp>
      <p:grpSp>
        <p:nvGrpSpPr>
          <p:cNvPr id="18" name="Google Shape;18;p2"/>
          <p:cNvGrpSpPr/>
          <p:nvPr/>
        </p:nvGrpSpPr>
        <p:grpSpPr>
          <a:xfrm>
            <a:off x="371029" y="283129"/>
            <a:ext cx="779484" cy="4571883"/>
            <a:chOff x="345379" y="289792"/>
            <a:chExt cx="779484" cy="4571883"/>
          </a:xfrm>
        </p:grpSpPr>
        <p:grpSp>
          <p:nvGrpSpPr>
            <p:cNvPr id="19" name="Google Shape;19;p2"/>
            <p:cNvGrpSpPr/>
            <p:nvPr/>
          </p:nvGrpSpPr>
          <p:grpSpPr>
            <a:xfrm rot="10800000">
              <a:off x="345379" y="289792"/>
              <a:ext cx="779484" cy="2606733"/>
              <a:chOff x="7690650" y="-460656"/>
              <a:chExt cx="1101900" cy="5373600"/>
            </a:xfrm>
          </p:grpSpPr>
          <p:cxnSp>
            <p:nvCxnSpPr>
              <p:cNvPr id="20" name="Google Shape;20;p2"/>
              <p:cNvCxnSpPr/>
              <p:nvPr/>
            </p:nvCxnSpPr>
            <p:spPr>
              <a:xfrm>
                <a:off x="8790966" y="-460656"/>
                <a:ext cx="0" cy="5373600"/>
              </a:xfrm>
              <a:prstGeom prst="straightConnector1">
                <a:avLst/>
              </a:prstGeom>
              <a:noFill/>
              <a:ln w="9525" cap="flat" cmpd="sng">
                <a:solidFill>
                  <a:schemeClr val="dk2"/>
                </a:solidFill>
                <a:prstDash val="solid"/>
                <a:round/>
                <a:headEnd type="none" w="med" len="med"/>
                <a:tailEnd type="none" w="med" len="med"/>
              </a:ln>
            </p:spPr>
          </p:cxnSp>
          <p:cxnSp>
            <p:nvCxnSpPr>
              <p:cNvPr id="21" name="Google Shape;21;p2"/>
              <p:cNvCxnSpPr/>
              <p:nvPr/>
            </p:nvCxnSpPr>
            <p:spPr>
              <a:xfrm rot="10800000">
                <a:off x="7690650" y="4908050"/>
                <a:ext cx="1101900" cy="0"/>
              </a:xfrm>
              <a:prstGeom prst="straightConnector1">
                <a:avLst/>
              </a:prstGeom>
              <a:noFill/>
              <a:ln w="9525" cap="flat" cmpd="sng">
                <a:solidFill>
                  <a:schemeClr val="dk2"/>
                </a:solidFill>
                <a:prstDash val="solid"/>
                <a:round/>
                <a:headEnd type="none" w="med" len="med"/>
                <a:tailEnd type="none" w="med" len="med"/>
              </a:ln>
            </p:spPr>
          </p:cxnSp>
        </p:grpSp>
        <p:grpSp>
          <p:nvGrpSpPr>
            <p:cNvPr id="22" name="Google Shape;22;p2"/>
            <p:cNvGrpSpPr/>
            <p:nvPr/>
          </p:nvGrpSpPr>
          <p:grpSpPr>
            <a:xfrm rot="5400000">
              <a:off x="-158975" y="3758893"/>
              <a:ext cx="1607142" cy="598419"/>
              <a:chOff x="6520650" y="3679281"/>
              <a:chExt cx="2271900" cy="1233600"/>
            </a:xfrm>
          </p:grpSpPr>
          <p:cxnSp>
            <p:nvCxnSpPr>
              <p:cNvPr id="23" name="Google Shape;23;p2"/>
              <p:cNvCxnSpPr/>
              <p:nvPr/>
            </p:nvCxnSpPr>
            <p:spPr>
              <a:xfrm>
                <a:off x="8790971" y="3679281"/>
                <a:ext cx="0" cy="1233600"/>
              </a:xfrm>
              <a:prstGeom prst="straightConnector1">
                <a:avLst/>
              </a:prstGeom>
              <a:noFill/>
              <a:ln w="9525" cap="flat" cmpd="sng">
                <a:solidFill>
                  <a:schemeClr val="dk2"/>
                </a:solidFill>
                <a:prstDash val="solid"/>
                <a:round/>
                <a:headEnd type="none" w="med" len="med"/>
                <a:tailEnd type="none" w="med" len="med"/>
              </a:ln>
            </p:spPr>
          </p:cxnSp>
          <p:cxnSp>
            <p:nvCxnSpPr>
              <p:cNvPr id="24" name="Google Shape;24;p2"/>
              <p:cNvCxnSpPr/>
              <p:nvPr/>
            </p:nvCxnSpPr>
            <p:spPr>
              <a:xfrm>
                <a:off x="7656600" y="3772100"/>
                <a:ext cx="0" cy="2271900"/>
              </a:xfrm>
              <a:prstGeom prst="straightConnector1">
                <a:avLst/>
              </a:prstGeom>
              <a:noFill/>
              <a:ln w="9525" cap="flat" cmpd="sng">
                <a:solidFill>
                  <a:schemeClr val="dk2"/>
                </a:solidFill>
                <a:prstDash val="solid"/>
                <a:round/>
                <a:headEnd type="none" w="med" len="med"/>
                <a:tailEnd type="none" w="med" len="med"/>
              </a:ln>
            </p:spPr>
          </p:cxn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713225" y="2128500"/>
            <a:ext cx="3525600" cy="11253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42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7" name="Google Shape;27;p3"/>
          <p:cNvSpPr txBox="1">
            <a:spLocks noGrp="1"/>
          </p:cNvSpPr>
          <p:nvPr>
            <p:ph type="title" idx="2" hasCustomPrompt="1"/>
          </p:nvPr>
        </p:nvSpPr>
        <p:spPr>
          <a:xfrm>
            <a:off x="713225" y="539498"/>
            <a:ext cx="1317000" cy="1239900"/>
          </a:xfrm>
          <a:prstGeom prst="rect">
            <a:avLst/>
          </a:prstGeom>
          <a:noFill/>
          <a:ln>
            <a:noFill/>
          </a:ln>
        </p:spPr>
        <p:txBody>
          <a:bodyPr spcFirstLastPara="1" wrap="square" lIns="91425" tIns="91425" rIns="91425" bIns="91425" anchor="b" anchorCtr="0">
            <a:noAutofit/>
          </a:bodyPr>
          <a:lstStyle>
            <a:lvl1pPr lvl="0" rtl="0">
              <a:lnSpc>
                <a:spcPct val="100000"/>
              </a:lnSpc>
              <a:spcBef>
                <a:spcPts val="0"/>
              </a:spcBef>
              <a:spcAft>
                <a:spcPts val="0"/>
              </a:spcAft>
              <a:buSzPts val="5000"/>
              <a:buNone/>
              <a:defRPr sz="7000">
                <a:solidFill>
                  <a:schemeClr val="accent1"/>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8" name="Google Shape;28;p3"/>
          <p:cNvSpPr txBox="1">
            <a:spLocks noGrp="1"/>
          </p:cNvSpPr>
          <p:nvPr>
            <p:ph type="subTitle" idx="1"/>
          </p:nvPr>
        </p:nvSpPr>
        <p:spPr>
          <a:xfrm>
            <a:off x="713225" y="3620725"/>
            <a:ext cx="3892800" cy="418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grpSp>
        <p:nvGrpSpPr>
          <p:cNvPr id="29" name="Google Shape;29;p3"/>
          <p:cNvGrpSpPr/>
          <p:nvPr/>
        </p:nvGrpSpPr>
        <p:grpSpPr>
          <a:xfrm>
            <a:off x="372779" y="285754"/>
            <a:ext cx="779484" cy="4571995"/>
            <a:chOff x="345379" y="289679"/>
            <a:chExt cx="779484" cy="4571995"/>
          </a:xfrm>
        </p:grpSpPr>
        <p:grpSp>
          <p:nvGrpSpPr>
            <p:cNvPr id="30" name="Google Shape;30;p3"/>
            <p:cNvGrpSpPr/>
            <p:nvPr/>
          </p:nvGrpSpPr>
          <p:grpSpPr>
            <a:xfrm rot="10800000">
              <a:off x="345379" y="289679"/>
              <a:ext cx="779484" cy="3604196"/>
              <a:chOff x="7690650" y="-2516624"/>
              <a:chExt cx="1101900" cy="7429800"/>
            </a:xfrm>
          </p:grpSpPr>
          <p:cxnSp>
            <p:nvCxnSpPr>
              <p:cNvPr id="31" name="Google Shape;31;p3"/>
              <p:cNvCxnSpPr/>
              <p:nvPr/>
            </p:nvCxnSpPr>
            <p:spPr>
              <a:xfrm>
                <a:off x="8790966" y="-2516624"/>
                <a:ext cx="0" cy="7429800"/>
              </a:xfrm>
              <a:prstGeom prst="straightConnector1">
                <a:avLst/>
              </a:prstGeom>
              <a:noFill/>
              <a:ln w="9525" cap="flat" cmpd="sng">
                <a:solidFill>
                  <a:schemeClr val="dk2"/>
                </a:solidFill>
                <a:prstDash val="solid"/>
                <a:round/>
                <a:headEnd type="none" w="med" len="med"/>
                <a:tailEnd type="none" w="med" len="med"/>
              </a:ln>
            </p:spPr>
          </p:cxnSp>
          <p:cxnSp>
            <p:nvCxnSpPr>
              <p:cNvPr id="32" name="Google Shape;32;p3"/>
              <p:cNvCxnSpPr/>
              <p:nvPr/>
            </p:nvCxnSpPr>
            <p:spPr>
              <a:xfrm rot="10800000">
                <a:off x="7690650" y="4908050"/>
                <a:ext cx="1101900" cy="0"/>
              </a:xfrm>
              <a:prstGeom prst="straightConnector1">
                <a:avLst/>
              </a:prstGeom>
              <a:noFill/>
              <a:ln w="9525" cap="flat" cmpd="sng">
                <a:solidFill>
                  <a:schemeClr val="dk2"/>
                </a:solidFill>
                <a:prstDash val="solid"/>
                <a:round/>
                <a:headEnd type="none" w="med" len="med"/>
                <a:tailEnd type="none" w="med" len="med"/>
              </a:ln>
            </p:spPr>
          </p:cxnSp>
        </p:grpSp>
        <p:grpSp>
          <p:nvGrpSpPr>
            <p:cNvPr id="33" name="Google Shape;33;p3"/>
            <p:cNvGrpSpPr/>
            <p:nvPr/>
          </p:nvGrpSpPr>
          <p:grpSpPr>
            <a:xfrm rot="5400000">
              <a:off x="390675" y="4308543"/>
              <a:ext cx="507842" cy="598419"/>
              <a:chOff x="8074650" y="3679281"/>
              <a:chExt cx="717900" cy="1233600"/>
            </a:xfrm>
          </p:grpSpPr>
          <p:cxnSp>
            <p:nvCxnSpPr>
              <p:cNvPr id="34" name="Google Shape;34;p3"/>
              <p:cNvCxnSpPr/>
              <p:nvPr/>
            </p:nvCxnSpPr>
            <p:spPr>
              <a:xfrm>
                <a:off x="8790971" y="3679281"/>
                <a:ext cx="0" cy="1233600"/>
              </a:xfrm>
              <a:prstGeom prst="straightConnector1">
                <a:avLst/>
              </a:prstGeom>
              <a:noFill/>
              <a:ln w="9525" cap="flat" cmpd="sng">
                <a:solidFill>
                  <a:schemeClr val="dk2"/>
                </a:solidFill>
                <a:prstDash val="solid"/>
                <a:round/>
                <a:headEnd type="none" w="med" len="med"/>
                <a:tailEnd type="none" w="med" len="med"/>
              </a:ln>
            </p:spPr>
          </p:cxnSp>
          <p:cxnSp>
            <p:nvCxnSpPr>
              <p:cNvPr id="35" name="Google Shape;35;p3"/>
              <p:cNvCxnSpPr/>
              <p:nvPr/>
            </p:nvCxnSpPr>
            <p:spPr>
              <a:xfrm>
                <a:off x="8433600" y="4549100"/>
                <a:ext cx="0" cy="717900"/>
              </a:xfrm>
              <a:prstGeom prst="straightConnector1">
                <a:avLst/>
              </a:prstGeom>
              <a:noFill/>
              <a:ln w="9525" cap="flat" cmpd="sng">
                <a:solidFill>
                  <a:schemeClr val="dk2"/>
                </a:solidFill>
                <a:prstDash val="solid"/>
                <a:round/>
                <a:headEnd type="none" w="med" len="med"/>
                <a:tailEnd type="none" w="med" len="med"/>
              </a:ln>
            </p:spPr>
          </p:cxnSp>
        </p:grpSp>
      </p:grpSp>
      <p:grpSp>
        <p:nvGrpSpPr>
          <p:cNvPr id="36" name="Google Shape;36;p3"/>
          <p:cNvGrpSpPr/>
          <p:nvPr/>
        </p:nvGrpSpPr>
        <p:grpSpPr>
          <a:xfrm flipH="1">
            <a:off x="7991743" y="285754"/>
            <a:ext cx="779484" cy="4571967"/>
            <a:chOff x="345379" y="289707"/>
            <a:chExt cx="779484" cy="4571967"/>
          </a:xfrm>
        </p:grpSpPr>
        <p:grpSp>
          <p:nvGrpSpPr>
            <p:cNvPr id="37" name="Google Shape;37;p3"/>
            <p:cNvGrpSpPr/>
            <p:nvPr/>
          </p:nvGrpSpPr>
          <p:grpSpPr>
            <a:xfrm rot="10800000">
              <a:off x="345379" y="289707"/>
              <a:ext cx="779484" cy="545446"/>
              <a:chOff x="7690650" y="3788719"/>
              <a:chExt cx="1101900" cy="1124400"/>
            </a:xfrm>
          </p:grpSpPr>
          <p:cxnSp>
            <p:nvCxnSpPr>
              <p:cNvPr id="38" name="Google Shape;38;p3"/>
              <p:cNvCxnSpPr/>
              <p:nvPr/>
            </p:nvCxnSpPr>
            <p:spPr>
              <a:xfrm>
                <a:off x="8790956" y="3788719"/>
                <a:ext cx="0" cy="1124400"/>
              </a:xfrm>
              <a:prstGeom prst="straightConnector1">
                <a:avLst/>
              </a:prstGeom>
              <a:noFill/>
              <a:ln w="9525" cap="flat" cmpd="sng">
                <a:solidFill>
                  <a:schemeClr val="dk2"/>
                </a:solidFill>
                <a:prstDash val="solid"/>
                <a:round/>
                <a:headEnd type="none" w="med" len="med"/>
                <a:tailEnd type="none" w="med" len="med"/>
              </a:ln>
            </p:spPr>
          </p:cxnSp>
          <p:cxnSp>
            <p:nvCxnSpPr>
              <p:cNvPr id="39" name="Google Shape;39;p3"/>
              <p:cNvCxnSpPr/>
              <p:nvPr/>
            </p:nvCxnSpPr>
            <p:spPr>
              <a:xfrm rot="10800000">
                <a:off x="7690650" y="4908050"/>
                <a:ext cx="1101900" cy="0"/>
              </a:xfrm>
              <a:prstGeom prst="straightConnector1">
                <a:avLst/>
              </a:prstGeom>
              <a:noFill/>
              <a:ln w="9525" cap="flat" cmpd="sng">
                <a:solidFill>
                  <a:schemeClr val="dk2"/>
                </a:solidFill>
                <a:prstDash val="solid"/>
                <a:round/>
                <a:headEnd type="none" w="med" len="med"/>
                <a:tailEnd type="none" w="med" len="med"/>
              </a:ln>
            </p:spPr>
          </p:cxnSp>
        </p:grpSp>
        <p:grpSp>
          <p:nvGrpSpPr>
            <p:cNvPr id="40" name="Google Shape;40;p3"/>
            <p:cNvGrpSpPr/>
            <p:nvPr/>
          </p:nvGrpSpPr>
          <p:grpSpPr>
            <a:xfrm rot="5400000">
              <a:off x="-1232808" y="2685060"/>
              <a:ext cx="3754808" cy="598419"/>
              <a:chOff x="3484650" y="3679281"/>
              <a:chExt cx="5307900" cy="1233600"/>
            </a:xfrm>
          </p:grpSpPr>
          <p:cxnSp>
            <p:nvCxnSpPr>
              <p:cNvPr id="41" name="Google Shape;41;p3"/>
              <p:cNvCxnSpPr/>
              <p:nvPr/>
            </p:nvCxnSpPr>
            <p:spPr>
              <a:xfrm>
                <a:off x="8790971" y="3679281"/>
                <a:ext cx="0" cy="1233600"/>
              </a:xfrm>
              <a:prstGeom prst="straightConnector1">
                <a:avLst/>
              </a:prstGeom>
              <a:noFill/>
              <a:ln w="9525" cap="flat" cmpd="sng">
                <a:solidFill>
                  <a:schemeClr val="dk2"/>
                </a:solidFill>
                <a:prstDash val="solid"/>
                <a:round/>
                <a:headEnd type="none" w="med" len="med"/>
                <a:tailEnd type="none" w="med" len="med"/>
              </a:ln>
            </p:spPr>
          </p:cxnSp>
          <p:cxnSp>
            <p:nvCxnSpPr>
              <p:cNvPr id="42" name="Google Shape;42;p3"/>
              <p:cNvCxnSpPr/>
              <p:nvPr/>
            </p:nvCxnSpPr>
            <p:spPr>
              <a:xfrm>
                <a:off x="6138600" y="2254100"/>
                <a:ext cx="0" cy="5307900"/>
              </a:xfrm>
              <a:prstGeom prst="straightConnector1">
                <a:avLst/>
              </a:prstGeom>
              <a:noFill/>
              <a:ln w="9525" cap="flat" cmpd="sng">
                <a:solidFill>
                  <a:schemeClr val="dk2"/>
                </a:solidFill>
                <a:prstDash val="solid"/>
                <a:round/>
                <a:headEnd type="none" w="med" len="med"/>
                <a:tailEnd type="none" w="med" len="med"/>
              </a:ln>
            </p:spPr>
          </p:cxn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693"/>
        <p:cNvGrpSpPr/>
        <p:nvPr/>
      </p:nvGrpSpPr>
      <p:grpSpPr>
        <a:xfrm>
          <a:off x="0" y="0"/>
          <a:ext cx="0" cy="0"/>
          <a:chOff x="0" y="0"/>
          <a:chExt cx="0" cy="0"/>
        </a:xfrm>
      </p:grpSpPr>
      <p:grpSp>
        <p:nvGrpSpPr>
          <p:cNvPr id="694" name="Google Shape;694;p40"/>
          <p:cNvGrpSpPr/>
          <p:nvPr/>
        </p:nvGrpSpPr>
        <p:grpSpPr>
          <a:xfrm rot="10800000">
            <a:off x="7989993" y="283079"/>
            <a:ext cx="779484" cy="4571967"/>
            <a:chOff x="345379" y="289707"/>
            <a:chExt cx="779484" cy="4571967"/>
          </a:xfrm>
        </p:grpSpPr>
        <p:grpSp>
          <p:nvGrpSpPr>
            <p:cNvPr id="695" name="Google Shape;695;p40"/>
            <p:cNvGrpSpPr/>
            <p:nvPr/>
          </p:nvGrpSpPr>
          <p:grpSpPr>
            <a:xfrm rot="10800000">
              <a:off x="345379" y="289707"/>
              <a:ext cx="779484" cy="545446"/>
              <a:chOff x="7690650" y="3788719"/>
              <a:chExt cx="1101900" cy="1124400"/>
            </a:xfrm>
          </p:grpSpPr>
          <p:cxnSp>
            <p:nvCxnSpPr>
              <p:cNvPr id="696" name="Google Shape;696;p40"/>
              <p:cNvCxnSpPr/>
              <p:nvPr/>
            </p:nvCxnSpPr>
            <p:spPr>
              <a:xfrm>
                <a:off x="8790956" y="3788719"/>
                <a:ext cx="0" cy="1124400"/>
              </a:xfrm>
              <a:prstGeom prst="straightConnector1">
                <a:avLst/>
              </a:prstGeom>
              <a:noFill/>
              <a:ln w="9525" cap="flat" cmpd="sng">
                <a:solidFill>
                  <a:schemeClr val="dk2"/>
                </a:solidFill>
                <a:prstDash val="solid"/>
                <a:round/>
                <a:headEnd type="none" w="med" len="med"/>
                <a:tailEnd type="none" w="med" len="med"/>
              </a:ln>
            </p:spPr>
          </p:cxnSp>
          <p:cxnSp>
            <p:nvCxnSpPr>
              <p:cNvPr id="697" name="Google Shape;697;p40"/>
              <p:cNvCxnSpPr/>
              <p:nvPr/>
            </p:nvCxnSpPr>
            <p:spPr>
              <a:xfrm rot="10800000">
                <a:off x="7690650" y="4908050"/>
                <a:ext cx="1101900" cy="0"/>
              </a:xfrm>
              <a:prstGeom prst="straightConnector1">
                <a:avLst/>
              </a:prstGeom>
              <a:noFill/>
              <a:ln w="9525" cap="flat" cmpd="sng">
                <a:solidFill>
                  <a:schemeClr val="dk2"/>
                </a:solidFill>
                <a:prstDash val="solid"/>
                <a:round/>
                <a:headEnd type="none" w="med" len="med"/>
                <a:tailEnd type="none" w="med" len="med"/>
              </a:ln>
            </p:spPr>
          </p:cxnSp>
        </p:grpSp>
        <p:grpSp>
          <p:nvGrpSpPr>
            <p:cNvPr id="698" name="Google Shape;698;p40"/>
            <p:cNvGrpSpPr/>
            <p:nvPr/>
          </p:nvGrpSpPr>
          <p:grpSpPr>
            <a:xfrm rot="5400000">
              <a:off x="-1145734" y="2598033"/>
              <a:ext cx="3754808" cy="772473"/>
              <a:chOff x="3484650" y="3320384"/>
              <a:chExt cx="5307900" cy="1592400"/>
            </a:xfrm>
          </p:grpSpPr>
          <p:cxnSp>
            <p:nvCxnSpPr>
              <p:cNvPr id="699" name="Google Shape;699;p40"/>
              <p:cNvCxnSpPr/>
              <p:nvPr/>
            </p:nvCxnSpPr>
            <p:spPr>
              <a:xfrm rot="5400000">
                <a:off x="7994765" y="4116584"/>
                <a:ext cx="1592400" cy="0"/>
              </a:xfrm>
              <a:prstGeom prst="straightConnector1">
                <a:avLst/>
              </a:prstGeom>
              <a:noFill/>
              <a:ln w="9525" cap="flat" cmpd="sng">
                <a:solidFill>
                  <a:schemeClr val="dk2"/>
                </a:solidFill>
                <a:prstDash val="solid"/>
                <a:round/>
                <a:headEnd type="none" w="med" len="med"/>
                <a:tailEnd type="none" w="med" len="med"/>
              </a:ln>
            </p:spPr>
          </p:cxnSp>
          <p:cxnSp>
            <p:nvCxnSpPr>
              <p:cNvPr id="700" name="Google Shape;700;p40"/>
              <p:cNvCxnSpPr/>
              <p:nvPr/>
            </p:nvCxnSpPr>
            <p:spPr>
              <a:xfrm>
                <a:off x="6138600" y="2254100"/>
                <a:ext cx="0" cy="5307900"/>
              </a:xfrm>
              <a:prstGeom prst="straightConnector1">
                <a:avLst/>
              </a:prstGeom>
              <a:noFill/>
              <a:ln w="9525" cap="flat" cmpd="sng">
                <a:solidFill>
                  <a:schemeClr val="dk2"/>
                </a:solidFill>
                <a:prstDash val="solid"/>
                <a:round/>
                <a:headEnd type="none" w="med" len="med"/>
                <a:tailEnd type="none" w="med" len="med"/>
              </a:ln>
            </p:spPr>
          </p:cxnSp>
        </p:grpSp>
      </p:grpSp>
      <p:grpSp>
        <p:nvGrpSpPr>
          <p:cNvPr id="701" name="Google Shape;701;p40"/>
          <p:cNvGrpSpPr/>
          <p:nvPr/>
        </p:nvGrpSpPr>
        <p:grpSpPr>
          <a:xfrm>
            <a:off x="371029" y="289792"/>
            <a:ext cx="779484" cy="4571883"/>
            <a:chOff x="345379" y="289792"/>
            <a:chExt cx="779484" cy="4571883"/>
          </a:xfrm>
        </p:grpSpPr>
        <p:grpSp>
          <p:nvGrpSpPr>
            <p:cNvPr id="702" name="Google Shape;702;p40"/>
            <p:cNvGrpSpPr/>
            <p:nvPr/>
          </p:nvGrpSpPr>
          <p:grpSpPr>
            <a:xfrm rot="10800000">
              <a:off x="345379" y="289792"/>
              <a:ext cx="779484" cy="2606733"/>
              <a:chOff x="7690650" y="-460656"/>
              <a:chExt cx="1101900" cy="5373600"/>
            </a:xfrm>
          </p:grpSpPr>
          <p:cxnSp>
            <p:nvCxnSpPr>
              <p:cNvPr id="703" name="Google Shape;703;p40"/>
              <p:cNvCxnSpPr/>
              <p:nvPr/>
            </p:nvCxnSpPr>
            <p:spPr>
              <a:xfrm>
                <a:off x="8790966" y="-460656"/>
                <a:ext cx="0" cy="5373600"/>
              </a:xfrm>
              <a:prstGeom prst="straightConnector1">
                <a:avLst/>
              </a:prstGeom>
              <a:noFill/>
              <a:ln w="9525" cap="flat" cmpd="sng">
                <a:solidFill>
                  <a:schemeClr val="dk2"/>
                </a:solidFill>
                <a:prstDash val="solid"/>
                <a:round/>
                <a:headEnd type="none" w="med" len="med"/>
                <a:tailEnd type="none" w="med" len="med"/>
              </a:ln>
            </p:spPr>
          </p:cxnSp>
          <p:cxnSp>
            <p:nvCxnSpPr>
              <p:cNvPr id="704" name="Google Shape;704;p40"/>
              <p:cNvCxnSpPr/>
              <p:nvPr/>
            </p:nvCxnSpPr>
            <p:spPr>
              <a:xfrm rot="10800000">
                <a:off x="7690650" y="4908050"/>
                <a:ext cx="1101900" cy="0"/>
              </a:xfrm>
              <a:prstGeom prst="straightConnector1">
                <a:avLst/>
              </a:prstGeom>
              <a:noFill/>
              <a:ln w="9525" cap="flat" cmpd="sng">
                <a:solidFill>
                  <a:schemeClr val="dk2"/>
                </a:solidFill>
                <a:prstDash val="solid"/>
                <a:round/>
                <a:headEnd type="none" w="med" len="med"/>
                <a:tailEnd type="none" w="med" len="med"/>
              </a:ln>
            </p:spPr>
          </p:cxnSp>
        </p:grpSp>
        <p:grpSp>
          <p:nvGrpSpPr>
            <p:cNvPr id="705" name="Google Shape;705;p40"/>
            <p:cNvGrpSpPr/>
            <p:nvPr/>
          </p:nvGrpSpPr>
          <p:grpSpPr>
            <a:xfrm rot="5400000">
              <a:off x="-158975" y="3758893"/>
              <a:ext cx="1607142" cy="598419"/>
              <a:chOff x="6520650" y="3679281"/>
              <a:chExt cx="2271900" cy="1233600"/>
            </a:xfrm>
          </p:grpSpPr>
          <p:cxnSp>
            <p:nvCxnSpPr>
              <p:cNvPr id="706" name="Google Shape;706;p40"/>
              <p:cNvCxnSpPr/>
              <p:nvPr/>
            </p:nvCxnSpPr>
            <p:spPr>
              <a:xfrm>
                <a:off x="8790971" y="3679281"/>
                <a:ext cx="0" cy="1233600"/>
              </a:xfrm>
              <a:prstGeom prst="straightConnector1">
                <a:avLst/>
              </a:prstGeom>
              <a:noFill/>
              <a:ln w="9525" cap="flat" cmpd="sng">
                <a:solidFill>
                  <a:schemeClr val="dk2"/>
                </a:solidFill>
                <a:prstDash val="solid"/>
                <a:round/>
                <a:headEnd type="none" w="med" len="med"/>
                <a:tailEnd type="none" w="med" len="med"/>
              </a:ln>
            </p:spPr>
          </p:cxnSp>
          <p:cxnSp>
            <p:nvCxnSpPr>
              <p:cNvPr id="707" name="Google Shape;707;p40"/>
              <p:cNvCxnSpPr/>
              <p:nvPr/>
            </p:nvCxnSpPr>
            <p:spPr>
              <a:xfrm>
                <a:off x="7656600" y="3772100"/>
                <a:ext cx="0" cy="2271900"/>
              </a:xfrm>
              <a:prstGeom prst="straightConnector1">
                <a:avLst/>
              </a:prstGeom>
              <a:noFill/>
              <a:ln w="9525" cap="flat" cmpd="sng">
                <a:solidFill>
                  <a:schemeClr val="dk2"/>
                </a:solidFill>
                <a:prstDash val="solid"/>
                <a:round/>
                <a:headEnd type="none" w="med" len="med"/>
                <a:tailEnd type="none" w="med" len="med"/>
              </a:ln>
            </p:spPr>
          </p:cxnSp>
        </p:grpSp>
      </p:grpSp>
      <p:grpSp>
        <p:nvGrpSpPr>
          <p:cNvPr id="708" name="Google Shape;708;p40"/>
          <p:cNvGrpSpPr/>
          <p:nvPr/>
        </p:nvGrpSpPr>
        <p:grpSpPr>
          <a:xfrm>
            <a:off x="713217" y="3368644"/>
            <a:ext cx="900180" cy="1239918"/>
            <a:chOff x="1790975" y="3599400"/>
            <a:chExt cx="996325" cy="1372350"/>
          </a:xfrm>
        </p:grpSpPr>
        <p:sp>
          <p:nvSpPr>
            <p:cNvPr id="709" name="Google Shape;709;p40"/>
            <p:cNvSpPr/>
            <p:nvPr/>
          </p:nvSpPr>
          <p:spPr>
            <a:xfrm>
              <a:off x="2321775" y="4446825"/>
              <a:ext cx="44475" cy="95025"/>
            </a:xfrm>
            <a:custGeom>
              <a:avLst/>
              <a:gdLst/>
              <a:ahLst/>
              <a:cxnLst/>
              <a:rect l="l" t="t" r="r" b="b"/>
              <a:pathLst>
                <a:path w="1779" h="3801" extrusionOk="0">
                  <a:moveTo>
                    <a:pt x="274" y="1"/>
                  </a:moveTo>
                  <a:cubicBezTo>
                    <a:pt x="248" y="1"/>
                    <a:pt x="221" y="5"/>
                    <a:pt x="194" y="15"/>
                  </a:cubicBezTo>
                  <a:cubicBezTo>
                    <a:pt x="69" y="61"/>
                    <a:pt x="0" y="186"/>
                    <a:pt x="46" y="311"/>
                  </a:cubicBezTo>
                  <a:lnTo>
                    <a:pt x="1289" y="3641"/>
                  </a:lnTo>
                  <a:cubicBezTo>
                    <a:pt x="1323" y="3732"/>
                    <a:pt x="1414" y="3801"/>
                    <a:pt x="1505" y="3801"/>
                  </a:cubicBezTo>
                  <a:cubicBezTo>
                    <a:pt x="1539" y="3801"/>
                    <a:pt x="1562" y="3789"/>
                    <a:pt x="1585" y="3778"/>
                  </a:cubicBezTo>
                  <a:cubicBezTo>
                    <a:pt x="1711" y="3744"/>
                    <a:pt x="1779" y="3607"/>
                    <a:pt x="1733" y="3493"/>
                  </a:cubicBezTo>
                  <a:lnTo>
                    <a:pt x="490" y="152"/>
                  </a:lnTo>
                  <a:cubicBezTo>
                    <a:pt x="455" y="62"/>
                    <a:pt x="369"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0"/>
            <p:cNvSpPr/>
            <p:nvPr/>
          </p:nvSpPr>
          <p:spPr>
            <a:xfrm>
              <a:off x="2131050" y="3599400"/>
              <a:ext cx="452725" cy="326700"/>
            </a:xfrm>
            <a:custGeom>
              <a:avLst/>
              <a:gdLst/>
              <a:ahLst/>
              <a:cxnLst/>
              <a:rect l="l" t="t" r="r" b="b"/>
              <a:pathLst>
                <a:path w="18109" h="13068" extrusionOk="0">
                  <a:moveTo>
                    <a:pt x="12952" y="1"/>
                  </a:moveTo>
                  <a:cubicBezTo>
                    <a:pt x="10728" y="1"/>
                    <a:pt x="8940" y="1254"/>
                    <a:pt x="8940" y="1254"/>
                  </a:cubicBezTo>
                  <a:cubicBezTo>
                    <a:pt x="8940" y="1254"/>
                    <a:pt x="8256" y="1153"/>
                    <a:pt x="7097" y="1153"/>
                  </a:cubicBezTo>
                  <a:cubicBezTo>
                    <a:pt x="6518" y="1153"/>
                    <a:pt x="5820" y="1178"/>
                    <a:pt x="5029" y="1254"/>
                  </a:cubicBezTo>
                  <a:cubicBezTo>
                    <a:pt x="2669" y="1494"/>
                    <a:pt x="1095" y="2942"/>
                    <a:pt x="594" y="6568"/>
                  </a:cubicBezTo>
                  <a:cubicBezTo>
                    <a:pt x="1" y="10844"/>
                    <a:pt x="3912" y="13068"/>
                    <a:pt x="3912" y="13068"/>
                  </a:cubicBezTo>
                  <a:cubicBezTo>
                    <a:pt x="3912" y="13068"/>
                    <a:pt x="9704" y="12600"/>
                    <a:pt x="11951" y="9841"/>
                  </a:cubicBezTo>
                  <a:cubicBezTo>
                    <a:pt x="13958" y="7389"/>
                    <a:pt x="12487" y="3786"/>
                    <a:pt x="12487" y="3786"/>
                  </a:cubicBezTo>
                  <a:cubicBezTo>
                    <a:pt x="13057" y="3394"/>
                    <a:pt x="13872" y="3264"/>
                    <a:pt x="14704" y="3264"/>
                  </a:cubicBezTo>
                  <a:cubicBezTo>
                    <a:pt x="16370" y="3264"/>
                    <a:pt x="18108" y="3786"/>
                    <a:pt x="18108" y="3786"/>
                  </a:cubicBezTo>
                  <a:lnTo>
                    <a:pt x="17572" y="2406"/>
                  </a:lnTo>
                  <a:cubicBezTo>
                    <a:pt x="16105" y="556"/>
                    <a:pt x="14432" y="1"/>
                    <a:pt x="129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0"/>
            <p:cNvSpPr/>
            <p:nvPr/>
          </p:nvSpPr>
          <p:spPr>
            <a:xfrm>
              <a:off x="2224550" y="3628050"/>
              <a:ext cx="133150" cy="186300"/>
            </a:xfrm>
            <a:custGeom>
              <a:avLst/>
              <a:gdLst/>
              <a:ahLst/>
              <a:cxnLst/>
              <a:rect l="l" t="t" r="r" b="b"/>
              <a:pathLst>
                <a:path w="5326" h="7452" extrusionOk="0">
                  <a:moveTo>
                    <a:pt x="5200" y="1"/>
                  </a:moveTo>
                  <a:cubicBezTo>
                    <a:pt x="5181" y="1"/>
                    <a:pt x="5162" y="6"/>
                    <a:pt x="5143" y="17"/>
                  </a:cubicBezTo>
                  <a:cubicBezTo>
                    <a:pt x="5098" y="28"/>
                    <a:pt x="913" y="2081"/>
                    <a:pt x="12" y="7326"/>
                  </a:cubicBezTo>
                  <a:cubicBezTo>
                    <a:pt x="1" y="7383"/>
                    <a:pt x="46" y="7440"/>
                    <a:pt x="103" y="7452"/>
                  </a:cubicBezTo>
                  <a:lnTo>
                    <a:pt x="126" y="7452"/>
                  </a:lnTo>
                  <a:cubicBezTo>
                    <a:pt x="183" y="7452"/>
                    <a:pt x="240" y="7417"/>
                    <a:pt x="240" y="7360"/>
                  </a:cubicBezTo>
                  <a:cubicBezTo>
                    <a:pt x="1130" y="2229"/>
                    <a:pt x="5212" y="234"/>
                    <a:pt x="5246" y="211"/>
                  </a:cubicBezTo>
                  <a:cubicBezTo>
                    <a:pt x="5303" y="188"/>
                    <a:pt x="5326" y="120"/>
                    <a:pt x="5303" y="63"/>
                  </a:cubicBezTo>
                  <a:cubicBezTo>
                    <a:pt x="5280" y="24"/>
                    <a:pt x="5241" y="1"/>
                    <a:pt x="5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0"/>
            <p:cNvSpPr/>
            <p:nvPr/>
          </p:nvSpPr>
          <p:spPr>
            <a:xfrm>
              <a:off x="2359400" y="4487325"/>
              <a:ext cx="348100" cy="181100"/>
            </a:xfrm>
            <a:custGeom>
              <a:avLst/>
              <a:gdLst/>
              <a:ahLst/>
              <a:cxnLst/>
              <a:rect l="l" t="t" r="r" b="b"/>
              <a:pathLst>
                <a:path w="13924" h="7244" extrusionOk="0">
                  <a:moveTo>
                    <a:pt x="5306" y="1"/>
                  </a:moveTo>
                  <a:cubicBezTo>
                    <a:pt x="1371" y="1"/>
                    <a:pt x="0" y="3823"/>
                    <a:pt x="0" y="3823"/>
                  </a:cubicBezTo>
                  <a:cubicBezTo>
                    <a:pt x="0" y="3823"/>
                    <a:pt x="4858" y="3788"/>
                    <a:pt x="6591" y="3788"/>
                  </a:cubicBezTo>
                  <a:cubicBezTo>
                    <a:pt x="8324" y="3788"/>
                    <a:pt x="13729" y="7244"/>
                    <a:pt x="13729" y="7244"/>
                  </a:cubicBezTo>
                  <a:cubicBezTo>
                    <a:pt x="13923" y="5111"/>
                    <a:pt x="13136" y="3059"/>
                    <a:pt x="11791" y="1690"/>
                  </a:cubicBezTo>
                  <a:cubicBezTo>
                    <a:pt x="11339" y="1227"/>
                    <a:pt x="10890" y="1073"/>
                    <a:pt x="10495" y="1073"/>
                  </a:cubicBezTo>
                  <a:cubicBezTo>
                    <a:pt x="9725" y="1073"/>
                    <a:pt x="9157" y="1656"/>
                    <a:pt x="9157" y="1656"/>
                  </a:cubicBezTo>
                  <a:cubicBezTo>
                    <a:pt x="8518" y="892"/>
                    <a:pt x="6591" y="128"/>
                    <a:pt x="6591" y="128"/>
                  </a:cubicBezTo>
                  <a:cubicBezTo>
                    <a:pt x="6135" y="41"/>
                    <a:pt x="5707" y="1"/>
                    <a:pt x="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0"/>
            <p:cNvSpPr/>
            <p:nvPr/>
          </p:nvSpPr>
          <p:spPr>
            <a:xfrm>
              <a:off x="1851675" y="4258450"/>
              <a:ext cx="518575" cy="244850"/>
            </a:xfrm>
            <a:custGeom>
              <a:avLst/>
              <a:gdLst/>
              <a:ahLst/>
              <a:cxnLst/>
              <a:rect l="l" t="t" r="r" b="b"/>
              <a:pathLst>
                <a:path w="20743" h="9794" extrusionOk="0">
                  <a:moveTo>
                    <a:pt x="9832" y="0"/>
                  </a:moveTo>
                  <a:cubicBezTo>
                    <a:pt x="9786" y="0"/>
                    <a:pt x="9740" y="1"/>
                    <a:pt x="9693" y="1"/>
                  </a:cubicBezTo>
                  <a:cubicBezTo>
                    <a:pt x="5725" y="72"/>
                    <a:pt x="4635" y="4438"/>
                    <a:pt x="1311" y="4438"/>
                  </a:cubicBezTo>
                  <a:cubicBezTo>
                    <a:pt x="910" y="4438"/>
                    <a:pt x="476" y="4374"/>
                    <a:pt x="1" y="4232"/>
                  </a:cubicBezTo>
                  <a:lnTo>
                    <a:pt x="1" y="4232"/>
                  </a:lnTo>
                  <a:cubicBezTo>
                    <a:pt x="1" y="4232"/>
                    <a:pt x="2095" y="9794"/>
                    <a:pt x="9215" y="9794"/>
                  </a:cubicBezTo>
                  <a:cubicBezTo>
                    <a:pt x="9376" y="9794"/>
                    <a:pt x="9539" y="9791"/>
                    <a:pt x="9705" y="9785"/>
                  </a:cubicBezTo>
                  <a:cubicBezTo>
                    <a:pt x="9705" y="9785"/>
                    <a:pt x="13285" y="9215"/>
                    <a:pt x="14471" y="8451"/>
                  </a:cubicBezTo>
                  <a:cubicBezTo>
                    <a:pt x="15048" y="8079"/>
                    <a:pt x="16155" y="7907"/>
                    <a:pt x="17159" y="7907"/>
                  </a:cubicBezTo>
                  <a:cubicBezTo>
                    <a:pt x="18218" y="7907"/>
                    <a:pt x="19161" y="8099"/>
                    <a:pt x="19237" y="8451"/>
                  </a:cubicBezTo>
                  <a:cubicBezTo>
                    <a:pt x="19237" y="8451"/>
                    <a:pt x="20743" y="3924"/>
                    <a:pt x="15098" y="3160"/>
                  </a:cubicBezTo>
                  <a:cubicBezTo>
                    <a:pt x="15098" y="3160"/>
                    <a:pt x="14172" y="0"/>
                    <a:pt x="9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0"/>
            <p:cNvSpPr/>
            <p:nvPr/>
          </p:nvSpPr>
          <p:spPr>
            <a:xfrm>
              <a:off x="1851675" y="4258450"/>
              <a:ext cx="377475" cy="174650"/>
            </a:xfrm>
            <a:custGeom>
              <a:avLst/>
              <a:gdLst/>
              <a:ahLst/>
              <a:cxnLst/>
              <a:rect l="l" t="t" r="r" b="b"/>
              <a:pathLst>
                <a:path w="15099" h="6986" extrusionOk="0">
                  <a:moveTo>
                    <a:pt x="9832" y="0"/>
                  </a:moveTo>
                  <a:cubicBezTo>
                    <a:pt x="9786" y="0"/>
                    <a:pt x="9740" y="1"/>
                    <a:pt x="9693" y="1"/>
                  </a:cubicBezTo>
                  <a:cubicBezTo>
                    <a:pt x="5725" y="72"/>
                    <a:pt x="4635" y="4438"/>
                    <a:pt x="1311" y="4438"/>
                  </a:cubicBezTo>
                  <a:cubicBezTo>
                    <a:pt x="910" y="4438"/>
                    <a:pt x="476" y="4374"/>
                    <a:pt x="1" y="4232"/>
                  </a:cubicBezTo>
                  <a:lnTo>
                    <a:pt x="1" y="4232"/>
                  </a:lnTo>
                  <a:cubicBezTo>
                    <a:pt x="1" y="4232"/>
                    <a:pt x="46" y="4346"/>
                    <a:pt x="138" y="4540"/>
                  </a:cubicBezTo>
                  <a:cubicBezTo>
                    <a:pt x="1486" y="6234"/>
                    <a:pt x="3037" y="6986"/>
                    <a:pt x="4656" y="6986"/>
                  </a:cubicBezTo>
                  <a:cubicBezTo>
                    <a:pt x="6131" y="6986"/>
                    <a:pt x="7662" y="6362"/>
                    <a:pt x="9146" y="5258"/>
                  </a:cubicBezTo>
                  <a:cubicBezTo>
                    <a:pt x="11749" y="3313"/>
                    <a:pt x="14160" y="3154"/>
                    <a:pt x="14881" y="3154"/>
                  </a:cubicBezTo>
                  <a:cubicBezTo>
                    <a:pt x="15022" y="3154"/>
                    <a:pt x="15098" y="3160"/>
                    <a:pt x="15098" y="3160"/>
                  </a:cubicBezTo>
                  <a:cubicBezTo>
                    <a:pt x="15098" y="3160"/>
                    <a:pt x="14172" y="0"/>
                    <a:pt x="9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0"/>
            <p:cNvSpPr/>
            <p:nvPr/>
          </p:nvSpPr>
          <p:spPr>
            <a:xfrm>
              <a:off x="2247650" y="4339975"/>
              <a:ext cx="122325" cy="583300"/>
            </a:xfrm>
            <a:custGeom>
              <a:avLst/>
              <a:gdLst/>
              <a:ahLst/>
              <a:cxnLst/>
              <a:rect l="l" t="t" r="r" b="b"/>
              <a:pathLst>
                <a:path w="4893" h="23332" extrusionOk="0">
                  <a:moveTo>
                    <a:pt x="4645" y="1"/>
                  </a:moveTo>
                  <a:cubicBezTo>
                    <a:pt x="4518" y="1"/>
                    <a:pt x="4424" y="110"/>
                    <a:pt x="4413" y="230"/>
                  </a:cubicBezTo>
                  <a:cubicBezTo>
                    <a:pt x="4413" y="309"/>
                    <a:pt x="4288" y="8668"/>
                    <a:pt x="4037" y="12134"/>
                  </a:cubicBezTo>
                  <a:cubicBezTo>
                    <a:pt x="3786" y="15555"/>
                    <a:pt x="92" y="22933"/>
                    <a:pt x="57" y="23001"/>
                  </a:cubicBezTo>
                  <a:cubicBezTo>
                    <a:pt x="0" y="23115"/>
                    <a:pt x="46" y="23252"/>
                    <a:pt x="160" y="23309"/>
                  </a:cubicBezTo>
                  <a:cubicBezTo>
                    <a:pt x="194" y="23332"/>
                    <a:pt x="228" y="23332"/>
                    <a:pt x="263" y="23332"/>
                  </a:cubicBezTo>
                  <a:cubicBezTo>
                    <a:pt x="354" y="23332"/>
                    <a:pt x="445" y="23286"/>
                    <a:pt x="479" y="23206"/>
                  </a:cubicBezTo>
                  <a:cubicBezTo>
                    <a:pt x="639" y="22898"/>
                    <a:pt x="4254" y="15680"/>
                    <a:pt x="4504" y="12168"/>
                  </a:cubicBezTo>
                  <a:cubicBezTo>
                    <a:pt x="4767" y="8690"/>
                    <a:pt x="4892" y="321"/>
                    <a:pt x="4892" y="241"/>
                  </a:cubicBezTo>
                  <a:cubicBezTo>
                    <a:pt x="4892" y="116"/>
                    <a:pt x="4790" y="1"/>
                    <a:pt x="4664" y="1"/>
                  </a:cubicBezTo>
                  <a:cubicBezTo>
                    <a:pt x="4658" y="1"/>
                    <a:pt x="4651" y="1"/>
                    <a:pt x="4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0"/>
            <p:cNvSpPr/>
            <p:nvPr/>
          </p:nvSpPr>
          <p:spPr>
            <a:xfrm>
              <a:off x="2227400" y="3903850"/>
              <a:ext cx="130300" cy="770275"/>
            </a:xfrm>
            <a:custGeom>
              <a:avLst/>
              <a:gdLst/>
              <a:ahLst/>
              <a:cxnLst/>
              <a:rect l="l" t="t" r="r" b="b"/>
              <a:pathLst>
                <a:path w="5212" h="30811" extrusionOk="0">
                  <a:moveTo>
                    <a:pt x="240" y="0"/>
                  </a:moveTo>
                  <a:cubicBezTo>
                    <a:pt x="103" y="12"/>
                    <a:pt x="1" y="114"/>
                    <a:pt x="12" y="240"/>
                  </a:cubicBezTo>
                  <a:cubicBezTo>
                    <a:pt x="12" y="285"/>
                    <a:pt x="286" y="4721"/>
                    <a:pt x="366" y="11038"/>
                  </a:cubicBezTo>
                  <a:cubicBezTo>
                    <a:pt x="445" y="17389"/>
                    <a:pt x="4676" y="30526"/>
                    <a:pt x="4710" y="30651"/>
                  </a:cubicBezTo>
                  <a:cubicBezTo>
                    <a:pt x="4744" y="30754"/>
                    <a:pt x="4836" y="30811"/>
                    <a:pt x="4938" y="30811"/>
                  </a:cubicBezTo>
                  <a:cubicBezTo>
                    <a:pt x="4961" y="30811"/>
                    <a:pt x="4984" y="30811"/>
                    <a:pt x="5007" y="30799"/>
                  </a:cubicBezTo>
                  <a:cubicBezTo>
                    <a:pt x="5132" y="30765"/>
                    <a:pt x="5212" y="30640"/>
                    <a:pt x="5166" y="30514"/>
                  </a:cubicBezTo>
                  <a:cubicBezTo>
                    <a:pt x="5121" y="30389"/>
                    <a:pt x="924" y="17310"/>
                    <a:pt x="845" y="11027"/>
                  </a:cubicBezTo>
                  <a:cubicBezTo>
                    <a:pt x="765" y="4710"/>
                    <a:pt x="491" y="262"/>
                    <a:pt x="491" y="217"/>
                  </a:cubicBezTo>
                  <a:cubicBezTo>
                    <a:pt x="480" y="91"/>
                    <a:pt x="366"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0"/>
            <p:cNvSpPr/>
            <p:nvPr/>
          </p:nvSpPr>
          <p:spPr>
            <a:xfrm>
              <a:off x="2119375" y="4010350"/>
              <a:ext cx="129425" cy="174875"/>
            </a:xfrm>
            <a:custGeom>
              <a:avLst/>
              <a:gdLst/>
              <a:ahLst/>
              <a:cxnLst/>
              <a:rect l="l" t="t" r="r" b="b"/>
              <a:pathLst>
                <a:path w="5177" h="6995" extrusionOk="0">
                  <a:moveTo>
                    <a:pt x="266" y="1"/>
                  </a:moveTo>
                  <a:cubicBezTo>
                    <a:pt x="170" y="1"/>
                    <a:pt x="81" y="57"/>
                    <a:pt x="46" y="153"/>
                  </a:cubicBezTo>
                  <a:cubicBezTo>
                    <a:pt x="0" y="267"/>
                    <a:pt x="69" y="404"/>
                    <a:pt x="194" y="438"/>
                  </a:cubicBezTo>
                  <a:cubicBezTo>
                    <a:pt x="205" y="450"/>
                    <a:pt x="1186" y="803"/>
                    <a:pt x="2235" y="1761"/>
                  </a:cubicBezTo>
                  <a:cubicBezTo>
                    <a:pt x="3193" y="2650"/>
                    <a:pt x="4390" y="4235"/>
                    <a:pt x="4687" y="6801"/>
                  </a:cubicBezTo>
                  <a:cubicBezTo>
                    <a:pt x="4709" y="6915"/>
                    <a:pt x="4812" y="6995"/>
                    <a:pt x="4926" y="6995"/>
                  </a:cubicBezTo>
                  <a:lnTo>
                    <a:pt x="4949" y="6995"/>
                  </a:lnTo>
                  <a:cubicBezTo>
                    <a:pt x="5086" y="6983"/>
                    <a:pt x="5177" y="6869"/>
                    <a:pt x="5166" y="6744"/>
                  </a:cubicBezTo>
                  <a:cubicBezTo>
                    <a:pt x="4561" y="1556"/>
                    <a:pt x="399" y="28"/>
                    <a:pt x="354" y="16"/>
                  </a:cubicBezTo>
                  <a:cubicBezTo>
                    <a:pt x="325" y="6"/>
                    <a:pt x="295"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0"/>
            <p:cNvSpPr/>
            <p:nvPr/>
          </p:nvSpPr>
          <p:spPr>
            <a:xfrm>
              <a:off x="2488525" y="4548175"/>
              <a:ext cx="46225" cy="37300"/>
            </a:xfrm>
            <a:custGeom>
              <a:avLst/>
              <a:gdLst/>
              <a:ahLst/>
              <a:cxnLst/>
              <a:rect l="l" t="t" r="r" b="b"/>
              <a:pathLst>
                <a:path w="1849" h="1492" extrusionOk="0">
                  <a:moveTo>
                    <a:pt x="147" y="0"/>
                  </a:moveTo>
                  <a:cubicBezTo>
                    <a:pt x="110" y="0"/>
                    <a:pt x="74" y="16"/>
                    <a:pt x="46" y="43"/>
                  </a:cubicBezTo>
                  <a:cubicBezTo>
                    <a:pt x="1" y="89"/>
                    <a:pt x="12" y="157"/>
                    <a:pt x="58" y="203"/>
                  </a:cubicBezTo>
                  <a:lnTo>
                    <a:pt x="1643" y="1469"/>
                  </a:lnTo>
                  <a:cubicBezTo>
                    <a:pt x="1666" y="1480"/>
                    <a:pt x="1688" y="1491"/>
                    <a:pt x="1711" y="1491"/>
                  </a:cubicBezTo>
                  <a:cubicBezTo>
                    <a:pt x="1745" y="1491"/>
                    <a:pt x="1780" y="1480"/>
                    <a:pt x="1802" y="1446"/>
                  </a:cubicBezTo>
                  <a:cubicBezTo>
                    <a:pt x="1848" y="1400"/>
                    <a:pt x="1837" y="1332"/>
                    <a:pt x="1791" y="1286"/>
                  </a:cubicBezTo>
                  <a:lnTo>
                    <a:pt x="217" y="20"/>
                  </a:lnTo>
                  <a:cubicBezTo>
                    <a:pt x="195" y="7"/>
                    <a:pt x="171"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0"/>
            <p:cNvSpPr/>
            <p:nvPr/>
          </p:nvSpPr>
          <p:spPr>
            <a:xfrm>
              <a:off x="2318925" y="4089500"/>
              <a:ext cx="468375" cy="284150"/>
            </a:xfrm>
            <a:custGeom>
              <a:avLst/>
              <a:gdLst/>
              <a:ahLst/>
              <a:cxnLst/>
              <a:rect l="l" t="t" r="r" b="b"/>
              <a:pathLst>
                <a:path w="18735" h="11366" extrusionOk="0">
                  <a:moveTo>
                    <a:pt x="4180" y="1"/>
                  </a:moveTo>
                  <a:cubicBezTo>
                    <a:pt x="3967" y="1"/>
                    <a:pt x="3756" y="15"/>
                    <a:pt x="3546" y="43"/>
                  </a:cubicBezTo>
                  <a:cubicBezTo>
                    <a:pt x="354" y="488"/>
                    <a:pt x="0" y="4741"/>
                    <a:pt x="673" y="6611"/>
                  </a:cubicBezTo>
                  <a:cubicBezTo>
                    <a:pt x="1334" y="8470"/>
                    <a:pt x="1733" y="11366"/>
                    <a:pt x="1733" y="11366"/>
                  </a:cubicBezTo>
                  <a:cubicBezTo>
                    <a:pt x="1733" y="11366"/>
                    <a:pt x="7378" y="5893"/>
                    <a:pt x="9898" y="5437"/>
                  </a:cubicBezTo>
                  <a:cubicBezTo>
                    <a:pt x="10004" y="5417"/>
                    <a:pt x="10111" y="5407"/>
                    <a:pt x="10217" y="5407"/>
                  </a:cubicBezTo>
                  <a:cubicBezTo>
                    <a:pt x="12583" y="5407"/>
                    <a:pt x="14793" y="10115"/>
                    <a:pt x="16341" y="10115"/>
                  </a:cubicBezTo>
                  <a:cubicBezTo>
                    <a:pt x="16364" y="10115"/>
                    <a:pt x="16386" y="10114"/>
                    <a:pt x="16409" y="10112"/>
                  </a:cubicBezTo>
                  <a:cubicBezTo>
                    <a:pt x="18017" y="9963"/>
                    <a:pt x="18735" y="8128"/>
                    <a:pt x="17355" y="5687"/>
                  </a:cubicBezTo>
                  <a:cubicBezTo>
                    <a:pt x="16727" y="4576"/>
                    <a:pt x="15451" y="4274"/>
                    <a:pt x="14247" y="4274"/>
                  </a:cubicBezTo>
                  <a:cubicBezTo>
                    <a:pt x="12808" y="4274"/>
                    <a:pt x="11471" y="4707"/>
                    <a:pt x="11471" y="4707"/>
                  </a:cubicBezTo>
                  <a:cubicBezTo>
                    <a:pt x="10438" y="2757"/>
                    <a:pt x="7204" y="1"/>
                    <a:pt x="4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0"/>
            <p:cNvSpPr/>
            <p:nvPr/>
          </p:nvSpPr>
          <p:spPr>
            <a:xfrm>
              <a:off x="2456600" y="4222550"/>
              <a:ext cx="112625" cy="28525"/>
            </a:xfrm>
            <a:custGeom>
              <a:avLst/>
              <a:gdLst/>
              <a:ahLst/>
              <a:cxnLst/>
              <a:rect l="l" t="t" r="r" b="b"/>
              <a:pathLst>
                <a:path w="4505" h="1141" extrusionOk="0">
                  <a:moveTo>
                    <a:pt x="4391" y="1"/>
                  </a:moveTo>
                  <a:cubicBezTo>
                    <a:pt x="4265" y="1"/>
                    <a:pt x="1335" y="1"/>
                    <a:pt x="58" y="936"/>
                  </a:cubicBezTo>
                  <a:cubicBezTo>
                    <a:pt x="12" y="970"/>
                    <a:pt x="1" y="1038"/>
                    <a:pt x="35" y="1095"/>
                  </a:cubicBezTo>
                  <a:cubicBezTo>
                    <a:pt x="58" y="1118"/>
                    <a:pt x="92" y="1141"/>
                    <a:pt x="126" y="1141"/>
                  </a:cubicBezTo>
                  <a:cubicBezTo>
                    <a:pt x="160" y="1141"/>
                    <a:pt x="183" y="1129"/>
                    <a:pt x="206" y="1118"/>
                  </a:cubicBezTo>
                  <a:cubicBezTo>
                    <a:pt x="1415" y="229"/>
                    <a:pt x="4357" y="229"/>
                    <a:pt x="4391" y="229"/>
                  </a:cubicBezTo>
                  <a:cubicBezTo>
                    <a:pt x="4459" y="229"/>
                    <a:pt x="4505" y="172"/>
                    <a:pt x="4505" y="115"/>
                  </a:cubicBezTo>
                  <a:cubicBezTo>
                    <a:pt x="4505" y="46"/>
                    <a:pt x="4459" y="1"/>
                    <a:pt x="4391" y="1"/>
                  </a:cubicBezTo>
                  <a:close/>
                </a:path>
              </a:pathLst>
            </a:custGeom>
            <a:solidFill>
              <a:srgbClr val="67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0"/>
            <p:cNvSpPr/>
            <p:nvPr/>
          </p:nvSpPr>
          <p:spPr>
            <a:xfrm>
              <a:off x="1790975" y="3952625"/>
              <a:ext cx="378575" cy="243875"/>
            </a:xfrm>
            <a:custGeom>
              <a:avLst/>
              <a:gdLst/>
              <a:ahLst/>
              <a:cxnLst/>
              <a:rect l="l" t="t" r="r" b="b"/>
              <a:pathLst>
                <a:path w="15143" h="9755" extrusionOk="0">
                  <a:moveTo>
                    <a:pt x="9811" y="1"/>
                  </a:moveTo>
                  <a:cubicBezTo>
                    <a:pt x="9646" y="1"/>
                    <a:pt x="9478" y="8"/>
                    <a:pt x="9305" y="22"/>
                  </a:cubicBezTo>
                  <a:cubicBezTo>
                    <a:pt x="9305" y="22"/>
                    <a:pt x="6591" y="295"/>
                    <a:pt x="5485" y="1584"/>
                  </a:cubicBezTo>
                  <a:cubicBezTo>
                    <a:pt x="5485" y="1584"/>
                    <a:pt x="4670" y="1320"/>
                    <a:pt x="3768" y="1320"/>
                  </a:cubicBezTo>
                  <a:cubicBezTo>
                    <a:pt x="3071" y="1320"/>
                    <a:pt x="2321" y="1478"/>
                    <a:pt x="1859" y="2040"/>
                  </a:cubicBezTo>
                  <a:cubicBezTo>
                    <a:pt x="787" y="3340"/>
                    <a:pt x="1813" y="8243"/>
                    <a:pt x="0" y="9726"/>
                  </a:cubicBezTo>
                  <a:cubicBezTo>
                    <a:pt x="0" y="9726"/>
                    <a:pt x="187" y="9754"/>
                    <a:pt x="510" y="9754"/>
                  </a:cubicBezTo>
                  <a:cubicBezTo>
                    <a:pt x="1676" y="9754"/>
                    <a:pt x="4612" y="9383"/>
                    <a:pt x="6899" y="5963"/>
                  </a:cubicBezTo>
                  <a:cubicBezTo>
                    <a:pt x="8418" y="3684"/>
                    <a:pt x="10588" y="3138"/>
                    <a:pt x="12321" y="3138"/>
                  </a:cubicBezTo>
                  <a:cubicBezTo>
                    <a:pt x="13918" y="3138"/>
                    <a:pt x="15143" y="3602"/>
                    <a:pt x="15143" y="3602"/>
                  </a:cubicBezTo>
                  <a:cubicBezTo>
                    <a:pt x="15143" y="3602"/>
                    <a:pt x="13583" y="1"/>
                    <a:pt x="9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0"/>
            <p:cNvSpPr/>
            <p:nvPr/>
          </p:nvSpPr>
          <p:spPr>
            <a:xfrm>
              <a:off x="1790975" y="3985600"/>
              <a:ext cx="137125" cy="210175"/>
            </a:xfrm>
            <a:custGeom>
              <a:avLst/>
              <a:gdLst/>
              <a:ahLst/>
              <a:cxnLst/>
              <a:rect l="l" t="t" r="r" b="b"/>
              <a:pathLst>
                <a:path w="5485" h="8407" extrusionOk="0">
                  <a:moveTo>
                    <a:pt x="3768" y="1"/>
                  </a:moveTo>
                  <a:cubicBezTo>
                    <a:pt x="3071" y="1"/>
                    <a:pt x="2321" y="159"/>
                    <a:pt x="1859" y="721"/>
                  </a:cubicBezTo>
                  <a:cubicBezTo>
                    <a:pt x="787" y="2021"/>
                    <a:pt x="1813" y="6924"/>
                    <a:pt x="0" y="8407"/>
                  </a:cubicBezTo>
                  <a:cubicBezTo>
                    <a:pt x="1699" y="8327"/>
                    <a:pt x="3432" y="5978"/>
                    <a:pt x="3945" y="3560"/>
                  </a:cubicBezTo>
                  <a:cubicBezTo>
                    <a:pt x="4459" y="1154"/>
                    <a:pt x="5485" y="265"/>
                    <a:pt x="5485" y="265"/>
                  </a:cubicBezTo>
                  <a:cubicBezTo>
                    <a:pt x="5485" y="265"/>
                    <a:pt x="4670" y="1"/>
                    <a:pt x="3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0"/>
            <p:cNvSpPr/>
            <p:nvPr/>
          </p:nvSpPr>
          <p:spPr>
            <a:xfrm>
              <a:off x="2322325" y="4693600"/>
              <a:ext cx="144275" cy="74325"/>
            </a:xfrm>
            <a:custGeom>
              <a:avLst/>
              <a:gdLst/>
              <a:ahLst/>
              <a:cxnLst/>
              <a:rect l="l" t="t" r="r" b="b"/>
              <a:pathLst>
                <a:path w="5771" h="2973" extrusionOk="0">
                  <a:moveTo>
                    <a:pt x="5505" y="1"/>
                  </a:moveTo>
                  <a:cubicBezTo>
                    <a:pt x="5437" y="1"/>
                    <a:pt x="5371" y="29"/>
                    <a:pt x="5326" y="87"/>
                  </a:cubicBezTo>
                  <a:cubicBezTo>
                    <a:pt x="3638" y="1991"/>
                    <a:pt x="252" y="2516"/>
                    <a:pt x="218" y="2516"/>
                  </a:cubicBezTo>
                  <a:cubicBezTo>
                    <a:pt x="81" y="2539"/>
                    <a:pt x="1" y="2653"/>
                    <a:pt x="12" y="2778"/>
                  </a:cubicBezTo>
                  <a:cubicBezTo>
                    <a:pt x="35" y="2892"/>
                    <a:pt x="138" y="2972"/>
                    <a:pt x="252" y="2972"/>
                  </a:cubicBezTo>
                  <a:lnTo>
                    <a:pt x="286" y="2972"/>
                  </a:lnTo>
                  <a:cubicBezTo>
                    <a:pt x="434" y="2949"/>
                    <a:pt x="3889" y="2413"/>
                    <a:pt x="5680" y="384"/>
                  </a:cubicBezTo>
                  <a:cubicBezTo>
                    <a:pt x="5771" y="281"/>
                    <a:pt x="5759" y="133"/>
                    <a:pt x="5657" y="53"/>
                  </a:cubicBezTo>
                  <a:cubicBezTo>
                    <a:pt x="5612" y="18"/>
                    <a:pt x="5558" y="1"/>
                    <a:pt x="5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0"/>
            <p:cNvSpPr/>
            <p:nvPr/>
          </p:nvSpPr>
          <p:spPr>
            <a:xfrm>
              <a:off x="2420125" y="3599950"/>
              <a:ext cx="163650" cy="94100"/>
            </a:xfrm>
            <a:custGeom>
              <a:avLst/>
              <a:gdLst/>
              <a:ahLst/>
              <a:cxnLst/>
              <a:rect l="l" t="t" r="r" b="b"/>
              <a:pathLst>
                <a:path w="6546" h="3764" extrusionOk="0">
                  <a:moveTo>
                    <a:pt x="1916" y="1"/>
                  </a:moveTo>
                  <a:cubicBezTo>
                    <a:pt x="0" y="833"/>
                    <a:pt x="924" y="3764"/>
                    <a:pt x="924" y="3764"/>
                  </a:cubicBezTo>
                  <a:cubicBezTo>
                    <a:pt x="1494" y="3372"/>
                    <a:pt x="2309" y="3242"/>
                    <a:pt x="3141" y="3242"/>
                  </a:cubicBezTo>
                  <a:cubicBezTo>
                    <a:pt x="4807" y="3242"/>
                    <a:pt x="6545" y="3764"/>
                    <a:pt x="6545" y="3764"/>
                  </a:cubicBezTo>
                  <a:lnTo>
                    <a:pt x="6009" y="2384"/>
                  </a:lnTo>
                  <a:cubicBezTo>
                    <a:pt x="4709" y="742"/>
                    <a:pt x="3250" y="126"/>
                    <a:pt x="1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0"/>
            <p:cNvSpPr/>
            <p:nvPr/>
          </p:nvSpPr>
          <p:spPr>
            <a:xfrm>
              <a:off x="1915250" y="4850250"/>
              <a:ext cx="673075" cy="121500"/>
            </a:xfrm>
            <a:custGeom>
              <a:avLst/>
              <a:gdLst/>
              <a:ahLst/>
              <a:cxnLst/>
              <a:rect l="l" t="t" r="r" b="b"/>
              <a:pathLst>
                <a:path w="26923" h="4860" extrusionOk="0">
                  <a:moveTo>
                    <a:pt x="13652" y="1"/>
                  </a:moveTo>
                  <a:cubicBezTo>
                    <a:pt x="12288" y="1"/>
                    <a:pt x="10782" y="383"/>
                    <a:pt x="9465" y="1609"/>
                  </a:cubicBezTo>
                  <a:lnTo>
                    <a:pt x="8393" y="2430"/>
                  </a:lnTo>
                  <a:cubicBezTo>
                    <a:pt x="8393" y="2430"/>
                    <a:pt x="7625" y="2010"/>
                    <a:pt x="6591" y="2010"/>
                  </a:cubicBezTo>
                  <a:cubicBezTo>
                    <a:pt x="5743" y="2010"/>
                    <a:pt x="4716" y="2293"/>
                    <a:pt x="3786" y="3320"/>
                  </a:cubicBezTo>
                  <a:cubicBezTo>
                    <a:pt x="3786" y="3320"/>
                    <a:pt x="3559" y="3295"/>
                    <a:pt x="3215" y="3295"/>
                  </a:cubicBezTo>
                  <a:cubicBezTo>
                    <a:pt x="2268" y="3295"/>
                    <a:pt x="436" y="3479"/>
                    <a:pt x="1" y="4859"/>
                  </a:cubicBezTo>
                  <a:lnTo>
                    <a:pt x="26923" y="4859"/>
                  </a:lnTo>
                  <a:cubicBezTo>
                    <a:pt x="26923" y="4859"/>
                    <a:pt x="25099" y="2902"/>
                    <a:pt x="23096" y="2902"/>
                  </a:cubicBezTo>
                  <a:cubicBezTo>
                    <a:pt x="22755" y="2902"/>
                    <a:pt x="22408" y="2959"/>
                    <a:pt x="22065" y="3092"/>
                  </a:cubicBezTo>
                  <a:cubicBezTo>
                    <a:pt x="22065" y="3092"/>
                    <a:pt x="20607" y="1023"/>
                    <a:pt x="18143" y="1023"/>
                  </a:cubicBezTo>
                  <a:cubicBezTo>
                    <a:pt x="18020" y="1023"/>
                    <a:pt x="17894" y="1028"/>
                    <a:pt x="17766" y="1039"/>
                  </a:cubicBezTo>
                  <a:cubicBezTo>
                    <a:pt x="17766" y="1039"/>
                    <a:pt x="15902" y="1"/>
                    <a:pt x="13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0"/>
            <p:cNvSpPr/>
            <p:nvPr/>
          </p:nvSpPr>
          <p:spPr>
            <a:xfrm>
              <a:off x="2216850" y="4879075"/>
              <a:ext cx="14850" cy="14275"/>
            </a:xfrm>
            <a:custGeom>
              <a:avLst/>
              <a:gdLst/>
              <a:ahLst/>
              <a:cxnLst/>
              <a:rect l="l" t="t" r="r" b="b"/>
              <a:pathLst>
                <a:path w="594" h="571" extrusionOk="0">
                  <a:moveTo>
                    <a:pt x="297" y="0"/>
                  </a:moveTo>
                  <a:cubicBezTo>
                    <a:pt x="138" y="0"/>
                    <a:pt x="1" y="126"/>
                    <a:pt x="1" y="285"/>
                  </a:cubicBezTo>
                  <a:cubicBezTo>
                    <a:pt x="1" y="445"/>
                    <a:pt x="138" y="570"/>
                    <a:pt x="297" y="570"/>
                  </a:cubicBezTo>
                  <a:cubicBezTo>
                    <a:pt x="457" y="570"/>
                    <a:pt x="594" y="445"/>
                    <a:pt x="594" y="285"/>
                  </a:cubicBezTo>
                  <a:cubicBezTo>
                    <a:pt x="594" y="126"/>
                    <a:pt x="457" y="0"/>
                    <a:pt x="297" y="0"/>
                  </a:cubicBezTo>
                  <a:close/>
                </a:path>
              </a:pathLst>
            </a:custGeom>
            <a:solidFill>
              <a:srgbClr val="67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2238250" y="4905575"/>
              <a:ext cx="8575" cy="8000"/>
            </a:xfrm>
            <a:custGeom>
              <a:avLst/>
              <a:gdLst/>
              <a:ahLst/>
              <a:cxnLst/>
              <a:rect l="l" t="t" r="r" b="b"/>
              <a:pathLst>
                <a:path w="343" h="320" extrusionOk="0">
                  <a:moveTo>
                    <a:pt x="171" y="1"/>
                  </a:moveTo>
                  <a:cubicBezTo>
                    <a:pt x="80" y="1"/>
                    <a:pt x="0" y="69"/>
                    <a:pt x="0" y="160"/>
                  </a:cubicBezTo>
                  <a:cubicBezTo>
                    <a:pt x="0" y="252"/>
                    <a:pt x="80" y="320"/>
                    <a:pt x="171" y="320"/>
                  </a:cubicBezTo>
                  <a:cubicBezTo>
                    <a:pt x="262" y="320"/>
                    <a:pt x="342" y="252"/>
                    <a:pt x="342" y="160"/>
                  </a:cubicBezTo>
                  <a:cubicBezTo>
                    <a:pt x="342" y="69"/>
                    <a:pt x="262" y="1"/>
                    <a:pt x="171" y="1"/>
                  </a:cubicBezTo>
                  <a:close/>
                </a:path>
              </a:pathLst>
            </a:custGeom>
            <a:solidFill>
              <a:srgbClr val="67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0"/>
            <p:cNvSpPr/>
            <p:nvPr/>
          </p:nvSpPr>
          <p:spPr>
            <a:xfrm>
              <a:off x="2251650" y="4870525"/>
              <a:ext cx="13400" cy="12850"/>
            </a:xfrm>
            <a:custGeom>
              <a:avLst/>
              <a:gdLst/>
              <a:ahLst/>
              <a:cxnLst/>
              <a:rect l="l" t="t" r="r" b="b"/>
              <a:pathLst>
                <a:path w="536" h="514" extrusionOk="0">
                  <a:moveTo>
                    <a:pt x="274" y="0"/>
                  </a:moveTo>
                  <a:cubicBezTo>
                    <a:pt x="125" y="0"/>
                    <a:pt x="0" y="114"/>
                    <a:pt x="0" y="262"/>
                  </a:cubicBezTo>
                  <a:cubicBezTo>
                    <a:pt x="0" y="399"/>
                    <a:pt x="125" y="513"/>
                    <a:pt x="274" y="513"/>
                  </a:cubicBezTo>
                  <a:cubicBezTo>
                    <a:pt x="411" y="513"/>
                    <a:pt x="536" y="399"/>
                    <a:pt x="536" y="262"/>
                  </a:cubicBezTo>
                  <a:cubicBezTo>
                    <a:pt x="536" y="114"/>
                    <a:pt x="411" y="0"/>
                    <a:pt x="274" y="0"/>
                  </a:cubicBezTo>
                  <a:close/>
                </a:path>
              </a:pathLst>
            </a:custGeom>
            <a:solidFill>
              <a:srgbClr val="67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0"/>
            <p:cNvSpPr/>
            <p:nvPr/>
          </p:nvSpPr>
          <p:spPr>
            <a:xfrm>
              <a:off x="2403300" y="4917550"/>
              <a:ext cx="17700" cy="17125"/>
            </a:xfrm>
            <a:custGeom>
              <a:avLst/>
              <a:gdLst/>
              <a:ahLst/>
              <a:cxnLst/>
              <a:rect l="l" t="t" r="r" b="b"/>
              <a:pathLst>
                <a:path w="708" h="685" extrusionOk="0">
                  <a:moveTo>
                    <a:pt x="354" y="1"/>
                  </a:moveTo>
                  <a:cubicBezTo>
                    <a:pt x="160" y="1"/>
                    <a:pt x="0" y="160"/>
                    <a:pt x="0" y="343"/>
                  </a:cubicBezTo>
                  <a:cubicBezTo>
                    <a:pt x="0" y="537"/>
                    <a:pt x="160" y="685"/>
                    <a:pt x="354" y="685"/>
                  </a:cubicBezTo>
                  <a:cubicBezTo>
                    <a:pt x="548" y="685"/>
                    <a:pt x="707" y="537"/>
                    <a:pt x="707" y="343"/>
                  </a:cubicBezTo>
                  <a:cubicBezTo>
                    <a:pt x="707" y="160"/>
                    <a:pt x="548" y="1"/>
                    <a:pt x="354" y="1"/>
                  </a:cubicBezTo>
                  <a:close/>
                </a:path>
              </a:pathLst>
            </a:custGeom>
            <a:solidFill>
              <a:srgbClr val="67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2394175" y="4901300"/>
              <a:ext cx="7150" cy="6875"/>
            </a:xfrm>
            <a:custGeom>
              <a:avLst/>
              <a:gdLst/>
              <a:ahLst/>
              <a:cxnLst/>
              <a:rect l="l" t="t" r="r" b="b"/>
              <a:pathLst>
                <a:path w="286" h="275" extrusionOk="0">
                  <a:moveTo>
                    <a:pt x="149" y="1"/>
                  </a:moveTo>
                  <a:cubicBezTo>
                    <a:pt x="69" y="1"/>
                    <a:pt x="0" y="58"/>
                    <a:pt x="0" y="138"/>
                  </a:cubicBezTo>
                  <a:cubicBezTo>
                    <a:pt x="0" y="206"/>
                    <a:pt x="69" y="274"/>
                    <a:pt x="149" y="274"/>
                  </a:cubicBezTo>
                  <a:cubicBezTo>
                    <a:pt x="217" y="274"/>
                    <a:pt x="285" y="206"/>
                    <a:pt x="285" y="138"/>
                  </a:cubicBezTo>
                  <a:cubicBezTo>
                    <a:pt x="285" y="58"/>
                    <a:pt x="217" y="1"/>
                    <a:pt x="149" y="1"/>
                  </a:cubicBezTo>
                  <a:close/>
                </a:path>
              </a:pathLst>
            </a:custGeom>
            <a:solidFill>
              <a:srgbClr val="67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2063775" y="4921250"/>
              <a:ext cx="12000" cy="11425"/>
            </a:xfrm>
            <a:custGeom>
              <a:avLst/>
              <a:gdLst/>
              <a:ahLst/>
              <a:cxnLst/>
              <a:rect l="l" t="t" r="r" b="b"/>
              <a:pathLst>
                <a:path w="480" h="457" extrusionOk="0">
                  <a:moveTo>
                    <a:pt x="240" y="1"/>
                  </a:moveTo>
                  <a:cubicBezTo>
                    <a:pt x="103" y="1"/>
                    <a:pt x="1" y="103"/>
                    <a:pt x="1" y="229"/>
                  </a:cubicBezTo>
                  <a:cubicBezTo>
                    <a:pt x="1" y="354"/>
                    <a:pt x="103" y="457"/>
                    <a:pt x="240" y="457"/>
                  </a:cubicBezTo>
                  <a:cubicBezTo>
                    <a:pt x="365" y="457"/>
                    <a:pt x="479" y="354"/>
                    <a:pt x="479" y="229"/>
                  </a:cubicBezTo>
                  <a:cubicBezTo>
                    <a:pt x="479" y="103"/>
                    <a:pt x="365" y="1"/>
                    <a:pt x="240" y="1"/>
                  </a:cubicBezTo>
                  <a:close/>
                </a:path>
              </a:pathLst>
            </a:custGeom>
            <a:solidFill>
              <a:srgbClr val="67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2090575" y="4932650"/>
              <a:ext cx="7725" cy="7450"/>
            </a:xfrm>
            <a:custGeom>
              <a:avLst/>
              <a:gdLst/>
              <a:ahLst/>
              <a:cxnLst/>
              <a:rect l="l" t="t" r="r" b="b"/>
              <a:pathLst>
                <a:path w="309" h="298" extrusionOk="0">
                  <a:moveTo>
                    <a:pt x="149" y="1"/>
                  </a:moveTo>
                  <a:cubicBezTo>
                    <a:pt x="69" y="1"/>
                    <a:pt x="0" y="69"/>
                    <a:pt x="0" y="149"/>
                  </a:cubicBezTo>
                  <a:cubicBezTo>
                    <a:pt x="0" y="229"/>
                    <a:pt x="69" y="297"/>
                    <a:pt x="149" y="297"/>
                  </a:cubicBezTo>
                  <a:cubicBezTo>
                    <a:pt x="240" y="297"/>
                    <a:pt x="308" y="229"/>
                    <a:pt x="308" y="149"/>
                  </a:cubicBezTo>
                  <a:cubicBezTo>
                    <a:pt x="308" y="69"/>
                    <a:pt x="240" y="1"/>
                    <a:pt x="149" y="1"/>
                  </a:cubicBezTo>
                  <a:close/>
                </a:path>
              </a:pathLst>
            </a:custGeom>
            <a:solidFill>
              <a:srgbClr val="67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oogle Shape;733;p40"/>
          <p:cNvGrpSpPr/>
          <p:nvPr/>
        </p:nvGrpSpPr>
        <p:grpSpPr>
          <a:xfrm>
            <a:off x="1502953" y="2582158"/>
            <a:ext cx="1471173" cy="2026412"/>
            <a:chOff x="1790975" y="3599400"/>
            <a:chExt cx="996325" cy="1372350"/>
          </a:xfrm>
        </p:grpSpPr>
        <p:sp>
          <p:nvSpPr>
            <p:cNvPr id="734" name="Google Shape;734;p40"/>
            <p:cNvSpPr/>
            <p:nvPr/>
          </p:nvSpPr>
          <p:spPr>
            <a:xfrm>
              <a:off x="2321775" y="4446825"/>
              <a:ext cx="44475" cy="95025"/>
            </a:xfrm>
            <a:custGeom>
              <a:avLst/>
              <a:gdLst/>
              <a:ahLst/>
              <a:cxnLst/>
              <a:rect l="l" t="t" r="r" b="b"/>
              <a:pathLst>
                <a:path w="1779" h="3801" extrusionOk="0">
                  <a:moveTo>
                    <a:pt x="274" y="1"/>
                  </a:moveTo>
                  <a:cubicBezTo>
                    <a:pt x="248" y="1"/>
                    <a:pt x="221" y="5"/>
                    <a:pt x="194" y="15"/>
                  </a:cubicBezTo>
                  <a:cubicBezTo>
                    <a:pt x="69" y="61"/>
                    <a:pt x="0" y="186"/>
                    <a:pt x="46" y="311"/>
                  </a:cubicBezTo>
                  <a:lnTo>
                    <a:pt x="1289" y="3641"/>
                  </a:lnTo>
                  <a:cubicBezTo>
                    <a:pt x="1323" y="3732"/>
                    <a:pt x="1414" y="3801"/>
                    <a:pt x="1505" y="3801"/>
                  </a:cubicBezTo>
                  <a:cubicBezTo>
                    <a:pt x="1539" y="3801"/>
                    <a:pt x="1562" y="3789"/>
                    <a:pt x="1585" y="3778"/>
                  </a:cubicBezTo>
                  <a:cubicBezTo>
                    <a:pt x="1711" y="3744"/>
                    <a:pt x="1779" y="3607"/>
                    <a:pt x="1733" y="3493"/>
                  </a:cubicBezTo>
                  <a:lnTo>
                    <a:pt x="490" y="152"/>
                  </a:lnTo>
                  <a:cubicBezTo>
                    <a:pt x="455" y="62"/>
                    <a:pt x="369"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2131050" y="3599400"/>
              <a:ext cx="452725" cy="326700"/>
            </a:xfrm>
            <a:custGeom>
              <a:avLst/>
              <a:gdLst/>
              <a:ahLst/>
              <a:cxnLst/>
              <a:rect l="l" t="t" r="r" b="b"/>
              <a:pathLst>
                <a:path w="18109" h="13068" extrusionOk="0">
                  <a:moveTo>
                    <a:pt x="12952" y="1"/>
                  </a:moveTo>
                  <a:cubicBezTo>
                    <a:pt x="10728" y="1"/>
                    <a:pt x="8940" y="1254"/>
                    <a:pt x="8940" y="1254"/>
                  </a:cubicBezTo>
                  <a:cubicBezTo>
                    <a:pt x="8940" y="1254"/>
                    <a:pt x="8256" y="1153"/>
                    <a:pt x="7097" y="1153"/>
                  </a:cubicBezTo>
                  <a:cubicBezTo>
                    <a:pt x="6518" y="1153"/>
                    <a:pt x="5820" y="1178"/>
                    <a:pt x="5029" y="1254"/>
                  </a:cubicBezTo>
                  <a:cubicBezTo>
                    <a:pt x="2669" y="1494"/>
                    <a:pt x="1095" y="2942"/>
                    <a:pt x="594" y="6568"/>
                  </a:cubicBezTo>
                  <a:cubicBezTo>
                    <a:pt x="1" y="10844"/>
                    <a:pt x="3912" y="13068"/>
                    <a:pt x="3912" y="13068"/>
                  </a:cubicBezTo>
                  <a:cubicBezTo>
                    <a:pt x="3912" y="13068"/>
                    <a:pt x="9704" y="12600"/>
                    <a:pt x="11951" y="9841"/>
                  </a:cubicBezTo>
                  <a:cubicBezTo>
                    <a:pt x="13958" y="7389"/>
                    <a:pt x="12487" y="3786"/>
                    <a:pt x="12487" y="3786"/>
                  </a:cubicBezTo>
                  <a:cubicBezTo>
                    <a:pt x="13057" y="3394"/>
                    <a:pt x="13872" y="3264"/>
                    <a:pt x="14704" y="3264"/>
                  </a:cubicBezTo>
                  <a:cubicBezTo>
                    <a:pt x="16370" y="3264"/>
                    <a:pt x="18108" y="3786"/>
                    <a:pt x="18108" y="3786"/>
                  </a:cubicBezTo>
                  <a:lnTo>
                    <a:pt x="17572" y="2406"/>
                  </a:lnTo>
                  <a:cubicBezTo>
                    <a:pt x="16105" y="556"/>
                    <a:pt x="14432" y="1"/>
                    <a:pt x="129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2224550" y="3628050"/>
              <a:ext cx="133150" cy="186300"/>
            </a:xfrm>
            <a:custGeom>
              <a:avLst/>
              <a:gdLst/>
              <a:ahLst/>
              <a:cxnLst/>
              <a:rect l="l" t="t" r="r" b="b"/>
              <a:pathLst>
                <a:path w="5326" h="7452" extrusionOk="0">
                  <a:moveTo>
                    <a:pt x="5200" y="1"/>
                  </a:moveTo>
                  <a:cubicBezTo>
                    <a:pt x="5181" y="1"/>
                    <a:pt x="5162" y="6"/>
                    <a:pt x="5143" y="17"/>
                  </a:cubicBezTo>
                  <a:cubicBezTo>
                    <a:pt x="5098" y="28"/>
                    <a:pt x="913" y="2081"/>
                    <a:pt x="12" y="7326"/>
                  </a:cubicBezTo>
                  <a:cubicBezTo>
                    <a:pt x="1" y="7383"/>
                    <a:pt x="46" y="7440"/>
                    <a:pt x="103" y="7452"/>
                  </a:cubicBezTo>
                  <a:lnTo>
                    <a:pt x="126" y="7452"/>
                  </a:lnTo>
                  <a:cubicBezTo>
                    <a:pt x="183" y="7452"/>
                    <a:pt x="240" y="7417"/>
                    <a:pt x="240" y="7360"/>
                  </a:cubicBezTo>
                  <a:cubicBezTo>
                    <a:pt x="1130" y="2229"/>
                    <a:pt x="5212" y="234"/>
                    <a:pt x="5246" y="211"/>
                  </a:cubicBezTo>
                  <a:cubicBezTo>
                    <a:pt x="5303" y="188"/>
                    <a:pt x="5326" y="120"/>
                    <a:pt x="5303" y="63"/>
                  </a:cubicBezTo>
                  <a:cubicBezTo>
                    <a:pt x="5280" y="24"/>
                    <a:pt x="5241" y="1"/>
                    <a:pt x="5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2359400" y="4487325"/>
              <a:ext cx="348100" cy="181100"/>
            </a:xfrm>
            <a:custGeom>
              <a:avLst/>
              <a:gdLst/>
              <a:ahLst/>
              <a:cxnLst/>
              <a:rect l="l" t="t" r="r" b="b"/>
              <a:pathLst>
                <a:path w="13924" h="7244" extrusionOk="0">
                  <a:moveTo>
                    <a:pt x="5306" y="1"/>
                  </a:moveTo>
                  <a:cubicBezTo>
                    <a:pt x="1371" y="1"/>
                    <a:pt x="0" y="3823"/>
                    <a:pt x="0" y="3823"/>
                  </a:cubicBezTo>
                  <a:cubicBezTo>
                    <a:pt x="0" y="3823"/>
                    <a:pt x="4858" y="3788"/>
                    <a:pt x="6591" y="3788"/>
                  </a:cubicBezTo>
                  <a:cubicBezTo>
                    <a:pt x="8324" y="3788"/>
                    <a:pt x="13729" y="7244"/>
                    <a:pt x="13729" y="7244"/>
                  </a:cubicBezTo>
                  <a:cubicBezTo>
                    <a:pt x="13923" y="5111"/>
                    <a:pt x="13136" y="3059"/>
                    <a:pt x="11791" y="1690"/>
                  </a:cubicBezTo>
                  <a:cubicBezTo>
                    <a:pt x="11339" y="1227"/>
                    <a:pt x="10890" y="1073"/>
                    <a:pt x="10495" y="1073"/>
                  </a:cubicBezTo>
                  <a:cubicBezTo>
                    <a:pt x="9725" y="1073"/>
                    <a:pt x="9157" y="1656"/>
                    <a:pt x="9157" y="1656"/>
                  </a:cubicBezTo>
                  <a:cubicBezTo>
                    <a:pt x="8518" y="892"/>
                    <a:pt x="6591" y="128"/>
                    <a:pt x="6591" y="128"/>
                  </a:cubicBezTo>
                  <a:cubicBezTo>
                    <a:pt x="6135" y="41"/>
                    <a:pt x="5707" y="1"/>
                    <a:pt x="5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p:nvPr/>
          </p:nvSpPr>
          <p:spPr>
            <a:xfrm>
              <a:off x="1851675" y="4258450"/>
              <a:ext cx="518575" cy="244850"/>
            </a:xfrm>
            <a:custGeom>
              <a:avLst/>
              <a:gdLst/>
              <a:ahLst/>
              <a:cxnLst/>
              <a:rect l="l" t="t" r="r" b="b"/>
              <a:pathLst>
                <a:path w="20743" h="9794" extrusionOk="0">
                  <a:moveTo>
                    <a:pt x="9832" y="0"/>
                  </a:moveTo>
                  <a:cubicBezTo>
                    <a:pt x="9786" y="0"/>
                    <a:pt x="9740" y="1"/>
                    <a:pt x="9693" y="1"/>
                  </a:cubicBezTo>
                  <a:cubicBezTo>
                    <a:pt x="5725" y="72"/>
                    <a:pt x="4635" y="4438"/>
                    <a:pt x="1311" y="4438"/>
                  </a:cubicBezTo>
                  <a:cubicBezTo>
                    <a:pt x="910" y="4438"/>
                    <a:pt x="476" y="4374"/>
                    <a:pt x="1" y="4232"/>
                  </a:cubicBezTo>
                  <a:lnTo>
                    <a:pt x="1" y="4232"/>
                  </a:lnTo>
                  <a:cubicBezTo>
                    <a:pt x="1" y="4232"/>
                    <a:pt x="2095" y="9794"/>
                    <a:pt x="9215" y="9794"/>
                  </a:cubicBezTo>
                  <a:cubicBezTo>
                    <a:pt x="9376" y="9794"/>
                    <a:pt x="9539" y="9791"/>
                    <a:pt x="9705" y="9785"/>
                  </a:cubicBezTo>
                  <a:cubicBezTo>
                    <a:pt x="9705" y="9785"/>
                    <a:pt x="13285" y="9215"/>
                    <a:pt x="14471" y="8451"/>
                  </a:cubicBezTo>
                  <a:cubicBezTo>
                    <a:pt x="15048" y="8079"/>
                    <a:pt x="16155" y="7907"/>
                    <a:pt x="17159" y="7907"/>
                  </a:cubicBezTo>
                  <a:cubicBezTo>
                    <a:pt x="18218" y="7907"/>
                    <a:pt x="19161" y="8099"/>
                    <a:pt x="19237" y="8451"/>
                  </a:cubicBezTo>
                  <a:cubicBezTo>
                    <a:pt x="19237" y="8451"/>
                    <a:pt x="20743" y="3924"/>
                    <a:pt x="15098" y="3160"/>
                  </a:cubicBezTo>
                  <a:cubicBezTo>
                    <a:pt x="15098" y="3160"/>
                    <a:pt x="14172" y="0"/>
                    <a:pt x="9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0"/>
            <p:cNvSpPr/>
            <p:nvPr/>
          </p:nvSpPr>
          <p:spPr>
            <a:xfrm>
              <a:off x="1851675" y="4258450"/>
              <a:ext cx="377475" cy="174650"/>
            </a:xfrm>
            <a:custGeom>
              <a:avLst/>
              <a:gdLst/>
              <a:ahLst/>
              <a:cxnLst/>
              <a:rect l="l" t="t" r="r" b="b"/>
              <a:pathLst>
                <a:path w="15099" h="6986" extrusionOk="0">
                  <a:moveTo>
                    <a:pt x="9832" y="0"/>
                  </a:moveTo>
                  <a:cubicBezTo>
                    <a:pt x="9786" y="0"/>
                    <a:pt x="9740" y="1"/>
                    <a:pt x="9693" y="1"/>
                  </a:cubicBezTo>
                  <a:cubicBezTo>
                    <a:pt x="5725" y="72"/>
                    <a:pt x="4635" y="4438"/>
                    <a:pt x="1311" y="4438"/>
                  </a:cubicBezTo>
                  <a:cubicBezTo>
                    <a:pt x="910" y="4438"/>
                    <a:pt x="476" y="4374"/>
                    <a:pt x="1" y="4232"/>
                  </a:cubicBezTo>
                  <a:lnTo>
                    <a:pt x="1" y="4232"/>
                  </a:lnTo>
                  <a:cubicBezTo>
                    <a:pt x="1" y="4232"/>
                    <a:pt x="46" y="4346"/>
                    <a:pt x="138" y="4540"/>
                  </a:cubicBezTo>
                  <a:cubicBezTo>
                    <a:pt x="1486" y="6234"/>
                    <a:pt x="3037" y="6986"/>
                    <a:pt x="4656" y="6986"/>
                  </a:cubicBezTo>
                  <a:cubicBezTo>
                    <a:pt x="6131" y="6986"/>
                    <a:pt x="7662" y="6362"/>
                    <a:pt x="9146" y="5258"/>
                  </a:cubicBezTo>
                  <a:cubicBezTo>
                    <a:pt x="11749" y="3313"/>
                    <a:pt x="14160" y="3154"/>
                    <a:pt x="14881" y="3154"/>
                  </a:cubicBezTo>
                  <a:cubicBezTo>
                    <a:pt x="15022" y="3154"/>
                    <a:pt x="15098" y="3160"/>
                    <a:pt x="15098" y="3160"/>
                  </a:cubicBezTo>
                  <a:cubicBezTo>
                    <a:pt x="15098" y="3160"/>
                    <a:pt x="14172" y="0"/>
                    <a:pt x="9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a:off x="2247650" y="4339975"/>
              <a:ext cx="122325" cy="583300"/>
            </a:xfrm>
            <a:custGeom>
              <a:avLst/>
              <a:gdLst/>
              <a:ahLst/>
              <a:cxnLst/>
              <a:rect l="l" t="t" r="r" b="b"/>
              <a:pathLst>
                <a:path w="4893" h="23332" extrusionOk="0">
                  <a:moveTo>
                    <a:pt x="4645" y="1"/>
                  </a:moveTo>
                  <a:cubicBezTo>
                    <a:pt x="4518" y="1"/>
                    <a:pt x="4424" y="110"/>
                    <a:pt x="4413" y="230"/>
                  </a:cubicBezTo>
                  <a:cubicBezTo>
                    <a:pt x="4413" y="309"/>
                    <a:pt x="4288" y="8668"/>
                    <a:pt x="4037" y="12134"/>
                  </a:cubicBezTo>
                  <a:cubicBezTo>
                    <a:pt x="3786" y="15555"/>
                    <a:pt x="92" y="22933"/>
                    <a:pt x="57" y="23001"/>
                  </a:cubicBezTo>
                  <a:cubicBezTo>
                    <a:pt x="0" y="23115"/>
                    <a:pt x="46" y="23252"/>
                    <a:pt x="160" y="23309"/>
                  </a:cubicBezTo>
                  <a:cubicBezTo>
                    <a:pt x="194" y="23332"/>
                    <a:pt x="228" y="23332"/>
                    <a:pt x="263" y="23332"/>
                  </a:cubicBezTo>
                  <a:cubicBezTo>
                    <a:pt x="354" y="23332"/>
                    <a:pt x="445" y="23286"/>
                    <a:pt x="479" y="23206"/>
                  </a:cubicBezTo>
                  <a:cubicBezTo>
                    <a:pt x="639" y="22898"/>
                    <a:pt x="4254" y="15680"/>
                    <a:pt x="4504" y="12168"/>
                  </a:cubicBezTo>
                  <a:cubicBezTo>
                    <a:pt x="4767" y="8690"/>
                    <a:pt x="4892" y="321"/>
                    <a:pt x="4892" y="241"/>
                  </a:cubicBezTo>
                  <a:cubicBezTo>
                    <a:pt x="4892" y="116"/>
                    <a:pt x="4790" y="1"/>
                    <a:pt x="4664" y="1"/>
                  </a:cubicBezTo>
                  <a:cubicBezTo>
                    <a:pt x="4658" y="1"/>
                    <a:pt x="4651" y="1"/>
                    <a:pt x="46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2227400" y="3903850"/>
              <a:ext cx="130300" cy="770275"/>
            </a:xfrm>
            <a:custGeom>
              <a:avLst/>
              <a:gdLst/>
              <a:ahLst/>
              <a:cxnLst/>
              <a:rect l="l" t="t" r="r" b="b"/>
              <a:pathLst>
                <a:path w="5212" h="30811" extrusionOk="0">
                  <a:moveTo>
                    <a:pt x="240" y="0"/>
                  </a:moveTo>
                  <a:cubicBezTo>
                    <a:pt x="103" y="12"/>
                    <a:pt x="1" y="114"/>
                    <a:pt x="12" y="240"/>
                  </a:cubicBezTo>
                  <a:cubicBezTo>
                    <a:pt x="12" y="285"/>
                    <a:pt x="286" y="4721"/>
                    <a:pt x="366" y="11038"/>
                  </a:cubicBezTo>
                  <a:cubicBezTo>
                    <a:pt x="445" y="17389"/>
                    <a:pt x="4676" y="30526"/>
                    <a:pt x="4710" y="30651"/>
                  </a:cubicBezTo>
                  <a:cubicBezTo>
                    <a:pt x="4744" y="30754"/>
                    <a:pt x="4836" y="30811"/>
                    <a:pt x="4938" y="30811"/>
                  </a:cubicBezTo>
                  <a:cubicBezTo>
                    <a:pt x="4961" y="30811"/>
                    <a:pt x="4984" y="30811"/>
                    <a:pt x="5007" y="30799"/>
                  </a:cubicBezTo>
                  <a:cubicBezTo>
                    <a:pt x="5132" y="30765"/>
                    <a:pt x="5212" y="30640"/>
                    <a:pt x="5166" y="30514"/>
                  </a:cubicBezTo>
                  <a:cubicBezTo>
                    <a:pt x="5121" y="30389"/>
                    <a:pt x="924" y="17310"/>
                    <a:pt x="845" y="11027"/>
                  </a:cubicBezTo>
                  <a:cubicBezTo>
                    <a:pt x="765" y="4710"/>
                    <a:pt x="491" y="262"/>
                    <a:pt x="491" y="217"/>
                  </a:cubicBezTo>
                  <a:cubicBezTo>
                    <a:pt x="480" y="91"/>
                    <a:pt x="366" y="0"/>
                    <a:pt x="2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2119375" y="4010350"/>
              <a:ext cx="129425" cy="174875"/>
            </a:xfrm>
            <a:custGeom>
              <a:avLst/>
              <a:gdLst/>
              <a:ahLst/>
              <a:cxnLst/>
              <a:rect l="l" t="t" r="r" b="b"/>
              <a:pathLst>
                <a:path w="5177" h="6995" extrusionOk="0">
                  <a:moveTo>
                    <a:pt x="266" y="1"/>
                  </a:moveTo>
                  <a:cubicBezTo>
                    <a:pt x="170" y="1"/>
                    <a:pt x="81" y="57"/>
                    <a:pt x="46" y="153"/>
                  </a:cubicBezTo>
                  <a:cubicBezTo>
                    <a:pt x="0" y="267"/>
                    <a:pt x="69" y="404"/>
                    <a:pt x="194" y="438"/>
                  </a:cubicBezTo>
                  <a:cubicBezTo>
                    <a:pt x="205" y="450"/>
                    <a:pt x="1186" y="803"/>
                    <a:pt x="2235" y="1761"/>
                  </a:cubicBezTo>
                  <a:cubicBezTo>
                    <a:pt x="3193" y="2650"/>
                    <a:pt x="4390" y="4235"/>
                    <a:pt x="4687" y="6801"/>
                  </a:cubicBezTo>
                  <a:cubicBezTo>
                    <a:pt x="4709" y="6915"/>
                    <a:pt x="4812" y="6995"/>
                    <a:pt x="4926" y="6995"/>
                  </a:cubicBezTo>
                  <a:lnTo>
                    <a:pt x="4949" y="6995"/>
                  </a:lnTo>
                  <a:cubicBezTo>
                    <a:pt x="5086" y="6983"/>
                    <a:pt x="5177" y="6869"/>
                    <a:pt x="5166" y="6744"/>
                  </a:cubicBezTo>
                  <a:cubicBezTo>
                    <a:pt x="4561" y="1556"/>
                    <a:pt x="399" y="28"/>
                    <a:pt x="354" y="16"/>
                  </a:cubicBezTo>
                  <a:cubicBezTo>
                    <a:pt x="325" y="6"/>
                    <a:pt x="295" y="1"/>
                    <a:pt x="2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2488525" y="4548175"/>
              <a:ext cx="46225" cy="37300"/>
            </a:xfrm>
            <a:custGeom>
              <a:avLst/>
              <a:gdLst/>
              <a:ahLst/>
              <a:cxnLst/>
              <a:rect l="l" t="t" r="r" b="b"/>
              <a:pathLst>
                <a:path w="1849" h="1492" extrusionOk="0">
                  <a:moveTo>
                    <a:pt x="147" y="0"/>
                  </a:moveTo>
                  <a:cubicBezTo>
                    <a:pt x="110" y="0"/>
                    <a:pt x="74" y="16"/>
                    <a:pt x="46" y="43"/>
                  </a:cubicBezTo>
                  <a:cubicBezTo>
                    <a:pt x="1" y="89"/>
                    <a:pt x="12" y="157"/>
                    <a:pt x="58" y="203"/>
                  </a:cubicBezTo>
                  <a:lnTo>
                    <a:pt x="1643" y="1469"/>
                  </a:lnTo>
                  <a:cubicBezTo>
                    <a:pt x="1666" y="1480"/>
                    <a:pt x="1688" y="1491"/>
                    <a:pt x="1711" y="1491"/>
                  </a:cubicBezTo>
                  <a:cubicBezTo>
                    <a:pt x="1745" y="1491"/>
                    <a:pt x="1780" y="1480"/>
                    <a:pt x="1802" y="1446"/>
                  </a:cubicBezTo>
                  <a:cubicBezTo>
                    <a:pt x="1848" y="1400"/>
                    <a:pt x="1837" y="1332"/>
                    <a:pt x="1791" y="1286"/>
                  </a:cubicBezTo>
                  <a:lnTo>
                    <a:pt x="217" y="20"/>
                  </a:lnTo>
                  <a:cubicBezTo>
                    <a:pt x="195" y="7"/>
                    <a:pt x="171" y="0"/>
                    <a:pt x="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2318925" y="4089500"/>
              <a:ext cx="468375" cy="284150"/>
            </a:xfrm>
            <a:custGeom>
              <a:avLst/>
              <a:gdLst/>
              <a:ahLst/>
              <a:cxnLst/>
              <a:rect l="l" t="t" r="r" b="b"/>
              <a:pathLst>
                <a:path w="18735" h="11366" extrusionOk="0">
                  <a:moveTo>
                    <a:pt x="4180" y="1"/>
                  </a:moveTo>
                  <a:cubicBezTo>
                    <a:pt x="3967" y="1"/>
                    <a:pt x="3756" y="15"/>
                    <a:pt x="3546" y="43"/>
                  </a:cubicBezTo>
                  <a:cubicBezTo>
                    <a:pt x="354" y="488"/>
                    <a:pt x="0" y="4741"/>
                    <a:pt x="673" y="6611"/>
                  </a:cubicBezTo>
                  <a:cubicBezTo>
                    <a:pt x="1334" y="8470"/>
                    <a:pt x="1733" y="11366"/>
                    <a:pt x="1733" y="11366"/>
                  </a:cubicBezTo>
                  <a:cubicBezTo>
                    <a:pt x="1733" y="11366"/>
                    <a:pt x="7378" y="5893"/>
                    <a:pt x="9898" y="5437"/>
                  </a:cubicBezTo>
                  <a:cubicBezTo>
                    <a:pt x="10004" y="5417"/>
                    <a:pt x="10111" y="5407"/>
                    <a:pt x="10217" y="5407"/>
                  </a:cubicBezTo>
                  <a:cubicBezTo>
                    <a:pt x="12583" y="5407"/>
                    <a:pt x="14793" y="10115"/>
                    <a:pt x="16341" y="10115"/>
                  </a:cubicBezTo>
                  <a:cubicBezTo>
                    <a:pt x="16364" y="10115"/>
                    <a:pt x="16386" y="10114"/>
                    <a:pt x="16409" y="10112"/>
                  </a:cubicBezTo>
                  <a:cubicBezTo>
                    <a:pt x="18017" y="9963"/>
                    <a:pt x="18735" y="8128"/>
                    <a:pt x="17355" y="5687"/>
                  </a:cubicBezTo>
                  <a:cubicBezTo>
                    <a:pt x="16727" y="4576"/>
                    <a:pt x="15451" y="4274"/>
                    <a:pt x="14247" y="4274"/>
                  </a:cubicBezTo>
                  <a:cubicBezTo>
                    <a:pt x="12808" y="4274"/>
                    <a:pt x="11471" y="4707"/>
                    <a:pt x="11471" y="4707"/>
                  </a:cubicBezTo>
                  <a:cubicBezTo>
                    <a:pt x="10438" y="2757"/>
                    <a:pt x="7204" y="1"/>
                    <a:pt x="4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2456600" y="4222550"/>
              <a:ext cx="112625" cy="28525"/>
            </a:xfrm>
            <a:custGeom>
              <a:avLst/>
              <a:gdLst/>
              <a:ahLst/>
              <a:cxnLst/>
              <a:rect l="l" t="t" r="r" b="b"/>
              <a:pathLst>
                <a:path w="4505" h="1141" extrusionOk="0">
                  <a:moveTo>
                    <a:pt x="4391" y="1"/>
                  </a:moveTo>
                  <a:cubicBezTo>
                    <a:pt x="4265" y="1"/>
                    <a:pt x="1335" y="1"/>
                    <a:pt x="58" y="936"/>
                  </a:cubicBezTo>
                  <a:cubicBezTo>
                    <a:pt x="12" y="970"/>
                    <a:pt x="1" y="1038"/>
                    <a:pt x="35" y="1095"/>
                  </a:cubicBezTo>
                  <a:cubicBezTo>
                    <a:pt x="58" y="1118"/>
                    <a:pt x="92" y="1141"/>
                    <a:pt x="126" y="1141"/>
                  </a:cubicBezTo>
                  <a:cubicBezTo>
                    <a:pt x="160" y="1141"/>
                    <a:pt x="183" y="1129"/>
                    <a:pt x="206" y="1118"/>
                  </a:cubicBezTo>
                  <a:cubicBezTo>
                    <a:pt x="1415" y="229"/>
                    <a:pt x="4357" y="229"/>
                    <a:pt x="4391" y="229"/>
                  </a:cubicBezTo>
                  <a:cubicBezTo>
                    <a:pt x="4459" y="229"/>
                    <a:pt x="4505" y="172"/>
                    <a:pt x="4505" y="115"/>
                  </a:cubicBezTo>
                  <a:cubicBezTo>
                    <a:pt x="4505" y="46"/>
                    <a:pt x="4459" y="1"/>
                    <a:pt x="4391" y="1"/>
                  </a:cubicBezTo>
                  <a:close/>
                </a:path>
              </a:pathLst>
            </a:custGeom>
            <a:solidFill>
              <a:srgbClr val="67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1790975" y="3952625"/>
              <a:ext cx="378575" cy="243875"/>
            </a:xfrm>
            <a:custGeom>
              <a:avLst/>
              <a:gdLst/>
              <a:ahLst/>
              <a:cxnLst/>
              <a:rect l="l" t="t" r="r" b="b"/>
              <a:pathLst>
                <a:path w="15143" h="9755" extrusionOk="0">
                  <a:moveTo>
                    <a:pt x="9811" y="1"/>
                  </a:moveTo>
                  <a:cubicBezTo>
                    <a:pt x="9646" y="1"/>
                    <a:pt x="9478" y="8"/>
                    <a:pt x="9305" y="22"/>
                  </a:cubicBezTo>
                  <a:cubicBezTo>
                    <a:pt x="9305" y="22"/>
                    <a:pt x="6591" y="295"/>
                    <a:pt x="5485" y="1584"/>
                  </a:cubicBezTo>
                  <a:cubicBezTo>
                    <a:pt x="5485" y="1584"/>
                    <a:pt x="4670" y="1320"/>
                    <a:pt x="3768" y="1320"/>
                  </a:cubicBezTo>
                  <a:cubicBezTo>
                    <a:pt x="3071" y="1320"/>
                    <a:pt x="2321" y="1478"/>
                    <a:pt x="1859" y="2040"/>
                  </a:cubicBezTo>
                  <a:cubicBezTo>
                    <a:pt x="787" y="3340"/>
                    <a:pt x="1813" y="8243"/>
                    <a:pt x="0" y="9726"/>
                  </a:cubicBezTo>
                  <a:cubicBezTo>
                    <a:pt x="0" y="9726"/>
                    <a:pt x="187" y="9754"/>
                    <a:pt x="510" y="9754"/>
                  </a:cubicBezTo>
                  <a:cubicBezTo>
                    <a:pt x="1676" y="9754"/>
                    <a:pt x="4612" y="9383"/>
                    <a:pt x="6899" y="5963"/>
                  </a:cubicBezTo>
                  <a:cubicBezTo>
                    <a:pt x="8418" y="3684"/>
                    <a:pt x="10588" y="3138"/>
                    <a:pt x="12321" y="3138"/>
                  </a:cubicBezTo>
                  <a:cubicBezTo>
                    <a:pt x="13918" y="3138"/>
                    <a:pt x="15143" y="3602"/>
                    <a:pt x="15143" y="3602"/>
                  </a:cubicBezTo>
                  <a:cubicBezTo>
                    <a:pt x="15143" y="3602"/>
                    <a:pt x="13583" y="1"/>
                    <a:pt x="9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1790975" y="3985600"/>
              <a:ext cx="137125" cy="210175"/>
            </a:xfrm>
            <a:custGeom>
              <a:avLst/>
              <a:gdLst/>
              <a:ahLst/>
              <a:cxnLst/>
              <a:rect l="l" t="t" r="r" b="b"/>
              <a:pathLst>
                <a:path w="5485" h="8407" extrusionOk="0">
                  <a:moveTo>
                    <a:pt x="3768" y="1"/>
                  </a:moveTo>
                  <a:cubicBezTo>
                    <a:pt x="3071" y="1"/>
                    <a:pt x="2321" y="159"/>
                    <a:pt x="1859" y="721"/>
                  </a:cubicBezTo>
                  <a:cubicBezTo>
                    <a:pt x="787" y="2021"/>
                    <a:pt x="1813" y="6924"/>
                    <a:pt x="0" y="8407"/>
                  </a:cubicBezTo>
                  <a:cubicBezTo>
                    <a:pt x="1699" y="8327"/>
                    <a:pt x="3432" y="5978"/>
                    <a:pt x="3945" y="3560"/>
                  </a:cubicBezTo>
                  <a:cubicBezTo>
                    <a:pt x="4459" y="1154"/>
                    <a:pt x="5485" y="265"/>
                    <a:pt x="5485" y="265"/>
                  </a:cubicBezTo>
                  <a:cubicBezTo>
                    <a:pt x="5485" y="265"/>
                    <a:pt x="4670" y="1"/>
                    <a:pt x="3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2322325" y="4693600"/>
              <a:ext cx="144275" cy="74325"/>
            </a:xfrm>
            <a:custGeom>
              <a:avLst/>
              <a:gdLst/>
              <a:ahLst/>
              <a:cxnLst/>
              <a:rect l="l" t="t" r="r" b="b"/>
              <a:pathLst>
                <a:path w="5771" h="2973" extrusionOk="0">
                  <a:moveTo>
                    <a:pt x="5505" y="1"/>
                  </a:moveTo>
                  <a:cubicBezTo>
                    <a:pt x="5437" y="1"/>
                    <a:pt x="5371" y="29"/>
                    <a:pt x="5326" y="87"/>
                  </a:cubicBezTo>
                  <a:cubicBezTo>
                    <a:pt x="3638" y="1991"/>
                    <a:pt x="252" y="2516"/>
                    <a:pt x="218" y="2516"/>
                  </a:cubicBezTo>
                  <a:cubicBezTo>
                    <a:pt x="81" y="2539"/>
                    <a:pt x="1" y="2653"/>
                    <a:pt x="12" y="2778"/>
                  </a:cubicBezTo>
                  <a:cubicBezTo>
                    <a:pt x="35" y="2892"/>
                    <a:pt x="138" y="2972"/>
                    <a:pt x="252" y="2972"/>
                  </a:cubicBezTo>
                  <a:lnTo>
                    <a:pt x="286" y="2972"/>
                  </a:lnTo>
                  <a:cubicBezTo>
                    <a:pt x="434" y="2949"/>
                    <a:pt x="3889" y="2413"/>
                    <a:pt x="5680" y="384"/>
                  </a:cubicBezTo>
                  <a:cubicBezTo>
                    <a:pt x="5771" y="281"/>
                    <a:pt x="5759" y="133"/>
                    <a:pt x="5657" y="53"/>
                  </a:cubicBezTo>
                  <a:cubicBezTo>
                    <a:pt x="5612" y="18"/>
                    <a:pt x="5558" y="1"/>
                    <a:pt x="5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2420125" y="3599950"/>
              <a:ext cx="163650" cy="94100"/>
            </a:xfrm>
            <a:custGeom>
              <a:avLst/>
              <a:gdLst/>
              <a:ahLst/>
              <a:cxnLst/>
              <a:rect l="l" t="t" r="r" b="b"/>
              <a:pathLst>
                <a:path w="6546" h="3764" extrusionOk="0">
                  <a:moveTo>
                    <a:pt x="1916" y="1"/>
                  </a:moveTo>
                  <a:cubicBezTo>
                    <a:pt x="0" y="833"/>
                    <a:pt x="924" y="3764"/>
                    <a:pt x="924" y="3764"/>
                  </a:cubicBezTo>
                  <a:cubicBezTo>
                    <a:pt x="1494" y="3372"/>
                    <a:pt x="2309" y="3242"/>
                    <a:pt x="3141" y="3242"/>
                  </a:cubicBezTo>
                  <a:cubicBezTo>
                    <a:pt x="4807" y="3242"/>
                    <a:pt x="6545" y="3764"/>
                    <a:pt x="6545" y="3764"/>
                  </a:cubicBezTo>
                  <a:lnTo>
                    <a:pt x="6009" y="2384"/>
                  </a:lnTo>
                  <a:cubicBezTo>
                    <a:pt x="4709" y="742"/>
                    <a:pt x="3250" y="126"/>
                    <a:pt x="19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1915250" y="4850250"/>
              <a:ext cx="673075" cy="121500"/>
            </a:xfrm>
            <a:custGeom>
              <a:avLst/>
              <a:gdLst/>
              <a:ahLst/>
              <a:cxnLst/>
              <a:rect l="l" t="t" r="r" b="b"/>
              <a:pathLst>
                <a:path w="26923" h="4860" extrusionOk="0">
                  <a:moveTo>
                    <a:pt x="13652" y="1"/>
                  </a:moveTo>
                  <a:cubicBezTo>
                    <a:pt x="12288" y="1"/>
                    <a:pt x="10782" y="383"/>
                    <a:pt x="9465" y="1609"/>
                  </a:cubicBezTo>
                  <a:lnTo>
                    <a:pt x="8393" y="2430"/>
                  </a:lnTo>
                  <a:cubicBezTo>
                    <a:pt x="8393" y="2430"/>
                    <a:pt x="7625" y="2010"/>
                    <a:pt x="6591" y="2010"/>
                  </a:cubicBezTo>
                  <a:cubicBezTo>
                    <a:pt x="5743" y="2010"/>
                    <a:pt x="4716" y="2293"/>
                    <a:pt x="3786" y="3320"/>
                  </a:cubicBezTo>
                  <a:cubicBezTo>
                    <a:pt x="3786" y="3320"/>
                    <a:pt x="3559" y="3295"/>
                    <a:pt x="3215" y="3295"/>
                  </a:cubicBezTo>
                  <a:cubicBezTo>
                    <a:pt x="2268" y="3295"/>
                    <a:pt x="436" y="3479"/>
                    <a:pt x="1" y="4859"/>
                  </a:cubicBezTo>
                  <a:lnTo>
                    <a:pt x="26923" y="4859"/>
                  </a:lnTo>
                  <a:cubicBezTo>
                    <a:pt x="26923" y="4859"/>
                    <a:pt x="25099" y="2902"/>
                    <a:pt x="23096" y="2902"/>
                  </a:cubicBezTo>
                  <a:cubicBezTo>
                    <a:pt x="22755" y="2902"/>
                    <a:pt x="22408" y="2959"/>
                    <a:pt x="22065" y="3092"/>
                  </a:cubicBezTo>
                  <a:cubicBezTo>
                    <a:pt x="22065" y="3092"/>
                    <a:pt x="20607" y="1023"/>
                    <a:pt x="18143" y="1023"/>
                  </a:cubicBezTo>
                  <a:cubicBezTo>
                    <a:pt x="18020" y="1023"/>
                    <a:pt x="17894" y="1028"/>
                    <a:pt x="17766" y="1039"/>
                  </a:cubicBezTo>
                  <a:cubicBezTo>
                    <a:pt x="17766" y="1039"/>
                    <a:pt x="15902" y="1"/>
                    <a:pt x="13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2216850" y="4879075"/>
              <a:ext cx="14850" cy="14275"/>
            </a:xfrm>
            <a:custGeom>
              <a:avLst/>
              <a:gdLst/>
              <a:ahLst/>
              <a:cxnLst/>
              <a:rect l="l" t="t" r="r" b="b"/>
              <a:pathLst>
                <a:path w="594" h="571" extrusionOk="0">
                  <a:moveTo>
                    <a:pt x="297" y="0"/>
                  </a:moveTo>
                  <a:cubicBezTo>
                    <a:pt x="138" y="0"/>
                    <a:pt x="1" y="126"/>
                    <a:pt x="1" y="285"/>
                  </a:cubicBezTo>
                  <a:cubicBezTo>
                    <a:pt x="1" y="445"/>
                    <a:pt x="138" y="570"/>
                    <a:pt x="297" y="570"/>
                  </a:cubicBezTo>
                  <a:cubicBezTo>
                    <a:pt x="457" y="570"/>
                    <a:pt x="594" y="445"/>
                    <a:pt x="594" y="285"/>
                  </a:cubicBezTo>
                  <a:cubicBezTo>
                    <a:pt x="594" y="126"/>
                    <a:pt x="457" y="0"/>
                    <a:pt x="297" y="0"/>
                  </a:cubicBezTo>
                  <a:close/>
                </a:path>
              </a:pathLst>
            </a:custGeom>
            <a:solidFill>
              <a:srgbClr val="67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2238250" y="4905575"/>
              <a:ext cx="8575" cy="8000"/>
            </a:xfrm>
            <a:custGeom>
              <a:avLst/>
              <a:gdLst/>
              <a:ahLst/>
              <a:cxnLst/>
              <a:rect l="l" t="t" r="r" b="b"/>
              <a:pathLst>
                <a:path w="343" h="320" extrusionOk="0">
                  <a:moveTo>
                    <a:pt x="171" y="1"/>
                  </a:moveTo>
                  <a:cubicBezTo>
                    <a:pt x="80" y="1"/>
                    <a:pt x="0" y="69"/>
                    <a:pt x="0" y="160"/>
                  </a:cubicBezTo>
                  <a:cubicBezTo>
                    <a:pt x="0" y="252"/>
                    <a:pt x="80" y="320"/>
                    <a:pt x="171" y="320"/>
                  </a:cubicBezTo>
                  <a:cubicBezTo>
                    <a:pt x="262" y="320"/>
                    <a:pt x="342" y="252"/>
                    <a:pt x="342" y="160"/>
                  </a:cubicBezTo>
                  <a:cubicBezTo>
                    <a:pt x="342" y="69"/>
                    <a:pt x="262" y="1"/>
                    <a:pt x="171" y="1"/>
                  </a:cubicBezTo>
                  <a:close/>
                </a:path>
              </a:pathLst>
            </a:custGeom>
            <a:solidFill>
              <a:srgbClr val="67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a:off x="2251650" y="4870525"/>
              <a:ext cx="13400" cy="12850"/>
            </a:xfrm>
            <a:custGeom>
              <a:avLst/>
              <a:gdLst/>
              <a:ahLst/>
              <a:cxnLst/>
              <a:rect l="l" t="t" r="r" b="b"/>
              <a:pathLst>
                <a:path w="536" h="514" extrusionOk="0">
                  <a:moveTo>
                    <a:pt x="274" y="0"/>
                  </a:moveTo>
                  <a:cubicBezTo>
                    <a:pt x="125" y="0"/>
                    <a:pt x="0" y="114"/>
                    <a:pt x="0" y="262"/>
                  </a:cubicBezTo>
                  <a:cubicBezTo>
                    <a:pt x="0" y="399"/>
                    <a:pt x="125" y="513"/>
                    <a:pt x="274" y="513"/>
                  </a:cubicBezTo>
                  <a:cubicBezTo>
                    <a:pt x="411" y="513"/>
                    <a:pt x="536" y="399"/>
                    <a:pt x="536" y="262"/>
                  </a:cubicBezTo>
                  <a:cubicBezTo>
                    <a:pt x="536" y="114"/>
                    <a:pt x="411" y="0"/>
                    <a:pt x="274" y="0"/>
                  </a:cubicBezTo>
                  <a:close/>
                </a:path>
              </a:pathLst>
            </a:custGeom>
            <a:solidFill>
              <a:srgbClr val="67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2403300" y="4917550"/>
              <a:ext cx="17700" cy="17125"/>
            </a:xfrm>
            <a:custGeom>
              <a:avLst/>
              <a:gdLst/>
              <a:ahLst/>
              <a:cxnLst/>
              <a:rect l="l" t="t" r="r" b="b"/>
              <a:pathLst>
                <a:path w="708" h="685" extrusionOk="0">
                  <a:moveTo>
                    <a:pt x="354" y="1"/>
                  </a:moveTo>
                  <a:cubicBezTo>
                    <a:pt x="160" y="1"/>
                    <a:pt x="0" y="160"/>
                    <a:pt x="0" y="343"/>
                  </a:cubicBezTo>
                  <a:cubicBezTo>
                    <a:pt x="0" y="537"/>
                    <a:pt x="160" y="685"/>
                    <a:pt x="354" y="685"/>
                  </a:cubicBezTo>
                  <a:cubicBezTo>
                    <a:pt x="548" y="685"/>
                    <a:pt x="707" y="537"/>
                    <a:pt x="707" y="343"/>
                  </a:cubicBezTo>
                  <a:cubicBezTo>
                    <a:pt x="707" y="160"/>
                    <a:pt x="548" y="1"/>
                    <a:pt x="354" y="1"/>
                  </a:cubicBezTo>
                  <a:close/>
                </a:path>
              </a:pathLst>
            </a:custGeom>
            <a:solidFill>
              <a:srgbClr val="67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2394175" y="4901300"/>
              <a:ext cx="7150" cy="6875"/>
            </a:xfrm>
            <a:custGeom>
              <a:avLst/>
              <a:gdLst/>
              <a:ahLst/>
              <a:cxnLst/>
              <a:rect l="l" t="t" r="r" b="b"/>
              <a:pathLst>
                <a:path w="286" h="275" extrusionOk="0">
                  <a:moveTo>
                    <a:pt x="149" y="1"/>
                  </a:moveTo>
                  <a:cubicBezTo>
                    <a:pt x="69" y="1"/>
                    <a:pt x="0" y="58"/>
                    <a:pt x="0" y="138"/>
                  </a:cubicBezTo>
                  <a:cubicBezTo>
                    <a:pt x="0" y="206"/>
                    <a:pt x="69" y="274"/>
                    <a:pt x="149" y="274"/>
                  </a:cubicBezTo>
                  <a:cubicBezTo>
                    <a:pt x="217" y="274"/>
                    <a:pt x="285" y="206"/>
                    <a:pt x="285" y="138"/>
                  </a:cubicBezTo>
                  <a:cubicBezTo>
                    <a:pt x="285" y="58"/>
                    <a:pt x="217" y="1"/>
                    <a:pt x="149" y="1"/>
                  </a:cubicBezTo>
                  <a:close/>
                </a:path>
              </a:pathLst>
            </a:custGeom>
            <a:solidFill>
              <a:srgbClr val="67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2063775" y="4921250"/>
              <a:ext cx="12000" cy="11425"/>
            </a:xfrm>
            <a:custGeom>
              <a:avLst/>
              <a:gdLst/>
              <a:ahLst/>
              <a:cxnLst/>
              <a:rect l="l" t="t" r="r" b="b"/>
              <a:pathLst>
                <a:path w="480" h="457" extrusionOk="0">
                  <a:moveTo>
                    <a:pt x="240" y="1"/>
                  </a:moveTo>
                  <a:cubicBezTo>
                    <a:pt x="103" y="1"/>
                    <a:pt x="1" y="103"/>
                    <a:pt x="1" y="229"/>
                  </a:cubicBezTo>
                  <a:cubicBezTo>
                    <a:pt x="1" y="354"/>
                    <a:pt x="103" y="457"/>
                    <a:pt x="240" y="457"/>
                  </a:cubicBezTo>
                  <a:cubicBezTo>
                    <a:pt x="365" y="457"/>
                    <a:pt x="479" y="354"/>
                    <a:pt x="479" y="229"/>
                  </a:cubicBezTo>
                  <a:cubicBezTo>
                    <a:pt x="479" y="103"/>
                    <a:pt x="365" y="1"/>
                    <a:pt x="240" y="1"/>
                  </a:cubicBezTo>
                  <a:close/>
                </a:path>
              </a:pathLst>
            </a:custGeom>
            <a:solidFill>
              <a:srgbClr val="67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2090575" y="4932650"/>
              <a:ext cx="7725" cy="7450"/>
            </a:xfrm>
            <a:custGeom>
              <a:avLst/>
              <a:gdLst/>
              <a:ahLst/>
              <a:cxnLst/>
              <a:rect l="l" t="t" r="r" b="b"/>
              <a:pathLst>
                <a:path w="309" h="298" extrusionOk="0">
                  <a:moveTo>
                    <a:pt x="149" y="1"/>
                  </a:moveTo>
                  <a:cubicBezTo>
                    <a:pt x="69" y="1"/>
                    <a:pt x="0" y="69"/>
                    <a:pt x="0" y="149"/>
                  </a:cubicBezTo>
                  <a:cubicBezTo>
                    <a:pt x="0" y="229"/>
                    <a:pt x="69" y="297"/>
                    <a:pt x="149" y="297"/>
                  </a:cubicBezTo>
                  <a:cubicBezTo>
                    <a:pt x="240" y="297"/>
                    <a:pt x="308" y="229"/>
                    <a:pt x="308" y="149"/>
                  </a:cubicBezTo>
                  <a:cubicBezTo>
                    <a:pt x="308" y="69"/>
                    <a:pt x="240" y="1"/>
                    <a:pt x="149" y="1"/>
                  </a:cubicBezTo>
                  <a:close/>
                </a:path>
              </a:pathLst>
            </a:custGeom>
            <a:solidFill>
              <a:srgbClr val="678E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58" name="Google Shape;758;p40"/>
          <p:cNvCxnSpPr/>
          <p:nvPr/>
        </p:nvCxnSpPr>
        <p:spPr>
          <a:xfrm rot="10800000">
            <a:off x="717700" y="4601650"/>
            <a:ext cx="2419200" cy="0"/>
          </a:xfrm>
          <a:prstGeom prst="straightConnector1">
            <a:avLst/>
          </a:prstGeom>
          <a:noFill/>
          <a:ln w="9525" cap="flat" cmpd="sng">
            <a:solidFill>
              <a:schemeClr val="dk2"/>
            </a:solidFill>
            <a:prstDash val="solid"/>
            <a:round/>
            <a:headEnd type="none" w="med" len="med"/>
            <a:tailEnd type="none" w="med" len="med"/>
          </a:ln>
        </p:spPr>
      </p:cxnSp>
      <p:cxnSp>
        <p:nvCxnSpPr>
          <p:cNvPr id="759" name="Google Shape;759;p40"/>
          <p:cNvCxnSpPr/>
          <p:nvPr/>
        </p:nvCxnSpPr>
        <p:spPr>
          <a:xfrm rot="10800000">
            <a:off x="1150525" y="2582150"/>
            <a:ext cx="0" cy="586500"/>
          </a:xfrm>
          <a:prstGeom prst="straightConnector1">
            <a:avLst/>
          </a:prstGeom>
          <a:noFill/>
          <a:ln w="28575" cap="flat" cmpd="sng">
            <a:solidFill>
              <a:schemeClr val="accent3"/>
            </a:solidFill>
            <a:prstDash val="solid"/>
            <a:round/>
            <a:headEnd type="none" w="med" len="med"/>
            <a:tailEnd type="triangl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760"/>
        <p:cNvGrpSpPr/>
        <p:nvPr/>
      </p:nvGrpSpPr>
      <p:grpSpPr>
        <a:xfrm>
          <a:off x="0" y="0"/>
          <a:ext cx="0" cy="0"/>
          <a:chOff x="0" y="0"/>
          <a:chExt cx="0" cy="0"/>
        </a:xfrm>
      </p:grpSpPr>
      <p:grpSp>
        <p:nvGrpSpPr>
          <p:cNvPr id="761" name="Google Shape;761;p41"/>
          <p:cNvGrpSpPr/>
          <p:nvPr/>
        </p:nvGrpSpPr>
        <p:grpSpPr>
          <a:xfrm rot="10800000">
            <a:off x="7989993" y="283079"/>
            <a:ext cx="779484" cy="4571967"/>
            <a:chOff x="345379" y="289707"/>
            <a:chExt cx="779484" cy="4571967"/>
          </a:xfrm>
        </p:grpSpPr>
        <p:grpSp>
          <p:nvGrpSpPr>
            <p:cNvPr id="762" name="Google Shape;762;p41"/>
            <p:cNvGrpSpPr/>
            <p:nvPr/>
          </p:nvGrpSpPr>
          <p:grpSpPr>
            <a:xfrm rot="10800000">
              <a:off x="345379" y="289707"/>
              <a:ext cx="779484" cy="545446"/>
              <a:chOff x="7690650" y="3788719"/>
              <a:chExt cx="1101900" cy="1124400"/>
            </a:xfrm>
          </p:grpSpPr>
          <p:cxnSp>
            <p:nvCxnSpPr>
              <p:cNvPr id="763" name="Google Shape;763;p41"/>
              <p:cNvCxnSpPr/>
              <p:nvPr/>
            </p:nvCxnSpPr>
            <p:spPr>
              <a:xfrm>
                <a:off x="8790956" y="3788719"/>
                <a:ext cx="0" cy="1124400"/>
              </a:xfrm>
              <a:prstGeom prst="straightConnector1">
                <a:avLst/>
              </a:prstGeom>
              <a:noFill/>
              <a:ln w="9525" cap="flat" cmpd="sng">
                <a:solidFill>
                  <a:schemeClr val="dk2"/>
                </a:solidFill>
                <a:prstDash val="solid"/>
                <a:round/>
                <a:headEnd type="none" w="med" len="med"/>
                <a:tailEnd type="none" w="med" len="med"/>
              </a:ln>
            </p:spPr>
          </p:cxnSp>
          <p:cxnSp>
            <p:nvCxnSpPr>
              <p:cNvPr id="764" name="Google Shape;764;p41"/>
              <p:cNvCxnSpPr/>
              <p:nvPr/>
            </p:nvCxnSpPr>
            <p:spPr>
              <a:xfrm rot="10800000">
                <a:off x="7690650" y="4908050"/>
                <a:ext cx="1101900" cy="0"/>
              </a:xfrm>
              <a:prstGeom prst="straightConnector1">
                <a:avLst/>
              </a:prstGeom>
              <a:noFill/>
              <a:ln w="9525" cap="flat" cmpd="sng">
                <a:solidFill>
                  <a:schemeClr val="dk2"/>
                </a:solidFill>
                <a:prstDash val="solid"/>
                <a:round/>
                <a:headEnd type="none" w="med" len="med"/>
                <a:tailEnd type="none" w="med" len="med"/>
              </a:ln>
            </p:spPr>
          </p:cxnSp>
        </p:grpSp>
        <p:grpSp>
          <p:nvGrpSpPr>
            <p:cNvPr id="765" name="Google Shape;765;p41"/>
            <p:cNvGrpSpPr/>
            <p:nvPr/>
          </p:nvGrpSpPr>
          <p:grpSpPr>
            <a:xfrm rot="5400000">
              <a:off x="-1148442" y="2600726"/>
              <a:ext cx="3754808" cy="767089"/>
              <a:chOff x="3484650" y="3331516"/>
              <a:chExt cx="5307900" cy="1581300"/>
            </a:xfrm>
          </p:grpSpPr>
          <p:cxnSp>
            <p:nvCxnSpPr>
              <p:cNvPr id="766" name="Google Shape;766;p41"/>
              <p:cNvCxnSpPr/>
              <p:nvPr/>
            </p:nvCxnSpPr>
            <p:spPr>
              <a:xfrm rot="5400000">
                <a:off x="8000315" y="4122166"/>
                <a:ext cx="1581300" cy="0"/>
              </a:xfrm>
              <a:prstGeom prst="straightConnector1">
                <a:avLst/>
              </a:prstGeom>
              <a:noFill/>
              <a:ln w="9525" cap="flat" cmpd="sng">
                <a:solidFill>
                  <a:schemeClr val="dk2"/>
                </a:solidFill>
                <a:prstDash val="solid"/>
                <a:round/>
                <a:headEnd type="none" w="med" len="med"/>
                <a:tailEnd type="none" w="med" len="med"/>
              </a:ln>
            </p:spPr>
          </p:cxnSp>
          <p:cxnSp>
            <p:nvCxnSpPr>
              <p:cNvPr id="767" name="Google Shape;767;p41"/>
              <p:cNvCxnSpPr/>
              <p:nvPr/>
            </p:nvCxnSpPr>
            <p:spPr>
              <a:xfrm>
                <a:off x="6138600" y="2254100"/>
                <a:ext cx="0" cy="5307900"/>
              </a:xfrm>
              <a:prstGeom prst="straightConnector1">
                <a:avLst/>
              </a:prstGeom>
              <a:noFill/>
              <a:ln w="9525" cap="flat" cmpd="sng">
                <a:solidFill>
                  <a:schemeClr val="dk2"/>
                </a:solidFill>
                <a:prstDash val="solid"/>
                <a:round/>
                <a:headEnd type="none" w="med" len="med"/>
                <a:tailEnd type="none" w="med" len="med"/>
              </a:ln>
            </p:spPr>
          </p:cxnSp>
        </p:grpSp>
      </p:grpSp>
      <p:grpSp>
        <p:nvGrpSpPr>
          <p:cNvPr id="768" name="Google Shape;768;p41"/>
          <p:cNvGrpSpPr/>
          <p:nvPr/>
        </p:nvGrpSpPr>
        <p:grpSpPr>
          <a:xfrm>
            <a:off x="371029" y="289822"/>
            <a:ext cx="779484" cy="4571852"/>
            <a:chOff x="345379" y="289822"/>
            <a:chExt cx="779484" cy="4571852"/>
          </a:xfrm>
        </p:grpSpPr>
        <p:grpSp>
          <p:nvGrpSpPr>
            <p:cNvPr id="769" name="Google Shape;769;p41"/>
            <p:cNvGrpSpPr/>
            <p:nvPr/>
          </p:nvGrpSpPr>
          <p:grpSpPr>
            <a:xfrm rot="10800000">
              <a:off x="345379" y="289822"/>
              <a:ext cx="779484" cy="1731953"/>
              <a:chOff x="7690650" y="1342581"/>
              <a:chExt cx="1101900" cy="3570300"/>
            </a:xfrm>
          </p:grpSpPr>
          <p:cxnSp>
            <p:nvCxnSpPr>
              <p:cNvPr id="770" name="Google Shape;770;p41"/>
              <p:cNvCxnSpPr/>
              <p:nvPr/>
            </p:nvCxnSpPr>
            <p:spPr>
              <a:xfrm>
                <a:off x="8790966" y="1342581"/>
                <a:ext cx="0" cy="3570300"/>
              </a:xfrm>
              <a:prstGeom prst="straightConnector1">
                <a:avLst/>
              </a:prstGeom>
              <a:noFill/>
              <a:ln w="9525" cap="flat" cmpd="sng">
                <a:solidFill>
                  <a:schemeClr val="dk2"/>
                </a:solidFill>
                <a:prstDash val="solid"/>
                <a:round/>
                <a:headEnd type="none" w="med" len="med"/>
                <a:tailEnd type="none" w="med" len="med"/>
              </a:ln>
            </p:spPr>
          </p:cxnSp>
          <p:cxnSp>
            <p:nvCxnSpPr>
              <p:cNvPr id="771" name="Google Shape;771;p41"/>
              <p:cNvCxnSpPr/>
              <p:nvPr/>
            </p:nvCxnSpPr>
            <p:spPr>
              <a:xfrm rot="10800000">
                <a:off x="7690650" y="4908050"/>
                <a:ext cx="1101900" cy="0"/>
              </a:xfrm>
              <a:prstGeom prst="straightConnector1">
                <a:avLst/>
              </a:prstGeom>
              <a:noFill/>
              <a:ln w="9525" cap="flat" cmpd="sng">
                <a:solidFill>
                  <a:schemeClr val="dk2"/>
                </a:solidFill>
                <a:prstDash val="solid"/>
                <a:round/>
                <a:headEnd type="none" w="med" len="med"/>
                <a:tailEnd type="none" w="med" len="med"/>
              </a:ln>
            </p:spPr>
          </p:cxnSp>
        </p:grpSp>
        <p:grpSp>
          <p:nvGrpSpPr>
            <p:cNvPr id="772" name="Google Shape;772;p41"/>
            <p:cNvGrpSpPr/>
            <p:nvPr/>
          </p:nvGrpSpPr>
          <p:grpSpPr>
            <a:xfrm rot="5400000">
              <a:off x="-558903" y="3358965"/>
              <a:ext cx="2406999" cy="598419"/>
              <a:chOff x="5389950" y="3679281"/>
              <a:chExt cx="3402600" cy="1233600"/>
            </a:xfrm>
          </p:grpSpPr>
          <p:cxnSp>
            <p:nvCxnSpPr>
              <p:cNvPr id="773" name="Google Shape;773;p41"/>
              <p:cNvCxnSpPr/>
              <p:nvPr/>
            </p:nvCxnSpPr>
            <p:spPr>
              <a:xfrm>
                <a:off x="8790971" y="3679281"/>
                <a:ext cx="0" cy="1233600"/>
              </a:xfrm>
              <a:prstGeom prst="straightConnector1">
                <a:avLst/>
              </a:prstGeom>
              <a:noFill/>
              <a:ln w="9525" cap="flat" cmpd="sng">
                <a:solidFill>
                  <a:schemeClr val="dk2"/>
                </a:solidFill>
                <a:prstDash val="solid"/>
                <a:round/>
                <a:headEnd type="none" w="med" len="med"/>
                <a:tailEnd type="none" w="med" len="med"/>
              </a:ln>
            </p:spPr>
          </p:cxnSp>
          <p:cxnSp>
            <p:nvCxnSpPr>
              <p:cNvPr id="774" name="Google Shape;774;p41"/>
              <p:cNvCxnSpPr/>
              <p:nvPr/>
            </p:nvCxnSpPr>
            <p:spPr>
              <a:xfrm>
                <a:off x="7091250" y="3206750"/>
                <a:ext cx="0" cy="3402600"/>
              </a:xfrm>
              <a:prstGeom prst="straightConnector1">
                <a:avLst/>
              </a:prstGeom>
              <a:noFill/>
              <a:ln w="9525" cap="flat" cmpd="sng">
                <a:solidFill>
                  <a:schemeClr val="dk2"/>
                </a:solidFill>
                <a:prstDash val="solid"/>
                <a:round/>
                <a:headEnd type="none" w="med" len="med"/>
                <a:tailEnd type="none" w="med" len="med"/>
              </a:ln>
            </p:spPr>
          </p:cxnSp>
        </p:grpSp>
      </p:grpSp>
      <p:grpSp>
        <p:nvGrpSpPr>
          <p:cNvPr id="775" name="Google Shape;775;p41"/>
          <p:cNvGrpSpPr/>
          <p:nvPr/>
        </p:nvGrpSpPr>
        <p:grpSpPr>
          <a:xfrm>
            <a:off x="7567935" y="2762944"/>
            <a:ext cx="491474" cy="1845498"/>
            <a:chOff x="4447959" y="2336143"/>
            <a:chExt cx="605189" cy="2272501"/>
          </a:xfrm>
        </p:grpSpPr>
        <p:sp>
          <p:nvSpPr>
            <p:cNvPr id="776" name="Google Shape;776;p41"/>
            <p:cNvSpPr/>
            <p:nvPr/>
          </p:nvSpPr>
          <p:spPr>
            <a:xfrm>
              <a:off x="4447959" y="3295674"/>
              <a:ext cx="605189" cy="699159"/>
            </a:xfrm>
            <a:custGeom>
              <a:avLst/>
              <a:gdLst/>
              <a:ahLst/>
              <a:cxnLst/>
              <a:rect l="l" t="t" r="r" b="b"/>
              <a:pathLst>
                <a:path w="11313" h="13069" extrusionOk="0">
                  <a:moveTo>
                    <a:pt x="1688" y="1"/>
                  </a:moveTo>
                  <a:cubicBezTo>
                    <a:pt x="1574" y="753"/>
                    <a:pt x="1472" y="1506"/>
                    <a:pt x="1369" y="2270"/>
                  </a:cubicBezTo>
                  <a:cubicBezTo>
                    <a:pt x="1358" y="2373"/>
                    <a:pt x="1335" y="2475"/>
                    <a:pt x="1323" y="2589"/>
                  </a:cubicBezTo>
                  <a:cubicBezTo>
                    <a:pt x="1164" y="3775"/>
                    <a:pt x="1015" y="4972"/>
                    <a:pt x="879" y="6170"/>
                  </a:cubicBezTo>
                  <a:cubicBezTo>
                    <a:pt x="879" y="6193"/>
                    <a:pt x="879" y="6204"/>
                    <a:pt x="879" y="6227"/>
                  </a:cubicBezTo>
                  <a:cubicBezTo>
                    <a:pt x="867" y="6341"/>
                    <a:pt x="844" y="6455"/>
                    <a:pt x="833" y="6557"/>
                  </a:cubicBezTo>
                  <a:cubicBezTo>
                    <a:pt x="730" y="7413"/>
                    <a:pt x="571" y="8291"/>
                    <a:pt x="434" y="9157"/>
                  </a:cubicBezTo>
                  <a:cubicBezTo>
                    <a:pt x="423" y="9237"/>
                    <a:pt x="400" y="9305"/>
                    <a:pt x="388" y="9385"/>
                  </a:cubicBezTo>
                  <a:cubicBezTo>
                    <a:pt x="251" y="10252"/>
                    <a:pt x="115" y="11119"/>
                    <a:pt x="46" y="11962"/>
                  </a:cubicBezTo>
                  <a:cubicBezTo>
                    <a:pt x="46" y="12031"/>
                    <a:pt x="35" y="12099"/>
                    <a:pt x="35" y="12168"/>
                  </a:cubicBezTo>
                  <a:cubicBezTo>
                    <a:pt x="12" y="12407"/>
                    <a:pt x="1" y="12647"/>
                    <a:pt x="1" y="12875"/>
                  </a:cubicBezTo>
                  <a:cubicBezTo>
                    <a:pt x="1029" y="13020"/>
                    <a:pt x="2207" y="13063"/>
                    <a:pt x="3440" y="13063"/>
                  </a:cubicBezTo>
                  <a:cubicBezTo>
                    <a:pt x="3944" y="13063"/>
                    <a:pt x="4457" y="13056"/>
                    <a:pt x="4972" y="13046"/>
                  </a:cubicBezTo>
                  <a:cubicBezTo>
                    <a:pt x="5189" y="13034"/>
                    <a:pt x="5406" y="13034"/>
                    <a:pt x="5622" y="13023"/>
                  </a:cubicBezTo>
                  <a:lnTo>
                    <a:pt x="5805" y="13023"/>
                  </a:lnTo>
                  <a:lnTo>
                    <a:pt x="5862" y="13068"/>
                  </a:lnTo>
                  <a:lnTo>
                    <a:pt x="5839" y="13023"/>
                  </a:lnTo>
                  <a:lnTo>
                    <a:pt x="5896" y="13023"/>
                  </a:lnTo>
                  <a:cubicBezTo>
                    <a:pt x="5907" y="13023"/>
                    <a:pt x="5930" y="13023"/>
                    <a:pt x="5953" y="13011"/>
                  </a:cubicBezTo>
                  <a:lnTo>
                    <a:pt x="6124" y="13011"/>
                  </a:lnTo>
                  <a:lnTo>
                    <a:pt x="6101" y="13068"/>
                  </a:lnTo>
                  <a:lnTo>
                    <a:pt x="6101" y="13068"/>
                  </a:lnTo>
                  <a:lnTo>
                    <a:pt x="6170" y="13023"/>
                  </a:lnTo>
                  <a:lnTo>
                    <a:pt x="6181" y="13011"/>
                  </a:lnTo>
                  <a:cubicBezTo>
                    <a:pt x="6249" y="13011"/>
                    <a:pt x="6318" y="13000"/>
                    <a:pt x="6386" y="13000"/>
                  </a:cubicBezTo>
                  <a:cubicBezTo>
                    <a:pt x="6671" y="12989"/>
                    <a:pt x="6956" y="12989"/>
                    <a:pt x="7241" y="12977"/>
                  </a:cubicBezTo>
                  <a:cubicBezTo>
                    <a:pt x="8156" y="12949"/>
                    <a:pt x="9048" y="12925"/>
                    <a:pt x="9878" y="12925"/>
                  </a:cubicBezTo>
                  <a:cubicBezTo>
                    <a:pt x="10373" y="12925"/>
                    <a:pt x="10846" y="12933"/>
                    <a:pt x="11289" y="12954"/>
                  </a:cubicBezTo>
                  <a:cubicBezTo>
                    <a:pt x="11312" y="12818"/>
                    <a:pt x="11312" y="12578"/>
                    <a:pt x="11301" y="12270"/>
                  </a:cubicBezTo>
                  <a:cubicBezTo>
                    <a:pt x="11301" y="12202"/>
                    <a:pt x="11289" y="12133"/>
                    <a:pt x="11289" y="12065"/>
                  </a:cubicBezTo>
                  <a:cubicBezTo>
                    <a:pt x="11244" y="11495"/>
                    <a:pt x="11153" y="10697"/>
                    <a:pt x="11027" y="9750"/>
                  </a:cubicBezTo>
                  <a:cubicBezTo>
                    <a:pt x="11027" y="9682"/>
                    <a:pt x="11016" y="9625"/>
                    <a:pt x="11004" y="9556"/>
                  </a:cubicBezTo>
                  <a:lnTo>
                    <a:pt x="10959" y="9556"/>
                  </a:lnTo>
                  <a:cubicBezTo>
                    <a:pt x="10297" y="9522"/>
                    <a:pt x="9636" y="9431"/>
                    <a:pt x="9043" y="9237"/>
                  </a:cubicBezTo>
                  <a:cubicBezTo>
                    <a:pt x="8975" y="9214"/>
                    <a:pt x="8906" y="9191"/>
                    <a:pt x="8838" y="9169"/>
                  </a:cubicBezTo>
                  <a:cubicBezTo>
                    <a:pt x="8667" y="9112"/>
                    <a:pt x="8507" y="9043"/>
                    <a:pt x="8347" y="8963"/>
                  </a:cubicBezTo>
                  <a:cubicBezTo>
                    <a:pt x="8165" y="8861"/>
                    <a:pt x="7994" y="8770"/>
                    <a:pt x="7823" y="8678"/>
                  </a:cubicBezTo>
                  <a:cubicBezTo>
                    <a:pt x="7766" y="8644"/>
                    <a:pt x="7709" y="8610"/>
                    <a:pt x="7652" y="8576"/>
                  </a:cubicBezTo>
                  <a:cubicBezTo>
                    <a:pt x="7481" y="8473"/>
                    <a:pt x="7321" y="8370"/>
                    <a:pt x="7162" y="8256"/>
                  </a:cubicBezTo>
                  <a:lnTo>
                    <a:pt x="6979" y="8142"/>
                  </a:lnTo>
                  <a:cubicBezTo>
                    <a:pt x="6888" y="8074"/>
                    <a:pt x="6797" y="8006"/>
                    <a:pt x="6694" y="7926"/>
                  </a:cubicBezTo>
                  <a:cubicBezTo>
                    <a:pt x="6637" y="7880"/>
                    <a:pt x="6569" y="7835"/>
                    <a:pt x="6512" y="7789"/>
                  </a:cubicBezTo>
                  <a:cubicBezTo>
                    <a:pt x="6341" y="7652"/>
                    <a:pt x="6170" y="7504"/>
                    <a:pt x="6010" y="7367"/>
                  </a:cubicBezTo>
                  <a:lnTo>
                    <a:pt x="5805" y="7173"/>
                  </a:lnTo>
                  <a:cubicBezTo>
                    <a:pt x="5645" y="7036"/>
                    <a:pt x="5497" y="6888"/>
                    <a:pt x="5349" y="6728"/>
                  </a:cubicBezTo>
                  <a:cubicBezTo>
                    <a:pt x="5269" y="6649"/>
                    <a:pt x="5200" y="6580"/>
                    <a:pt x="5120" y="6489"/>
                  </a:cubicBezTo>
                  <a:cubicBezTo>
                    <a:pt x="4858" y="6215"/>
                    <a:pt x="4607" y="5930"/>
                    <a:pt x="4345" y="5622"/>
                  </a:cubicBezTo>
                  <a:cubicBezTo>
                    <a:pt x="4265" y="5520"/>
                    <a:pt x="4174" y="5417"/>
                    <a:pt x="4083" y="5314"/>
                  </a:cubicBezTo>
                  <a:cubicBezTo>
                    <a:pt x="4060" y="5280"/>
                    <a:pt x="4049" y="5257"/>
                    <a:pt x="4026" y="5235"/>
                  </a:cubicBezTo>
                  <a:cubicBezTo>
                    <a:pt x="2840" y="3764"/>
                    <a:pt x="2224" y="1905"/>
                    <a:pt x="1688"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4714875" y="3994500"/>
              <a:ext cx="95350" cy="614144"/>
            </a:xfrm>
            <a:custGeom>
              <a:avLst/>
              <a:gdLst/>
              <a:ahLst/>
              <a:cxnLst/>
              <a:rect l="l" t="t" r="r" b="b"/>
              <a:pathLst>
                <a:path w="1586" h="36638" extrusionOk="0">
                  <a:moveTo>
                    <a:pt x="240" y="0"/>
                  </a:moveTo>
                  <a:cubicBezTo>
                    <a:pt x="240" y="2954"/>
                    <a:pt x="297" y="5360"/>
                    <a:pt x="342" y="7697"/>
                  </a:cubicBezTo>
                  <a:cubicBezTo>
                    <a:pt x="434" y="12224"/>
                    <a:pt x="513" y="16124"/>
                    <a:pt x="183" y="22019"/>
                  </a:cubicBezTo>
                  <a:cubicBezTo>
                    <a:pt x="0" y="25155"/>
                    <a:pt x="228" y="36170"/>
                    <a:pt x="240" y="36638"/>
                  </a:cubicBezTo>
                  <a:lnTo>
                    <a:pt x="1312" y="36615"/>
                  </a:lnTo>
                  <a:cubicBezTo>
                    <a:pt x="1312" y="36501"/>
                    <a:pt x="1072" y="25178"/>
                    <a:pt x="1243" y="22076"/>
                  </a:cubicBezTo>
                  <a:cubicBezTo>
                    <a:pt x="1585" y="16147"/>
                    <a:pt x="1505" y="12224"/>
                    <a:pt x="1414" y="7674"/>
                  </a:cubicBezTo>
                  <a:cubicBezTo>
                    <a:pt x="1369" y="5348"/>
                    <a:pt x="1312" y="2942"/>
                    <a:pt x="1312"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1"/>
            <p:cNvSpPr/>
            <p:nvPr/>
          </p:nvSpPr>
          <p:spPr>
            <a:xfrm>
              <a:off x="4447959" y="2336143"/>
              <a:ext cx="605189" cy="1658369"/>
            </a:xfrm>
            <a:custGeom>
              <a:avLst/>
              <a:gdLst/>
              <a:ahLst/>
              <a:cxnLst/>
              <a:rect l="l" t="t" r="r" b="b"/>
              <a:pathLst>
                <a:path w="11313" h="30999" extrusionOk="0">
                  <a:moveTo>
                    <a:pt x="5588" y="0"/>
                  </a:moveTo>
                  <a:cubicBezTo>
                    <a:pt x="5577" y="46"/>
                    <a:pt x="5542" y="148"/>
                    <a:pt x="5508" y="297"/>
                  </a:cubicBezTo>
                  <a:cubicBezTo>
                    <a:pt x="5463" y="456"/>
                    <a:pt x="5417" y="673"/>
                    <a:pt x="5349" y="924"/>
                  </a:cubicBezTo>
                  <a:cubicBezTo>
                    <a:pt x="4995" y="2326"/>
                    <a:pt x="4334" y="5052"/>
                    <a:pt x="3707" y="7697"/>
                  </a:cubicBezTo>
                  <a:cubicBezTo>
                    <a:pt x="3650" y="7902"/>
                    <a:pt x="3604" y="8119"/>
                    <a:pt x="3558" y="8336"/>
                  </a:cubicBezTo>
                  <a:cubicBezTo>
                    <a:pt x="2977" y="10776"/>
                    <a:pt x="2452" y="13056"/>
                    <a:pt x="2270" y="14048"/>
                  </a:cubicBezTo>
                  <a:cubicBezTo>
                    <a:pt x="2236" y="14185"/>
                    <a:pt x="2224" y="14299"/>
                    <a:pt x="2213" y="14379"/>
                  </a:cubicBezTo>
                  <a:cubicBezTo>
                    <a:pt x="2201" y="14459"/>
                    <a:pt x="2190" y="14539"/>
                    <a:pt x="2167" y="14619"/>
                  </a:cubicBezTo>
                  <a:cubicBezTo>
                    <a:pt x="2008" y="15725"/>
                    <a:pt x="1848" y="16831"/>
                    <a:pt x="1688" y="17937"/>
                  </a:cubicBezTo>
                  <a:cubicBezTo>
                    <a:pt x="1574" y="18689"/>
                    <a:pt x="1472" y="19442"/>
                    <a:pt x="1369" y="20206"/>
                  </a:cubicBezTo>
                  <a:cubicBezTo>
                    <a:pt x="1358" y="20309"/>
                    <a:pt x="1335" y="20411"/>
                    <a:pt x="1323" y="20525"/>
                  </a:cubicBezTo>
                  <a:cubicBezTo>
                    <a:pt x="1164" y="21711"/>
                    <a:pt x="1015" y="22908"/>
                    <a:pt x="879" y="24106"/>
                  </a:cubicBezTo>
                  <a:cubicBezTo>
                    <a:pt x="879" y="24129"/>
                    <a:pt x="879" y="24140"/>
                    <a:pt x="879" y="24163"/>
                  </a:cubicBezTo>
                  <a:cubicBezTo>
                    <a:pt x="867" y="24277"/>
                    <a:pt x="844" y="24391"/>
                    <a:pt x="833" y="24493"/>
                  </a:cubicBezTo>
                  <a:cubicBezTo>
                    <a:pt x="730" y="25349"/>
                    <a:pt x="571" y="26227"/>
                    <a:pt x="434" y="27093"/>
                  </a:cubicBezTo>
                  <a:cubicBezTo>
                    <a:pt x="423" y="27173"/>
                    <a:pt x="400" y="27241"/>
                    <a:pt x="388" y="27321"/>
                  </a:cubicBezTo>
                  <a:cubicBezTo>
                    <a:pt x="251" y="28188"/>
                    <a:pt x="115" y="29055"/>
                    <a:pt x="46" y="29898"/>
                  </a:cubicBezTo>
                  <a:cubicBezTo>
                    <a:pt x="46" y="29967"/>
                    <a:pt x="35" y="30035"/>
                    <a:pt x="35" y="30104"/>
                  </a:cubicBezTo>
                  <a:cubicBezTo>
                    <a:pt x="12" y="30343"/>
                    <a:pt x="1" y="30583"/>
                    <a:pt x="1" y="30811"/>
                  </a:cubicBezTo>
                  <a:cubicBezTo>
                    <a:pt x="1029" y="30956"/>
                    <a:pt x="2207" y="30999"/>
                    <a:pt x="3440" y="30999"/>
                  </a:cubicBezTo>
                  <a:cubicBezTo>
                    <a:pt x="3944" y="30999"/>
                    <a:pt x="4457" y="30992"/>
                    <a:pt x="4972" y="30982"/>
                  </a:cubicBezTo>
                  <a:cubicBezTo>
                    <a:pt x="5189" y="30970"/>
                    <a:pt x="5406" y="30970"/>
                    <a:pt x="5622" y="30959"/>
                  </a:cubicBezTo>
                  <a:lnTo>
                    <a:pt x="5896" y="30959"/>
                  </a:lnTo>
                  <a:cubicBezTo>
                    <a:pt x="5907" y="30959"/>
                    <a:pt x="5930" y="30959"/>
                    <a:pt x="5953" y="30947"/>
                  </a:cubicBezTo>
                  <a:lnTo>
                    <a:pt x="6181" y="30947"/>
                  </a:lnTo>
                  <a:cubicBezTo>
                    <a:pt x="6249" y="30947"/>
                    <a:pt x="6318" y="30936"/>
                    <a:pt x="6386" y="30936"/>
                  </a:cubicBezTo>
                  <a:cubicBezTo>
                    <a:pt x="6671" y="30925"/>
                    <a:pt x="6956" y="30925"/>
                    <a:pt x="7241" y="30913"/>
                  </a:cubicBezTo>
                  <a:cubicBezTo>
                    <a:pt x="8156" y="30885"/>
                    <a:pt x="9048" y="30861"/>
                    <a:pt x="9878" y="30861"/>
                  </a:cubicBezTo>
                  <a:cubicBezTo>
                    <a:pt x="10373" y="30861"/>
                    <a:pt x="10846" y="30869"/>
                    <a:pt x="11289" y="30890"/>
                  </a:cubicBezTo>
                  <a:cubicBezTo>
                    <a:pt x="11312" y="30754"/>
                    <a:pt x="11312" y="30514"/>
                    <a:pt x="11301" y="30206"/>
                  </a:cubicBezTo>
                  <a:cubicBezTo>
                    <a:pt x="11301" y="30138"/>
                    <a:pt x="11289" y="30069"/>
                    <a:pt x="11289" y="30001"/>
                  </a:cubicBezTo>
                  <a:cubicBezTo>
                    <a:pt x="11244" y="29431"/>
                    <a:pt x="11153" y="28633"/>
                    <a:pt x="11027" y="27686"/>
                  </a:cubicBezTo>
                  <a:cubicBezTo>
                    <a:pt x="11027" y="27618"/>
                    <a:pt x="11016" y="27561"/>
                    <a:pt x="11004" y="27492"/>
                  </a:cubicBezTo>
                  <a:cubicBezTo>
                    <a:pt x="11004" y="27481"/>
                    <a:pt x="11004" y="27470"/>
                    <a:pt x="11004" y="27458"/>
                  </a:cubicBezTo>
                  <a:cubicBezTo>
                    <a:pt x="10902" y="26774"/>
                    <a:pt x="10788" y="25999"/>
                    <a:pt x="10662" y="25166"/>
                  </a:cubicBezTo>
                  <a:cubicBezTo>
                    <a:pt x="10651" y="25075"/>
                    <a:pt x="10639" y="24984"/>
                    <a:pt x="10617" y="24892"/>
                  </a:cubicBezTo>
                  <a:cubicBezTo>
                    <a:pt x="10457" y="23855"/>
                    <a:pt x="10275" y="22715"/>
                    <a:pt x="10069" y="21529"/>
                  </a:cubicBezTo>
                  <a:cubicBezTo>
                    <a:pt x="10058" y="21426"/>
                    <a:pt x="10035" y="21323"/>
                    <a:pt x="10012" y="21209"/>
                  </a:cubicBezTo>
                  <a:cubicBezTo>
                    <a:pt x="9796" y="19921"/>
                    <a:pt x="9556" y="18564"/>
                    <a:pt x="9305" y="17196"/>
                  </a:cubicBezTo>
                  <a:cubicBezTo>
                    <a:pt x="9271" y="17013"/>
                    <a:pt x="9237" y="16831"/>
                    <a:pt x="9203" y="16637"/>
                  </a:cubicBezTo>
                  <a:cubicBezTo>
                    <a:pt x="8872" y="14790"/>
                    <a:pt x="8507" y="12920"/>
                    <a:pt x="8165" y="11141"/>
                  </a:cubicBezTo>
                  <a:cubicBezTo>
                    <a:pt x="8119" y="10901"/>
                    <a:pt x="8074" y="10673"/>
                    <a:pt x="8028" y="10445"/>
                  </a:cubicBezTo>
                  <a:cubicBezTo>
                    <a:pt x="6934" y="4938"/>
                    <a:pt x="5919" y="388"/>
                    <a:pt x="5588"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1"/>
            <p:cNvSpPr/>
            <p:nvPr/>
          </p:nvSpPr>
          <p:spPr>
            <a:xfrm>
              <a:off x="4726721" y="2351390"/>
              <a:ext cx="47022" cy="1640982"/>
            </a:xfrm>
            <a:custGeom>
              <a:avLst/>
              <a:gdLst/>
              <a:ahLst/>
              <a:cxnLst/>
              <a:rect l="l" t="t" r="r" b="b"/>
              <a:pathLst>
                <a:path w="879" h="30674" extrusionOk="0">
                  <a:moveTo>
                    <a:pt x="149" y="0"/>
                  </a:moveTo>
                  <a:cubicBezTo>
                    <a:pt x="149" y="217"/>
                    <a:pt x="138" y="433"/>
                    <a:pt x="138" y="639"/>
                  </a:cubicBezTo>
                  <a:cubicBezTo>
                    <a:pt x="1" y="6488"/>
                    <a:pt x="195" y="12406"/>
                    <a:pt x="388" y="18119"/>
                  </a:cubicBezTo>
                  <a:cubicBezTo>
                    <a:pt x="457" y="20331"/>
                    <a:pt x="537" y="22578"/>
                    <a:pt x="594" y="24824"/>
                  </a:cubicBezTo>
                  <a:cubicBezTo>
                    <a:pt x="628" y="26398"/>
                    <a:pt x="662" y="27971"/>
                    <a:pt x="673" y="29534"/>
                  </a:cubicBezTo>
                  <a:cubicBezTo>
                    <a:pt x="673" y="29910"/>
                    <a:pt x="685" y="30298"/>
                    <a:pt x="685" y="30674"/>
                  </a:cubicBezTo>
                  <a:cubicBezTo>
                    <a:pt x="696" y="30674"/>
                    <a:pt x="719" y="30674"/>
                    <a:pt x="742" y="30662"/>
                  </a:cubicBezTo>
                  <a:lnTo>
                    <a:pt x="879" y="30662"/>
                  </a:lnTo>
                  <a:cubicBezTo>
                    <a:pt x="879" y="30286"/>
                    <a:pt x="879" y="29898"/>
                    <a:pt x="879" y="29522"/>
                  </a:cubicBezTo>
                  <a:cubicBezTo>
                    <a:pt x="867" y="28017"/>
                    <a:pt x="833" y="26512"/>
                    <a:pt x="799" y="25018"/>
                  </a:cubicBezTo>
                  <a:cubicBezTo>
                    <a:pt x="742" y="22692"/>
                    <a:pt x="662" y="20388"/>
                    <a:pt x="594" y="18119"/>
                  </a:cubicBezTo>
                  <a:cubicBezTo>
                    <a:pt x="388" y="12190"/>
                    <a:pt x="195" y="6055"/>
                    <a:pt x="354" y="12"/>
                  </a:cubicBezTo>
                  <a:lnTo>
                    <a:pt x="297" y="12"/>
                  </a:lnTo>
                  <a:lnTo>
                    <a:pt x="149"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1"/>
            <p:cNvSpPr/>
            <p:nvPr/>
          </p:nvSpPr>
          <p:spPr>
            <a:xfrm>
              <a:off x="4563882" y="2747913"/>
              <a:ext cx="206223" cy="1246920"/>
            </a:xfrm>
            <a:custGeom>
              <a:avLst/>
              <a:gdLst/>
              <a:ahLst/>
              <a:cxnLst/>
              <a:rect l="l" t="t" r="r" b="b"/>
              <a:pathLst>
                <a:path w="3855" h="23308" extrusionOk="0">
                  <a:moveTo>
                    <a:pt x="1540" y="0"/>
                  </a:moveTo>
                  <a:cubicBezTo>
                    <a:pt x="1483" y="205"/>
                    <a:pt x="1437" y="422"/>
                    <a:pt x="1391" y="639"/>
                  </a:cubicBezTo>
                  <a:cubicBezTo>
                    <a:pt x="1733" y="4744"/>
                    <a:pt x="2383" y="11209"/>
                    <a:pt x="2953" y="16728"/>
                  </a:cubicBezTo>
                  <a:cubicBezTo>
                    <a:pt x="3102" y="18176"/>
                    <a:pt x="3239" y="19544"/>
                    <a:pt x="3375" y="20799"/>
                  </a:cubicBezTo>
                  <a:cubicBezTo>
                    <a:pt x="2976" y="18974"/>
                    <a:pt x="2463" y="16922"/>
                    <a:pt x="2178" y="15861"/>
                  </a:cubicBezTo>
                  <a:cubicBezTo>
                    <a:pt x="2132" y="15679"/>
                    <a:pt x="2087" y="15531"/>
                    <a:pt x="2053" y="15417"/>
                  </a:cubicBezTo>
                  <a:cubicBezTo>
                    <a:pt x="1380" y="13147"/>
                    <a:pt x="947" y="10799"/>
                    <a:pt x="513" y="8518"/>
                  </a:cubicBezTo>
                  <a:cubicBezTo>
                    <a:pt x="376" y="7800"/>
                    <a:pt x="240" y="7081"/>
                    <a:pt x="103" y="6351"/>
                  </a:cubicBezTo>
                  <a:cubicBezTo>
                    <a:pt x="69" y="6488"/>
                    <a:pt x="57" y="6602"/>
                    <a:pt x="46" y="6682"/>
                  </a:cubicBezTo>
                  <a:cubicBezTo>
                    <a:pt x="34" y="6762"/>
                    <a:pt x="23" y="6842"/>
                    <a:pt x="0" y="6922"/>
                  </a:cubicBezTo>
                  <a:cubicBezTo>
                    <a:pt x="114" y="7469"/>
                    <a:pt x="217" y="8016"/>
                    <a:pt x="319" y="8552"/>
                  </a:cubicBezTo>
                  <a:cubicBezTo>
                    <a:pt x="741" y="10833"/>
                    <a:pt x="1186" y="13193"/>
                    <a:pt x="1859" y="15474"/>
                  </a:cubicBezTo>
                  <a:cubicBezTo>
                    <a:pt x="2189" y="16603"/>
                    <a:pt x="3239" y="20787"/>
                    <a:pt x="3603" y="22965"/>
                  </a:cubicBezTo>
                  <a:cubicBezTo>
                    <a:pt x="3615" y="23022"/>
                    <a:pt x="3615" y="23068"/>
                    <a:pt x="3615" y="23114"/>
                  </a:cubicBezTo>
                  <a:cubicBezTo>
                    <a:pt x="3626" y="23171"/>
                    <a:pt x="3626" y="23216"/>
                    <a:pt x="3638" y="23262"/>
                  </a:cubicBezTo>
                  <a:lnTo>
                    <a:pt x="3695" y="23307"/>
                  </a:lnTo>
                  <a:lnTo>
                    <a:pt x="3672" y="23262"/>
                  </a:lnTo>
                  <a:lnTo>
                    <a:pt x="3729" y="23262"/>
                  </a:lnTo>
                  <a:cubicBezTo>
                    <a:pt x="3740" y="23262"/>
                    <a:pt x="3763" y="23262"/>
                    <a:pt x="3786" y="23250"/>
                  </a:cubicBezTo>
                  <a:lnTo>
                    <a:pt x="3854" y="23250"/>
                  </a:lnTo>
                  <a:cubicBezTo>
                    <a:pt x="3843" y="23182"/>
                    <a:pt x="3831" y="23114"/>
                    <a:pt x="3820" y="23045"/>
                  </a:cubicBezTo>
                  <a:cubicBezTo>
                    <a:pt x="3809" y="23022"/>
                    <a:pt x="3809" y="23011"/>
                    <a:pt x="3809" y="22988"/>
                  </a:cubicBezTo>
                  <a:cubicBezTo>
                    <a:pt x="3774" y="22714"/>
                    <a:pt x="3752" y="22418"/>
                    <a:pt x="3717" y="22122"/>
                  </a:cubicBezTo>
                  <a:cubicBezTo>
                    <a:pt x="3558" y="20616"/>
                    <a:pt x="3375" y="18849"/>
                    <a:pt x="3182" y="16967"/>
                  </a:cubicBezTo>
                  <a:cubicBezTo>
                    <a:pt x="2577" y="11106"/>
                    <a:pt x="1870" y="4105"/>
                    <a:pt x="15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1"/>
            <p:cNvSpPr/>
            <p:nvPr/>
          </p:nvSpPr>
          <p:spPr>
            <a:xfrm>
              <a:off x="4492520" y="3417060"/>
              <a:ext cx="269026" cy="577773"/>
            </a:xfrm>
            <a:custGeom>
              <a:avLst/>
              <a:gdLst/>
              <a:ahLst/>
              <a:cxnLst/>
              <a:rect l="l" t="t" r="r" b="b"/>
              <a:pathLst>
                <a:path w="5029" h="10800" extrusionOk="0">
                  <a:moveTo>
                    <a:pt x="536" y="1"/>
                  </a:moveTo>
                  <a:cubicBezTo>
                    <a:pt x="525" y="104"/>
                    <a:pt x="502" y="206"/>
                    <a:pt x="490" y="320"/>
                  </a:cubicBezTo>
                  <a:cubicBezTo>
                    <a:pt x="1836" y="2589"/>
                    <a:pt x="2976" y="5166"/>
                    <a:pt x="3695" y="7607"/>
                  </a:cubicBezTo>
                  <a:cubicBezTo>
                    <a:pt x="3740" y="7766"/>
                    <a:pt x="3797" y="7994"/>
                    <a:pt x="3854" y="8257"/>
                  </a:cubicBezTo>
                  <a:cubicBezTo>
                    <a:pt x="3900" y="8450"/>
                    <a:pt x="3945" y="8667"/>
                    <a:pt x="4002" y="8872"/>
                  </a:cubicBezTo>
                  <a:cubicBezTo>
                    <a:pt x="3603" y="8348"/>
                    <a:pt x="3159" y="7846"/>
                    <a:pt x="2714" y="7356"/>
                  </a:cubicBezTo>
                  <a:cubicBezTo>
                    <a:pt x="2303" y="6900"/>
                    <a:pt x="1904" y="6466"/>
                    <a:pt x="1551" y="6010"/>
                  </a:cubicBezTo>
                  <a:cubicBezTo>
                    <a:pt x="1437" y="5862"/>
                    <a:pt x="1311" y="5691"/>
                    <a:pt x="1163" y="5520"/>
                  </a:cubicBezTo>
                  <a:cubicBezTo>
                    <a:pt x="775" y="5041"/>
                    <a:pt x="342" y="4505"/>
                    <a:pt x="46" y="3958"/>
                  </a:cubicBezTo>
                  <a:cubicBezTo>
                    <a:pt x="34" y="4072"/>
                    <a:pt x="11" y="4186"/>
                    <a:pt x="0" y="4288"/>
                  </a:cubicBezTo>
                  <a:cubicBezTo>
                    <a:pt x="296" y="4767"/>
                    <a:pt x="673" y="5235"/>
                    <a:pt x="1003" y="5645"/>
                  </a:cubicBezTo>
                  <a:cubicBezTo>
                    <a:pt x="1152" y="5816"/>
                    <a:pt x="1277" y="5976"/>
                    <a:pt x="1391" y="6136"/>
                  </a:cubicBezTo>
                  <a:cubicBezTo>
                    <a:pt x="1745" y="6592"/>
                    <a:pt x="2167" y="7048"/>
                    <a:pt x="2566" y="7493"/>
                  </a:cubicBezTo>
                  <a:cubicBezTo>
                    <a:pt x="3136" y="8120"/>
                    <a:pt x="3717" y="8758"/>
                    <a:pt x="4162" y="9454"/>
                  </a:cubicBezTo>
                  <a:cubicBezTo>
                    <a:pt x="4310" y="9921"/>
                    <a:pt x="4493" y="10332"/>
                    <a:pt x="4732" y="10537"/>
                  </a:cubicBezTo>
                  <a:lnTo>
                    <a:pt x="4972" y="10754"/>
                  </a:lnTo>
                  <a:lnTo>
                    <a:pt x="5029" y="10799"/>
                  </a:lnTo>
                  <a:lnTo>
                    <a:pt x="5006" y="10754"/>
                  </a:lnTo>
                  <a:lnTo>
                    <a:pt x="4949" y="10606"/>
                  </a:lnTo>
                  <a:lnTo>
                    <a:pt x="4892" y="10435"/>
                  </a:lnTo>
                  <a:cubicBezTo>
                    <a:pt x="4744" y="10058"/>
                    <a:pt x="4561" y="9705"/>
                    <a:pt x="4344" y="9374"/>
                  </a:cubicBezTo>
                  <a:cubicBezTo>
                    <a:pt x="4230" y="8986"/>
                    <a:pt x="4128" y="8576"/>
                    <a:pt x="4048" y="8211"/>
                  </a:cubicBezTo>
                  <a:cubicBezTo>
                    <a:pt x="3991" y="7949"/>
                    <a:pt x="3934" y="7721"/>
                    <a:pt x="3888" y="7550"/>
                  </a:cubicBezTo>
                  <a:cubicBezTo>
                    <a:pt x="3136" y="5018"/>
                    <a:pt x="1950" y="2339"/>
                    <a:pt x="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1"/>
            <p:cNvSpPr/>
            <p:nvPr/>
          </p:nvSpPr>
          <p:spPr>
            <a:xfrm>
              <a:off x="4449778" y="3785551"/>
              <a:ext cx="298984" cy="208052"/>
            </a:xfrm>
            <a:custGeom>
              <a:avLst/>
              <a:gdLst/>
              <a:ahLst/>
              <a:cxnLst/>
              <a:rect l="l" t="t" r="r" b="b"/>
              <a:pathLst>
                <a:path w="5589" h="3889" extrusionOk="0">
                  <a:moveTo>
                    <a:pt x="400" y="0"/>
                  </a:moveTo>
                  <a:cubicBezTo>
                    <a:pt x="389" y="80"/>
                    <a:pt x="366" y="148"/>
                    <a:pt x="354" y="228"/>
                  </a:cubicBezTo>
                  <a:cubicBezTo>
                    <a:pt x="799" y="548"/>
                    <a:pt x="1289" y="833"/>
                    <a:pt x="1757" y="1106"/>
                  </a:cubicBezTo>
                  <a:cubicBezTo>
                    <a:pt x="2487" y="1540"/>
                    <a:pt x="3228" y="1984"/>
                    <a:pt x="3832" y="2543"/>
                  </a:cubicBezTo>
                  <a:cubicBezTo>
                    <a:pt x="3980" y="2691"/>
                    <a:pt x="4140" y="2851"/>
                    <a:pt x="4300" y="3011"/>
                  </a:cubicBezTo>
                  <a:cubicBezTo>
                    <a:pt x="4539" y="3250"/>
                    <a:pt x="4779" y="3490"/>
                    <a:pt x="5018" y="3695"/>
                  </a:cubicBezTo>
                  <a:cubicBezTo>
                    <a:pt x="3912" y="3375"/>
                    <a:pt x="2692" y="3204"/>
                    <a:pt x="1415" y="3022"/>
                  </a:cubicBezTo>
                  <a:cubicBezTo>
                    <a:pt x="959" y="2954"/>
                    <a:pt x="480" y="2885"/>
                    <a:pt x="12" y="2805"/>
                  </a:cubicBezTo>
                  <a:cubicBezTo>
                    <a:pt x="12" y="2874"/>
                    <a:pt x="1" y="2942"/>
                    <a:pt x="1" y="3011"/>
                  </a:cubicBezTo>
                  <a:cubicBezTo>
                    <a:pt x="468" y="3090"/>
                    <a:pt x="936" y="3147"/>
                    <a:pt x="1392" y="3216"/>
                  </a:cubicBezTo>
                  <a:cubicBezTo>
                    <a:pt x="2646" y="3398"/>
                    <a:pt x="3844" y="3569"/>
                    <a:pt x="4938" y="3889"/>
                  </a:cubicBezTo>
                  <a:lnTo>
                    <a:pt x="5588" y="3866"/>
                  </a:lnTo>
                  <a:cubicBezTo>
                    <a:pt x="5200" y="3626"/>
                    <a:pt x="4813" y="3239"/>
                    <a:pt x="4448" y="2874"/>
                  </a:cubicBezTo>
                  <a:cubicBezTo>
                    <a:pt x="4288" y="2703"/>
                    <a:pt x="4129" y="2543"/>
                    <a:pt x="3969" y="2395"/>
                  </a:cubicBezTo>
                  <a:cubicBezTo>
                    <a:pt x="3353" y="1825"/>
                    <a:pt x="2589" y="1380"/>
                    <a:pt x="1859" y="935"/>
                  </a:cubicBezTo>
                  <a:cubicBezTo>
                    <a:pt x="1346" y="627"/>
                    <a:pt x="845" y="331"/>
                    <a:pt x="4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1"/>
            <p:cNvSpPr/>
            <p:nvPr/>
          </p:nvSpPr>
          <p:spPr>
            <a:xfrm>
              <a:off x="4766361" y="2894924"/>
              <a:ext cx="179422" cy="1099909"/>
            </a:xfrm>
            <a:custGeom>
              <a:avLst/>
              <a:gdLst/>
              <a:ahLst/>
              <a:cxnLst/>
              <a:rect l="l" t="t" r="r" b="b"/>
              <a:pathLst>
                <a:path w="3354" h="20560" extrusionOk="0">
                  <a:moveTo>
                    <a:pt x="2076" y="0"/>
                  </a:moveTo>
                  <a:cubicBezTo>
                    <a:pt x="1677" y="4390"/>
                    <a:pt x="1073" y="10354"/>
                    <a:pt x="560" y="15280"/>
                  </a:cubicBezTo>
                  <a:cubicBezTo>
                    <a:pt x="411" y="16751"/>
                    <a:pt x="263" y="18142"/>
                    <a:pt x="138" y="19362"/>
                  </a:cubicBezTo>
                  <a:cubicBezTo>
                    <a:pt x="104" y="19659"/>
                    <a:pt x="69" y="19955"/>
                    <a:pt x="35" y="20240"/>
                  </a:cubicBezTo>
                  <a:cubicBezTo>
                    <a:pt x="35" y="20263"/>
                    <a:pt x="35" y="20274"/>
                    <a:pt x="35" y="20297"/>
                  </a:cubicBezTo>
                  <a:cubicBezTo>
                    <a:pt x="24" y="20366"/>
                    <a:pt x="12" y="20434"/>
                    <a:pt x="1" y="20502"/>
                  </a:cubicBezTo>
                  <a:lnTo>
                    <a:pt x="172" y="20502"/>
                  </a:lnTo>
                  <a:lnTo>
                    <a:pt x="149" y="20559"/>
                  </a:lnTo>
                  <a:lnTo>
                    <a:pt x="149" y="20559"/>
                  </a:lnTo>
                  <a:lnTo>
                    <a:pt x="218" y="20514"/>
                  </a:lnTo>
                  <a:lnTo>
                    <a:pt x="218" y="20502"/>
                  </a:lnTo>
                  <a:cubicBezTo>
                    <a:pt x="218" y="20457"/>
                    <a:pt x="218" y="20411"/>
                    <a:pt x="229" y="20366"/>
                  </a:cubicBezTo>
                  <a:cubicBezTo>
                    <a:pt x="229" y="20320"/>
                    <a:pt x="240" y="20274"/>
                    <a:pt x="240" y="20217"/>
                  </a:cubicBezTo>
                  <a:cubicBezTo>
                    <a:pt x="434" y="19043"/>
                    <a:pt x="833" y="17298"/>
                    <a:pt x="1210" y="15747"/>
                  </a:cubicBezTo>
                  <a:cubicBezTo>
                    <a:pt x="1529" y="14425"/>
                    <a:pt x="1837" y="13250"/>
                    <a:pt x="1985" y="12726"/>
                  </a:cubicBezTo>
                  <a:cubicBezTo>
                    <a:pt x="2567" y="10764"/>
                    <a:pt x="2977" y="8735"/>
                    <a:pt x="3353" y="6751"/>
                  </a:cubicBezTo>
                  <a:cubicBezTo>
                    <a:pt x="3319" y="6568"/>
                    <a:pt x="3285" y="6386"/>
                    <a:pt x="3251" y="6192"/>
                  </a:cubicBezTo>
                  <a:cubicBezTo>
                    <a:pt x="2852" y="8336"/>
                    <a:pt x="2418" y="10548"/>
                    <a:pt x="1791" y="12669"/>
                  </a:cubicBezTo>
                  <a:cubicBezTo>
                    <a:pt x="1643" y="13182"/>
                    <a:pt x="1346" y="14333"/>
                    <a:pt x="1027" y="15633"/>
                  </a:cubicBezTo>
                  <a:cubicBezTo>
                    <a:pt x="845" y="16409"/>
                    <a:pt x="651" y="17253"/>
                    <a:pt x="468" y="18051"/>
                  </a:cubicBezTo>
                  <a:cubicBezTo>
                    <a:pt x="560" y="17218"/>
                    <a:pt x="651" y="16340"/>
                    <a:pt x="742" y="15417"/>
                  </a:cubicBezTo>
                  <a:cubicBezTo>
                    <a:pt x="1232" y="10719"/>
                    <a:pt x="1803" y="5052"/>
                    <a:pt x="2213" y="696"/>
                  </a:cubicBezTo>
                  <a:cubicBezTo>
                    <a:pt x="2167" y="456"/>
                    <a:pt x="2122" y="228"/>
                    <a:pt x="2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1"/>
            <p:cNvSpPr/>
            <p:nvPr/>
          </p:nvSpPr>
          <p:spPr>
            <a:xfrm>
              <a:off x="4774332" y="3470771"/>
              <a:ext cx="244044" cy="524062"/>
            </a:xfrm>
            <a:custGeom>
              <a:avLst/>
              <a:gdLst/>
              <a:ahLst/>
              <a:cxnLst/>
              <a:rect l="l" t="t" r="r" b="b"/>
              <a:pathLst>
                <a:path w="4562" h="9796" extrusionOk="0">
                  <a:moveTo>
                    <a:pt x="3911" y="0"/>
                  </a:moveTo>
                  <a:cubicBezTo>
                    <a:pt x="2976" y="1688"/>
                    <a:pt x="2167" y="3512"/>
                    <a:pt x="1551" y="5303"/>
                  </a:cubicBezTo>
                  <a:cubicBezTo>
                    <a:pt x="1403" y="5713"/>
                    <a:pt x="1266" y="6135"/>
                    <a:pt x="1152" y="6546"/>
                  </a:cubicBezTo>
                  <a:cubicBezTo>
                    <a:pt x="1095" y="6717"/>
                    <a:pt x="1038" y="6945"/>
                    <a:pt x="981" y="7207"/>
                  </a:cubicBezTo>
                  <a:cubicBezTo>
                    <a:pt x="901" y="7572"/>
                    <a:pt x="798" y="7982"/>
                    <a:pt x="684" y="8370"/>
                  </a:cubicBezTo>
                  <a:cubicBezTo>
                    <a:pt x="468" y="8701"/>
                    <a:pt x="285" y="9054"/>
                    <a:pt x="148" y="9431"/>
                  </a:cubicBezTo>
                  <a:lnTo>
                    <a:pt x="80" y="9602"/>
                  </a:lnTo>
                  <a:lnTo>
                    <a:pt x="23" y="9738"/>
                  </a:lnTo>
                  <a:lnTo>
                    <a:pt x="0" y="9795"/>
                  </a:lnTo>
                  <a:lnTo>
                    <a:pt x="0" y="9795"/>
                  </a:lnTo>
                  <a:lnTo>
                    <a:pt x="69" y="9750"/>
                  </a:lnTo>
                  <a:lnTo>
                    <a:pt x="80" y="9738"/>
                  </a:lnTo>
                  <a:lnTo>
                    <a:pt x="308" y="9533"/>
                  </a:lnTo>
                  <a:cubicBezTo>
                    <a:pt x="547" y="9328"/>
                    <a:pt x="730" y="8917"/>
                    <a:pt x="867" y="8450"/>
                  </a:cubicBezTo>
                  <a:cubicBezTo>
                    <a:pt x="1311" y="7754"/>
                    <a:pt x="1893" y="7116"/>
                    <a:pt x="2463" y="6489"/>
                  </a:cubicBezTo>
                  <a:cubicBezTo>
                    <a:pt x="2623" y="6318"/>
                    <a:pt x="2782" y="6147"/>
                    <a:pt x="2942" y="5964"/>
                  </a:cubicBezTo>
                  <a:cubicBezTo>
                    <a:pt x="3181" y="5690"/>
                    <a:pt x="3421" y="5405"/>
                    <a:pt x="3638" y="5132"/>
                  </a:cubicBezTo>
                  <a:cubicBezTo>
                    <a:pt x="3752" y="4972"/>
                    <a:pt x="3888" y="4812"/>
                    <a:pt x="4025" y="4641"/>
                  </a:cubicBezTo>
                  <a:cubicBezTo>
                    <a:pt x="4196" y="4425"/>
                    <a:pt x="4390" y="4197"/>
                    <a:pt x="4561" y="3957"/>
                  </a:cubicBezTo>
                  <a:cubicBezTo>
                    <a:pt x="4550" y="3866"/>
                    <a:pt x="4538" y="3775"/>
                    <a:pt x="4516" y="3683"/>
                  </a:cubicBezTo>
                  <a:cubicBezTo>
                    <a:pt x="4310" y="3969"/>
                    <a:pt x="4082" y="4254"/>
                    <a:pt x="3866" y="4516"/>
                  </a:cubicBezTo>
                  <a:cubicBezTo>
                    <a:pt x="3729" y="4687"/>
                    <a:pt x="3592" y="4858"/>
                    <a:pt x="3478" y="5006"/>
                  </a:cubicBezTo>
                  <a:cubicBezTo>
                    <a:pt x="3250" y="5303"/>
                    <a:pt x="2999" y="5599"/>
                    <a:pt x="2737" y="5896"/>
                  </a:cubicBezTo>
                  <a:cubicBezTo>
                    <a:pt x="2600" y="6044"/>
                    <a:pt x="2463" y="6204"/>
                    <a:pt x="2315" y="6352"/>
                  </a:cubicBezTo>
                  <a:cubicBezTo>
                    <a:pt x="1870" y="6842"/>
                    <a:pt x="1425" y="7344"/>
                    <a:pt x="1038" y="7868"/>
                  </a:cubicBezTo>
                  <a:cubicBezTo>
                    <a:pt x="1083" y="7663"/>
                    <a:pt x="1129" y="7446"/>
                    <a:pt x="1175" y="7253"/>
                  </a:cubicBezTo>
                  <a:cubicBezTo>
                    <a:pt x="1243" y="6990"/>
                    <a:pt x="1289" y="6762"/>
                    <a:pt x="1346" y="6603"/>
                  </a:cubicBezTo>
                  <a:cubicBezTo>
                    <a:pt x="1460" y="6204"/>
                    <a:pt x="1585" y="5804"/>
                    <a:pt x="1722" y="5405"/>
                  </a:cubicBezTo>
                  <a:cubicBezTo>
                    <a:pt x="2315" y="3695"/>
                    <a:pt x="3079" y="1950"/>
                    <a:pt x="3968" y="320"/>
                  </a:cubicBezTo>
                  <a:cubicBezTo>
                    <a:pt x="3957" y="217"/>
                    <a:pt x="3934" y="114"/>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4789578" y="3805077"/>
              <a:ext cx="262928" cy="186064"/>
            </a:xfrm>
            <a:custGeom>
              <a:avLst/>
              <a:gdLst/>
              <a:ahLst/>
              <a:cxnLst/>
              <a:rect l="l" t="t" r="r" b="b"/>
              <a:pathLst>
                <a:path w="4915" h="3478" extrusionOk="0">
                  <a:moveTo>
                    <a:pt x="4618" y="0"/>
                  </a:moveTo>
                  <a:cubicBezTo>
                    <a:pt x="4607" y="12"/>
                    <a:pt x="4584" y="23"/>
                    <a:pt x="4573" y="34"/>
                  </a:cubicBezTo>
                  <a:cubicBezTo>
                    <a:pt x="4288" y="217"/>
                    <a:pt x="3991" y="388"/>
                    <a:pt x="3683" y="570"/>
                  </a:cubicBezTo>
                  <a:cubicBezTo>
                    <a:pt x="2954" y="1015"/>
                    <a:pt x="2190" y="1460"/>
                    <a:pt x="1574" y="2030"/>
                  </a:cubicBezTo>
                  <a:cubicBezTo>
                    <a:pt x="1426" y="2178"/>
                    <a:pt x="1266" y="2338"/>
                    <a:pt x="1095" y="2509"/>
                  </a:cubicBezTo>
                  <a:cubicBezTo>
                    <a:pt x="741" y="2862"/>
                    <a:pt x="365" y="3239"/>
                    <a:pt x="0" y="3478"/>
                  </a:cubicBezTo>
                  <a:cubicBezTo>
                    <a:pt x="285" y="3467"/>
                    <a:pt x="570" y="3467"/>
                    <a:pt x="855" y="3455"/>
                  </a:cubicBezTo>
                  <a:cubicBezTo>
                    <a:pt x="1882" y="3182"/>
                    <a:pt x="2988" y="3022"/>
                    <a:pt x="4151" y="2851"/>
                  </a:cubicBezTo>
                  <a:cubicBezTo>
                    <a:pt x="4402" y="2817"/>
                    <a:pt x="4664" y="2782"/>
                    <a:pt x="4915" y="2748"/>
                  </a:cubicBezTo>
                  <a:cubicBezTo>
                    <a:pt x="4915" y="2680"/>
                    <a:pt x="4903" y="2611"/>
                    <a:pt x="4903" y="2543"/>
                  </a:cubicBezTo>
                  <a:cubicBezTo>
                    <a:pt x="4641" y="2577"/>
                    <a:pt x="4379" y="2623"/>
                    <a:pt x="4128" y="2657"/>
                  </a:cubicBezTo>
                  <a:cubicBezTo>
                    <a:pt x="2851" y="2839"/>
                    <a:pt x="1642" y="3010"/>
                    <a:pt x="525" y="3330"/>
                  </a:cubicBezTo>
                  <a:cubicBezTo>
                    <a:pt x="764" y="3125"/>
                    <a:pt x="1004" y="2885"/>
                    <a:pt x="1243" y="2646"/>
                  </a:cubicBezTo>
                  <a:cubicBezTo>
                    <a:pt x="1403" y="2486"/>
                    <a:pt x="1562" y="2326"/>
                    <a:pt x="1711" y="2178"/>
                  </a:cubicBezTo>
                  <a:cubicBezTo>
                    <a:pt x="2315" y="1619"/>
                    <a:pt x="3068" y="1175"/>
                    <a:pt x="3786" y="741"/>
                  </a:cubicBezTo>
                  <a:cubicBezTo>
                    <a:pt x="4071" y="570"/>
                    <a:pt x="4356" y="399"/>
                    <a:pt x="4641" y="228"/>
                  </a:cubicBezTo>
                  <a:cubicBezTo>
                    <a:pt x="4641" y="160"/>
                    <a:pt x="4630" y="103"/>
                    <a:pt x="4618" y="34"/>
                  </a:cubicBezTo>
                  <a:cubicBezTo>
                    <a:pt x="4618" y="23"/>
                    <a:pt x="4618" y="12"/>
                    <a:pt x="4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41"/>
          <p:cNvGrpSpPr/>
          <p:nvPr/>
        </p:nvGrpSpPr>
        <p:grpSpPr>
          <a:xfrm>
            <a:off x="7323962" y="3237327"/>
            <a:ext cx="368182" cy="1371251"/>
            <a:chOff x="4397075" y="1531775"/>
            <a:chExt cx="282825" cy="1053350"/>
          </a:xfrm>
        </p:grpSpPr>
        <p:sp>
          <p:nvSpPr>
            <p:cNvPr id="787" name="Google Shape;787;p41"/>
            <p:cNvSpPr/>
            <p:nvPr/>
          </p:nvSpPr>
          <p:spPr>
            <a:xfrm>
              <a:off x="4525650" y="1669175"/>
              <a:ext cx="39650" cy="915950"/>
            </a:xfrm>
            <a:custGeom>
              <a:avLst/>
              <a:gdLst/>
              <a:ahLst/>
              <a:cxnLst/>
              <a:rect l="l" t="t" r="r" b="b"/>
              <a:pathLst>
                <a:path w="1586" h="36638" extrusionOk="0">
                  <a:moveTo>
                    <a:pt x="240" y="0"/>
                  </a:moveTo>
                  <a:cubicBezTo>
                    <a:pt x="240" y="2954"/>
                    <a:pt x="297" y="5360"/>
                    <a:pt x="342" y="7697"/>
                  </a:cubicBezTo>
                  <a:cubicBezTo>
                    <a:pt x="434" y="12224"/>
                    <a:pt x="513" y="16124"/>
                    <a:pt x="183" y="22019"/>
                  </a:cubicBezTo>
                  <a:cubicBezTo>
                    <a:pt x="0" y="25155"/>
                    <a:pt x="228" y="36170"/>
                    <a:pt x="240" y="36638"/>
                  </a:cubicBezTo>
                  <a:lnTo>
                    <a:pt x="1312" y="36615"/>
                  </a:lnTo>
                  <a:cubicBezTo>
                    <a:pt x="1312" y="36501"/>
                    <a:pt x="1072" y="25178"/>
                    <a:pt x="1243" y="22076"/>
                  </a:cubicBezTo>
                  <a:cubicBezTo>
                    <a:pt x="1585" y="16147"/>
                    <a:pt x="1505" y="12224"/>
                    <a:pt x="1414" y="7674"/>
                  </a:cubicBezTo>
                  <a:cubicBezTo>
                    <a:pt x="1369" y="5348"/>
                    <a:pt x="1312" y="2942"/>
                    <a:pt x="13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1"/>
            <p:cNvSpPr/>
            <p:nvPr/>
          </p:nvSpPr>
          <p:spPr>
            <a:xfrm>
              <a:off x="4397075" y="1531775"/>
              <a:ext cx="282825" cy="774975"/>
            </a:xfrm>
            <a:custGeom>
              <a:avLst/>
              <a:gdLst/>
              <a:ahLst/>
              <a:cxnLst/>
              <a:rect l="l" t="t" r="r" b="b"/>
              <a:pathLst>
                <a:path w="11313" h="30999" extrusionOk="0">
                  <a:moveTo>
                    <a:pt x="5588" y="0"/>
                  </a:moveTo>
                  <a:cubicBezTo>
                    <a:pt x="5577" y="46"/>
                    <a:pt x="5542" y="148"/>
                    <a:pt x="5508" y="297"/>
                  </a:cubicBezTo>
                  <a:cubicBezTo>
                    <a:pt x="5463" y="456"/>
                    <a:pt x="5417" y="673"/>
                    <a:pt x="5349" y="924"/>
                  </a:cubicBezTo>
                  <a:cubicBezTo>
                    <a:pt x="4995" y="2326"/>
                    <a:pt x="4334" y="5052"/>
                    <a:pt x="3707" y="7697"/>
                  </a:cubicBezTo>
                  <a:cubicBezTo>
                    <a:pt x="3650" y="7902"/>
                    <a:pt x="3604" y="8119"/>
                    <a:pt x="3558" y="8336"/>
                  </a:cubicBezTo>
                  <a:cubicBezTo>
                    <a:pt x="2977" y="10776"/>
                    <a:pt x="2452" y="13056"/>
                    <a:pt x="2270" y="14048"/>
                  </a:cubicBezTo>
                  <a:cubicBezTo>
                    <a:pt x="2236" y="14185"/>
                    <a:pt x="2224" y="14299"/>
                    <a:pt x="2213" y="14379"/>
                  </a:cubicBezTo>
                  <a:cubicBezTo>
                    <a:pt x="2201" y="14459"/>
                    <a:pt x="2190" y="14539"/>
                    <a:pt x="2167" y="14619"/>
                  </a:cubicBezTo>
                  <a:cubicBezTo>
                    <a:pt x="2008" y="15725"/>
                    <a:pt x="1848" y="16831"/>
                    <a:pt x="1688" y="17937"/>
                  </a:cubicBezTo>
                  <a:cubicBezTo>
                    <a:pt x="1574" y="18689"/>
                    <a:pt x="1472" y="19442"/>
                    <a:pt x="1369" y="20206"/>
                  </a:cubicBezTo>
                  <a:cubicBezTo>
                    <a:pt x="1358" y="20309"/>
                    <a:pt x="1335" y="20411"/>
                    <a:pt x="1323" y="20525"/>
                  </a:cubicBezTo>
                  <a:cubicBezTo>
                    <a:pt x="1164" y="21711"/>
                    <a:pt x="1015" y="22908"/>
                    <a:pt x="879" y="24106"/>
                  </a:cubicBezTo>
                  <a:cubicBezTo>
                    <a:pt x="879" y="24129"/>
                    <a:pt x="879" y="24140"/>
                    <a:pt x="879" y="24163"/>
                  </a:cubicBezTo>
                  <a:cubicBezTo>
                    <a:pt x="867" y="24277"/>
                    <a:pt x="844" y="24391"/>
                    <a:pt x="833" y="24493"/>
                  </a:cubicBezTo>
                  <a:cubicBezTo>
                    <a:pt x="730" y="25349"/>
                    <a:pt x="571" y="26227"/>
                    <a:pt x="434" y="27093"/>
                  </a:cubicBezTo>
                  <a:cubicBezTo>
                    <a:pt x="423" y="27173"/>
                    <a:pt x="400" y="27241"/>
                    <a:pt x="388" y="27321"/>
                  </a:cubicBezTo>
                  <a:cubicBezTo>
                    <a:pt x="251" y="28188"/>
                    <a:pt x="115" y="29055"/>
                    <a:pt x="46" y="29898"/>
                  </a:cubicBezTo>
                  <a:cubicBezTo>
                    <a:pt x="46" y="29967"/>
                    <a:pt x="35" y="30035"/>
                    <a:pt x="35" y="30104"/>
                  </a:cubicBezTo>
                  <a:cubicBezTo>
                    <a:pt x="12" y="30343"/>
                    <a:pt x="1" y="30583"/>
                    <a:pt x="1" y="30811"/>
                  </a:cubicBezTo>
                  <a:cubicBezTo>
                    <a:pt x="1029" y="30956"/>
                    <a:pt x="2207" y="30999"/>
                    <a:pt x="3440" y="30999"/>
                  </a:cubicBezTo>
                  <a:cubicBezTo>
                    <a:pt x="3944" y="30999"/>
                    <a:pt x="4457" y="30992"/>
                    <a:pt x="4972" y="30982"/>
                  </a:cubicBezTo>
                  <a:cubicBezTo>
                    <a:pt x="5189" y="30970"/>
                    <a:pt x="5406" y="30970"/>
                    <a:pt x="5622" y="30959"/>
                  </a:cubicBezTo>
                  <a:lnTo>
                    <a:pt x="5896" y="30959"/>
                  </a:lnTo>
                  <a:cubicBezTo>
                    <a:pt x="5907" y="30959"/>
                    <a:pt x="5930" y="30959"/>
                    <a:pt x="5953" y="30947"/>
                  </a:cubicBezTo>
                  <a:lnTo>
                    <a:pt x="6181" y="30947"/>
                  </a:lnTo>
                  <a:cubicBezTo>
                    <a:pt x="6249" y="30947"/>
                    <a:pt x="6318" y="30936"/>
                    <a:pt x="6386" y="30936"/>
                  </a:cubicBezTo>
                  <a:cubicBezTo>
                    <a:pt x="6671" y="30925"/>
                    <a:pt x="6956" y="30925"/>
                    <a:pt x="7241" y="30913"/>
                  </a:cubicBezTo>
                  <a:cubicBezTo>
                    <a:pt x="8156" y="30885"/>
                    <a:pt x="9048" y="30861"/>
                    <a:pt x="9878" y="30861"/>
                  </a:cubicBezTo>
                  <a:cubicBezTo>
                    <a:pt x="10373" y="30861"/>
                    <a:pt x="10846" y="30869"/>
                    <a:pt x="11289" y="30890"/>
                  </a:cubicBezTo>
                  <a:cubicBezTo>
                    <a:pt x="11312" y="30754"/>
                    <a:pt x="11312" y="30514"/>
                    <a:pt x="11301" y="30206"/>
                  </a:cubicBezTo>
                  <a:cubicBezTo>
                    <a:pt x="11301" y="30138"/>
                    <a:pt x="11289" y="30069"/>
                    <a:pt x="11289" y="30001"/>
                  </a:cubicBezTo>
                  <a:cubicBezTo>
                    <a:pt x="11244" y="29431"/>
                    <a:pt x="11153" y="28633"/>
                    <a:pt x="11027" y="27686"/>
                  </a:cubicBezTo>
                  <a:cubicBezTo>
                    <a:pt x="11027" y="27618"/>
                    <a:pt x="11016" y="27561"/>
                    <a:pt x="11004" y="27492"/>
                  </a:cubicBezTo>
                  <a:cubicBezTo>
                    <a:pt x="11004" y="27481"/>
                    <a:pt x="11004" y="27470"/>
                    <a:pt x="11004" y="27458"/>
                  </a:cubicBezTo>
                  <a:cubicBezTo>
                    <a:pt x="10902" y="26774"/>
                    <a:pt x="10788" y="25999"/>
                    <a:pt x="10662" y="25166"/>
                  </a:cubicBezTo>
                  <a:cubicBezTo>
                    <a:pt x="10651" y="25075"/>
                    <a:pt x="10639" y="24984"/>
                    <a:pt x="10617" y="24892"/>
                  </a:cubicBezTo>
                  <a:cubicBezTo>
                    <a:pt x="10457" y="23855"/>
                    <a:pt x="10275" y="22715"/>
                    <a:pt x="10069" y="21529"/>
                  </a:cubicBezTo>
                  <a:cubicBezTo>
                    <a:pt x="10058" y="21426"/>
                    <a:pt x="10035" y="21323"/>
                    <a:pt x="10012" y="21209"/>
                  </a:cubicBezTo>
                  <a:cubicBezTo>
                    <a:pt x="9796" y="19921"/>
                    <a:pt x="9556" y="18564"/>
                    <a:pt x="9305" y="17196"/>
                  </a:cubicBezTo>
                  <a:cubicBezTo>
                    <a:pt x="9271" y="17013"/>
                    <a:pt x="9237" y="16831"/>
                    <a:pt x="9203" y="16637"/>
                  </a:cubicBezTo>
                  <a:cubicBezTo>
                    <a:pt x="8872" y="14790"/>
                    <a:pt x="8507" y="12920"/>
                    <a:pt x="8165" y="11141"/>
                  </a:cubicBezTo>
                  <a:cubicBezTo>
                    <a:pt x="8119" y="10901"/>
                    <a:pt x="8074" y="10673"/>
                    <a:pt x="8028" y="10445"/>
                  </a:cubicBezTo>
                  <a:cubicBezTo>
                    <a:pt x="6934" y="4938"/>
                    <a:pt x="5919" y="388"/>
                    <a:pt x="5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1"/>
            <p:cNvSpPr/>
            <p:nvPr/>
          </p:nvSpPr>
          <p:spPr>
            <a:xfrm>
              <a:off x="4527350" y="1538900"/>
              <a:ext cx="21975" cy="766850"/>
            </a:xfrm>
            <a:custGeom>
              <a:avLst/>
              <a:gdLst/>
              <a:ahLst/>
              <a:cxnLst/>
              <a:rect l="l" t="t" r="r" b="b"/>
              <a:pathLst>
                <a:path w="879" h="30674" extrusionOk="0">
                  <a:moveTo>
                    <a:pt x="149" y="0"/>
                  </a:moveTo>
                  <a:cubicBezTo>
                    <a:pt x="149" y="217"/>
                    <a:pt x="138" y="433"/>
                    <a:pt x="138" y="639"/>
                  </a:cubicBezTo>
                  <a:cubicBezTo>
                    <a:pt x="1" y="6488"/>
                    <a:pt x="195" y="12406"/>
                    <a:pt x="388" y="18119"/>
                  </a:cubicBezTo>
                  <a:cubicBezTo>
                    <a:pt x="457" y="20331"/>
                    <a:pt x="537" y="22578"/>
                    <a:pt x="594" y="24824"/>
                  </a:cubicBezTo>
                  <a:cubicBezTo>
                    <a:pt x="628" y="26398"/>
                    <a:pt x="662" y="27971"/>
                    <a:pt x="673" y="29534"/>
                  </a:cubicBezTo>
                  <a:cubicBezTo>
                    <a:pt x="673" y="29910"/>
                    <a:pt x="685" y="30298"/>
                    <a:pt x="685" y="30674"/>
                  </a:cubicBezTo>
                  <a:cubicBezTo>
                    <a:pt x="696" y="30674"/>
                    <a:pt x="719" y="30674"/>
                    <a:pt x="742" y="30662"/>
                  </a:cubicBezTo>
                  <a:lnTo>
                    <a:pt x="879" y="30662"/>
                  </a:lnTo>
                  <a:cubicBezTo>
                    <a:pt x="879" y="30286"/>
                    <a:pt x="879" y="29898"/>
                    <a:pt x="879" y="29522"/>
                  </a:cubicBezTo>
                  <a:cubicBezTo>
                    <a:pt x="867" y="28017"/>
                    <a:pt x="833" y="26512"/>
                    <a:pt x="799" y="25018"/>
                  </a:cubicBezTo>
                  <a:cubicBezTo>
                    <a:pt x="742" y="22692"/>
                    <a:pt x="662" y="20388"/>
                    <a:pt x="594" y="18119"/>
                  </a:cubicBezTo>
                  <a:cubicBezTo>
                    <a:pt x="388" y="12190"/>
                    <a:pt x="195" y="6055"/>
                    <a:pt x="354" y="12"/>
                  </a:cubicBezTo>
                  <a:lnTo>
                    <a:pt x="297" y="12"/>
                  </a:lnTo>
                  <a:lnTo>
                    <a:pt x="1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1"/>
            <p:cNvSpPr/>
            <p:nvPr/>
          </p:nvSpPr>
          <p:spPr>
            <a:xfrm>
              <a:off x="4451250" y="1724200"/>
              <a:ext cx="96375" cy="582700"/>
            </a:xfrm>
            <a:custGeom>
              <a:avLst/>
              <a:gdLst/>
              <a:ahLst/>
              <a:cxnLst/>
              <a:rect l="l" t="t" r="r" b="b"/>
              <a:pathLst>
                <a:path w="3855" h="23308" extrusionOk="0">
                  <a:moveTo>
                    <a:pt x="1540" y="0"/>
                  </a:moveTo>
                  <a:cubicBezTo>
                    <a:pt x="1483" y="205"/>
                    <a:pt x="1437" y="422"/>
                    <a:pt x="1391" y="639"/>
                  </a:cubicBezTo>
                  <a:cubicBezTo>
                    <a:pt x="1733" y="4744"/>
                    <a:pt x="2383" y="11209"/>
                    <a:pt x="2953" y="16728"/>
                  </a:cubicBezTo>
                  <a:cubicBezTo>
                    <a:pt x="3102" y="18176"/>
                    <a:pt x="3239" y="19544"/>
                    <a:pt x="3375" y="20799"/>
                  </a:cubicBezTo>
                  <a:cubicBezTo>
                    <a:pt x="2976" y="18974"/>
                    <a:pt x="2463" y="16922"/>
                    <a:pt x="2178" y="15861"/>
                  </a:cubicBezTo>
                  <a:cubicBezTo>
                    <a:pt x="2132" y="15679"/>
                    <a:pt x="2087" y="15531"/>
                    <a:pt x="2053" y="15417"/>
                  </a:cubicBezTo>
                  <a:cubicBezTo>
                    <a:pt x="1380" y="13147"/>
                    <a:pt x="947" y="10799"/>
                    <a:pt x="513" y="8518"/>
                  </a:cubicBezTo>
                  <a:cubicBezTo>
                    <a:pt x="376" y="7800"/>
                    <a:pt x="240" y="7081"/>
                    <a:pt x="103" y="6351"/>
                  </a:cubicBezTo>
                  <a:cubicBezTo>
                    <a:pt x="69" y="6488"/>
                    <a:pt x="57" y="6602"/>
                    <a:pt x="46" y="6682"/>
                  </a:cubicBezTo>
                  <a:cubicBezTo>
                    <a:pt x="34" y="6762"/>
                    <a:pt x="23" y="6842"/>
                    <a:pt x="0" y="6922"/>
                  </a:cubicBezTo>
                  <a:cubicBezTo>
                    <a:pt x="114" y="7469"/>
                    <a:pt x="217" y="8016"/>
                    <a:pt x="319" y="8552"/>
                  </a:cubicBezTo>
                  <a:cubicBezTo>
                    <a:pt x="741" y="10833"/>
                    <a:pt x="1186" y="13193"/>
                    <a:pt x="1859" y="15474"/>
                  </a:cubicBezTo>
                  <a:cubicBezTo>
                    <a:pt x="2189" y="16603"/>
                    <a:pt x="3239" y="20787"/>
                    <a:pt x="3603" y="22965"/>
                  </a:cubicBezTo>
                  <a:cubicBezTo>
                    <a:pt x="3615" y="23022"/>
                    <a:pt x="3615" y="23068"/>
                    <a:pt x="3615" y="23114"/>
                  </a:cubicBezTo>
                  <a:cubicBezTo>
                    <a:pt x="3626" y="23171"/>
                    <a:pt x="3626" y="23216"/>
                    <a:pt x="3638" y="23262"/>
                  </a:cubicBezTo>
                  <a:lnTo>
                    <a:pt x="3695" y="23307"/>
                  </a:lnTo>
                  <a:lnTo>
                    <a:pt x="3672" y="23262"/>
                  </a:lnTo>
                  <a:lnTo>
                    <a:pt x="3729" y="23262"/>
                  </a:lnTo>
                  <a:cubicBezTo>
                    <a:pt x="3740" y="23262"/>
                    <a:pt x="3763" y="23262"/>
                    <a:pt x="3786" y="23250"/>
                  </a:cubicBezTo>
                  <a:lnTo>
                    <a:pt x="3854" y="23250"/>
                  </a:lnTo>
                  <a:cubicBezTo>
                    <a:pt x="3843" y="23182"/>
                    <a:pt x="3831" y="23114"/>
                    <a:pt x="3820" y="23045"/>
                  </a:cubicBezTo>
                  <a:cubicBezTo>
                    <a:pt x="3809" y="23022"/>
                    <a:pt x="3809" y="23011"/>
                    <a:pt x="3809" y="22988"/>
                  </a:cubicBezTo>
                  <a:cubicBezTo>
                    <a:pt x="3774" y="22714"/>
                    <a:pt x="3752" y="22418"/>
                    <a:pt x="3717" y="22122"/>
                  </a:cubicBezTo>
                  <a:cubicBezTo>
                    <a:pt x="3558" y="20616"/>
                    <a:pt x="3375" y="18849"/>
                    <a:pt x="3182" y="16967"/>
                  </a:cubicBezTo>
                  <a:cubicBezTo>
                    <a:pt x="2577" y="11106"/>
                    <a:pt x="1870" y="4105"/>
                    <a:pt x="1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1"/>
            <p:cNvSpPr/>
            <p:nvPr/>
          </p:nvSpPr>
          <p:spPr>
            <a:xfrm>
              <a:off x="4417900" y="2036900"/>
              <a:ext cx="125725" cy="270000"/>
            </a:xfrm>
            <a:custGeom>
              <a:avLst/>
              <a:gdLst/>
              <a:ahLst/>
              <a:cxnLst/>
              <a:rect l="l" t="t" r="r" b="b"/>
              <a:pathLst>
                <a:path w="5029" h="10800" extrusionOk="0">
                  <a:moveTo>
                    <a:pt x="536" y="1"/>
                  </a:moveTo>
                  <a:cubicBezTo>
                    <a:pt x="525" y="104"/>
                    <a:pt x="502" y="206"/>
                    <a:pt x="490" y="320"/>
                  </a:cubicBezTo>
                  <a:cubicBezTo>
                    <a:pt x="1836" y="2589"/>
                    <a:pt x="2976" y="5166"/>
                    <a:pt x="3695" y="7607"/>
                  </a:cubicBezTo>
                  <a:cubicBezTo>
                    <a:pt x="3740" y="7766"/>
                    <a:pt x="3797" y="7994"/>
                    <a:pt x="3854" y="8257"/>
                  </a:cubicBezTo>
                  <a:cubicBezTo>
                    <a:pt x="3900" y="8450"/>
                    <a:pt x="3945" y="8667"/>
                    <a:pt x="4002" y="8872"/>
                  </a:cubicBezTo>
                  <a:cubicBezTo>
                    <a:pt x="3603" y="8348"/>
                    <a:pt x="3159" y="7846"/>
                    <a:pt x="2714" y="7356"/>
                  </a:cubicBezTo>
                  <a:cubicBezTo>
                    <a:pt x="2303" y="6900"/>
                    <a:pt x="1904" y="6466"/>
                    <a:pt x="1551" y="6010"/>
                  </a:cubicBezTo>
                  <a:cubicBezTo>
                    <a:pt x="1437" y="5862"/>
                    <a:pt x="1311" y="5691"/>
                    <a:pt x="1163" y="5520"/>
                  </a:cubicBezTo>
                  <a:cubicBezTo>
                    <a:pt x="775" y="5041"/>
                    <a:pt x="342" y="4505"/>
                    <a:pt x="46" y="3958"/>
                  </a:cubicBezTo>
                  <a:cubicBezTo>
                    <a:pt x="34" y="4072"/>
                    <a:pt x="11" y="4186"/>
                    <a:pt x="0" y="4288"/>
                  </a:cubicBezTo>
                  <a:cubicBezTo>
                    <a:pt x="296" y="4767"/>
                    <a:pt x="673" y="5235"/>
                    <a:pt x="1003" y="5645"/>
                  </a:cubicBezTo>
                  <a:cubicBezTo>
                    <a:pt x="1152" y="5816"/>
                    <a:pt x="1277" y="5976"/>
                    <a:pt x="1391" y="6136"/>
                  </a:cubicBezTo>
                  <a:cubicBezTo>
                    <a:pt x="1745" y="6592"/>
                    <a:pt x="2167" y="7048"/>
                    <a:pt x="2566" y="7493"/>
                  </a:cubicBezTo>
                  <a:cubicBezTo>
                    <a:pt x="3136" y="8120"/>
                    <a:pt x="3717" y="8758"/>
                    <a:pt x="4162" y="9454"/>
                  </a:cubicBezTo>
                  <a:cubicBezTo>
                    <a:pt x="4310" y="9921"/>
                    <a:pt x="4493" y="10332"/>
                    <a:pt x="4732" y="10537"/>
                  </a:cubicBezTo>
                  <a:lnTo>
                    <a:pt x="4972" y="10754"/>
                  </a:lnTo>
                  <a:lnTo>
                    <a:pt x="5029" y="10799"/>
                  </a:lnTo>
                  <a:lnTo>
                    <a:pt x="5006" y="10754"/>
                  </a:lnTo>
                  <a:lnTo>
                    <a:pt x="4949" y="10606"/>
                  </a:lnTo>
                  <a:lnTo>
                    <a:pt x="4892" y="10435"/>
                  </a:lnTo>
                  <a:cubicBezTo>
                    <a:pt x="4744" y="10058"/>
                    <a:pt x="4561" y="9705"/>
                    <a:pt x="4344" y="9374"/>
                  </a:cubicBezTo>
                  <a:cubicBezTo>
                    <a:pt x="4230" y="8986"/>
                    <a:pt x="4128" y="8576"/>
                    <a:pt x="4048" y="8211"/>
                  </a:cubicBezTo>
                  <a:cubicBezTo>
                    <a:pt x="3991" y="7949"/>
                    <a:pt x="3934" y="7721"/>
                    <a:pt x="3888" y="7550"/>
                  </a:cubicBezTo>
                  <a:cubicBezTo>
                    <a:pt x="3136" y="5018"/>
                    <a:pt x="1950" y="2339"/>
                    <a:pt x="536" y="1"/>
                  </a:cubicBezTo>
                  <a:close/>
                </a:path>
              </a:pathLst>
            </a:custGeom>
            <a:solidFill>
              <a:srgbClr val="578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1"/>
            <p:cNvSpPr/>
            <p:nvPr/>
          </p:nvSpPr>
          <p:spPr>
            <a:xfrm>
              <a:off x="4397925" y="2209100"/>
              <a:ext cx="139725" cy="97225"/>
            </a:xfrm>
            <a:custGeom>
              <a:avLst/>
              <a:gdLst/>
              <a:ahLst/>
              <a:cxnLst/>
              <a:rect l="l" t="t" r="r" b="b"/>
              <a:pathLst>
                <a:path w="5589" h="3889" extrusionOk="0">
                  <a:moveTo>
                    <a:pt x="400" y="0"/>
                  </a:moveTo>
                  <a:cubicBezTo>
                    <a:pt x="389" y="80"/>
                    <a:pt x="366" y="148"/>
                    <a:pt x="354" y="228"/>
                  </a:cubicBezTo>
                  <a:cubicBezTo>
                    <a:pt x="799" y="548"/>
                    <a:pt x="1289" y="833"/>
                    <a:pt x="1757" y="1106"/>
                  </a:cubicBezTo>
                  <a:cubicBezTo>
                    <a:pt x="2487" y="1540"/>
                    <a:pt x="3228" y="1984"/>
                    <a:pt x="3832" y="2543"/>
                  </a:cubicBezTo>
                  <a:cubicBezTo>
                    <a:pt x="3980" y="2691"/>
                    <a:pt x="4140" y="2851"/>
                    <a:pt x="4300" y="3011"/>
                  </a:cubicBezTo>
                  <a:cubicBezTo>
                    <a:pt x="4539" y="3250"/>
                    <a:pt x="4779" y="3490"/>
                    <a:pt x="5018" y="3695"/>
                  </a:cubicBezTo>
                  <a:cubicBezTo>
                    <a:pt x="3912" y="3375"/>
                    <a:pt x="2692" y="3204"/>
                    <a:pt x="1415" y="3022"/>
                  </a:cubicBezTo>
                  <a:cubicBezTo>
                    <a:pt x="959" y="2954"/>
                    <a:pt x="480" y="2885"/>
                    <a:pt x="12" y="2805"/>
                  </a:cubicBezTo>
                  <a:cubicBezTo>
                    <a:pt x="12" y="2874"/>
                    <a:pt x="1" y="2942"/>
                    <a:pt x="1" y="3011"/>
                  </a:cubicBezTo>
                  <a:cubicBezTo>
                    <a:pt x="468" y="3090"/>
                    <a:pt x="936" y="3147"/>
                    <a:pt x="1392" y="3216"/>
                  </a:cubicBezTo>
                  <a:cubicBezTo>
                    <a:pt x="2646" y="3398"/>
                    <a:pt x="3844" y="3569"/>
                    <a:pt x="4938" y="3889"/>
                  </a:cubicBezTo>
                  <a:lnTo>
                    <a:pt x="5588" y="3866"/>
                  </a:lnTo>
                  <a:cubicBezTo>
                    <a:pt x="5200" y="3626"/>
                    <a:pt x="4813" y="3239"/>
                    <a:pt x="4448" y="2874"/>
                  </a:cubicBezTo>
                  <a:cubicBezTo>
                    <a:pt x="4288" y="2703"/>
                    <a:pt x="4129" y="2543"/>
                    <a:pt x="3969" y="2395"/>
                  </a:cubicBezTo>
                  <a:cubicBezTo>
                    <a:pt x="3353" y="1825"/>
                    <a:pt x="2589" y="1380"/>
                    <a:pt x="1859" y="935"/>
                  </a:cubicBezTo>
                  <a:cubicBezTo>
                    <a:pt x="1346" y="627"/>
                    <a:pt x="845" y="331"/>
                    <a:pt x="400" y="0"/>
                  </a:cubicBezTo>
                  <a:close/>
                </a:path>
              </a:pathLst>
            </a:custGeom>
            <a:solidFill>
              <a:srgbClr val="578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1"/>
            <p:cNvSpPr/>
            <p:nvPr/>
          </p:nvSpPr>
          <p:spPr>
            <a:xfrm>
              <a:off x="4545875" y="1792900"/>
              <a:ext cx="83850" cy="514000"/>
            </a:xfrm>
            <a:custGeom>
              <a:avLst/>
              <a:gdLst/>
              <a:ahLst/>
              <a:cxnLst/>
              <a:rect l="l" t="t" r="r" b="b"/>
              <a:pathLst>
                <a:path w="3354" h="20560" extrusionOk="0">
                  <a:moveTo>
                    <a:pt x="2076" y="0"/>
                  </a:moveTo>
                  <a:cubicBezTo>
                    <a:pt x="1677" y="4390"/>
                    <a:pt x="1073" y="10354"/>
                    <a:pt x="560" y="15280"/>
                  </a:cubicBezTo>
                  <a:cubicBezTo>
                    <a:pt x="411" y="16751"/>
                    <a:pt x="263" y="18142"/>
                    <a:pt x="138" y="19362"/>
                  </a:cubicBezTo>
                  <a:cubicBezTo>
                    <a:pt x="104" y="19659"/>
                    <a:pt x="69" y="19955"/>
                    <a:pt x="35" y="20240"/>
                  </a:cubicBezTo>
                  <a:cubicBezTo>
                    <a:pt x="35" y="20263"/>
                    <a:pt x="35" y="20274"/>
                    <a:pt x="35" y="20297"/>
                  </a:cubicBezTo>
                  <a:cubicBezTo>
                    <a:pt x="24" y="20366"/>
                    <a:pt x="12" y="20434"/>
                    <a:pt x="1" y="20502"/>
                  </a:cubicBezTo>
                  <a:lnTo>
                    <a:pt x="172" y="20502"/>
                  </a:lnTo>
                  <a:lnTo>
                    <a:pt x="149" y="20559"/>
                  </a:lnTo>
                  <a:lnTo>
                    <a:pt x="149" y="20559"/>
                  </a:lnTo>
                  <a:lnTo>
                    <a:pt x="218" y="20514"/>
                  </a:lnTo>
                  <a:lnTo>
                    <a:pt x="218" y="20502"/>
                  </a:lnTo>
                  <a:cubicBezTo>
                    <a:pt x="218" y="20457"/>
                    <a:pt x="218" y="20411"/>
                    <a:pt x="229" y="20366"/>
                  </a:cubicBezTo>
                  <a:cubicBezTo>
                    <a:pt x="229" y="20320"/>
                    <a:pt x="240" y="20274"/>
                    <a:pt x="240" y="20217"/>
                  </a:cubicBezTo>
                  <a:cubicBezTo>
                    <a:pt x="434" y="19043"/>
                    <a:pt x="833" y="17298"/>
                    <a:pt x="1210" y="15747"/>
                  </a:cubicBezTo>
                  <a:cubicBezTo>
                    <a:pt x="1529" y="14425"/>
                    <a:pt x="1837" y="13250"/>
                    <a:pt x="1985" y="12726"/>
                  </a:cubicBezTo>
                  <a:cubicBezTo>
                    <a:pt x="2567" y="10764"/>
                    <a:pt x="2977" y="8735"/>
                    <a:pt x="3353" y="6751"/>
                  </a:cubicBezTo>
                  <a:cubicBezTo>
                    <a:pt x="3319" y="6568"/>
                    <a:pt x="3285" y="6386"/>
                    <a:pt x="3251" y="6192"/>
                  </a:cubicBezTo>
                  <a:cubicBezTo>
                    <a:pt x="2852" y="8336"/>
                    <a:pt x="2418" y="10548"/>
                    <a:pt x="1791" y="12669"/>
                  </a:cubicBezTo>
                  <a:cubicBezTo>
                    <a:pt x="1643" y="13182"/>
                    <a:pt x="1346" y="14333"/>
                    <a:pt x="1027" y="15633"/>
                  </a:cubicBezTo>
                  <a:cubicBezTo>
                    <a:pt x="845" y="16409"/>
                    <a:pt x="651" y="17253"/>
                    <a:pt x="468" y="18051"/>
                  </a:cubicBezTo>
                  <a:cubicBezTo>
                    <a:pt x="560" y="17218"/>
                    <a:pt x="651" y="16340"/>
                    <a:pt x="742" y="15417"/>
                  </a:cubicBezTo>
                  <a:cubicBezTo>
                    <a:pt x="1232" y="10719"/>
                    <a:pt x="1803" y="5052"/>
                    <a:pt x="2213" y="696"/>
                  </a:cubicBezTo>
                  <a:cubicBezTo>
                    <a:pt x="2167" y="456"/>
                    <a:pt x="2122" y="228"/>
                    <a:pt x="2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1"/>
            <p:cNvSpPr/>
            <p:nvPr/>
          </p:nvSpPr>
          <p:spPr>
            <a:xfrm>
              <a:off x="4549600" y="2062000"/>
              <a:ext cx="114050" cy="244900"/>
            </a:xfrm>
            <a:custGeom>
              <a:avLst/>
              <a:gdLst/>
              <a:ahLst/>
              <a:cxnLst/>
              <a:rect l="l" t="t" r="r" b="b"/>
              <a:pathLst>
                <a:path w="4562" h="9796" extrusionOk="0">
                  <a:moveTo>
                    <a:pt x="3911" y="0"/>
                  </a:moveTo>
                  <a:cubicBezTo>
                    <a:pt x="2976" y="1688"/>
                    <a:pt x="2167" y="3512"/>
                    <a:pt x="1551" y="5303"/>
                  </a:cubicBezTo>
                  <a:cubicBezTo>
                    <a:pt x="1403" y="5713"/>
                    <a:pt x="1266" y="6135"/>
                    <a:pt x="1152" y="6546"/>
                  </a:cubicBezTo>
                  <a:cubicBezTo>
                    <a:pt x="1095" y="6717"/>
                    <a:pt x="1038" y="6945"/>
                    <a:pt x="981" y="7207"/>
                  </a:cubicBezTo>
                  <a:cubicBezTo>
                    <a:pt x="901" y="7572"/>
                    <a:pt x="798" y="7982"/>
                    <a:pt x="684" y="8370"/>
                  </a:cubicBezTo>
                  <a:cubicBezTo>
                    <a:pt x="468" y="8701"/>
                    <a:pt x="285" y="9054"/>
                    <a:pt x="148" y="9431"/>
                  </a:cubicBezTo>
                  <a:lnTo>
                    <a:pt x="80" y="9602"/>
                  </a:lnTo>
                  <a:lnTo>
                    <a:pt x="23" y="9738"/>
                  </a:lnTo>
                  <a:lnTo>
                    <a:pt x="0" y="9795"/>
                  </a:lnTo>
                  <a:lnTo>
                    <a:pt x="0" y="9795"/>
                  </a:lnTo>
                  <a:lnTo>
                    <a:pt x="69" y="9750"/>
                  </a:lnTo>
                  <a:lnTo>
                    <a:pt x="80" y="9738"/>
                  </a:lnTo>
                  <a:lnTo>
                    <a:pt x="308" y="9533"/>
                  </a:lnTo>
                  <a:cubicBezTo>
                    <a:pt x="547" y="9328"/>
                    <a:pt x="730" y="8917"/>
                    <a:pt x="867" y="8450"/>
                  </a:cubicBezTo>
                  <a:cubicBezTo>
                    <a:pt x="1311" y="7754"/>
                    <a:pt x="1893" y="7116"/>
                    <a:pt x="2463" y="6489"/>
                  </a:cubicBezTo>
                  <a:cubicBezTo>
                    <a:pt x="2623" y="6318"/>
                    <a:pt x="2782" y="6147"/>
                    <a:pt x="2942" y="5964"/>
                  </a:cubicBezTo>
                  <a:cubicBezTo>
                    <a:pt x="3181" y="5690"/>
                    <a:pt x="3421" y="5405"/>
                    <a:pt x="3638" y="5132"/>
                  </a:cubicBezTo>
                  <a:cubicBezTo>
                    <a:pt x="3752" y="4972"/>
                    <a:pt x="3888" y="4812"/>
                    <a:pt x="4025" y="4641"/>
                  </a:cubicBezTo>
                  <a:cubicBezTo>
                    <a:pt x="4196" y="4425"/>
                    <a:pt x="4390" y="4197"/>
                    <a:pt x="4561" y="3957"/>
                  </a:cubicBezTo>
                  <a:cubicBezTo>
                    <a:pt x="4550" y="3866"/>
                    <a:pt x="4538" y="3775"/>
                    <a:pt x="4516" y="3683"/>
                  </a:cubicBezTo>
                  <a:cubicBezTo>
                    <a:pt x="4310" y="3969"/>
                    <a:pt x="4082" y="4254"/>
                    <a:pt x="3866" y="4516"/>
                  </a:cubicBezTo>
                  <a:cubicBezTo>
                    <a:pt x="3729" y="4687"/>
                    <a:pt x="3592" y="4858"/>
                    <a:pt x="3478" y="5006"/>
                  </a:cubicBezTo>
                  <a:cubicBezTo>
                    <a:pt x="3250" y="5303"/>
                    <a:pt x="2999" y="5599"/>
                    <a:pt x="2737" y="5896"/>
                  </a:cubicBezTo>
                  <a:cubicBezTo>
                    <a:pt x="2600" y="6044"/>
                    <a:pt x="2463" y="6204"/>
                    <a:pt x="2315" y="6352"/>
                  </a:cubicBezTo>
                  <a:cubicBezTo>
                    <a:pt x="1870" y="6842"/>
                    <a:pt x="1425" y="7344"/>
                    <a:pt x="1038" y="7868"/>
                  </a:cubicBezTo>
                  <a:cubicBezTo>
                    <a:pt x="1083" y="7663"/>
                    <a:pt x="1129" y="7446"/>
                    <a:pt x="1175" y="7253"/>
                  </a:cubicBezTo>
                  <a:cubicBezTo>
                    <a:pt x="1243" y="6990"/>
                    <a:pt x="1289" y="6762"/>
                    <a:pt x="1346" y="6603"/>
                  </a:cubicBezTo>
                  <a:cubicBezTo>
                    <a:pt x="1460" y="6204"/>
                    <a:pt x="1585" y="5804"/>
                    <a:pt x="1722" y="5405"/>
                  </a:cubicBezTo>
                  <a:cubicBezTo>
                    <a:pt x="2315" y="3695"/>
                    <a:pt x="3079" y="1950"/>
                    <a:pt x="3968" y="320"/>
                  </a:cubicBezTo>
                  <a:cubicBezTo>
                    <a:pt x="3957" y="217"/>
                    <a:pt x="3934" y="114"/>
                    <a:pt x="3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4556725" y="2218225"/>
              <a:ext cx="122875" cy="86950"/>
            </a:xfrm>
            <a:custGeom>
              <a:avLst/>
              <a:gdLst/>
              <a:ahLst/>
              <a:cxnLst/>
              <a:rect l="l" t="t" r="r" b="b"/>
              <a:pathLst>
                <a:path w="4915" h="3478" extrusionOk="0">
                  <a:moveTo>
                    <a:pt x="4618" y="0"/>
                  </a:moveTo>
                  <a:cubicBezTo>
                    <a:pt x="4607" y="12"/>
                    <a:pt x="4584" y="23"/>
                    <a:pt x="4573" y="34"/>
                  </a:cubicBezTo>
                  <a:cubicBezTo>
                    <a:pt x="4288" y="217"/>
                    <a:pt x="3991" y="388"/>
                    <a:pt x="3683" y="570"/>
                  </a:cubicBezTo>
                  <a:cubicBezTo>
                    <a:pt x="2954" y="1015"/>
                    <a:pt x="2190" y="1460"/>
                    <a:pt x="1574" y="2030"/>
                  </a:cubicBezTo>
                  <a:cubicBezTo>
                    <a:pt x="1426" y="2178"/>
                    <a:pt x="1266" y="2338"/>
                    <a:pt x="1095" y="2509"/>
                  </a:cubicBezTo>
                  <a:cubicBezTo>
                    <a:pt x="741" y="2862"/>
                    <a:pt x="365" y="3239"/>
                    <a:pt x="0" y="3478"/>
                  </a:cubicBezTo>
                  <a:cubicBezTo>
                    <a:pt x="285" y="3467"/>
                    <a:pt x="570" y="3467"/>
                    <a:pt x="855" y="3455"/>
                  </a:cubicBezTo>
                  <a:cubicBezTo>
                    <a:pt x="1882" y="3182"/>
                    <a:pt x="2988" y="3022"/>
                    <a:pt x="4151" y="2851"/>
                  </a:cubicBezTo>
                  <a:cubicBezTo>
                    <a:pt x="4402" y="2817"/>
                    <a:pt x="4664" y="2782"/>
                    <a:pt x="4915" y="2748"/>
                  </a:cubicBezTo>
                  <a:cubicBezTo>
                    <a:pt x="4915" y="2680"/>
                    <a:pt x="4903" y="2611"/>
                    <a:pt x="4903" y="2543"/>
                  </a:cubicBezTo>
                  <a:cubicBezTo>
                    <a:pt x="4641" y="2577"/>
                    <a:pt x="4379" y="2623"/>
                    <a:pt x="4128" y="2657"/>
                  </a:cubicBezTo>
                  <a:cubicBezTo>
                    <a:pt x="2851" y="2839"/>
                    <a:pt x="1642" y="3010"/>
                    <a:pt x="525" y="3330"/>
                  </a:cubicBezTo>
                  <a:cubicBezTo>
                    <a:pt x="764" y="3125"/>
                    <a:pt x="1004" y="2885"/>
                    <a:pt x="1243" y="2646"/>
                  </a:cubicBezTo>
                  <a:cubicBezTo>
                    <a:pt x="1403" y="2486"/>
                    <a:pt x="1562" y="2326"/>
                    <a:pt x="1711" y="2178"/>
                  </a:cubicBezTo>
                  <a:cubicBezTo>
                    <a:pt x="2315" y="1619"/>
                    <a:pt x="3068" y="1175"/>
                    <a:pt x="3786" y="741"/>
                  </a:cubicBezTo>
                  <a:cubicBezTo>
                    <a:pt x="4071" y="570"/>
                    <a:pt x="4356" y="399"/>
                    <a:pt x="4641" y="228"/>
                  </a:cubicBezTo>
                  <a:cubicBezTo>
                    <a:pt x="4641" y="160"/>
                    <a:pt x="4630" y="103"/>
                    <a:pt x="4618" y="34"/>
                  </a:cubicBezTo>
                  <a:cubicBezTo>
                    <a:pt x="4618" y="23"/>
                    <a:pt x="4618" y="12"/>
                    <a:pt x="4618" y="0"/>
                  </a:cubicBezTo>
                  <a:close/>
                </a:path>
              </a:pathLst>
            </a:custGeom>
            <a:solidFill>
              <a:srgbClr val="578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4397075" y="1980175"/>
              <a:ext cx="282825" cy="326725"/>
            </a:xfrm>
            <a:custGeom>
              <a:avLst/>
              <a:gdLst/>
              <a:ahLst/>
              <a:cxnLst/>
              <a:rect l="l" t="t" r="r" b="b"/>
              <a:pathLst>
                <a:path w="11313" h="13069" extrusionOk="0">
                  <a:moveTo>
                    <a:pt x="1688" y="1"/>
                  </a:moveTo>
                  <a:cubicBezTo>
                    <a:pt x="1574" y="753"/>
                    <a:pt x="1472" y="1506"/>
                    <a:pt x="1369" y="2270"/>
                  </a:cubicBezTo>
                  <a:cubicBezTo>
                    <a:pt x="1358" y="2373"/>
                    <a:pt x="1335" y="2475"/>
                    <a:pt x="1323" y="2589"/>
                  </a:cubicBezTo>
                  <a:cubicBezTo>
                    <a:pt x="1164" y="3775"/>
                    <a:pt x="1015" y="4972"/>
                    <a:pt x="879" y="6170"/>
                  </a:cubicBezTo>
                  <a:cubicBezTo>
                    <a:pt x="879" y="6193"/>
                    <a:pt x="879" y="6204"/>
                    <a:pt x="879" y="6227"/>
                  </a:cubicBezTo>
                  <a:cubicBezTo>
                    <a:pt x="867" y="6341"/>
                    <a:pt x="844" y="6455"/>
                    <a:pt x="833" y="6557"/>
                  </a:cubicBezTo>
                  <a:cubicBezTo>
                    <a:pt x="730" y="7413"/>
                    <a:pt x="571" y="8291"/>
                    <a:pt x="434" y="9157"/>
                  </a:cubicBezTo>
                  <a:cubicBezTo>
                    <a:pt x="423" y="9237"/>
                    <a:pt x="400" y="9305"/>
                    <a:pt x="388" y="9385"/>
                  </a:cubicBezTo>
                  <a:cubicBezTo>
                    <a:pt x="251" y="10252"/>
                    <a:pt x="115" y="11119"/>
                    <a:pt x="46" y="11962"/>
                  </a:cubicBezTo>
                  <a:cubicBezTo>
                    <a:pt x="46" y="12031"/>
                    <a:pt x="35" y="12099"/>
                    <a:pt x="35" y="12168"/>
                  </a:cubicBezTo>
                  <a:cubicBezTo>
                    <a:pt x="12" y="12407"/>
                    <a:pt x="1" y="12647"/>
                    <a:pt x="1" y="12875"/>
                  </a:cubicBezTo>
                  <a:cubicBezTo>
                    <a:pt x="1029" y="13020"/>
                    <a:pt x="2207" y="13063"/>
                    <a:pt x="3440" y="13063"/>
                  </a:cubicBezTo>
                  <a:cubicBezTo>
                    <a:pt x="3944" y="13063"/>
                    <a:pt x="4457" y="13056"/>
                    <a:pt x="4972" y="13046"/>
                  </a:cubicBezTo>
                  <a:cubicBezTo>
                    <a:pt x="5189" y="13034"/>
                    <a:pt x="5406" y="13034"/>
                    <a:pt x="5622" y="13023"/>
                  </a:cubicBezTo>
                  <a:lnTo>
                    <a:pt x="5805" y="13023"/>
                  </a:lnTo>
                  <a:lnTo>
                    <a:pt x="5862" y="13068"/>
                  </a:lnTo>
                  <a:lnTo>
                    <a:pt x="5839" y="13023"/>
                  </a:lnTo>
                  <a:lnTo>
                    <a:pt x="5896" y="13023"/>
                  </a:lnTo>
                  <a:cubicBezTo>
                    <a:pt x="5907" y="13023"/>
                    <a:pt x="5930" y="13023"/>
                    <a:pt x="5953" y="13011"/>
                  </a:cubicBezTo>
                  <a:lnTo>
                    <a:pt x="6124" y="13011"/>
                  </a:lnTo>
                  <a:lnTo>
                    <a:pt x="6101" y="13068"/>
                  </a:lnTo>
                  <a:lnTo>
                    <a:pt x="6101" y="13068"/>
                  </a:lnTo>
                  <a:lnTo>
                    <a:pt x="6170" y="13023"/>
                  </a:lnTo>
                  <a:lnTo>
                    <a:pt x="6181" y="13011"/>
                  </a:lnTo>
                  <a:cubicBezTo>
                    <a:pt x="6249" y="13011"/>
                    <a:pt x="6318" y="13000"/>
                    <a:pt x="6386" y="13000"/>
                  </a:cubicBezTo>
                  <a:cubicBezTo>
                    <a:pt x="6671" y="12989"/>
                    <a:pt x="6956" y="12989"/>
                    <a:pt x="7241" y="12977"/>
                  </a:cubicBezTo>
                  <a:cubicBezTo>
                    <a:pt x="8156" y="12949"/>
                    <a:pt x="9048" y="12925"/>
                    <a:pt x="9878" y="12925"/>
                  </a:cubicBezTo>
                  <a:cubicBezTo>
                    <a:pt x="10373" y="12925"/>
                    <a:pt x="10846" y="12933"/>
                    <a:pt x="11289" y="12954"/>
                  </a:cubicBezTo>
                  <a:cubicBezTo>
                    <a:pt x="11312" y="12818"/>
                    <a:pt x="11312" y="12578"/>
                    <a:pt x="11301" y="12270"/>
                  </a:cubicBezTo>
                  <a:cubicBezTo>
                    <a:pt x="11301" y="12202"/>
                    <a:pt x="11289" y="12133"/>
                    <a:pt x="11289" y="12065"/>
                  </a:cubicBezTo>
                  <a:cubicBezTo>
                    <a:pt x="11244" y="11495"/>
                    <a:pt x="11153" y="10697"/>
                    <a:pt x="11027" y="9750"/>
                  </a:cubicBezTo>
                  <a:cubicBezTo>
                    <a:pt x="11027" y="9682"/>
                    <a:pt x="11016" y="9625"/>
                    <a:pt x="11004" y="9556"/>
                  </a:cubicBezTo>
                  <a:lnTo>
                    <a:pt x="10959" y="9556"/>
                  </a:lnTo>
                  <a:cubicBezTo>
                    <a:pt x="10297" y="9522"/>
                    <a:pt x="9636" y="9431"/>
                    <a:pt x="9043" y="9237"/>
                  </a:cubicBezTo>
                  <a:cubicBezTo>
                    <a:pt x="8975" y="9214"/>
                    <a:pt x="8906" y="9191"/>
                    <a:pt x="8838" y="9169"/>
                  </a:cubicBezTo>
                  <a:cubicBezTo>
                    <a:pt x="8667" y="9112"/>
                    <a:pt x="8507" y="9043"/>
                    <a:pt x="8347" y="8963"/>
                  </a:cubicBezTo>
                  <a:cubicBezTo>
                    <a:pt x="8165" y="8861"/>
                    <a:pt x="7994" y="8770"/>
                    <a:pt x="7823" y="8678"/>
                  </a:cubicBezTo>
                  <a:cubicBezTo>
                    <a:pt x="7766" y="8644"/>
                    <a:pt x="7709" y="8610"/>
                    <a:pt x="7652" y="8576"/>
                  </a:cubicBezTo>
                  <a:cubicBezTo>
                    <a:pt x="7481" y="8473"/>
                    <a:pt x="7321" y="8370"/>
                    <a:pt x="7162" y="8256"/>
                  </a:cubicBezTo>
                  <a:lnTo>
                    <a:pt x="6979" y="8142"/>
                  </a:lnTo>
                  <a:cubicBezTo>
                    <a:pt x="6888" y="8074"/>
                    <a:pt x="6797" y="8006"/>
                    <a:pt x="6694" y="7926"/>
                  </a:cubicBezTo>
                  <a:cubicBezTo>
                    <a:pt x="6637" y="7880"/>
                    <a:pt x="6569" y="7835"/>
                    <a:pt x="6512" y="7789"/>
                  </a:cubicBezTo>
                  <a:cubicBezTo>
                    <a:pt x="6341" y="7652"/>
                    <a:pt x="6170" y="7504"/>
                    <a:pt x="6010" y="7367"/>
                  </a:cubicBezTo>
                  <a:lnTo>
                    <a:pt x="5805" y="7173"/>
                  </a:lnTo>
                  <a:cubicBezTo>
                    <a:pt x="5645" y="7036"/>
                    <a:pt x="5497" y="6888"/>
                    <a:pt x="5349" y="6728"/>
                  </a:cubicBezTo>
                  <a:cubicBezTo>
                    <a:pt x="5269" y="6649"/>
                    <a:pt x="5200" y="6580"/>
                    <a:pt x="5120" y="6489"/>
                  </a:cubicBezTo>
                  <a:cubicBezTo>
                    <a:pt x="4858" y="6215"/>
                    <a:pt x="4607" y="5930"/>
                    <a:pt x="4345" y="5622"/>
                  </a:cubicBezTo>
                  <a:cubicBezTo>
                    <a:pt x="4265" y="5520"/>
                    <a:pt x="4174" y="5417"/>
                    <a:pt x="4083" y="5314"/>
                  </a:cubicBezTo>
                  <a:cubicBezTo>
                    <a:pt x="4060" y="5280"/>
                    <a:pt x="4049" y="5257"/>
                    <a:pt x="4026" y="5235"/>
                  </a:cubicBezTo>
                  <a:cubicBezTo>
                    <a:pt x="2840" y="3764"/>
                    <a:pt x="2224" y="1905"/>
                    <a:pt x="16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97" name="Google Shape;797;p41"/>
          <p:cNvCxnSpPr/>
          <p:nvPr/>
        </p:nvCxnSpPr>
        <p:spPr>
          <a:xfrm>
            <a:off x="6953575" y="4608575"/>
            <a:ext cx="1477200" cy="0"/>
          </a:xfrm>
          <a:prstGeom prst="straightConnector1">
            <a:avLst/>
          </a:prstGeom>
          <a:noFill/>
          <a:ln w="9525" cap="flat" cmpd="sng">
            <a:solidFill>
              <a:schemeClr val="dk2"/>
            </a:solidFill>
            <a:prstDash val="solid"/>
            <a:round/>
            <a:headEnd type="none" w="med" len="med"/>
            <a:tailEnd type="none" w="med" len="med"/>
          </a:ln>
        </p:spPr>
      </p:cxnSp>
      <p:grpSp>
        <p:nvGrpSpPr>
          <p:cNvPr id="798" name="Google Shape;798;p41"/>
          <p:cNvGrpSpPr/>
          <p:nvPr/>
        </p:nvGrpSpPr>
        <p:grpSpPr>
          <a:xfrm>
            <a:off x="8059412" y="3237327"/>
            <a:ext cx="368182" cy="1371251"/>
            <a:chOff x="4397075" y="1531775"/>
            <a:chExt cx="282825" cy="1053350"/>
          </a:xfrm>
        </p:grpSpPr>
        <p:sp>
          <p:nvSpPr>
            <p:cNvPr id="799" name="Google Shape;799;p41"/>
            <p:cNvSpPr/>
            <p:nvPr/>
          </p:nvSpPr>
          <p:spPr>
            <a:xfrm>
              <a:off x="4525650" y="1669175"/>
              <a:ext cx="39650" cy="915950"/>
            </a:xfrm>
            <a:custGeom>
              <a:avLst/>
              <a:gdLst/>
              <a:ahLst/>
              <a:cxnLst/>
              <a:rect l="l" t="t" r="r" b="b"/>
              <a:pathLst>
                <a:path w="1586" h="36638" extrusionOk="0">
                  <a:moveTo>
                    <a:pt x="240" y="0"/>
                  </a:moveTo>
                  <a:cubicBezTo>
                    <a:pt x="240" y="2954"/>
                    <a:pt x="297" y="5360"/>
                    <a:pt x="342" y="7697"/>
                  </a:cubicBezTo>
                  <a:cubicBezTo>
                    <a:pt x="434" y="12224"/>
                    <a:pt x="513" y="16124"/>
                    <a:pt x="183" y="22019"/>
                  </a:cubicBezTo>
                  <a:cubicBezTo>
                    <a:pt x="0" y="25155"/>
                    <a:pt x="228" y="36170"/>
                    <a:pt x="240" y="36638"/>
                  </a:cubicBezTo>
                  <a:lnTo>
                    <a:pt x="1312" y="36615"/>
                  </a:lnTo>
                  <a:cubicBezTo>
                    <a:pt x="1312" y="36501"/>
                    <a:pt x="1072" y="25178"/>
                    <a:pt x="1243" y="22076"/>
                  </a:cubicBezTo>
                  <a:cubicBezTo>
                    <a:pt x="1585" y="16147"/>
                    <a:pt x="1505" y="12224"/>
                    <a:pt x="1414" y="7674"/>
                  </a:cubicBezTo>
                  <a:cubicBezTo>
                    <a:pt x="1369" y="5348"/>
                    <a:pt x="1312" y="2942"/>
                    <a:pt x="13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1"/>
            <p:cNvSpPr/>
            <p:nvPr/>
          </p:nvSpPr>
          <p:spPr>
            <a:xfrm>
              <a:off x="4397075" y="1531775"/>
              <a:ext cx="282825" cy="774975"/>
            </a:xfrm>
            <a:custGeom>
              <a:avLst/>
              <a:gdLst/>
              <a:ahLst/>
              <a:cxnLst/>
              <a:rect l="l" t="t" r="r" b="b"/>
              <a:pathLst>
                <a:path w="11313" h="30999" extrusionOk="0">
                  <a:moveTo>
                    <a:pt x="5588" y="0"/>
                  </a:moveTo>
                  <a:cubicBezTo>
                    <a:pt x="5577" y="46"/>
                    <a:pt x="5542" y="148"/>
                    <a:pt x="5508" y="297"/>
                  </a:cubicBezTo>
                  <a:cubicBezTo>
                    <a:pt x="5463" y="456"/>
                    <a:pt x="5417" y="673"/>
                    <a:pt x="5349" y="924"/>
                  </a:cubicBezTo>
                  <a:cubicBezTo>
                    <a:pt x="4995" y="2326"/>
                    <a:pt x="4334" y="5052"/>
                    <a:pt x="3707" y="7697"/>
                  </a:cubicBezTo>
                  <a:cubicBezTo>
                    <a:pt x="3650" y="7902"/>
                    <a:pt x="3604" y="8119"/>
                    <a:pt x="3558" y="8336"/>
                  </a:cubicBezTo>
                  <a:cubicBezTo>
                    <a:pt x="2977" y="10776"/>
                    <a:pt x="2452" y="13056"/>
                    <a:pt x="2270" y="14048"/>
                  </a:cubicBezTo>
                  <a:cubicBezTo>
                    <a:pt x="2236" y="14185"/>
                    <a:pt x="2224" y="14299"/>
                    <a:pt x="2213" y="14379"/>
                  </a:cubicBezTo>
                  <a:cubicBezTo>
                    <a:pt x="2201" y="14459"/>
                    <a:pt x="2190" y="14539"/>
                    <a:pt x="2167" y="14619"/>
                  </a:cubicBezTo>
                  <a:cubicBezTo>
                    <a:pt x="2008" y="15725"/>
                    <a:pt x="1848" y="16831"/>
                    <a:pt x="1688" y="17937"/>
                  </a:cubicBezTo>
                  <a:cubicBezTo>
                    <a:pt x="1574" y="18689"/>
                    <a:pt x="1472" y="19442"/>
                    <a:pt x="1369" y="20206"/>
                  </a:cubicBezTo>
                  <a:cubicBezTo>
                    <a:pt x="1358" y="20309"/>
                    <a:pt x="1335" y="20411"/>
                    <a:pt x="1323" y="20525"/>
                  </a:cubicBezTo>
                  <a:cubicBezTo>
                    <a:pt x="1164" y="21711"/>
                    <a:pt x="1015" y="22908"/>
                    <a:pt x="879" y="24106"/>
                  </a:cubicBezTo>
                  <a:cubicBezTo>
                    <a:pt x="879" y="24129"/>
                    <a:pt x="879" y="24140"/>
                    <a:pt x="879" y="24163"/>
                  </a:cubicBezTo>
                  <a:cubicBezTo>
                    <a:pt x="867" y="24277"/>
                    <a:pt x="844" y="24391"/>
                    <a:pt x="833" y="24493"/>
                  </a:cubicBezTo>
                  <a:cubicBezTo>
                    <a:pt x="730" y="25349"/>
                    <a:pt x="571" y="26227"/>
                    <a:pt x="434" y="27093"/>
                  </a:cubicBezTo>
                  <a:cubicBezTo>
                    <a:pt x="423" y="27173"/>
                    <a:pt x="400" y="27241"/>
                    <a:pt x="388" y="27321"/>
                  </a:cubicBezTo>
                  <a:cubicBezTo>
                    <a:pt x="251" y="28188"/>
                    <a:pt x="115" y="29055"/>
                    <a:pt x="46" y="29898"/>
                  </a:cubicBezTo>
                  <a:cubicBezTo>
                    <a:pt x="46" y="29967"/>
                    <a:pt x="35" y="30035"/>
                    <a:pt x="35" y="30104"/>
                  </a:cubicBezTo>
                  <a:cubicBezTo>
                    <a:pt x="12" y="30343"/>
                    <a:pt x="1" y="30583"/>
                    <a:pt x="1" y="30811"/>
                  </a:cubicBezTo>
                  <a:cubicBezTo>
                    <a:pt x="1029" y="30956"/>
                    <a:pt x="2207" y="30999"/>
                    <a:pt x="3440" y="30999"/>
                  </a:cubicBezTo>
                  <a:cubicBezTo>
                    <a:pt x="3944" y="30999"/>
                    <a:pt x="4457" y="30992"/>
                    <a:pt x="4972" y="30982"/>
                  </a:cubicBezTo>
                  <a:cubicBezTo>
                    <a:pt x="5189" y="30970"/>
                    <a:pt x="5406" y="30970"/>
                    <a:pt x="5622" y="30959"/>
                  </a:cubicBezTo>
                  <a:lnTo>
                    <a:pt x="5896" y="30959"/>
                  </a:lnTo>
                  <a:cubicBezTo>
                    <a:pt x="5907" y="30959"/>
                    <a:pt x="5930" y="30959"/>
                    <a:pt x="5953" y="30947"/>
                  </a:cubicBezTo>
                  <a:lnTo>
                    <a:pt x="6181" y="30947"/>
                  </a:lnTo>
                  <a:cubicBezTo>
                    <a:pt x="6249" y="30947"/>
                    <a:pt x="6318" y="30936"/>
                    <a:pt x="6386" y="30936"/>
                  </a:cubicBezTo>
                  <a:cubicBezTo>
                    <a:pt x="6671" y="30925"/>
                    <a:pt x="6956" y="30925"/>
                    <a:pt x="7241" y="30913"/>
                  </a:cubicBezTo>
                  <a:cubicBezTo>
                    <a:pt x="8156" y="30885"/>
                    <a:pt x="9048" y="30861"/>
                    <a:pt x="9878" y="30861"/>
                  </a:cubicBezTo>
                  <a:cubicBezTo>
                    <a:pt x="10373" y="30861"/>
                    <a:pt x="10846" y="30869"/>
                    <a:pt x="11289" y="30890"/>
                  </a:cubicBezTo>
                  <a:cubicBezTo>
                    <a:pt x="11312" y="30754"/>
                    <a:pt x="11312" y="30514"/>
                    <a:pt x="11301" y="30206"/>
                  </a:cubicBezTo>
                  <a:cubicBezTo>
                    <a:pt x="11301" y="30138"/>
                    <a:pt x="11289" y="30069"/>
                    <a:pt x="11289" y="30001"/>
                  </a:cubicBezTo>
                  <a:cubicBezTo>
                    <a:pt x="11244" y="29431"/>
                    <a:pt x="11153" y="28633"/>
                    <a:pt x="11027" y="27686"/>
                  </a:cubicBezTo>
                  <a:cubicBezTo>
                    <a:pt x="11027" y="27618"/>
                    <a:pt x="11016" y="27561"/>
                    <a:pt x="11004" y="27492"/>
                  </a:cubicBezTo>
                  <a:cubicBezTo>
                    <a:pt x="11004" y="27481"/>
                    <a:pt x="11004" y="27470"/>
                    <a:pt x="11004" y="27458"/>
                  </a:cubicBezTo>
                  <a:cubicBezTo>
                    <a:pt x="10902" y="26774"/>
                    <a:pt x="10788" y="25999"/>
                    <a:pt x="10662" y="25166"/>
                  </a:cubicBezTo>
                  <a:cubicBezTo>
                    <a:pt x="10651" y="25075"/>
                    <a:pt x="10639" y="24984"/>
                    <a:pt x="10617" y="24892"/>
                  </a:cubicBezTo>
                  <a:cubicBezTo>
                    <a:pt x="10457" y="23855"/>
                    <a:pt x="10275" y="22715"/>
                    <a:pt x="10069" y="21529"/>
                  </a:cubicBezTo>
                  <a:cubicBezTo>
                    <a:pt x="10058" y="21426"/>
                    <a:pt x="10035" y="21323"/>
                    <a:pt x="10012" y="21209"/>
                  </a:cubicBezTo>
                  <a:cubicBezTo>
                    <a:pt x="9796" y="19921"/>
                    <a:pt x="9556" y="18564"/>
                    <a:pt x="9305" y="17196"/>
                  </a:cubicBezTo>
                  <a:cubicBezTo>
                    <a:pt x="9271" y="17013"/>
                    <a:pt x="9237" y="16831"/>
                    <a:pt x="9203" y="16637"/>
                  </a:cubicBezTo>
                  <a:cubicBezTo>
                    <a:pt x="8872" y="14790"/>
                    <a:pt x="8507" y="12920"/>
                    <a:pt x="8165" y="11141"/>
                  </a:cubicBezTo>
                  <a:cubicBezTo>
                    <a:pt x="8119" y="10901"/>
                    <a:pt x="8074" y="10673"/>
                    <a:pt x="8028" y="10445"/>
                  </a:cubicBezTo>
                  <a:cubicBezTo>
                    <a:pt x="6934" y="4938"/>
                    <a:pt x="5919" y="388"/>
                    <a:pt x="5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4527350" y="1538900"/>
              <a:ext cx="21975" cy="766850"/>
            </a:xfrm>
            <a:custGeom>
              <a:avLst/>
              <a:gdLst/>
              <a:ahLst/>
              <a:cxnLst/>
              <a:rect l="l" t="t" r="r" b="b"/>
              <a:pathLst>
                <a:path w="879" h="30674" extrusionOk="0">
                  <a:moveTo>
                    <a:pt x="149" y="0"/>
                  </a:moveTo>
                  <a:cubicBezTo>
                    <a:pt x="149" y="217"/>
                    <a:pt x="138" y="433"/>
                    <a:pt x="138" y="639"/>
                  </a:cubicBezTo>
                  <a:cubicBezTo>
                    <a:pt x="1" y="6488"/>
                    <a:pt x="195" y="12406"/>
                    <a:pt x="388" y="18119"/>
                  </a:cubicBezTo>
                  <a:cubicBezTo>
                    <a:pt x="457" y="20331"/>
                    <a:pt x="537" y="22578"/>
                    <a:pt x="594" y="24824"/>
                  </a:cubicBezTo>
                  <a:cubicBezTo>
                    <a:pt x="628" y="26398"/>
                    <a:pt x="662" y="27971"/>
                    <a:pt x="673" y="29534"/>
                  </a:cubicBezTo>
                  <a:cubicBezTo>
                    <a:pt x="673" y="29910"/>
                    <a:pt x="685" y="30298"/>
                    <a:pt x="685" y="30674"/>
                  </a:cubicBezTo>
                  <a:cubicBezTo>
                    <a:pt x="696" y="30674"/>
                    <a:pt x="719" y="30674"/>
                    <a:pt x="742" y="30662"/>
                  </a:cubicBezTo>
                  <a:lnTo>
                    <a:pt x="879" y="30662"/>
                  </a:lnTo>
                  <a:cubicBezTo>
                    <a:pt x="879" y="30286"/>
                    <a:pt x="879" y="29898"/>
                    <a:pt x="879" y="29522"/>
                  </a:cubicBezTo>
                  <a:cubicBezTo>
                    <a:pt x="867" y="28017"/>
                    <a:pt x="833" y="26512"/>
                    <a:pt x="799" y="25018"/>
                  </a:cubicBezTo>
                  <a:cubicBezTo>
                    <a:pt x="742" y="22692"/>
                    <a:pt x="662" y="20388"/>
                    <a:pt x="594" y="18119"/>
                  </a:cubicBezTo>
                  <a:cubicBezTo>
                    <a:pt x="388" y="12190"/>
                    <a:pt x="195" y="6055"/>
                    <a:pt x="354" y="12"/>
                  </a:cubicBezTo>
                  <a:lnTo>
                    <a:pt x="297" y="12"/>
                  </a:lnTo>
                  <a:lnTo>
                    <a:pt x="1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1"/>
            <p:cNvSpPr/>
            <p:nvPr/>
          </p:nvSpPr>
          <p:spPr>
            <a:xfrm>
              <a:off x="4451250" y="1724200"/>
              <a:ext cx="96375" cy="582700"/>
            </a:xfrm>
            <a:custGeom>
              <a:avLst/>
              <a:gdLst/>
              <a:ahLst/>
              <a:cxnLst/>
              <a:rect l="l" t="t" r="r" b="b"/>
              <a:pathLst>
                <a:path w="3855" h="23308" extrusionOk="0">
                  <a:moveTo>
                    <a:pt x="1540" y="0"/>
                  </a:moveTo>
                  <a:cubicBezTo>
                    <a:pt x="1483" y="205"/>
                    <a:pt x="1437" y="422"/>
                    <a:pt x="1391" y="639"/>
                  </a:cubicBezTo>
                  <a:cubicBezTo>
                    <a:pt x="1733" y="4744"/>
                    <a:pt x="2383" y="11209"/>
                    <a:pt x="2953" y="16728"/>
                  </a:cubicBezTo>
                  <a:cubicBezTo>
                    <a:pt x="3102" y="18176"/>
                    <a:pt x="3239" y="19544"/>
                    <a:pt x="3375" y="20799"/>
                  </a:cubicBezTo>
                  <a:cubicBezTo>
                    <a:pt x="2976" y="18974"/>
                    <a:pt x="2463" y="16922"/>
                    <a:pt x="2178" y="15861"/>
                  </a:cubicBezTo>
                  <a:cubicBezTo>
                    <a:pt x="2132" y="15679"/>
                    <a:pt x="2087" y="15531"/>
                    <a:pt x="2053" y="15417"/>
                  </a:cubicBezTo>
                  <a:cubicBezTo>
                    <a:pt x="1380" y="13147"/>
                    <a:pt x="947" y="10799"/>
                    <a:pt x="513" y="8518"/>
                  </a:cubicBezTo>
                  <a:cubicBezTo>
                    <a:pt x="376" y="7800"/>
                    <a:pt x="240" y="7081"/>
                    <a:pt x="103" y="6351"/>
                  </a:cubicBezTo>
                  <a:cubicBezTo>
                    <a:pt x="69" y="6488"/>
                    <a:pt x="57" y="6602"/>
                    <a:pt x="46" y="6682"/>
                  </a:cubicBezTo>
                  <a:cubicBezTo>
                    <a:pt x="34" y="6762"/>
                    <a:pt x="23" y="6842"/>
                    <a:pt x="0" y="6922"/>
                  </a:cubicBezTo>
                  <a:cubicBezTo>
                    <a:pt x="114" y="7469"/>
                    <a:pt x="217" y="8016"/>
                    <a:pt x="319" y="8552"/>
                  </a:cubicBezTo>
                  <a:cubicBezTo>
                    <a:pt x="741" y="10833"/>
                    <a:pt x="1186" y="13193"/>
                    <a:pt x="1859" y="15474"/>
                  </a:cubicBezTo>
                  <a:cubicBezTo>
                    <a:pt x="2189" y="16603"/>
                    <a:pt x="3239" y="20787"/>
                    <a:pt x="3603" y="22965"/>
                  </a:cubicBezTo>
                  <a:cubicBezTo>
                    <a:pt x="3615" y="23022"/>
                    <a:pt x="3615" y="23068"/>
                    <a:pt x="3615" y="23114"/>
                  </a:cubicBezTo>
                  <a:cubicBezTo>
                    <a:pt x="3626" y="23171"/>
                    <a:pt x="3626" y="23216"/>
                    <a:pt x="3638" y="23262"/>
                  </a:cubicBezTo>
                  <a:lnTo>
                    <a:pt x="3695" y="23307"/>
                  </a:lnTo>
                  <a:lnTo>
                    <a:pt x="3672" y="23262"/>
                  </a:lnTo>
                  <a:lnTo>
                    <a:pt x="3729" y="23262"/>
                  </a:lnTo>
                  <a:cubicBezTo>
                    <a:pt x="3740" y="23262"/>
                    <a:pt x="3763" y="23262"/>
                    <a:pt x="3786" y="23250"/>
                  </a:cubicBezTo>
                  <a:lnTo>
                    <a:pt x="3854" y="23250"/>
                  </a:lnTo>
                  <a:cubicBezTo>
                    <a:pt x="3843" y="23182"/>
                    <a:pt x="3831" y="23114"/>
                    <a:pt x="3820" y="23045"/>
                  </a:cubicBezTo>
                  <a:cubicBezTo>
                    <a:pt x="3809" y="23022"/>
                    <a:pt x="3809" y="23011"/>
                    <a:pt x="3809" y="22988"/>
                  </a:cubicBezTo>
                  <a:cubicBezTo>
                    <a:pt x="3774" y="22714"/>
                    <a:pt x="3752" y="22418"/>
                    <a:pt x="3717" y="22122"/>
                  </a:cubicBezTo>
                  <a:cubicBezTo>
                    <a:pt x="3558" y="20616"/>
                    <a:pt x="3375" y="18849"/>
                    <a:pt x="3182" y="16967"/>
                  </a:cubicBezTo>
                  <a:cubicBezTo>
                    <a:pt x="2577" y="11106"/>
                    <a:pt x="1870" y="4105"/>
                    <a:pt x="1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1"/>
            <p:cNvSpPr/>
            <p:nvPr/>
          </p:nvSpPr>
          <p:spPr>
            <a:xfrm>
              <a:off x="4417900" y="2036900"/>
              <a:ext cx="125725" cy="270000"/>
            </a:xfrm>
            <a:custGeom>
              <a:avLst/>
              <a:gdLst/>
              <a:ahLst/>
              <a:cxnLst/>
              <a:rect l="l" t="t" r="r" b="b"/>
              <a:pathLst>
                <a:path w="5029" h="10800" extrusionOk="0">
                  <a:moveTo>
                    <a:pt x="536" y="1"/>
                  </a:moveTo>
                  <a:cubicBezTo>
                    <a:pt x="525" y="104"/>
                    <a:pt x="502" y="206"/>
                    <a:pt x="490" y="320"/>
                  </a:cubicBezTo>
                  <a:cubicBezTo>
                    <a:pt x="1836" y="2589"/>
                    <a:pt x="2976" y="5166"/>
                    <a:pt x="3695" y="7607"/>
                  </a:cubicBezTo>
                  <a:cubicBezTo>
                    <a:pt x="3740" y="7766"/>
                    <a:pt x="3797" y="7994"/>
                    <a:pt x="3854" y="8257"/>
                  </a:cubicBezTo>
                  <a:cubicBezTo>
                    <a:pt x="3900" y="8450"/>
                    <a:pt x="3945" y="8667"/>
                    <a:pt x="4002" y="8872"/>
                  </a:cubicBezTo>
                  <a:cubicBezTo>
                    <a:pt x="3603" y="8348"/>
                    <a:pt x="3159" y="7846"/>
                    <a:pt x="2714" y="7356"/>
                  </a:cubicBezTo>
                  <a:cubicBezTo>
                    <a:pt x="2303" y="6900"/>
                    <a:pt x="1904" y="6466"/>
                    <a:pt x="1551" y="6010"/>
                  </a:cubicBezTo>
                  <a:cubicBezTo>
                    <a:pt x="1437" y="5862"/>
                    <a:pt x="1311" y="5691"/>
                    <a:pt x="1163" y="5520"/>
                  </a:cubicBezTo>
                  <a:cubicBezTo>
                    <a:pt x="775" y="5041"/>
                    <a:pt x="342" y="4505"/>
                    <a:pt x="46" y="3958"/>
                  </a:cubicBezTo>
                  <a:cubicBezTo>
                    <a:pt x="34" y="4072"/>
                    <a:pt x="11" y="4186"/>
                    <a:pt x="0" y="4288"/>
                  </a:cubicBezTo>
                  <a:cubicBezTo>
                    <a:pt x="296" y="4767"/>
                    <a:pt x="673" y="5235"/>
                    <a:pt x="1003" y="5645"/>
                  </a:cubicBezTo>
                  <a:cubicBezTo>
                    <a:pt x="1152" y="5816"/>
                    <a:pt x="1277" y="5976"/>
                    <a:pt x="1391" y="6136"/>
                  </a:cubicBezTo>
                  <a:cubicBezTo>
                    <a:pt x="1745" y="6592"/>
                    <a:pt x="2167" y="7048"/>
                    <a:pt x="2566" y="7493"/>
                  </a:cubicBezTo>
                  <a:cubicBezTo>
                    <a:pt x="3136" y="8120"/>
                    <a:pt x="3717" y="8758"/>
                    <a:pt x="4162" y="9454"/>
                  </a:cubicBezTo>
                  <a:cubicBezTo>
                    <a:pt x="4310" y="9921"/>
                    <a:pt x="4493" y="10332"/>
                    <a:pt x="4732" y="10537"/>
                  </a:cubicBezTo>
                  <a:lnTo>
                    <a:pt x="4972" y="10754"/>
                  </a:lnTo>
                  <a:lnTo>
                    <a:pt x="5029" y="10799"/>
                  </a:lnTo>
                  <a:lnTo>
                    <a:pt x="5006" y="10754"/>
                  </a:lnTo>
                  <a:lnTo>
                    <a:pt x="4949" y="10606"/>
                  </a:lnTo>
                  <a:lnTo>
                    <a:pt x="4892" y="10435"/>
                  </a:lnTo>
                  <a:cubicBezTo>
                    <a:pt x="4744" y="10058"/>
                    <a:pt x="4561" y="9705"/>
                    <a:pt x="4344" y="9374"/>
                  </a:cubicBezTo>
                  <a:cubicBezTo>
                    <a:pt x="4230" y="8986"/>
                    <a:pt x="4128" y="8576"/>
                    <a:pt x="4048" y="8211"/>
                  </a:cubicBezTo>
                  <a:cubicBezTo>
                    <a:pt x="3991" y="7949"/>
                    <a:pt x="3934" y="7721"/>
                    <a:pt x="3888" y="7550"/>
                  </a:cubicBezTo>
                  <a:cubicBezTo>
                    <a:pt x="3136" y="5018"/>
                    <a:pt x="1950" y="2339"/>
                    <a:pt x="536" y="1"/>
                  </a:cubicBezTo>
                  <a:close/>
                </a:path>
              </a:pathLst>
            </a:custGeom>
            <a:solidFill>
              <a:srgbClr val="578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1"/>
            <p:cNvSpPr/>
            <p:nvPr/>
          </p:nvSpPr>
          <p:spPr>
            <a:xfrm>
              <a:off x="4397925" y="2209100"/>
              <a:ext cx="139725" cy="97225"/>
            </a:xfrm>
            <a:custGeom>
              <a:avLst/>
              <a:gdLst/>
              <a:ahLst/>
              <a:cxnLst/>
              <a:rect l="l" t="t" r="r" b="b"/>
              <a:pathLst>
                <a:path w="5589" h="3889" extrusionOk="0">
                  <a:moveTo>
                    <a:pt x="400" y="0"/>
                  </a:moveTo>
                  <a:cubicBezTo>
                    <a:pt x="389" y="80"/>
                    <a:pt x="366" y="148"/>
                    <a:pt x="354" y="228"/>
                  </a:cubicBezTo>
                  <a:cubicBezTo>
                    <a:pt x="799" y="548"/>
                    <a:pt x="1289" y="833"/>
                    <a:pt x="1757" y="1106"/>
                  </a:cubicBezTo>
                  <a:cubicBezTo>
                    <a:pt x="2487" y="1540"/>
                    <a:pt x="3228" y="1984"/>
                    <a:pt x="3832" y="2543"/>
                  </a:cubicBezTo>
                  <a:cubicBezTo>
                    <a:pt x="3980" y="2691"/>
                    <a:pt x="4140" y="2851"/>
                    <a:pt x="4300" y="3011"/>
                  </a:cubicBezTo>
                  <a:cubicBezTo>
                    <a:pt x="4539" y="3250"/>
                    <a:pt x="4779" y="3490"/>
                    <a:pt x="5018" y="3695"/>
                  </a:cubicBezTo>
                  <a:cubicBezTo>
                    <a:pt x="3912" y="3375"/>
                    <a:pt x="2692" y="3204"/>
                    <a:pt x="1415" y="3022"/>
                  </a:cubicBezTo>
                  <a:cubicBezTo>
                    <a:pt x="959" y="2954"/>
                    <a:pt x="480" y="2885"/>
                    <a:pt x="12" y="2805"/>
                  </a:cubicBezTo>
                  <a:cubicBezTo>
                    <a:pt x="12" y="2874"/>
                    <a:pt x="1" y="2942"/>
                    <a:pt x="1" y="3011"/>
                  </a:cubicBezTo>
                  <a:cubicBezTo>
                    <a:pt x="468" y="3090"/>
                    <a:pt x="936" y="3147"/>
                    <a:pt x="1392" y="3216"/>
                  </a:cubicBezTo>
                  <a:cubicBezTo>
                    <a:pt x="2646" y="3398"/>
                    <a:pt x="3844" y="3569"/>
                    <a:pt x="4938" y="3889"/>
                  </a:cubicBezTo>
                  <a:lnTo>
                    <a:pt x="5588" y="3866"/>
                  </a:lnTo>
                  <a:cubicBezTo>
                    <a:pt x="5200" y="3626"/>
                    <a:pt x="4813" y="3239"/>
                    <a:pt x="4448" y="2874"/>
                  </a:cubicBezTo>
                  <a:cubicBezTo>
                    <a:pt x="4288" y="2703"/>
                    <a:pt x="4129" y="2543"/>
                    <a:pt x="3969" y="2395"/>
                  </a:cubicBezTo>
                  <a:cubicBezTo>
                    <a:pt x="3353" y="1825"/>
                    <a:pt x="2589" y="1380"/>
                    <a:pt x="1859" y="935"/>
                  </a:cubicBezTo>
                  <a:cubicBezTo>
                    <a:pt x="1346" y="627"/>
                    <a:pt x="845" y="331"/>
                    <a:pt x="400" y="0"/>
                  </a:cubicBezTo>
                  <a:close/>
                </a:path>
              </a:pathLst>
            </a:custGeom>
            <a:solidFill>
              <a:srgbClr val="578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1"/>
            <p:cNvSpPr/>
            <p:nvPr/>
          </p:nvSpPr>
          <p:spPr>
            <a:xfrm>
              <a:off x="4545875" y="1792900"/>
              <a:ext cx="83850" cy="514000"/>
            </a:xfrm>
            <a:custGeom>
              <a:avLst/>
              <a:gdLst/>
              <a:ahLst/>
              <a:cxnLst/>
              <a:rect l="l" t="t" r="r" b="b"/>
              <a:pathLst>
                <a:path w="3354" h="20560" extrusionOk="0">
                  <a:moveTo>
                    <a:pt x="2076" y="0"/>
                  </a:moveTo>
                  <a:cubicBezTo>
                    <a:pt x="1677" y="4390"/>
                    <a:pt x="1073" y="10354"/>
                    <a:pt x="560" y="15280"/>
                  </a:cubicBezTo>
                  <a:cubicBezTo>
                    <a:pt x="411" y="16751"/>
                    <a:pt x="263" y="18142"/>
                    <a:pt x="138" y="19362"/>
                  </a:cubicBezTo>
                  <a:cubicBezTo>
                    <a:pt x="104" y="19659"/>
                    <a:pt x="69" y="19955"/>
                    <a:pt x="35" y="20240"/>
                  </a:cubicBezTo>
                  <a:cubicBezTo>
                    <a:pt x="35" y="20263"/>
                    <a:pt x="35" y="20274"/>
                    <a:pt x="35" y="20297"/>
                  </a:cubicBezTo>
                  <a:cubicBezTo>
                    <a:pt x="24" y="20366"/>
                    <a:pt x="12" y="20434"/>
                    <a:pt x="1" y="20502"/>
                  </a:cubicBezTo>
                  <a:lnTo>
                    <a:pt x="172" y="20502"/>
                  </a:lnTo>
                  <a:lnTo>
                    <a:pt x="149" y="20559"/>
                  </a:lnTo>
                  <a:lnTo>
                    <a:pt x="149" y="20559"/>
                  </a:lnTo>
                  <a:lnTo>
                    <a:pt x="218" y="20514"/>
                  </a:lnTo>
                  <a:lnTo>
                    <a:pt x="218" y="20502"/>
                  </a:lnTo>
                  <a:cubicBezTo>
                    <a:pt x="218" y="20457"/>
                    <a:pt x="218" y="20411"/>
                    <a:pt x="229" y="20366"/>
                  </a:cubicBezTo>
                  <a:cubicBezTo>
                    <a:pt x="229" y="20320"/>
                    <a:pt x="240" y="20274"/>
                    <a:pt x="240" y="20217"/>
                  </a:cubicBezTo>
                  <a:cubicBezTo>
                    <a:pt x="434" y="19043"/>
                    <a:pt x="833" y="17298"/>
                    <a:pt x="1210" y="15747"/>
                  </a:cubicBezTo>
                  <a:cubicBezTo>
                    <a:pt x="1529" y="14425"/>
                    <a:pt x="1837" y="13250"/>
                    <a:pt x="1985" y="12726"/>
                  </a:cubicBezTo>
                  <a:cubicBezTo>
                    <a:pt x="2567" y="10764"/>
                    <a:pt x="2977" y="8735"/>
                    <a:pt x="3353" y="6751"/>
                  </a:cubicBezTo>
                  <a:cubicBezTo>
                    <a:pt x="3319" y="6568"/>
                    <a:pt x="3285" y="6386"/>
                    <a:pt x="3251" y="6192"/>
                  </a:cubicBezTo>
                  <a:cubicBezTo>
                    <a:pt x="2852" y="8336"/>
                    <a:pt x="2418" y="10548"/>
                    <a:pt x="1791" y="12669"/>
                  </a:cubicBezTo>
                  <a:cubicBezTo>
                    <a:pt x="1643" y="13182"/>
                    <a:pt x="1346" y="14333"/>
                    <a:pt x="1027" y="15633"/>
                  </a:cubicBezTo>
                  <a:cubicBezTo>
                    <a:pt x="845" y="16409"/>
                    <a:pt x="651" y="17253"/>
                    <a:pt x="468" y="18051"/>
                  </a:cubicBezTo>
                  <a:cubicBezTo>
                    <a:pt x="560" y="17218"/>
                    <a:pt x="651" y="16340"/>
                    <a:pt x="742" y="15417"/>
                  </a:cubicBezTo>
                  <a:cubicBezTo>
                    <a:pt x="1232" y="10719"/>
                    <a:pt x="1803" y="5052"/>
                    <a:pt x="2213" y="696"/>
                  </a:cubicBezTo>
                  <a:cubicBezTo>
                    <a:pt x="2167" y="456"/>
                    <a:pt x="2122" y="228"/>
                    <a:pt x="2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4549600" y="2062000"/>
              <a:ext cx="114050" cy="244900"/>
            </a:xfrm>
            <a:custGeom>
              <a:avLst/>
              <a:gdLst/>
              <a:ahLst/>
              <a:cxnLst/>
              <a:rect l="l" t="t" r="r" b="b"/>
              <a:pathLst>
                <a:path w="4562" h="9796" extrusionOk="0">
                  <a:moveTo>
                    <a:pt x="3911" y="0"/>
                  </a:moveTo>
                  <a:cubicBezTo>
                    <a:pt x="2976" y="1688"/>
                    <a:pt x="2167" y="3512"/>
                    <a:pt x="1551" y="5303"/>
                  </a:cubicBezTo>
                  <a:cubicBezTo>
                    <a:pt x="1403" y="5713"/>
                    <a:pt x="1266" y="6135"/>
                    <a:pt x="1152" y="6546"/>
                  </a:cubicBezTo>
                  <a:cubicBezTo>
                    <a:pt x="1095" y="6717"/>
                    <a:pt x="1038" y="6945"/>
                    <a:pt x="981" y="7207"/>
                  </a:cubicBezTo>
                  <a:cubicBezTo>
                    <a:pt x="901" y="7572"/>
                    <a:pt x="798" y="7982"/>
                    <a:pt x="684" y="8370"/>
                  </a:cubicBezTo>
                  <a:cubicBezTo>
                    <a:pt x="468" y="8701"/>
                    <a:pt x="285" y="9054"/>
                    <a:pt x="148" y="9431"/>
                  </a:cubicBezTo>
                  <a:lnTo>
                    <a:pt x="80" y="9602"/>
                  </a:lnTo>
                  <a:lnTo>
                    <a:pt x="23" y="9738"/>
                  </a:lnTo>
                  <a:lnTo>
                    <a:pt x="0" y="9795"/>
                  </a:lnTo>
                  <a:lnTo>
                    <a:pt x="0" y="9795"/>
                  </a:lnTo>
                  <a:lnTo>
                    <a:pt x="69" y="9750"/>
                  </a:lnTo>
                  <a:lnTo>
                    <a:pt x="80" y="9738"/>
                  </a:lnTo>
                  <a:lnTo>
                    <a:pt x="308" y="9533"/>
                  </a:lnTo>
                  <a:cubicBezTo>
                    <a:pt x="547" y="9328"/>
                    <a:pt x="730" y="8917"/>
                    <a:pt x="867" y="8450"/>
                  </a:cubicBezTo>
                  <a:cubicBezTo>
                    <a:pt x="1311" y="7754"/>
                    <a:pt x="1893" y="7116"/>
                    <a:pt x="2463" y="6489"/>
                  </a:cubicBezTo>
                  <a:cubicBezTo>
                    <a:pt x="2623" y="6318"/>
                    <a:pt x="2782" y="6147"/>
                    <a:pt x="2942" y="5964"/>
                  </a:cubicBezTo>
                  <a:cubicBezTo>
                    <a:pt x="3181" y="5690"/>
                    <a:pt x="3421" y="5405"/>
                    <a:pt x="3638" y="5132"/>
                  </a:cubicBezTo>
                  <a:cubicBezTo>
                    <a:pt x="3752" y="4972"/>
                    <a:pt x="3888" y="4812"/>
                    <a:pt x="4025" y="4641"/>
                  </a:cubicBezTo>
                  <a:cubicBezTo>
                    <a:pt x="4196" y="4425"/>
                    <a:pt x="4390" y="4197"/>
                    <a:pt x="4561" y="3957"/>
                  </a:cubicBezTo>
                  <a:cubicBezTo>
                    <a:pt x="4550" y="3866"/>
                    <a:pt x="4538" y="3775"/>
                    <a:pt x="4516" y="3683"/>
                  </a:cubicBezTo>
                  <a:cubicBezTo>
                    <a:pt x="4310" y="3969"/>
                    <a:pt x="4082" y="4254"/>
                    <a:pt x="3866" y="4516"/>
                  </a:cubicBezTo>
                  <a:cubicBezTo>
                    <a:pt x="3729" y="4687"/>
                    <a:pt x="3592" y="4858"/>
                    <a:pt x="3478" y="5006"/>
                  </a:cubicBezTo>
                  <a:cubicBezTo>
                    <a:pt x="3250" y="5303"/>
                    <a:pt x="2999" y="5599"/>
                    <a:pt x="2737" y="5896"/>
                  </a:cubicBezTo>
                  <a:cubicBezTo>
                    <a:pt x="2600" y="6044"/>
                    <a:pt x="2463" y="6204"/>
                    <a:pt x="2315" y="6352"/>
                  </a:cubicBezTo>
                  <a:cubicBezTo>
                    <a:pt x="1870" y="6842"/>
                    <a:pt x="1425" y="7344"/>
                    <a:pt x="1038" y="7868"/>
                  </a:cubicBezTo>
                  <a:cubicBezTo>
                    <a:pt x="1083" y="7663"/>
                    <a:pt x="1129" y="7446"/>
                    <a:pt x="1175" y="7253"/>
                  </a:cubicBezTo>
                  <a:cubicBezTo>
                    <a:pt x="1243" y="6990"/>
                    <a:pt x="1289" y="6762"/>
                    <a:pt x="1346" y="6603"/>
                  </a:cubicBezTo>
                  <a:cubicBezTo>
                    <a:pt x="1460" y="6204"/>
                    <a:pt x="1585" y="5804"/>
                    <a:pt x="1722" y="5405"/>
                  </a:cubicBezTo>
                  <a:cubicBezTo>
                    <a:pt x="2315" y="3695"/>
                    <a:pt x="3079" y="1950"/>
                    <a:pt x="3968" y="320"/>
                  </a:cubicBezTo>
                  <a:cubicBezTo>
                    <a:pt x="3957" y="217"/>
                    <a:pt x="3934" y="114"/>
                    <a:pt x="3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4556725" y="2218225"/>
              <a:ext cx="122875" cy="86950"/>
            </a:xfrm>
            <a:custGeom>
              <a:avLst/>
              <a:gdLst/>
              <a:ahLst/>
              <a:cxnLst/>
              <a:rect l="l" t="t" r="r" b="b"/>
              <a:pathLst>
                <a:path w="4915" h="3478" extrusionOk="0">
                  <a:moveTo>
                    <a:pt x="4618" y="0"/>
                  </a:moveTo>
                  <a:cubicBezTo>
                    <a:pt x="4607" y="12"/>
                    <a:pt x="4584" y="23"/>
                    <a:pt x="4573" y="34"/>
                  </a:cubicBezTo>
                  <a:cubicBezTo>
                    <a:pt x="4288" y="217"/>
                    <a:pt x="3991" y="388"/>
                    <a:pt x="3683" y="570"/>
                  </a:cubicBezTo>
                  <a:cubicBezTo>
                    <a:pt x="2954" y="1015"/>
                    <a:pt x="2190" y="1460"/>
                    <a:pt x="1574" y="2030"/>
                  </a:cubicBezTo>
                  <a:cubicBezTo>
                    <a:pt x="1426" y="2178"/>
                    <a:pt x="1266" y="2338"/>
                    <a:pt x="1095" y="2509"/>
                  </a:cubicBezTo>
                  <a:cubicBezTo>
                    <a:pt x="741" y="2862"/>
                    <a:pt x="365" y="3239"/>
                    <a:pt x="0" y="3478"/>
                  </a:cubicBezTo>
                  <a:cubicBezTo>
                    <a:pt x="285" y="3467"/>
                    <a:pt x="570" y="3467"/>
                    <a:pt x="855" y="3455"/>
                  </a:cubicBezTo>
                  <a:cubicBezTo>
                    <a:pt x="1882" y="3182"/>
                    <a:pt x="2988" y="3022"/>
                    <a:pt x="4151" y="2851"/>
                  </a:cubicBezTo>
                  <a:cubicBezTo>
                    <a:pt x="4402" y="2817"/>
                    <a:pt x="4664" y="2782"/>
                    <a:pt x="4915" y="2748"/>
                  </a:cubicBezTo>
                  <a:cubicBezTo>
                    <a:pt x="4915" y="2680"/>
                    <a:pt x="4903" y="2611"/>
                    <a:pt x="4903" y="2543"/>
                  </a:cubicBezTo>
                  <a:cubicBezTo>
                    <a:pt x="4641" y="2577"/>
                    <a:pt x="4379" y="2623"/>
                    <a:pt x="4128" y="2657"/>
                  </a:cubicBezTo>
                  <a:cubicBezTo>
                    <a:pt x="2851" y="2839"/>
                    <a:pt x="1642" y="3010"/>
                    <a:pt x="525" y="3330"/>
                  </a:cubicBezTo>
                  <a:cubicBezTo>
                    <a:pt x="764" y="3125"/>
                    <a:pt x="1004" y="2885"/>
                    <a:pt x="1243" y="2646"/>
                  </a:cubicBezTo>
                  <a:cubicBezTo>
                    <a:pt x="1403" y="2486"/>
                    <a:pt x="1562" y="2326"/>
                    <a:pt x="1711" y="2178"/>
                  </a:cubicBezTo>
                  <a:cubicBezTo>
                    <a:pt x="2315" y="1619"/>
                    <a:pt x="3068" y="1175"/>
                    <a:pt x="3786" y="741"/>
                  </a:cubicBezTo>
                  <a:cubicBezTo>
                    <a:pt x="4071" y="570"/>
                    <a:pt x="4356" y="399"/>
                    <a:pt x="4641" y="228"/>
                  </a:cubicBezTo>
                  <a:cubicBezTo>
                    <a:pt x="4641" y="160"/>
                    <a:pt x="4630" y="103"/>
                    <a:pt x="4618" y="34"/>
                  </a:cubicBezTo>
                  <a:cubicBezTo>
                    <a:pt x="4618" y="23"/>
                    <a:pt x="4618" y="12"/>
                    <a:pt x="4618" y="0"/>
                  </a:cubicBezTo>
                  <a:close/>
                </a:path>
              </a:pathLst>
            </a:custGeom>
            <a:solidFill>
              <a:srgbClr val="578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4397075" y="1980175"/>
              <a:ext cx="282825" cy="326725"/>
            </a:xfrm>
            <a:custGeom>
              <a:avLst/>
              <a:gdLst/>
              <a:ahLst/>
              <a:cxnLst/>
              <a:rect l="l" t="t" r="r" b="b"/>
              <a:pathLst>
                <a:path w="11313" h="13069" extrusionOk="0">
                  <a:moveTo>
                    <a:pt x="1688" y="1"/>
                  </a:moveTo>
                  <a:cubicBezTo>
                    <a:pt x="1574" y="753"/>
                    <a:pt x="1472" y="1506"/>
                    <a:pt x="1369" y="2270"/>
                  </a:cubicBezTo>
                  <a:cubicBezTo>
                    <a:pt x="1358" y="2373"/>
                    <a:pt x="1335" y="2475"/>
                    <a:pt x="1323" y="2589"/>
                  </a:cubicBezTo>
                  <a:cubicBezTo>
                    <a:pt x="1164" y="3775"/>
                    <a:pt x="1015" y="4972"/>
                    <a:pt x="879" y="6170"/>
                  </a:cubicBezTo>
                  <a:cubicBezTo>
                    <a:pt x="879" y="6193"/>
                    <a:pt x="879" y="6204"/>
                    <a:pt x="879" y="6227"/>
                  </a:cubicBezTo>
                  <a:cubicBezTo>
                    <a:pt x="867" y="6341"/>
                    <a:pt x="844" y="6455"/>
                    <a:pt x="833" y="6557"/>
                  </a:cubicBezTo>
                  <a:cubicBezTo>
                    <a:pt x="730" y="7413"/>
                    <a:pt x="571" y="8291"/>
                    <a:pt x="434" y="9157"/>
                  </a:cubicBezTo>
                  <a:cubicBezTo>
                    <a:pt x="423" y="9237"/>
                    <a:pt x="400" y="9305"/>
                    <a:pt x="388" y="9385"/>
                  </a:cubicBezTo>
                  <a:cubicBezTo>
                    <a:pt x="251" y="10252"/>
                    <a:pt x="115" y="11119"/>
                    <a:pt x="46" y="11962"/>
                  </a:cubicBezTo>
                  <a:cubicBezTo>
                    <a:pt x="46" y="12031"/>
                    <a:pt x="35" y="12099"/>
                    <a:pt x="35" y="12168"/>
                  </a:cubicBezTo>
                  <a:cubicBezTo>
                    <a:pt x="12" y="12407"/>
                    <a:pt x="1" y="12647"/>
                    <a:pt x="1" y="12875"/>
                  </a:cubicBezTo>
                  <a:cubicBezTo>
                    <a:pt x="1029" y="13020"/>
                    <a:pt x="2207" y="13063"/>
                    <a:pt x="3440" y="13063"/>
                  </a:cubicBezTo>
                  <a:cubicBezTo>
                    <a:pt x="3944" y="13063"/>
                    <a:pt x="4457" y="13056"/>
                    <a:pt x="4972" y="13046"/>
                  </a:cubicBezTo>
                  <a:cubicBezTo>
                    <a:pt x="5189" y="13034"/>
                    <a:pt x="5406" y="13034"/>
                    <a:pt x="5622" y="13023"/>
                  </a:cubicBezTo>
                  <a:lnTo>
                    <a:pt x="5805" y="13023"/>
                  </a:lnTo>
                  <a:lnTo>
                    <a:pt x="5862" y="13068"/>
                  </a:lnTo>
                  <a:lnTo>
                    <a:pt x="5839" y="13023"/>
                  </a:lnTo>
                  <a:lnTo>
                    <a:pt x="5896" y="13023"/>
                  </a:lnTo>
                  <a:cubicBezTo>
                    <a:pt x="5907" y="13023"/>
                    <a:pt x="5930" y="13023"/>
                    <a:pt x="5953" y="13011"/>
                  </a:cubicBezTo>
                  <a:lnTo>
                    <a:pt x="6124" y="13011"/>
                  </a:lnTo>
                  <a:lnTo>
                    <a:pt x="6101" y="13068"/>
                  </a:lnTo>
                  <a:lnTo>
                    <a:pt x="6101" y="13068"/>
                  </a:lnTo>
                  <a:lnTo>
                    <a:pt x="6170" y="13023"/>
                  </a:lnTo>
                  <a:lnTo>
                    <a:pt x="6181" y="13011"/>
                  </a:lnTo>
                  <a:cubicBezTo>
                    <a:pt x="6249" y="13011"/>
                    <a:pt x="6318" y="13000"/>
                    <a:pt x="6386" y="13000"/>
                  </a:cubicBezTo>
                  <a:cubicBezTo>
                    <a:pt x="6671" y="12989"/>
                    <a:pt x="6956" y="12989"/>
                    <a:pt x="7241" y="12977"/>
                  </a:cubicBezTo>
                  <a:cubicBezTo>
                    <a:pt x="8156" y="12949"/>
                    <a:pt x="9048" y="12925"/>
                    <a:pt x="9878" y="12925"/>
                  </a:cubicBezTo>
                  <a:cubicBezTo>
                    <a:pt x="10373" y="12925"/>
                    <a:pt x="10846" y="12933"/>
                    <a:pt x="11289" y="12954"/>
                  </a:cubicBezTo>
                  <a:cubicBezTo>
                    <a:pt x="11312" y="12818"/>
                    <a:pt x="11312" y="12578"/>
                    <a:pt x="11301" y="12270"/>
                  </a:cubicBezTo>
                  <a:cubicBezTo>
                    <a:pt x="11301" y="12202"/>
                    <a:pt x="11289" y="12133"/>
                    <a:pt x="11289" y="12065"/>
                  </a:cubicBezTo>
                  <a:cubicBezTo>
                    <a:pt x="11244" y="11495"/>
                    <a:pt x="11153" y="10697"/>
                    <a:pt x="11027" y="9750"/>
                  </a:cubicBezTo>
                  <a:cubicBezTo>
                    <a:pt x="11027" y="9682"/>
                    <a:pt x="11016" y="9625"/>
                    <a:pt x="11004" y="9556"/>
                  </a:cubicBezTo>
                  <a:lnTo>
                    <a:pt x="10959" y="9556"/>
                  </a:lnTo>
                  <a:cubicBezTo>
                    <a:pt x="10297" y="9522"/>
                    <a:pt x="9636" y="9431"/>
                    <a:pt x="9043" y="9237"/>
                  </a:cubicBezTo>
                  <a:cubicBezTo>
                    <a:pt x="8975" y="9214"/>
                    <a:pt x="8906" y="9191"/>
                    <a:pt x="8838" y="9169"/>
                  </a:cubicBezTo>
                  <a:cubicBezTo>
                    <a:pt x="8667" y="9112"/>
                    <a:pt x="8507" y="9043"/>
                    <a:pt x="8347" y="8963"/>
                  </a:cubicBezTo>
                  <a:cubicBezTo>
                    <a:pt x="8165" y="8861"/>
                    <a:pt x="7994" y="8770"/>
                    <a:pt x="7823" y="8678"/>
                  </a:cubicBezTo>
                  <a:cubicBezTo>
                    <a:pt x="7766" y="8644"/>
                    <a:pt x="7709" y="8610"/>
                    <a:pt x="7652" y="8576"/>
                  </a:cubicBezTo>
                  <a:cubicBezTo>
                    <a:pt x="7481" y="8473"/>
                    <a:pt x="7321" y="8370"/>
                    <a:pt x="7162" y="8256"/>
                  </a:cubicBezTo>
                  <a:lnTo>
                    <a:pt x="6979" y="8142"/>
                  </a:lnTo>
                  <a:cubicBezTo>
                    <a:pt x="6888" y="8074"/>
                    <a:pt x="6797" y="8006"/>
                    <a:pt x="6694" y="7926"/>
                  </a:cubicBezTo>
                  <a:cubicBezTo>
                    <a:pt x="6637" y="7880"/>
                    <a:pt x="6569" y="7835"/>
                    <a:pt x="6512" y="7789"/>
                  </a:cubicBezTo>
                  <a:cubicBezTo>
                    <a:pt x="6341" y="7652"/>
                    <a:pt x="6170" y="7504"/>
                    <a:pt x="6010" y="7367"/>
                  </a:cubicBezTo>
                  <a:lnTo>
                    <a:pt x="5805" y="7173"/>
                  </a:lnTo>
                  <a:cubicBezTo>
                    <a:pt x="5645" y="7036"/>
                    <a:pt x="5497" y="6888"/>
                    <a:pt x="5349" y="6728"/>
                  </a:cubicBezTo>
                  <a:cubicBezTo>
                    <a:pt x="5269" y="6649"/>
                    <a:pt x="5200" y="6580"/>
                    <a:pt x="5120" y="6489"/>
                  </a:cubicBezTo>
                  <a:cubicBezTo>
                    <a:pt x="4858" y="6215"/>
                    <a:pt x="4607" y="5930"/>
                    <a:pt x="4345" y="5622"/>
                  </a:cubicBezTo>
                  <a:cubicBezTo>
                    <a:pt x="4265" y="5520"/>
                    <a:pt x="4174" y="5417"/>
                    <a:pt x="4083" y="5314"/>
                  </a:cubicBezTo>
                  <a:cubicBezTo>
                    <a:pt x="4060" y="5280"/>
                    <a:pt x="4049" y="5257"/>
                    <a:pt x="4026" y="5235"/>
                  </a:cubicBezTo>
                  <a:cubicBezTo>
                    <a:pt x="2840" y="3764"/>
                    <a:pt x="2224" y="1905"/>
                    <a:pt x="16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09" name="Google Shape;809;p41"/>
          <p:cNvCxnSpPr/>
          <p:nvPr/>
        </p:nvCxnSpPr>
        <p:spPr>
          <a:xfrm rot="10800000">
            <a:off x="8243500" y="2176450"/>
            <a:ext cx="0" cy="586500"/>
          </a:xfrm>
          <a:prstGeom prst="straightConnector1">
            <a:avLst/>
          </a:prstGeom>
          <a:noFill/>
          <a:ln w="28575" cap="flat" cmpd="sng">
            <a:solidFill>
              <a:schemeClr val="accent3"/>
            </a:solidFill>
            <a:prstDash val="solid"/>
            <a:round/>
            <a:headEnd type="none" w="med" len="med"/>
            <a:tailEnd type="triangle" w="med" len="med"/>
          </a:ln>
        </p:spPr>
      </p:cxnSp>
      <p:cxnSp>
        <p:nvCxnSpPr>
          <p:cNvPr id="810" name="Google Shape;810;p41"/>
          <p:cNvCxnSpPr/>
          <p:nvPr/>
        </p:nvCxnSpPr>
        <p:spPr>
          <a:xfrm rot="10800000">
            <a:off x="7508050" y="2176438"/>
            <a:ext cx="0" cy="586500"/>
          </a:xfrm>
          <a:prstGeom prst="straightConnector1">
            <a:avLst/>
          </a:prstGeom>
          <a:noFill/>
          <a:ln w="28575" cap="flat" cmpd="sng">
            <a:solidFill>
              <a:schemeClr val="accent3"/>
            </a:solidFill>
            <a:prstDash val="solid"/>
            <a:round/>
            <a:headEnd type="none" w="med" len="med"/>
            <a:tailEnd type="triangl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en-US"/>
              <a:t>www.themegallery.com</a:t>
            </a:r>
          </a:p>
        </p:txBody>
      </p:sp>
      <p:sp>
        <p:nvSpPr>
          <p:cNvPr id="5" name="Rectangle 6"/>
          <p:cNvSpPr>
            <a:spLocks noGrp="1" noChangeArrowheads="1"/>
          </p:cNvSpPr>
          <p:nvPr>
            <p:ph type="sldNum" sz="quarter" idx="11"/>
          </p:nvPr>
        </p:nvSpPr>
        <p:spPr>
          <a:ln/>
        </p:spPr>
        <p:txBody>
          <a:bodyPr/>
          <a:lstStyle>
            <a:lvl1pPr>
              <a:defRPr/>
            </a:lvl1pPr>
          </a:lstStyle>
          <a:p>
            <a:fld id="{30B88927-0484-48CE-B0DC-6230FFA1EB90}" type="slidenum">
              <a:rPr lang="en-US" altLang="en-US"/>
              <a:pPr/>
              <a:t>‹#›</a:t>
            </a:fld>
            <a:endParaRPr lang="en-US" altLang="en-US"/>
          </a:p>
        </p:txBody>
      </p:sp>
      <p:sp>
        <p:nvSpPr>
          <p:cNvPr id="6" name="Rectangle 5"/>
          <p:cNvSpPr>
            <a:spLocks noGrp="1" noChangeArrowheads="1"/>
          </p:cNvSpPr>
          <p:nvPr>
            <p:ph type="ftr" sz="quarter" idx="12"/>
          </p:nvPr>
        </p:nvSpPr>
        <p:spPr>
          <a:ln/>
        </p:spPr>
        <p:txBody>
          <a:bodyPr/>
          <a:lstStyle>
            <a:lvl1pPr>
              <a:defRPr/>
            </a:lvl1pPr>
          </a:lstStyle>
          <a:p>
            <a:r>
              <a:rPr lang="en-US" altLang="en-US"/>
              <a:t>Company Logo</a:t>
            </a:r>
          </a:p>
        </p:txBody>
      </p:sp>
    </p:spTree>
    <p:extLst>
      <p:ext uri="{BB962C8B-B14F-4D97-AF65-F5344CB8AC3E}">
        <p14:creationId xmlns:p14="http://schemas.microsoft.com/office/powerpoint/2010/main" val="15975406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517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3225" y="1246950"/>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Hind"/>
              <a:buChar char="●"/>
              <a:defRPr sz="1800">
                <a:solidFill>
                  <a:schemeClr val="dk1"/>
                </a:solidFill>
                <a:latin typeface="Hind"/>
                <a:ea typeface="Hind"/>
                <a:cs typeface="Hind"/>
                <a:sym typeface="Hind"/>
              </a:defRPr>
            </a:lvl1pPr>
            <a:lvl2pPr marL="914400" lvl="1"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86" r:id="rId3"/>
    <p:sldLayoutId id="2147483687" r:id="rId4"/>
    <p:sldLayoutId id="214748369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Shape 820"/>
        <p:cNvGrpSpPr/>
        <p:nvPr/>
      </p:nvGrpSpPr>
      <p:grpSpPr>
        <a:xfrm>
          <a:off x="0" y="0"/>
          <a:ext cx="0" cy="0"/>
          <a:chOff x="0" y="0"/>
          <a:chExt cx="0" cy="0"/>
        </a:xfrm>
      </p:grpSpPr>
      <p:sp>
        <p:nvSpPr>
          <p:cNvPr id="821" name="Google Shape;821;p45"/>
          <p:cNvSpPr txBox="1">
            <a:spLocks noGrp="1"/>
          </p:cNvSpPr>
          <p:nvPr>
            <p:ph type="ctrTitle"/>
          </p:nvPr>
        </p:nvSpPr>
        <p:spPr>
          <a:xfrm rot="-229">
            <a:off x="255188" y="412464"/>
            <a:ext cx="9016406" cy="3401933"/>
          </a:xfrm>
          <a:prstGeom prst="rect">
            <a:avLst/>
          </a:prstGeom>
        </p:spPr>
        <p:txBody>
          <a:bodyPr spcFirstLastPara="1" wrap="square" lIns="91425" tIns="91425" rIns="91425" bIns="91425" anchor="ctr" anchorCtr="0">
            <a:noAutofit/>
          </a:bodyPr>
          <a:lstStyle/>
          <a:p>
            <a:pPr lvl="0" algn="just">
              <a:lnSpc>
                <a:spcPct val="110000"/>
              </a:lnSpc>
              <a:buSzPts val="1100"/>
            </a:pPr>
            <a:r>
              <a:rPr lang="vi-VN" sz="5000" dirty="0">
                <a:solidFill>
                  <a:srgbClr val="FF0000"/>
                </a:solidFill>
                <a:latin typeface="+mj-lt"/>
              </a:rPr>
              <a:t>CHỦ ĐỀ 8: PHÁT TRIỂN HỆ THỐNG CÂY XANH VÀ BẢO VỆ ĐA DẠNG SINH HỌC TRONG MỘT SỐ HỆ SINH THÁI Ở HẢI PHÒNG</a:t>
            </a:r>
            <a:endParaRPr sz="5000" dirty="0">
              <a:solidFill>
                <a:srgbClr val="FF0000"/>
              </a:solidFill>
              <a:latin typeface="+mj-lt"/>
              <a:cs typeface="Times New Roman" panose="02020603050405020304" pitchFamily="18" charset="0"/>
            </a:endParaRPr>
          </a:p>
        </p:txBody>
      </p:sp>
      <p:cxnSp>
        <p:nvCxnSpPr>
          <p:cNvPr id="823" name="Google Shape;823;p45"/>
          <p:cNvCxnSpPr/>
          <p:nvPr/>
        </p:nvCxnSpPr>
        <p:spPr>
          <a:xfrm>
            <a:off x="-6625" y="3076875"/>
            <a:ext cx="3853500" cy="0"/>
          </a:xfrm>
          <a:prstGeom prst="straightConnector1">
            <a:avLst/>
          </a:prstGeom>
          <a:noFill/>
          <a:ln w="9525" cap="flat" cmpd="sng">
            <a:solidFill>
              <a:schemeClr val="dk2"/>
            </a:solidFill>
            <a:prstDash val="solid"/>
            <a:round/>
            <a:headEnd type="none" w="med" len="med"/>
            <a:tailEnd type="none" w="med" len="med"/>
          </a:ln>
        </p:spPr>
      </p:cxnSp>
      <p:grpSp>
        <p:nvGrpSpPr>
          <p:cNvPr id="824" name="Google Shape;824;p45"/>
          <p:cNvGrpSpPr/>
          <p:nvPr/>
        </p:nvGrpSpPr>
        <p:grpSpPr>
          <a:xfrm>
            <a:off x="7890603" y="2817357"/>
            <a:ext cx="540176" cy="1783723"/>
            <a:chOff x="3062375" y="1687325"/>
            <a:chExt cx="260000" cy="858550"/>
          </a:xfrm>
        </p:grpSpPr>
        <p:sp>
          <p:nvSpPr>
            <p:cNvPr id="825" name="Google Shape;825;p45"/>
            <p:cNvSpPr/>
            <p:nvPr/>
          </p:nvSpPr>
          <p:spPr>
            <a:xfrm>
              <a:off x="3164150" y="1769525"/>
              <a:ext cx="53900" cy="776350"/>
            </a:xfrm>
            <a:custGeom>
              <a:avLst/>
              <a:gdLst/>
              <a:ahLst/>
              <a:cxnLst/>
              <a:rect l="l" t="t" r="r" b="b"/>
              <a:pathLst>
                <a:path w="2156" h="31054" extrusionOk="0">
                  <a:moveTo>
                    <a:pt x="1027" y="0"/>
                  </a:moveTo>
                  <a:cubicBezTo>
                    <a:pt x="958" y="285"/>
                    <a:pt x="149" y="12498"/>
                    <a:pt x="137" y="18359"/>
                  </a:cubicBezTo>
                  <a:cubicBezTo>
                    <a:pt x="126" y="21323"/>
                    <a:pt x="0" y="24334"/>
                    <a:pt x="137" y="27287"/>
                  </a:cubicBezTo>
                  <a:cubicBezTo>
                    <a:pt x="194" y="28507"/>
                    <a:pt x="12" y="29761"/>
                    <a:pt x="92" y="30982"/>
                  </a:cubicBezTo>
                  <a:cubicBezTo>
                    <a:pt x="554" y="30988"/>
                    <a:pt x="937" y="31054"/>
                    <a:pt x="1334" y="31054"/>
                  </a:cubicBezTo>
                  <a:cubicBezTo>
                    <a:pt x="1593" y="31054"/>
                    <a:pt x="1858" y="31026"/>
                    <a:pt x="2156" y="30936"/>
                  </a:cubicBezTo>
                  <a:cubicBezTo>
                    <a:pt x="2030" y="29351"/>
                    <a:pt x="1950" y="27755"/>
                    <a:pt x="1768" y="26170"/>
                  </a:cubicBezTo>
                  <a:cubicBezTo>
                    <a:pt x="1540" y="24231"/>
                    <a:pt x="1540" y="741"/>
                    <a:pt x="1027"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5"/>
            <p:cNvSpPr/>
            <p:nvPr/>
          </p:nvSpPr>
          <p:spPr>
            <a:xfrm>
              <a:off x="3062375" y="1687325"/>
              <a:ext cx="260000" cy="626200"/>
            </a:xfrm>
            <a:custGeom>
              <a:avLst/>
              <a:gdLst/>
              <a:ahLst/>
              <a:cxnLst/>
              <a:rect l="l" t="t" r="r" b="b"/>
              <a:pathLst>
                <a:path w="10400" h="25048" extrusionOk="0">
                  <a:moveTo>
                    <a:pt x="4765" y="1"/>
                  </a:moveTo>
                  <a:cubicBezTo>
                    <a:pt x="3440" y="1"/>
                    <a:pt x="2427" y="1056"/>
                    <a:pt x="1768" y="2148"/>
                  </a:cubicBezTo>
                  <a:cubicBezTo>
                    <a:pt x="12" y="5101"/>
                    <a:pt x="115" y="9252"/>
                    <a:pt x="206" y="12536"/>
                  </a:cubicBezTo>
                  <a:cubicBezTo>
                    <a:pt x="274" y="15101"/>
                    <a:pt x="1" y="17838"/>
                    <a:pt x="354" y="20381"/>
                  </a:cubicBezTo>
                  <a:cubicBezTo>
                    <a:pt x="468" y="21248"/>
                    <a:pt x="594" y="22525"/>
                    <a:pt x="1198" y="23232"/>
                  </a:cubicBezTo>
                  <a:cubicBezTo>
                    <a:pt x="1663" y="24602"/>
                    <a:pt x="2935" y="25047"/>
                    <a:pt x="4288" y="25047"/>
                  </a:cubicBezTo>
                  <a:cubicBezTo>
                    <a:pt x="5557" y="25047"/>
                    <a:pt x="6898" y="24656"/>
                    <a:pt x="7709" y="24269"/>
                  </a:cubicBezTo>
                  <a:cubicBezTo>
                    <a:pt x="9111" y="23597"/>
                    <a:pt x="9670" y="22376"/>
                    <a:pt x="9955" y="20905"/>
                  </a:cubicBezTo>
                  <a:cubicBezTo>
                    <a:pt x="10400" y="18568"/>
                    <a:pt x="10229" y="8180"/>
                    <a:pt x="9682" y="5648"/>
                  </a:cubicBezTo>
                  <a:cubicBezTo>
                    <a:pt x="9340" y="4098"/>
                    <a:pt x="9191" y="2364"/>
                    <a:pt x="8176" y="1190"/>
                  </a:cubicBezTo>
                  <a:cubicBezTo>
                    <a:pt x="7504" y="415"/>
                    <a:pt x="6261" y="232"/>
                    <a:pt x="5200" y="38"/>
                  </a:cubicBezTo>
                  <a:cubicBezTo>
                    <a:pt x="5052" y="13"/>
                    <a:pt x="4907" y="1"/>
                    <a:pt x="4765"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5"/>
            <p:cNvSpPr/>
            <p:nvPr/>
          </p:nvSpPr>
          <p:spPr>
            <a:xfrm>
              <a:off x="3115125" y="1802300"/>
              <a:ext cx="18250" cy="18275"/>
            </a:xfrm>
            <a:custGeom>
              <a:avLst/>
              <a:gdLst/>
              <a:ahLst/>
              <a:cxnLst/>
              <a:rect l="l" t="t" r="r" b="b"/>
              <a:pathLst>
                <a:path w="730" h="731" extrusionOk="0">
                  <a:moveTo>
                    <a:pt x="365" y="0"/>
                  </a:moveTo>
                  <a:cubicBezTo>
                    <a:pt x="160" y="0"/>
                    <a:pt x="0" y="171"/>
                    <a:pt x="0" y="365"/>
                  </a:cubicBezTo>
                  <a:cubicBezTo>
                    <a:pt x="0" y="571"/>
                    <a:pt x="160" y="730"/>
                    <a:pt x="365" y="730"/>
                  </a:cubicBezTo>
                  <a:cubicBezTo>
                    <a:pt x="570" y="730"/>
                    <a:pt x="730" y="571"/>
                    <a:pt x="730" y="365"/>
                  </a:cubicBezTo>
                  <a:cubicBezTo>
                    <a:pt x="730" y="171"/>
                    <a:pt x="570" y="0"/>
                    <a:pt x="365"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5"/>
            <p:cNvSpPr/>
            <p:nvPr/>
          </p:nvSpPr>
          <p:spPr>
            <a:xfrm>
              <a:off x="3174125" y="1931425"/>
              <a:ext cx="13425" cy="13425"/>
            </a:xfrm>
            <a:custGeom>
              <a:avLst/>
              <a:gdLst/>
              <a:ahLst/>
              <a:cxnLst/>
              <a:rect l="l" t="t" r="r" b="b"/>
              <a:pathLst>
                <a:path w="537" h="537" extrusionOk="0">
                  <a:moveTo>
                    <a:pt x="263" y="1"/>
                  </a:moveTo>
                  <a:cubicBezTo>
                    <a:pt x="115" y="1"/>
                    <a:pt x="1" y="115"/>
                    <a:pt x="1" y="275"/>
                  </a:cubicBezTo>
                  <a:cubicBezTo>
                    <a:pt x="1" y="423"/>
                    <a:pt x="115" y="537"/>
                    <a:pt x="263" y="537"/>
                  </a:cubicBezTo>
                  <a:cubicBezTo>
                    <a:pt x="422" y="537"/>
                    <a:pt x="536" y="423"/>
                    <a:pt x="536" y="275"/>
                  </a:cubicBezTo>
                  <a:cubicBezTo>
                    <a:pt x="536" y="115"/>
                    <a:pt x="422" y="1"/>
                    <a:pt x="263"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5"/>
            <p:cNvSpPr/>
            <p:nvPr/>
          </p:nvSpPr>
          <p:spPr>
            <a:xfrm>
              <a:off x="3102850" y="2005275"/>
              <a:ext cx="17125" cy="16825"/>
            </a:xfrm>
            <a:custGeom>
              <a:avLst/>
              <a:gdLst/>
              <a:ahLst/>
              <a:cxnLst/>
              <a:rect l="l" t="t" r="r" b="b"/>
              <a:pathLst>
                <a:path w="685" h="673" extrusionOk="0">
                  <a:moveTo>
                    <a:pt x="343" y="0"/>
                  </a:moveTo>
                  <a:cubicBezTo>
                    <a:pt x="160" y="0"/>
                    <a:pt x="1" y="148"/>
                    <a:pt x="1" y="342"/>
                  </a:cubicBezTo>
                  <a:cubicBezTo>
                    <a:pt x="1" y="525"/>
                    <a:pt x="160" y="673"/>
                    <a:pt x="343" y="673"/>
                  </a:cubicBezTo>
                  <a:cubicBezTo>
                    <a:pt x="525" y="673"/>
                    <a:pt x="685" y="525"/>
                    <a:pt x="685" y="342"/>
                  </a:cubicBezTo>
                  <a:cubicBezTo>
                    <a:pt x="685" y="148"/>
                    <a:pt x="525" y="0"/>
                    <a:pt x="343"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5"/>
            <p:cNvSpPr/>
            <p:nvPr/>
          </p:nvSpPr>
          <p:spPr>
            <a:xfrm>
              <a:off x="3274175" y="2090800"/>
              <a:ext cx="10000" cy="10000"/>
            </a:xfrm>
            <a:custGeom>
              <a:avLst/>
              <a:gdLst/>
              <a:ahLst/>
              <a:cxnLst/>
              <a:rect l="l" t="t" r="r" b="b"/>
              <a:pathLst>
                <a:path w="400" h="400" extrusionOk="0">
                  <a:moveTo>
                    <a:pt x="206" y="0"/>
                  </a:moveTo>
                  <a:cubicBezTo>
                    <a:pt x="92" y="0"/>
                    <a:pt x="1" y="91"/>
                    <a:pt x="1" y="194"/>
                  </a:cubicBezTo>
                  <a:cubicBezTo>
                    <a:pt x="1" y="308"/>
                    <a:pt x="92" y="399"/>
                    <a:pt x="206" y="399"/>
                  </a:cubicBezTo>
                  <a:cubicBezTo>
                    <a:pt x="309" y="399"/>
                    <a:pt x="400" y="308"/>
                    <a:pt x="400" y="194"/>
                  </a:cubicBezTo>
                  <a:cubicBezTo>
                    <a:pt x="400" y="91"/>
                    <a:pt x="309" y="0"/>
                    <a:pt x="206"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5"/>
            <p:cNvSpPr/>
            <p:nvPr/>
          </p:nvSpPr>
          <p:spPr>
            <a:xfrm>
              <a:off x="3133350" y="2219075"/>
              <a:ext cx="13150" cy="13125"/>
            </a:xfrm>
            <a:custGeom>
              <a:avLst/>
              <a:gdLst/>
              <a:ahLst/>
              <a:cxnLst/>
              <a:rect l="l" t="t" r="r" b="b"/>
              <a:pathLst>
                <a:path w="526" h="525" extrusionOk="0">
                  <a:moveTo>
                    <a:pt x="263" y="0"/>
                  </a:moveTo>
                  <a:cubicBezTo>
                    <a:pt x="115" y="0"/>
                    <a:pt x="1" y="114"/>
                    <a:pt x="1" y="263"/>
                  </a:cubicBezTo>
                  <a:cubicBezTo>
                    <a:pt x="1" y="411"/>
                    <a:pt x="115" y="525"/>
                    <a:pt x="263" y="525"/>
                  </a:cubicBezTo>
                  <a:cubicBezTo>
                    <a:pt x="411" y="525"/>
                    <a:pt x="525" y="411"/>
                    <a:pt x="525" y="263"/>
                  </a:cubicBezTo>
                  <a:cubicBezTo>
                    <a:pt x="525" y="114"/>
                    <a:pt x="411" y="0"/>
                    <a:pt x="263"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5"/>
            <p:cNvSpPr/>
            <p:nvPr/>
          </p:nvSpPr>
          <p:spPr>
            <a:xfrm>
              <a:off x="3219450" y="2170325"/>
              <a:ext cx="17125" cy="17425"/>
            </a:xfrm>
            <a:custGeom>
              <a:avLst/>
              <a:gdLst/>
              <a:ahLst/>
              <a:cxnLst/>
              <a:rect l="l" t="t" r="r" b="b"/>
              <a:pathLst>
                <a:path w="685" h="697" extrusionOk="0">
                  <a:moveTo>
                    <a:pt x="343" y="0"/>
                  </a:moveTo>
                  <a:cubicBezTo>
                    <a:pt x="149" y="0"/>
                    <a:pt x="1" y="160"/>
                    <a:pt x="1" y="343"/>
                  </a:cubicBezTo>
                  <a:cubicBezTo>
                    <a:pt x="1" y="536"/>
                    <a:pt x="149" y="696"/>
                    <a:pt x="343" y="696"/>
                  </a:cubicBezTo>
                  <a:cubicBezTo>
                    <a:pt x="537" y="696"/>
                    <a:pt x="685" y="536"/>
                    <a:pt x="685" y="343"/>
                  </a:cubicBezTo>
                  <a:cubicBezTo>
                    <a:pt x="685" y="160"/>
                    <a:pt x="537" y="0"/>
                    <a:pt x="343"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5"/>
            <p:cNvSpPr/>
            <p:nvPr/>
          </p:nvSpPr>
          <p:spPr>
            <a:xfrm>
              <a:off x="3062375" y="1937125"/>
              <a:ext cx="251175" cy="376400"/>
            </a:xfrm>
            <a:custGeom>
              <a:avLst/>
              <a:gdLst/>
              <a:ahLst/>
              <a:cxnLst/>
              <a:rect l="l" t="t" r="r" b="b"/>
              <a:pathLst>
                <a:path w="10047" h="15056" extrusionOk="0">
                  <a:moveTo>
                    <a:pt x="160" y="1"/>
                  </a:moveTo>
                  <a:cubicBezTo>
                    <a:pt x="160" y="879"/>
                    <a:pt x="183" y="1734"/>
                    <a:pt x="206" y="2544"/>
                  </a:cubicBezTo>
                  <a:cubicBezTo>
                    <a:pt x="274" y="5109"/>
                    <a:pt x="1" y="7846"/>
                    <a:pt x="354" y="10389"/>
                  </a:cubicBezTo>
                  <a:cubicBezTo>
                    <a:pt x="468" y="11256"/>
                    <a:pt x="594" y="12533"/>
                    <a:pt x="1198" y="13240"/>
                  </a:cubicBezTo>
                  <a:cubicBezTo>
                    <a:pt x="1663" y="14610"/>
                    <a:pt x="2935" y="15055"/>
                    <a:pt x="4288" y="15055"/>
                  </a:cubicBezTo>
                  <a:cubicBezTo>
                    <a:pt x="5557" y="15055"/>
                    <a:pt x="6898" y="14664"/>
                    <a:pt x="7709" y="14277"/>
                  </a:cubicBezTo>
                  <a:cubicBezTo>
                    <a:pt x="9111" y="13605"/>
                    <a:pt x="9670" y="12384"/>
                    <a:pt x="9955" y="10913"/>
                  </a:cubicBezTo>
                  <a:cubicBezTo>
                    <a:pt x="9989" y="10731"/>
                    <a:pt x="10012" y="10503"/>
                    <a:pt x="10047" y="10229"/>
                  </a:cubicBezTo>
                  <a:cubicBezTo>
                    <a:pt x="9989" y="10149"/>
                    <a:pt x="9921" y="10081"/>
                    <a:pt x="9841" y="10058"/>
                  </a:cubicBezTo>
                  <a:cubicBezTo>
                    <a:pt x="9821" y="10051"/>
                    <a:pt x="9799" y="10048"/>
                    <a:pt x="9776" y="10048"/>
                  </a:cubicBezTo>
                  <a:cubicBezTo>
                    <a:pt x="9582" y="10048"/>
                    <a:pt x="9312" y="10283"/>
                    <a:pt x="9180" y="10355"/>
                  </a:cubicBezTo>
                  <a:cubicBezTo>
                    <a:pt x="8769" y="10549"/>
                    <a:pt x="8359" y="10685"/>
                    <a:pt x="7914" y="10788"/>
                  </a:cubicBezTo>
                  <a:cubicBezTo>
                    <a:pt x="7392" y="10915"/>
                    <a:pt x="6811" y="10992"/>
                    <a:pt x="6223" y="10992"/>
                  </a:cubicBezTo>
                  <a:cubicBezTo>
                    <a:pt x="4962" y="10992"/>
                    <a:pt x="3675" y="10636"/>
                    <a:pt x="2897" y="9648"/>
                  </a:cubicBezTo>
                  <a:cubicBezTo>
                    <a:pt x="2019" y="8530"/>
                    <a:pt x="1928" y="7367"/>
                    <a:pt x="1893" y="6022"/>
                  </a:cubicBezTo>
                  <a:cubicBezTo>
                    <a:pt x="1871" y="4676"/>
                    <a:pt x="1335" y="3331"/>
                    <a:pt x="799" y="2110"/>
                  </a:cubicBezTo>
                  <a:cubicBezTo>
                    <a:pt x="480" y="1403"/>
                    <a:pt x="286" y="731"/>
                    <a:pt x="160"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45"/>
          <p:cNvGrpSpPr/>
          <p:nvPr/>
        </p:nvGrpSpPr>
        <p:grpSpPr>
          <a:xfrm>
            <a:off x="6043469" y="2817357"/>
            <a:ext cx="540176" cy="1783723"/>
            <a:chOff x="3062375" y="1687325"/>
            <a:chExt cx="260000" cy="858550"/>
          </a:xfrm>
        </p:grpSpPr>
        <p:sp>
          <p:nvSpPr>
            <p:cNvPr id="835" name="Google Shape;835;p45"/>
            <p:cNvSpPr/>
            <p:nvPr/>
          </p:nvSpPr>
          <p:spPr>
            <a:xfrm>
              <a:off x="3164150" y="1769525"/>
              <a:ext cx="53900" cy="776350"/>
            </a:xfrm>
            <a:custGeom>
              <a:avLst/>
              <a:gdLst/>
              <a:ahLst/>
              <a:cxnLst/>
              <a:rect l="l" t="t" r="r" b="b"/>
              <a:pathLst>
                <a:path w="2156" h="31054" extrusionOk="0">
                  <a:moveTo>
                    <a:pt x="1027" y="0"/>
                  </a:moveTo>
                  <a:cubicBezTo>
                    <a:pt x="958" y="285"/>
                    <a:pt x="149" y="12498"/>
                    <a:pt x="137" y="18359"/>
                  </a:cubicBezTo>
                  <a:cubicBezTo>
                    <a:pt x="126" y="21323"/>
                    <a:pt x="0" y="24334"/>
                    <a:pt x="137" y="27287"/>
                  </a:cubicBezTo>
                  <a:cubicBezTo>
                    <a:pt x="194" y="28507"/>
                    <a:pt x="12" y="29761"/>
                    <a:pt x="92" y="30982"/>
                  </a:cubicBezTo>
                  <a:cubicBezTo>
                    <a:pt x="554" y="30988"/>
                    <a:pt x="937" y="31054"/>
                    <a:pt x="1334" y="31054"/>
                  </a:cubicBezTo>
                  <a:cubicBezTo>
                    <a:pt x="1593" y="31054"/>
                    <a:pt x="1858" y="31026"/>
                    <a:pt x="2156" y="30936"/>
                  </a:cubicBezTo>
                  <a:cubicBezTo>
                    <a:pt x="2030" y="29351"/>
                    <a:pt x="1950" y="27755"/>
                    <a:pt x="1768" y="26170"/>
                  </a:cubicBezTo>
                  <a:cubicBezTo>
                    <a:pt x="1540" y="24231"/>
                    <a:pt x="1540" y="741"/>
                    <a:pt x="1027"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5"/>
            <p:cNvSpPr/>
            <p:nvPr/>
          </p:nvSpPr>
          <p:spPr>
            <a:xfrm>
              <a:off x="3062375" y="1687325"/>
              <a:ext cx="260000" cy="626200"/>
            </a:xfrm>
            <a:custGeom>
              <a:avLst/>
              <a:gdLst/>
              <a:ahLst/>
              <a:cxnLst/>
              <a:rect l="l" t="t" r="r" b="b"/>
              <a:pathLst>
                <a:path w="10400" h="25048" extrusionOk="0">
                  <a:moveTo>
                    <a:pt x="4765" y="1"/>
                  </a:moveTo>
                  <a:cubicBezTo>
                    <a:pt x="3440" y="1"/>
                    <a:pt x="2427" y="1056"/>
                    <a:pt x="1768" y="2148"/>
                  </a:cubicBezTo>
                  <a:cubicBezTo>
                    <a:pt x="12" y="5101"/>
                    <a:pt x="115" y="9252"/>
                    <a:pt x="206" y="12536"/>
                  </a:cubicBezTo>
                  <a:cubicBezTo>
                    <a:pt x="274" y="15101"/>
                    <a:pt x="1" y="17838"/>
                    <a:pt x="354" y="20381"/>
                  </a:cubicBezTo>
                  <a:cubicBezTo>
                    <a:pt x="468" y="21248"/>
                    <a:pt x="594" y="22525"/>
                    <a:pt x="1198" y="23232"/>
                  </a:cubicBezTo>
                  <a:cubicBezTo>
                    <a:pt x="1663" y="24602"/>
                    <a:pt x="2935" y="25047"/>
                    <a:pt x="4288" y="25047"/>
                  </a:cubicBezTo>
                  <a:cubicBezTo>
                    <a:pt x="5557" y="25047"/>
                    <a:pt x="6898" y="24656"/>
                    <a:pt x="7709" y="24269"/>
                  </a:cubicBezTo>
                  <a:cubicBezTo>
                    <a:pt x="9111" y="23597"/>
                    <a:pt x="9670" y="22376"/>
                    <a:pt x="9955" y="20905"/>
                  </a:cubicBezTo>
                  <a:cubicBezTo>
                    <a:pt x="10400" y="18568"/>
                    <a:pt x="10229" y="8180"/>
                    <a:pt x="9682" y="5648"/>
                  </a:cubicBezTo>
                  <a:cubicBezTo>
                    <a:pt x="9340" y="4098"/>
                    <a:pt x="9191" y="2364"/>
                    <a:pt x="8176" y="1190"/>
                  </a:cubicBezTo>
                  <a:cubicBezTo>
                    <a:pt x="7504" y="415"/>
                    <a:pt x="6261" y="232"/>
                    <a:pt x="5200" y="38"/>
                  </a:cubicBezTo>
                  <a:cubicBezTo>
                    <a:pt x="5052" y="13"/>
                    <a:pt x="4907" y="1"/>
                    <a:pt x="4765"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5"/>
            <p:cNvSpPr/>
            <p:nvPr/>
          </p:nvSpPr>
          <p:spPr>
            <a:xfrm>
              <a:off x="3115125" y="1802300"/>
              <a:ext cx="18250" cy="18275"/>
            </a:xfrm>
            <a:custGeom>
              <a:avLst/>
              <a:gdLst/>
              <a:ahLst/>
              <a:cxnLst/>
              <a:rect l="l" t="t" r="r" b="b"/>
              <a:pathLst>
                <a:path w="730" h="731" extrusionOk="0">
                  <a:moveTo>
                    <a:pt x="365" y="0"/>
                  </a:moveTo>
                  <a:cubicBezTo>
                    <a:pt x="160" y="0"/>
                    <a:pt x="0" y="171"/>
                    <a:pt x="0" y="365"/>
                  </a:cubicBezTo>
                  <a:cubicBezTo>
                    <a:pt x="0" y="571"/>
                    <a:pt x="160" y="730"/>
                    <a:pt x="365" y="730"/>
                  </a:cubicBezTo>
                  <a:cubicBezTo>
                    <a:pt x="570" y="730"/>
                    <a:pt x="730" y="571"/>
                    <a:pt x="730" y="365"/>
                  </a:cubicBezTo>
                  <a:cubicBezTo>
                    <a:pt x="730" y="171"/>
                    <a:pt x="570" y="0"/>
                    <a:pt x="365"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5"/>
            <p:cNvSpPr/>
            <p:nvPr/>
          </p:nvSpPr>
          <p:spPr>
            <a:xfrm>
              <a:off x="3174125" y="1931425"/>
              <a:ext cx="13425" cy="13425"/>
            </a:xfrm>
            <a:custGeom>
              <a:avLst/>
              <a:gdLst/>
              <a:ahLst/>
              <a:cxnLst/>
              <a:rect l="l" t="t" r="r" b="b"/>
              <a:pathLst>
                <a:path w="537" h="537" extrusionOk="0">
                  <a:moveTo>
                    <a:pt x="263" y="1"/>
                  </a:moveTo>
                  <a:cubicBezTo>
                    <a:pt x="115" y="1"/>
                    <a:pt x="1" y="115"/>
                    <a:pt x="1" y="275"/>
                  </a:cubicBezTo>
                  <a:cubicBezTo>
                    <a:pt x="1" y="423"/>
                    <a:pt x="115" y="537"/>
                    <a:pt x="263" y="537"/>
                  </a:cubicBezTo>
                  <a:cubicBezTo>
                    <a:pt x="422" y="537"/>
                    <a:pt x="536" y="423"/>
                    <a:pt x="536" y="275"/>
                  </a:cubicBezTo>
                  <a:cubicBezTo>
                    <a:pt x="536" y="115"/>
                    <a:pt x="422" y="1"/>
                    <a:pt x="263"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5"/>
            <p:cNvSpPr/>
            <p:nvPr/>
          </p:nvSpPr>
          <p:spPr>
            <a:xfrm>
              <a:off x="3102850" y="2005275"/>
              <a:ext cx="17125" cy="16825"/>
            </a:xfrm>
            <a:custGeom>
              <a:avLst/>
              <a:gdLst/>
              <a:ahLst/>
              <a:cxnLst/>
              <a:rect l="l" t="t" r="r" b="b"/>
              <a:pathLst>
                <a:path w="685" h="673" extrusionOk="0">
                  <a:moveTo>
                    <a:pt x="343" y="0"/>
                  </a:moveTo>
                  <a:cubicBezTo>
                    <a:pt x="160" y="0"/>
                    <a:pt x="1" y="148"/>
                    <a:pt x="1" y="342"/>
                  </a:cubicBezTo>
                  <a:cubicBezTo>
                    <a:pt x="1" y="525"/>
                    <a:pt x="160" y="673"/>
                    <a:pt x="343" y="673"/>
                  </a:cubicBezTo>
                  <a:cubicBezTo>
                    <a:pt x="525" y="673"/>
                    <a:pt x="685" y="525"/>
                    <a:pt x="685" y="342"/>
                  </a:cubicBezTo>
                  <a:cubicBezTo>
                    <a:pt x="685" y="148"/>
                    <a:pt x="525" y="0"/>
                    <a:pt x="343"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5"/>
            <p:cNvSpPr/>
            <p:nvPr/>
          </p:nvSpPr>
          <p:spPr>
            <a:xfrm>
              <a:off x="3274175" y="2090800"/>
              <a:ext cx="10000" cy="10000"/>
            </a:xfrm>
            <a:custGeom>
              <a:avLst/>
              <a:gdLst/>
              <a:ahLst/>
              <a:cxnLst/>
              <a:rect l="l" t="t" r="r" b="b"/>
              <a:pathLst>
                <a:path w="400" h="400" extrusionOk="0">
                  <a:moveTo>
                    <a:pt x="206" y="0"/>
                  </a:moveTo>
                  <a:cubicBezTo>
                    <a:pt x="92" y="0"/>
                    <a:pt x="1" y="91"/>
                    <a:pt x="1" y="194"/>
                  </a:cubicBezTo>
                  <a:cubicBezTo>
                    <a:pt x="1" y="308"/>
                    <a:pt x="92" y="399"/>
                    <a:pt x="206" y="399"/>
                  </a:cubicBezTo>
                  <a:cubicBezTo>
                    <a:pt x="309" y="399"/>
                    <a:pt x="400" y="308"/>
                    <a:pt x="400" y="194"/>
                  </a:cubicBezTo>
                  <a:cubicBezTo>
                    <a:pt x="400" y="91"/>
                    <a:pt x="309" y="0"/>
                    <a:pt x="206"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5"/>
            <p:cNvSpPr/>
            <p:nvPr/>
          </p:nvSpPr>
          <p:spPr>
            <a:xfrm>
              <a:off x="3133350" y="2219075"/>
              <a:ext cx="13150" cy="13125"/>
            </a:xfrm>
            <a:custGeom>
              <a:avLst/>
              <a:gdLst/>
              <a:ahLst/>
              <a:cxnLst/>
              <a:rect l="l" t="t" r="r" b="b"/>
              <a:pathLst>
                <a:path w="526" h="525" extrusionOk="0">
                  <a:moveTo>
                    <a:pt x="263" y="0"/>
                  </a:moveTo>
                  <a:cubicBezTo>
                    <a:pt x="115" y="0"/>
                    <a:pt x="1" y="114"/>
                    <a:pt x="1" y="263"/>
                  </a:cubicBezTo>
                  <a:cubicBezTo>
                    <a:pt x="1" y="411"/>
                    <a:pt x="115" y="525"/>
                    <a:pt x="263" y="525"/>
                  </a:cubicBezTo>
                  <a:cubicBezTo>
                    <a:pt x="411" y="525"/>
                    <a:pt x="525" y="411"/>
                    <a:pt x="525" y="263"/>
                  </a:cubicBezTo>
                  <a:cubicBezTo>
                    <a:pt x="525" y="114"/>
                    <a:pt x="411" y="0"/>
                    <a:pt x="263"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5"/>
            <p:cNvSpPr/>
            <p:nvPr/>
          </p:nvSpPr>
          <p:spPr>
            <a:xfrm>
              <a:off x="3219450" y="2170325"/>
              <a:ext cx="17125" cy="17425"/>
            </a:xfrm>
            <a:custGeom>
              <a:avLst/>
              <a:gdLst/>
              <a:ahLst/>
              <a:cxnLst/>
              <a:rect l="l" t="t" r="r" b="b"/>
              <a:pathLst>
                <a:path w="685" h="697" extrusionOk="0">
                  <a:moveTo>
                    <a:pt x="343" y="0"/>
                  </a:moveTo>
                  <a:cubicBezTo>
                    <a:pt x="149" y="0"/>
                    <a:pt x="1" y="160"/>
                    <a:pt x="1" y="343"/>
                  </a:cubicBezTo>
                  <a:cubicBezTo>
                    <a:pt x="1" y="536"/>
                    <a:pt x="149" y="696"/>
                    <a:pt x="343" y="696"/>
                  </a:cubicBezTo>
                  <a:cubicBezTo>
                    <a:pt x="537" y="696"/>
                    <a:pt x="685" y="536"/>
                    <a:pt x="685" y="343"/>
                  </a:cubicBezTo>
                  <a:cubicBezTo>
                    <a:pt x="685" y="160"/>
                    <a:pt x="537" y="0"/>
                    <a:pt x="343"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5"/>
            <p:cNvSpPr/>
            <p:nvPr/>
          </p:nvSpPr>
          <p:spPr>
            <a:xfrm>
              <a:off x="3062375" y="1937125"/>
              <a:ext cx="251175" cy="376400"/>
            </a:xfrm>
            <a:custGeom>
              <a:avLst/>
              <a:gdLst/>
              <a:ahLst/>
              <a:cxnLst/>
              <a:rect l="l" t="t" r="r" b="b"/>
              <a:pathLst>
                <a:path w="10047" h="15056" extrusionOk="0">
                  <a:moveTo>
                    <a:pt x="160" y="1"/>
                  </a:moveTo>
                  <a:cubicBezTo>
                    <a:pt x="160" y="879"/>
                    <a:pt x="183" y="1734"/>
                    <a:pt x="206" y="2544"/>
                  </a:cubicBezTo>
                  <a:cubicBezTo>
                    <a:pt x="274" y="5109"/>
                    <a:pt x="1" y="7846"/>
                    <a:pt x="354" y="10389"/>
                  </a:cubicBezTo>
                  <a:cubicBezTo>
                    <a:pt x="468" y="11256"/>
                    <a:pt x="594" y="12533"/>
                    <a:pt x="1198" y="13240"/>
                  </a:cubicBezTo>
                  <a:cubicBezTo>
                    <a:pt x="1663" y="14610"/>
                    <a:pt x="2935" y="15055"/>
                    <a:pt x="4288" y="15055"/>
                  </a:cubicBezTo>
                  <a:cubicBezTo>
                    <a:pt x="5557" y="15055"/>
                    <a:pt x="6898" y="14664"/>
                    <a:pt x="7709" y="14277"/>
                  </a:cubicBezTo>
                  <a:cubicBezTo>
                    <a:pt x="9111" y="13605"/>
                    <a:pt x="9670" y="12384"/>
                    <a:pt x="9955" y="10913"/>
                  </a:cubicBezTo>
                  <a:cubicBezTo>
                    <a:pt x="9989" y="10731"/>
                    <a:pt x="10012" y="10503"/>
                    <a:pt x="10047" y="10229"/>
                  </a:cubicBezTo>
                  <a:cubicBezTo>
                    <a:pt x="9989" y="10149"/>
                    <a:pt x="9921" y="10081"/>
                    <a:pt x="9841" y="10058"/>
                  </a:cubicBezTo>
                  <a:cubicBezTo>
                    <a:pt x="9821" y="10051"/>
                    <a:pt x="9799" y="10048"/>
                    <a:pt x="9776" y="10048"/>
                  </a:cubicBezTo>
                  <a:cubicBezTo>
                    <a:pt x="9582" y="10048"/>
                    <a:pt x="9312" y="10283"/>
                    <a:pt x="9180" y="10355"/>
                  </a:cubicBezTo>
                  <a:cubicBezTo>
                    <a:pt x="8769" y="10549"/>
                    <a:pt x="8359" y="10685"/>
                    <a:pt x="7914" y="10788"/>
                  </a:cubicBezTo>
                  <a:cubicBezTo>
                    <a:pt x="7392" y="10915"/>
                    <a:pt x="6811" y="10992"/>
                    <a:pt x="6223" y="10992"/>
                  </a:cubicBezTo>
                  <a:cubicBezTo>
                    <a:pt x="4962" y="10992"/>
                    <a:pt x="3675" y="10636"/>
                    <a:pt x="2897" y="9648"/>
                  </a:cubicBezTo>
                  <a:cubicBezTo>
                    <a:pt x="2019" y="8530"/>
                    <a:pt x="1928" y="7367"/>
                    <a:pt x="1893" y="6022"/>
                  </a:cubicBezTo>
                  <a:cubicBezTo>
                    <a:pt x="1871" y="4676"/>
                    <a:pt x="1335" y="3331"/>
                    <a:pt x="799" y="2110"/>
                  </a:cubicBezTo>
                  <a:cubicBezTo>
                    <a:pt x="480" y="1403"/>
                    <a:pt x="286" y="731"/>
                    <a:pt x="160"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45"/>
          <p:cNvGrpSpPr/>
          <p:nvPr/>
        </p:nvGrpSpPr>
        <p:grpSpPr>
          <a:xfrm>
            <a:off x="6989564" y="2817357"/>
            <a:ext cx="540176" cy="1783723"/>
            <a:chOff x="3062375" y="1687325"/>
            <a:chExt cx="260000" cy="858550"/>
          </a:xfrm>
        </p:grpSpPr>
        <p:sp>
          <p:nvSpPr>
            <p:cNvPr id="845" name="Google Shape;845;p45"/>
            <p:cNvSpPr/>
            <p:nvPr/>
          </p:nvSpPr>
          <p:spPr>
            <a:xfrm>
              <a:off x="3164150" y="1769525"/>
              <a:ext cx="53900" cy="776350"/>
            </a:xfrm>
            <a:custGeom>
              <a:avLst/>
              <a:gdLst/>
              <a:ahLst/>
              <a:cxnLst/>
              <a:rect l="l" t="t" r="r" b="b"/>
              <a:pathLst>
                <a:path w="2156" h="31054" extrusionOk="0">
                  <a:moveTo>
                    <a:pt x="1027" y="0"/>
                  </a:moveTo>
                  <a:cubicBezTo>
                    <a:pt x="958" y="285"/>
                    <a:pt x="149" y="12498"/>
                    <a:pt x="137" y="18359"/>
                  </a:cubicBezTo>
                  <a:cubicBezTo>
                    <a:pt x="126" y="21323"/>
                    <a:pt x="0" y="24334"/>
                    <a:pt x="137" y="27287"/>
                  </a:cubicBezTo>
                  <a:cubicBezTo>
                    <a:pt x="194" y="28507"/>
                    <a:pt x="12" y="29761"/>
                    <a:pt x="92" y="30982"/>
                  </a:cubicBezTo>
                  <a:cubicBezTo>
                    <a:pt x="554" y="30988"/>
                    <a:pt x="937" y="31054"/>
                    <a:pt x="1334" y="31054"/>
                  </a:cubicBezTo>
                  <a:cubicBezTo>
                    <a:pt x="1593" y="31054"/>
                    <a:pt x="1858" y="31026"/>
                    <a:pt x="2156" y="30936"/>
                  </a:cubicBezTo>
                  <a:cubicBezTo>
                    <a:pt x="2030" y="29351"/>
                    <a:pt x="1950" y="27755"/>
                    <a:pt x="1768" y="26170"/>
                  </a:cubicBezTo>
                  <a:cubicBezTo>
                    <a:pt x="1540" y="24231"/>
                    <a:pt x="1540" y="741"/>
                    <a:pt x="1027"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5"/>
            <p:cNvSpPr/>
            <p:nvPr/>
          </p:nvSpPr>
          <p:spPr>
            <a:xfrm>
              <a:off x="3062375" y="1687325"/>
              <a:ext cx="260000" cy="626200"/>
            </a:xfrm>
            <a:custGeom>
              <a:avLst/>
              <a:gdLst/>
              <a:ahLst/>
              <a:cxnLst/>
              <a:rect l="l" t="t" r="r" b="b"/>
              <a:pathLst>
                <a:path w="10400" h="25048" extrusionOk="0">
                  <a:moveTo>
                    <a:pt x="4765" y="1"/>
                  </a:moveTo>
                  <a:cubicBezTo>
                    <a:pt x="3440" y="1"/>
                    <a:pt x="2427" y="1056"/>
                    <a:pt x="1768" y="2148"/>
                  </a:cubicBezTo>
                  <a:cubicBezTo>
                    <a:pt x="12" y="5101"/>
                    <a:pt x="115" y="9252"/>
                    <a:pt x="206" y="12536"/>
                  </a:cubicBezTo>
                  <a:cubicBezTo>
                    <a:pt x="274" y="15101"/>
                    <a:pt x="1" y="17838"/>
                    <a:pt x="354" y="20381"/>
                  </a:cubicBezTo>
                  <a:cubicBezTo>
                    <a:pt x="468" y="21248"/>
                    <a:pt x="594" y="22525"/>
                    <a:pt x="1198" y="23232"/>
                  </a:cubicBezTo>
                  <a:cubicBezTo>
                    <a:pt x="1663" y="24602"/>
                    <a:pt x="2935" y="25047"/>
                    <a:pt x="4288" y="25047"/>
                  </a:cubicBezTo>
                  <a:cubicBezTo>
                    <a:pt x="5557" y="25047"/>
                    <a:pt x="6898" y="24656"/>
                    <a:pt x="7709" y="24269"/>
                  </a:cubicBezTo>
                  <a:cubicBezTo>
                    <a:pt x="9111" y="23597"/>
                    <a:pt x="9670" y="22376"/>
                    <a:pt x="9955" y="20905"/>
                  </a:cubicBezTo>
                  <a:cubicBezTo>
                    <a:pt x="10400" y="18568"/>
                    <a:pt x="10229" y="8180"/>
                    <a:pt x="9682" y="5648"/>
                  </a:cubicBezTo>
                  <a:cubicBezTo>
                    <a:pt x="9340" y="4098"/>
                    <a:pt x="9191" y="2364"/>
                    <a:pt x="8176" y="1190"/>
                  </a:cubicBezTo>
                  <a:cubicBezTo>
                    <a:pt x="7504" y="415"/>
                    <a:pt x="6261" y="232"/>
                    <a:pt x="5200" y="38"/>
                  </a:cubicBezTo>
                  <a:cubicBezTo>
                    <a:pt x="5052" y="13"/>
                    <a:pt x="4907" y="1"/>
                    <a:pt x="4765"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5"/>
            <p:cNvSpPr/>
            <p:nvPr/>
          </p:nvSpPr>
          <p:spPr>
            <a:xfrm>
              <a:off x="3115125" y="1802300"/>
              <a:ext cx="18250" cy="18275"/>
            </a:xfrm>
            <a:custGeom>
              <a:avLst/>
              <a:gdLst/>
              <a:ahLst/>
              <a:cxnLst/>
              <a:rect l="l" t="t" r="r" b="b"/>
              <a:pathLst>
                <a:path w="730" h="731" extrusionOk="0">
                  <a:moveTo>
                    <a:pt x="365" y="0"/>
                  </a:moveTo>
                  <a:cubicBezTo>
                    <a:pt x="160" y="0"/>
                    <a:pt x="0" y="171"/>
                    <a:pt x="0" y="365"/>
                  </a:cubicBezTo>
                  <a:cubicBezTo>
                    <a:pt x="0" y="571"/>
                    <a:pt x="160" y="730"/>
                    <a:pt x="365" y="730"/>
                  </a:cubicBezTo>
                  <a:cubicBezTo>
                    <a:pt x="570" y="730"/>
                    <a:pt x="730" y="571"/>
                    <a:pt x="730" y="365"/>
                  </a:cubicBezTo>
                  <a:cubicBezTo>
                    <a:pt x="730" y="171"/>
                    <a:pt x="570" y="0"/>
                    <a:pt x="365"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5"/>
            <p:cNvSpPr/>
            <p:nvPr/>
          </p:nvSpPr>
          <p:spPr>
            <a:xfrm>
              <a:off x="3174125" y="1931425"/>
              <a:ext cx="13425" cy="13425"/>
            </a:xfrm>
            <a:custGeom>
              <a:avLst/>
              <a:gdLst/>
              <a:ahLst/>
              <a:cxnLst/>
              <a:rect l="l" t="t" r="r" b="b"/>
              <a:pathLst>
                <a:path w="537" h="537" extrusionOk="0">
                  <a:moveTo>
                    <a:pt x="263" y="1"/>
                  </a:moveTo>
                  <a:cubicBezTo>
                    <a:pt x="115" y="1"/>
                    <a:pt x="1" y="115"/>
                    <a:pt x="1" y="275"/>
                  </a:cubicBezTo>
                  <a:cubicBezTo>
                    <a:pt x="1" y="423"/>
                    <a:pt x="115" y="537"/>
                    <a:pt x="263" y="537"/>
                  </a:cubicBezTo>
                  <a:cubicBezTo>
                    <a:pt x="422" y="537"/>
                    <a:pt x="536" y="423"/>
                    <a:pt x="536" y="275"/>
                  </a:cubicBezTo>
                  <a:cubicBezTo>
                    <a:pt x="536" y="115"/>
                    <a:pt x="422" y="1"/>
                    <a:pt x="263"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5"/>
            <p:cNvSpPr/>
            <p:nvPr/>
          </p:nvSpPr>
          <p:spPr>
            <a:xfrm>
              <a:off x="3102850" y="2005275"/>
              <a:ext cx="17125" cy="16825"/>
            </a:xfrm>
            <a:custGeom>
              <a:avLst/>
              <a:gdLst/>
              <a:ahLst/>
              <a:cxnLst/>
              <a:rect l="l" t="t" r="r" b="b"/>
              <a:pathLst>
                <a:path w="685" h="673" extrusionOk="0">
                  <a:moveTo>
                    <a:pt x="343" y="0"/>
                  </a:moveTo>
                  <a:cubicBezTo>
                    <a:pt x="160" y="0"/>
                    <a:pt x="1" y="148"/>
                    <a:pt x="1" y="342"/>
                  </a:cubicBezTo>
                  <a:cubicBezTo>
                    <a:pt x="1" y="525"/>
                    <a:pt x="160" y="673"/>
                    <a:pt x="343" y="673"/>
                  </a:cubicBezTo>
                  <a:cubicBezTo>
                    <a:pt x="525" y="673"/>
                    <a:pt x="685" y="525"/>
                    <a:pt x="685" y="342"/>
                  </a:cubicBezTo>
                  <a:cubicBezTo>
                    <a:pt x="685" y="148"/>
                    <a:pt x="525" y="0"/>
                    <a:pt x="343"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5"/>
            <p:cNvSpPr/>
            <p:nvPr/>
          </p:nvSpPr>
          <p:spPr>
            <a:xfrm>
              <a:off x="3274175" y="2090800"/>
              <a:ext cx="10000" cy="10000"/>
            </a:xfrm>
            <a:custGeom>
              <a:avLst/>
              <a:gdLst/>
              <a:ahLst/>
              <a:cxnLst/>
              <a:rect l="l" t="t" r="r" b="b"/>
              <a:pathLst>
                <a:path w="400" h="400" extrusionOk="0">
                  <a:moveTo>
                    <a:pt x="206" y="0"/>
                  </a:moveTo>
                  <a:cubicBezTo>
                    <a:pt x="92" y="0"/>
                    <a:pt x="1" y="91"/>
                    <a:pt x="1" y="194"/>
                  </a:cubicBezTo>
                  <a:cubicBezTo>
                    <a:pt x="1" y="308"/>
                    <a:pt x="92" y="399"/>
                    <a:pt x="206" y="399"/>
                  </a:cubicBezTo>
                  <a:cubicBezTo>
                    <a:pt x="309" y="399"/>
                    <a:pt x="400" y="308"/>
                    <a:pt x="400" y="194"/>
                  </a:cubicBezTo>
                  <a:cubicBezTo>
                    <a:pt x="400" y="91"/>
                    <a:pt x="309" y="0"/>
                    <a:pt x="206"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5"/>
            <p:cNvSpPr/>
            <p:nvPr/>
          </p:nvSpPr>
          <p:spPr>
            <a:xfrm>
              <a:off x="3133350" y="2219075"/>
              <a:ext cx="13150" cy="13125"/>
            </a:xfrm>
            <a:custGeom>
              <a:avLst/>
              <a:gdLst/>
              <a:ahLst/>
              <a:cxnLst/>
              <a:rect l="l" t="t" r="r" b="b"/>
              <a:pathLst>
                <a:path w="526" h="525" extrusionOk="0">
                  <a:moveTo>
                    <a:pt x="263" y="0"/>
                  </a:moveTo>
                  <a:cubicBezTo>
                    <a:pt x="115" y="0"/>
                    <a:pt x="1" y="114"/>
                    <a:pt x="1" y="263"/>
                  </a:cubicBezTo>
                  <a:cubicBezTo>
                    <a:pt x="1" y="411"/>
                    <a:pt x="115" y="525"/>
                    <a:pt x="263" y="525"/>
                  </a:cubicBezTo>
                  <a:cubicBezTo>
                    <a:pt x="411" y="525"/>
                    <a:pt x="525" y="411"/>
                    <a:pt x="525" y="263"/>
                  </a:cubicBezTo>
                  <a:cubicBezTo>
                    <a:pt x="525" y="114"/>
                    <a:pt x="411" y="0"/>
                    <a:pt x="263"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5"/>
            <p:cNvSpPr/>
            <p:nvPr/>
          </p:nvSpPr>
          <p:spPr>
            <a:xfrm>
              <a:off x="3219450" y="2170325"/>
              <a:ext cx="17125" cy="17425"/>
            </a:xfrm>
            <a:custGeom>
              <a:avLst/>
              <a:gdLst/>
              <a:ahLst/>
              <a:cxnLst/>
              <a:rect l="l" t="t" r="r" b="b"/>
              <a:pathLst>
                <a:path w="685" h="697" extrusionOk="0">
                  <a:moveTo>
                    <a:pt x="343" y="0"/>
                  </a:moveTo>
                  <a:cubicBezTo>
                    <a:pt x="149" y="0"/>
                    <a:pt x="1" y="160"/>
                    <a:pt x="1" y="343"/>
                  </a:cubicBezTo>
                  <a:cubicBezTo>
                    <a:pt x="1" y="536"/>
                    <a:pt x="149" y="696"/>
                    <a:pt x="343" y="696"/>
                  </a:cubicBezTo>
                  <a:cubicBezTo>
                    <a:pt x="537" y="696"/>
                    <a:pt x="685" y="536"/>
                    <a:pt x="685" y="343"/>
                  </a:cubicBezTo>
                  <a:cubicBezTo>
                    <a:pt x="685" y="160"/>
                    <a:pt x="537" y="0"/>
                    <a:pt x="343"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5"/>
            <p:cNvSpPr/>
            <p:nvPr/>
          </p:nvSpPr>
          <p:spPr>
            <a:xfrm>
              <a:off x="3062375" y="1937125"/>
              <a:ext cx="251175" cy="376400"/>
            </a:xfrm>
            <a:custGeom>
              <a:avLst/>
              <a:gdLst/>
              <a:ahLst/>
              <a:cxnLst/>
              <a:rect l="l" t="t" r="r" b="b"/>
              <a:pathLst>
                <a:path w="10047" h="15056" extrusionOk="0">
                  <a:moveTo>
                    <a:pt x="160" y="1"/>
                  </a:moveTo>
                  <a:cubicBezTo>
                    <a:pt x="160" y="879"/>
                    <a:pt x="183" y="1734"/>
                    <a:pt x="206" y="2544"/>
                  </a:cubicBezTo>
                  <a:cubicBezTo>
                    <a:pt x="274" y="5109"/>
                    <a:pt x="1" y="7846"/>
                    <a:pt x="354" y="10389"/>
                  </a:cubicBezTo>
                  <a:cubicBezTo>
                    <a:pt x="468" y="11256"/>
                    <a:pt x="594" y="12533"/>
                    <a:pt x="1198" y="13240"/>
                  </a:cubicBezTo>
                  <a:cubicBezTo>
                    <a:pt x="1663" y="14610"/>
                    <a:pt x="2935" y="15055"/>
                    <a:pt x="4288" y="15055"/>
                  </a:cubicBezTo>
                  <a:cubicBezTo>
                    <a:pt x="5557" y="15055"/>
                    <a:pt x="6898" y="14664"/>
                    <a:pt x="7709" y="14277"/>
                  </a:cubicBezTo>
                  <a:cubicBezTo>
                    <a:pt x="9111" y="13605"/>
                    <a:pt x="9670" y="12384"/>
                    <a:pt x="9955" y="10913"/>
                  </a:cubicBezTo>
                  <a:cubicBezTo>
                    <a:pt x="9989" y="10731"/>
                    <a:pt x="10012" y="10503"/>
                    <a:pt x="10047" y="10229"/>
                  </a:cubicBezTo>
                  <a:cubicBezTo>
                    <a:pt x="9989" y="10149"/>
                    <a:pt x="9921" y="10081"/>
                    <a:pt x="9841" y="10058"/>
                  </a:cubicBezTo>
                  <a:cubicBezTo>
                    <a:pt x="9821" y="10051"/>
                    <a:pt x="9799" y="10048"/>
                    <a:pt x="9776" y="10048"/>
                  </a:cubicBezTo>
                  <a:cubicBezTo>
                    <a:pt x="9582" y="10048"/>
                    <a:pt x="9312" y="10283"/>
                    <a:pt x="9180" y="10355"/>
                  </a:cubicBezTo>
                  <a:cubicBezTo>
                    <a:pt x="8769" y="10549"/>
                    <a:pt x="8359" y="10685"/>
                    <a:pt x="7914" y="10788"/>
                  </a:cubicBezTo>
                  <a:cubicBezTo>
                    <a:pt x="7392" y="10915"/>
                    <a:pt x="6811" y="10992"/>
                    <a:pt x="6223" y="10992"/>
                  </a:cubicBezTo>
                  <a:cubicBezTo>
                    <a:pt x="4962" y="10992"/>
                    <a:pt x="3675" y="10636"/>
                    <a:pt x="2897" y="9648"/>
                  </a:cubicBezTo>
                  <a:cubicBezTo>
                    <a:pt x="2019" y="8530"/>
                    <a:pt x="1928" y="7367"/>
                    <a:pt x="1893" y="6022"/>
                  </a:cubicBezTo>
                  <a:cubicBezTo>
                    <a:pt x="1871" y="4676"/>
                    <a:pt x="1335" y="3331"/>
                    <a:pt x="799" y="2110"/>
                  </a:cubicBezTo>
                  <a:cubicBezTo>
                    <a:pt x="480" y="1403"/>
                    <a:pt x="286" y="731"/>
                    <a:pt x="160"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45"/>
          <p:cNvGrpSpPr/>
          <p:nvPr/>
        </p:nvGrpSpPr>
        <p:grpSpPr>
          <a:xfrm>
            <a:off x="7158206" y="4451387"/>
            <a:ext cx="372216" cy="815299"/>
            <a:chOff x="3062375" y="1687325"/>
            <a:chExt cx="260000" cy="858550"/>
          </a:xfrm>
        </p:grpSpPr>
        <p:sp>
          <p:nvSpPr>
            <p:cNvPr id="855" name="Google Shape;855;p45"/>
            <p:cNvSpPr/>
            <p:nvPr/>
          </p:nvSpPr>
          <p:spPr>
            <a:xfrm>
              <a:off x="3164150" y="1769525"/>
              <a:ext cx="53900" cy="776350"/>
            </a:xfrm>
            <a:custGeom>
              <a:avLst/>
              <a:gdLst/>
              <a:ahLst/>
              <a:cxnLst/>
              <a:rect l="l" t="t" r="r" b="b"/>
              <a:pathLst>
                <a:path w="2156" h="31054" extrusionOk="0">
                  <a:moveTo>
                    <a:pt x="1027" y="0"/>
                  </a:moveTo>
                  <a:cubicBezTo>
                    <a:pt x="958" y="285"/>
                    <a:pt x="149" y="12498"/>
                    <a:pt x="137" y="18359"/>
                  </a:cubicBezTo>
                  <a:cubicBezTo>
                    <a:pt x="126" y="21323"/>
                    <a:pt x="0" y="24334"/>
                    <a:pt x="137" y="27287"/>
                  </a:cubicBezTo>
                  <a:cubicBezTo>
                    <a:pt x="194" y="28507"/>
                    <a:pt x="12" y="29761"/>
                    <a:pt x="92" y="30982"/>
                  </a:cubicBezTo>
                  <a:cubicBezTo>
                    <a:pt x="554" y="30988"/>
                    <a:pt x="937" y="31054"/>
                    <a:pt x="1334" y="31054"/>
                  </a:cubicBezTo>
                  <a:cubicBezTo>
                    <a:pt x="1593" y="31054"/>
                    <a:pt x="1858" y="31026"/>
                    <a:pt x="2156" y="30936"/>
                  </a:cubicBezTo>
                  <a:cubicBezTo>
                    <a:pt x="2030" y="29351"/>
                    <a:pt x="1950" y="27755"/>
                    <a:pt x="1768" y="26170"/>
                  </a:cubicBezTo>
                  <a:cubicBezTo>
                    <a:pt x="1540" y="24231"/>
                    <a:pt x="1540" y="741"/>
                    <a:pt x="1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5"/>
            <p:cNvSpPr/>
            <p:nvPr/>
          </p:nvSpPr>
          <p:spPr>
            <a:xfrm>
              <a:off x="3062375" y="1687325"/>
              <a:ext cx="260000" cy="626200"/>
            </a:xfrm>
            <a:custGeom>
              <a:avLst/>
              <a:gdLst/>
              <a:ahLst/>
              <a:cxnLst/>
              <a:rect l="l" t="t" r="r" b="b"/>
              <a:pathLst>
                <a:path w="10400" h="25048" extrusionOk="0">
                  <a:moveTo>
                    <a:pt x="4765" y="1"/>
                  </a:moveTo>
                  <a:cubicBezTo>
                    <a:pt x="3440" y="1"/>
                    <a:pt x="2427" y="1056"/>
                    <a:pt x="1768" y="2148"/>
                  </a:cubicBezTo>
                  <a:cubicBezTo>
                    <a:pt x="12" y="5101"/>
                    <a:pt x="115" y="9252"/>
                    <a:pt x="206" y="12536"/>
                  </a:cubicBezTo>
                  <a:cubicBezTo>
                    <a:pt x="274" y="15101"/>
                    <a:pt x="1" y="17838"/>
                    <a:pt x="354" y="20381"/>
                  </a:cubicBezTo>
                  <a:cubicBezTo>
                    <a:pt x="468" y="21248"/>
                    <a:pt x="594" y="22525"/>
                    <a:pt x="1198" y="23232"/>
                  </a:cubicBezTo>
                  <a:cubicBezTo>
                    <a:pt x="1663" y="24602"/>
                    <a:pt x="2935" y="25047"/>
                    <a:pt x="4288" y="25047"/>
                  </a:cubicBezTo>
                  <a:cubicBezTo>
                    <a:pt x="5557" y="25047"/>
                    <a:pt x="6898" y="24656"/>
                    <a:pt x="7709" y="24269"/>
                  </a:cubicBezTo>
                  <a:cubicBezTo>
                    <a:pt x="9111" y="23597"/>
                    <a:pt x="9670" y="22376"/>
                    <a:pt x="9955" y="20905"/>
                  </a:cubicBezTo>
                  <a:cubicBezTo>
                    <a:pt x="10400" y="18568"/>
                    <a:pt x="10229" y="8180"/>
                    <a:pt x="9682" y="5648"/>
                  </a:cubicBezTo>
                  <a:cubicBezTo>
                    <a:pt x="9340" y="4098"/>
                    <a:pt x="9191" y="2364"/>
                    <a:pt x="8176" y="1190"/>
                  </a:cubicBezTo>
                  <a:cubicBezTo>
                    <a:pt x="7504" y="415"/>
                    <a:pt x="6261" y="232"/>
                    <a:pt x="5200" y="38"/>
                  </a:cubicBezTo>
                  <a:cubicBezTo>
                    <a:pt x="5052" y="13"/>
                    <a:pt x="4907" y="1"/>
                    <a:pt x="4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5"/>
            <p:cNvSpPr/>
            <p:nvPr/>
          </p:nvSpPr>
          <p:spPr>
            <a:xfrm>
              <a:off x="3115125" y="1802300"/>
              <a:ext cx="18250" cy="18275"/>
            </a:xfrm>
            <a:custGeom>
              <a:avLst/>
              <a:gdLst/>
              <a:ahLst/>
              <a:cxnLst/>
              <a:rect l="l" t="t" r="r" b="b"/>
              <a:pathLst>
                <a:path w="730" h="731" extrusionOk="0">
                  <a:moveTo>
                    <a:pt x="365" y="0"/>
                  </a:moveTo>
                  <a:cubicBezTo>
                    <a:pt x="160" y="0"/>
                    <a:pt x="0" y="171"/>
                    <a:pt x="0" y="365"/>
                  </a:cubicBezTo>
                  <a:cubicBezTo>
                    <a:pt x="0" y="571"/>
                    <a:pt x="160" y="730"/>
                    <a:pt x="365" y="730"/>
                  </a:cubicBezTo>
                  <a:cubicBezTo>
                    <a:pt x="570" y="730"/>
                    <a:pt x="730" y="571"/>
                    <a:pt x="730" y="365"/>
                  </a:cubicBezTo>
                  <a:cubicBezTo>
                    <a:pt x="730" y="171"/>
                    <a:pt x="57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5"/>
            <p:cNvSpPr/>
            <p:nvPr/>
          </p:nvSpPr>
          <p:spPr>
            <a:xfrm>
              <a:off x="3174125" y="1931425"/>
              <a:ext cx="13425" cy="13425"/>
            </a:xfrm>
            <a:custGeom>
              <a:avLst/>
              <a:gdLst/>
              <a:ahLst/>
              <a:cxnLst/>
              <a:rect l="l" t="t" r="r" b="b"/>
              <a:pathLst>
                <a:path w="537" h="537" extrusionOk="0">
                  <a:moveTo>
                    <a:pt x="263" y="1"/>
                  </a:moveTo>
                  <a:cubicBezTo>
                    <a:pt x="115" y="1"/>
                    <a:pt x="1" y="115"/>
                    <a:pt x="1" y="275"/>
                  </a:cubicBezTo>
                  <a:cubicBezTo>
                    <a:pt x="1" y="423"/>
                    <a:pt x="115" y="537"/>
                    <a:pt x="263" y="537"/>
                  </a:cubicBezTo>
                  <a:cubicBezTo>
                    <a:pt x="422" y="537"/>
                    <a:pt x="536" y="423"/>
                    <a:pt x="536" y="275"/>
                  </a:cubicBezTo>
                  <a:cubicBezTo>
                    <a:pt x="536" y="115"/>
                    <a:pt x="422" y="1"/>
                    <a:pt x="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5"/>
            <p:cNvSpPr/>
            <p:nvPr/>
          </p:nvSpPr>
          <p:spPr>
            <a:xfrm>
              <a:off x="3102850" y="2005275"/>
              <a:ext cx="17125" cy="16825"/>
            </a:xfrm>
            <a:custGeom>
              <a:avLst/>
              <a:gdLst/>
              <a:ahLst/>
              <a:cxnLst/>
              <a:rect l="l" t="t" r="r" b="b"/>
              <a:pathLst>
                <a:path w="685" h="673" extrusionOk="0">
                  <a:moveTo>
                    <a:pt x="343" y="0"/>
                  </a:moveTo>
                  <a:cubicBezTo>
                    <a:pt x="160" y="0"/>
                    <a:pt x="1" y="148"/>
                    <a:pt x="1" y="342"/>
                  </a:cubicBezTo>
                  <a:cubicBezTo>
                    <a:pt x="1" y="525"/>
                    <a:pt x="160" y="673"/>
                    <a:pt x="343" y="673"/>
                  </a:cubicBezTo>
                  <a:cubicBezTo>
                    <a:pt x="525" y="673"/>
                    <a:pt x="685" y="525"/>
                    <a:pt x="685" y="342"/>
                  </a:cubicBezTo>
                  <a:cubicBezTo>
                    <a:pt x="685" y="148"/>
                    <a:pt x="525"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5"/>
            <p:cNvSpPr/>
            <p:nvPr/>
          </p:nvSpPr>
          <p:spPr>
            <a:xfrm>
              <a:off x="3274175" y="2090800"/>
              <a:ext cx="10000" cy="10000"/>
            </a:xfrm>
            <a:custGeom>
              <a:avLst/>
              <a:gdLst/>
              <a:ahLst/>
              <a:cxnLst/>
              <a:rect l="l" t="t" r="r" b="b"/>
              <a:pathLst>
                <a:path w="400" h="400" extrusionOk="0">
                  <a:moveTo>
                    <a:pt x="206" y="0"/>
                  </a:moveTo>
                  <a:cubicBezTo>
                    <a:pt x="92" y="0"/>
                    <a:pt x="1" y="91"/>
                    <a:pt x="1" y="194"/>
                  </a:cubicBezTo>
                  <a:cubicBezTo>
                    <a:pt x="1" y="308"/>
                    <a:pt x="92" y="399"/>
                    <a:pt x="206" y="399"/>
                  </a:cubicBezTo>
                  <a:cubicBezTo>
                    <a:pt x="309" y="399"/>
                    <a:pt x="400" y="308"/>
                    <a:pt x="400" y="194"/>
                  </a:cubicBezTo>
                  <a:cubicBezTo>
                    <a:pt x="400" y="91"/>
                    <a:pt x="309"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5"/>
            <p:cNvSpPr/>
            <p:nvPr/>
          </p:nvSpPr>
          <p:spPr>
            <a:xfrm>
              <a:off x="3133350" y="2219075"/>
              <a:ext cx="13150" cy="13125"/>
            </a:xfrm>
            <a:custGeom>
              <a:avLst/>
              <a:gdLst/>
              <a:ahLst/>
              <a:cxnLst/>
              <a:rect l="l" t="t" r="r" b="b"/>
              <a:pathLst>
                <a:path w="526" h="525" extrusionOk="0">
                  <a:moveTo>
                    <a:pt x="263" y="0"/>
                  </a:moveTo>
                  <a:cubicBezTo>
                    <a:pt x="115" y="0"/>
                    <a:pt x="1" y="114"/>
                    <a:pt x="1" y="263"/>
                  </a:cubicBezTo>
                  <a:cubicBezTo>
                    <a:pt x="1" y="411"/>
                    <a:pt x="115" y="525"/>
                    <a:pt x="263" y="525"/>
                  </a:cubicBezTo>
                  <a:cubicBezTo>
                    <a:pt x="411" y="525"/>
                    <a:pt x="525" y="411"/>
                    <a:pt x="525" y="263"/>
                  </a:cubicBezTo>
                  <a:cubicBezTo>
                    <a:pt x="525" y="114"/>
                    <a:pt x="411" y="0"/>
                    <a:pt x="263" y="0"/>
                  </a:cubicBezTo>
                  <a:close/>
                </a:path>
              </a:pathLst>
            </a:custGeom>
            <a:solidFill>
              <a:srgbClr val="EBE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5"/>
            <p:cNvSpPr/>
            <p:nvPr/>
          </p:nvSpPr>
          <p:spPr>
            <a:xfrm>
              <a:off x="3219450" y="2170325"/>
              <a:ext cx="17125" cy="17425"/>
            </a:xfrm>
            <a:custGeom>
              <a:avLst/>
              <a:gdLst/>
              <a:ahLst/>
              <a:cxnLst/>
              <a:rect l="l" t="t" r="r" b="b"/>
              <a:pathLst>
                <a:path w="685" h="697" extrusionOk="0">
                  <a:moveTo>
                    <a:pt x="343" y="0"/>
                  </a:moveTo>
                  <a:cubicBezTo>
                    <a:pt x="149" y="0"/>
                    <a:pt x="1" y="160"/>
                    <a:pt x="1" y="343"/>
                  </a:cubicBezTo>
                  <a:cubicBezTo>
                    <a:pt x="1" y="536"/>
                    <a:pt x="149" y="696"/>
                    <a:pt x="343" y="696"/>
                  </a:cubicBezTo>
                  <a:cubicBezTo>
                    <a:pt x="537" y="696"/>
                    <a:pt x="685" y="536"/>
                    <a:pt x="685" y="343"/>
                  </a:cubicBezTo>
                  <a:cubicBezTo>
                    <a:pt x="685" y="160"/>
                    <a:pt x="537"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5"/>
            <p:cNvSpPr/>
            <p:nvPr/>
          </p:nvSpPr>
          <p:spPr>
            <a:xfrm>
              <a:off x="3062375" y="1937125"/>
              <a:ext cx="251175" cy="376400"/>
            </a:xfrm>
            <a:custGeom>
              <a:avLst/>
              <a:gdLst/>
              <a:ahLst/>
              <a:cxnLst/>
              <a:rect l="l" t="t" r="r" b="b"/>
              <a:pathLst>
                <a:path w="10047" h="15056" extrusionOk="0">
                  <a:moveTo>
                    <a:pt x="160" y="1"/>
                  </a:moveTo>
                  <a:cubicBezTo>
                    <a:pt x="160" y="879"/>
                    <a:pt x="183" y="1734"/>
                    <a:pt x="206" y="2544"/>
                  </a:cubicBezTo>
                  <a:cubicBezTo>
                    <a:pt x="274" y="5109"/>
                    <a:pt x="1" y="7846"/>
                    <a:pt x="354" y="10389"/>
                  </a:cubicBezTo>
                  <a:cubicBezTo>
                    <a:pt x="468" y="11256"/>
                    <a:pt x="594" y="12533"/>
                    <a:pt x="1198" y="13240"/>
                  </a:cubicBezTo>
                  <a:cubicBezTo>
                    <a:pt x="1663" y="14610"/>
                    <a:pt x="2935" y="15055"/>
                    <a:pt x="4288" y="15055"/>
                  </a:cubicBezTo>
                  <a:cubicBezTo>
                    <a:pt x="5557" y="15055"/>
                    <a:pt x="6898" y="14664"/>
                    <a:pt x="7709" y="14277"/>
                  </a:cubicBezTo>
                  <a:cubicBezTo>
                    <a:pt x="9111" y="13605"/>
                    <a:pt x="9670" y="12384"/>
                    <a:pt x="9955" y="10913"/>
                  </a:cubicBezTo>
                  <a:cubicBezTo>
                    <a:pt x="9989" y="10731"/>
                    <a:pt x="10012" y="10503"/>
                    <a:pt x="10047" y="10229"/>
                  </a:cubicBezTo>
                  <a:cubicBezTo>
                    <a:pt x="9989" y="10149"/>
                    <a:pt x="9921" y="10081"/>
                    <a:pt x="9841" y="10058"/>
                  </a:cubicBezTo>
                  <a:cubicBezTo>
                    <a:pt x="9821" y="10051"/>
                    <a:pt x="9799" y="10048"/>
                    <a:pt x="9776" y="10048"/>
                  </a:cubicBezTo>
                  <a:cubicBezTo>
                    <a:pt x="9582" y="10048"/>
                    <a:pt x="9312" y="10283"/>
                    <a:pt x="9180" y="10355"/>
                  </a:cubicBezTo>
                  <a:cubicBezTo>
                    <a:pt x="8769" y="10549"/>
                    <a:pt x="8359" y="10685"/>
                    <a:pt x="7914" y="10788"/>
                  </a:cubicBezTo>
                  <a:cubicBezTo>
                    <a:pt x="7392" y="10915"/>
                    <a:pt x="6811" y="10992"/>
                    <a:pt x="6223" y="10992"/>
                  </a:cubicBezTo>
                  <a:cubicBezTo>
                    <a:pt x="4962" y="10992"/>
                    <a:pt x="3675" y="10636"/>
                    <a:pt x="2897" y="9648"/>
                  </a:cubicBezTo>
                  <a:cubicBezTo>
                    <a:pt x="2019" y="8530"/>
                    <a:pt x="1928" y="7367"/>
                    <a:pt x="1893" y="6022"/>
                  </a:cubicBezTo>
                  <a:cubicBezTo>
                    <a:pt x="1871" y="4676"/>
                    <a:pt x="1335" y="3331"/>
                    <a:pt x="799" y="2110"/>
                  </a:cubicBezTo>
                  <a:cubicBezTo>
                    <a:pt x="480" y="1403"/>
                    <a:pt x="286" y="73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 name="Google Shape;864;p45"/>
          <p:cNvGrpSpPr/>
          <p:nvPr/>
        </p:nvGrpSpPr>
        <p:grpSpPr>
          <a:xfrm>
            <a:off x="6617698" y="4076018"/>
            <a:ext cx="540176" cy="1183197"/>
            <a:chOff x="3062375" y="1687325"/>
            <a:chExt cx="260000" cy="858550"/>
          </a:xfrm>
        </p:grpSpPr>
        <p:sp>
          <p:nvSpPr>
            <p:cNvPr id="865" name="Google Shape;865;p45"/>
            <p:cNvSpPr/>
            <p:nvPr/>
          </p:nvSpPr>
          <p:spPr>
            <a:xfrm>
              <a:off x="3164150" y="1769525"/>
              <a:ext cx="53900" cy="776350"/>
            </a:xfrm>
            <a:custGeom>
              <a:avLst/>
              <a:gdLst/>
              <a:ahLst/>
              <a:cxnLst/>
              <a:rect l="l" t="t" r="r" b="b"/>
              <a:pathLst>
                <a:path w="2156" h="31054" extrusionOk="0">
                  <a:moveTo>
                    <a:pt x="1027" y="0"/>
                  </a:moveTo>
                  <a:cubicBezTo>
                    <a:pt x="958" y="285"/>
                    <a:pt x="149" y="12498"/>
                    <a:pt x="137" y="18359"/>
                  </a:cubicBezTo>
                  <a:cubicBezTo>
                    <a:pt x="126" y="21323"/>
                    <a:pt x="0" y="24334"/>
                    <a:pt x="137" y="27287"/>
                  </a:cubicBezTo>
                  <a:cubicBezTo>
                    <a:pt x="194" y="28507"/>
                    <a:pt x="12" y="29761"/>
                    <a:pt x="92" y="30982"/>
                  </a:cubicBezTo>
                  <a:cubicBezTo>
                    <a:pt x="554" y="30988"/>
                    <a:pt x="937" y="31054"/>
                    <a:pt x="1334" y="31054"/>
                  </a:cubicBezTo>
                  <a:cubicBezTo>
                    <a:pt x="1593" y="31054"/>
                    <a:pt x="1858" y="31026"/>
                    <a:pt x="2156" y="30936"/>
                  </a:cubicBezTo>
                  <a:cubicBezTo>
                    <a:pt x="2030" y="29351"/>
                    <a:pt x="1950" y="27755"/>
                    <a:pt x="1768" y="26170"/>
                  </a:cubicBezTo>
                  <a:cubicBezTo>
                    <a:pt x="1540" y="24231"/>
                    <a:pt x="1540" y="741"/>
                    <a:pt x="1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5"/>
            <p:cNvSpPr/>
            <p:nvPr/>
          </p:nvSpPr>
          <p:spPr>
            <a:xfrm>
              <a:off x="3062375" y="1687325"/>
              <a:ext cx="260000" cy="626200"/>
            </a:xfrm>
            <a:custGeom>
              <a:avLst/>
              <a:gdLst/>
              <a:ahLst/>
              <a:cxnLst/>
              <a:rect l="l" t="t" r="r" b="b"/>
              <a:pathLst>
                <a:path w="10400" h="25048" extrusionOk="0">
                  <a:moveTo>
                    <a:pt x="4765" y="1"/>
                  </a:moveTo>
                  <a:cubicBezTo>
                    <a:pt x="3440" y="1"/>
                    <a:pt x="2427" y="1056"/>
                    <a:pt x="1768" y="2148"/>
                  </a:cubicBezTo>
                  <a:cubicBezTo>
                    <a:pt x="12" y="5101"/>
                    <a:pt x="115" y="9252"/>
                    <a:pt x="206" y="12536"/>
                  </a:cubicBezTo>
                  <a:cubicBezTo>
                    <a:pt x="274" y="15101"/>
                    <a:pt x="1" y="17838"/>
                    <a:pt x="354" y="20381"/>
                  </a:cubicBezTo>
                  <a:cubicBezTo>
                    <a:pt x="468" y="21248"/>
                    <a:pt x="594" y="22525"/>
                    <a:pt x="1198" y="23232"/>
                  </a:cubicBezTo>
                  <a:cubicBezTo>
                    <a:pt x="1663" y="24602"/>
                    <a:pt x="2935" y="25047"/>
                    <a:pt x="4288" y="25047"/>
                  </a:cubicBezTo>
                  <a:cubicBezTo>
                    <a:pt x="5557" y="25047"/>
                    <a:pt x="6898" y="24656"/>
                    <a:pt x="7709" y="24269"/>
                  </a:cubicBezTo>
                  <a:cubicBezTo>
                    <a:pt x="9111" y="23597"/>
                    <a:pt x="9670" y="22376"/>
                    <a:pt x="9955" y="20905"/>
                  </a:cubicBezTo>
                  <a:cubicBezTo>
                    <a:pt x="10400" y="18568"/>
                    <a:pt x="10229" y="8180"/>
                    <a:pt x="9682" y="5648"/>
                  </a:cubicBezTo>
                  <a:cubicBezTo>
                    <a:pt x="9340" y="4098"/>
                    <a:pt x="9191" y="2364"/>
                    <a:pt x="8176" y="1190"/>
                  </a:cubicBezTo>
                  <a:cubicBezTo>
                    <a:pt x="7504" y="415"/>
                    <a:pt x="6261" y="232"/>
                    <a:pt x="5200" y="38"/>
                  </a:cubicBezTo>
                  <a:cubicBezTo>
                    <a:pt x="5052" y="13"/>
                    <a:pt x="4907" y="1"/>
                    <a:pt x="4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5"/>
            <p:cNvSpPr/>
            <p:nvPr/>
          </p:nvSpPr>
          <p:spPr>
            <a:xfrm>
              <a:off x="3115125" y="1802300"/>
              <a:ext cx="18250" cy="18275"/>
            </a:xfrm>
            <a:custGeom>
              <a:avLst/>
              <a:gdLst/>
              <a:ahLst/>
              <a:cxnLst/>
              <a:rect l="l" t="t" r="r" b="b"/>
              <a:pathLst>
                <a:path w="730" h="731" extrusionOk="0">
                  <a:moveTo>
                    <a:pt x="365" y="0"/>
                  </a:moveTo>
                  <a:cubicBezTo>
                    <a:pt x="160" y="0"/>
                    <a:pt x="0" y="171"/>
                    <a:pt x="0" y="365"/>
                  </a:cubicBezTo>
                  <a:cubicBezTo>
                    <a:pt x="0" y="571"/>
                    <a:pt x="160" y="730"/>
                    <a:pt x="365" y="730"/>
                  </a:cubicBezTo>
                  <a:cubicBezTo>
                    <a:pt x="570" y="730"/>
                    <a:pt x="730" y="571"/>
                    <a:pt x="730" y="365"/>
                  </a:cubicBezTo>
                  <a:cubicBezTo>
                    <a:pt x="730" y="171"/>
                    <a:pt x="57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5"/>
            <p:cNvSpPr/>
            <p:nvPr/>
          </p:nvSpPr>
          <p:spPr>
            <a:xfrm>
              <a:off x="3174125" y="1931425"/>
              <a:ext cx="13425" cy="13425"/>
            </a:xfrm>
            <a:custGeom>
              <a:avLst/>
              <a:gdLst/>
              <a:ahLst/>
              <a:cxnLst/>
              <a:rect l="l" t="t" r="r" b="b"/>
              <a:pathLst>
                <a:path w="537" h="537" extrusionOk="0">
                  <a:moveTo>
                    <a:pt x="263" y="1"/>
                  </a:moveTo>
                  <a:cubicBezTo>
                    <a:pt x="115" y="1"/>
                    <a:pt x="1" y="115"/>
                    <a:pt x="1" y="275"/>
                  </a:cubicBezTo>
                  <a:cubicBezTo>
                    <a:pt x="1" y="423"/>
                    <a:pt x="115" y="537"/>
                    <a:pt x="263" y="537"/>
                  </a:cubicBezTo>
                  <a:cubicBezTo>
                    <a:pt x="422" y="537"/>
                    <a:pt x="536" y="423"/>
                    <a:pt x="536" y="275"/>
                  </a:cubicBezTo>
                  <a:cubicBezTo>
                    <a:pt x="536" y="115"/>
                    <a:pt x="422" y="1"/>
                    <a:pt x="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5"/>
            <p:cNvSpPr/>
            <p:nvPr/>
          </p:nvSpPr>
          <p:spPr>
            <a:xfrm>
              <a:off x="3102850" y="2005275"/>
              <a:ext cx="17125" cy="16825"/>
            </a:xfrm>
            <a:custGeom>
              <a:avLst/>
              <a:gdLst/>
              <a:ahLst/>
              <a:cxnLst/>
              <a:rect l="l" t="t" r="r" b="b"/>
              <a:pathLst>
                <a:path w="685" h="673" extrusionOk="0">
                  <a:moveTo>
                    <a:pt x="343" y="0"/>
                  </a:moveTo>
                  <a:cubicBezTo>
                    <a:pt x="160" y="0"/>
                    <a:pt x="1" y="148"/>
                    <a:pt x="1" y="342"/>
                  </a:cubicBezTo>
                  <a:cubicBezTo>
                    <a:pt x="1" y="525"/>
                    <a:pt x="160" y="673"/>
                    <a:pt x="343" y="673"/>
                  </a:cubicBezTo>
                  <a:cubicBezTo>
                    <a:pt x="525" y="673"/>
                    <a:pt x="685" y="525"/>
                    <a:pt x="685" y="342"/>
                  </a:cubicBezTo>
                  <a:cubicBezTo>
                    <a:pt x="685" y="148"/>
                    <a:pt x="525"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5"/>
            <p:cNvSpPr/>
            <p:nvPr/>
          </p:nvSpPr>
          <p:spPr>
            <a:xfrm>
              <a:off x="3274175" y="2090800"/>
              <a:ext cx="10000" cy="10000"/>
            </a:xfrm>
            <a:custGeom>
              <a:avLst/>
              <a:gdLst/>
              <a:ahLst/>
              <a:cxnLst/>
              <a:rect l="l" t="t" r="r" b="b"/>
              <a:pathLst>
                <a:path w="400" h="400" extrusionOk="0">
                  <a:moveTo>
                    <a:pt x="206" y="0"/>
                  </a:moveTo>
                  <a:cubicBezTo>
                    <a:pt x="92" y="0"/>
                    <a:pt x="1" y="91"/>
                    <a:pt x="1" y="194"/>
                  </a:cubicBezTo>
                  <a:cubicBezTo>
                    <a:pt x="1" y="308"/>
                    <a:pt x="92" y="399"/>
                    <a:pt x="206" y="399"/>
                  </a:cubicBezTo>
                  <a:cubicBezTo>
                    <a:pt x="309" y="399"/>
                    <a:pt x="400" y="308"/>
                    <a:pt x="400" y="194"/>
                  </a:cubicBezTo>
                  <a:cubicBezTo>
                    <a:pt x="400" y="91"/>
                    <a:pt x="309"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5"/>
            <p:cNvSpPr/>
            <p:nvPr/>
          </p:nvSpPr>
          <p:spPr>
            <a:xfrm>
              <a:off x="3133350" y="2219075"/>
              <a:ext cx="13150" cy="13125"/>
            </a:xfrm>
            <a:custGeom>
              <a:avLst/>
              <a:gdLst/>
              <a:ahLst/>
              <a:cxnLst/>
              <a:rect l="l" t="t" r="r" b="b"/>
              <a:pathLst>
                <a:path w="526" h="525" extrusionOk="0">
                  <a:moveTo>
                    <a:pt x="263" y="0"/>
                  </a:moveTo>
                  <a:cubicBezTo>
                    <a:pt x="115" y="0"/>
                    <a:pt x="1" y="114"/>
                    <a:pt x="1" y="263"/>
                  </a:cubicBezTo>
                  <a:cubicBezTo>
                    <a:pt x="1" y="411"/>
                    <a:pt x="115" y="525"/>
                    <a:pt x="263" y="525"/>
                  </a:cubicBezTo>
                  <a:cubicBezTo>
                    <a:pt x="411" y="525"/>
                    <a:pt x="525" y="411"/>
                    <a:pt x="525" y="263"/>
                  </a:cubicBezTo>
                  <a:cubicBezTo>
                    <a:pt x="525" y="114"/>
                    <a:pt x="411" y="0"/>
                    <a:pt x="263" y="0"/>
                  </a:cubicBezTo>
                  <a:close/>
                </a:path>
              </a:pathLst>
            </a:custGeom>
            <a:solidFill>
              <a:srgbClr val="EBE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5"/>
            <p:cNvSpPr/>
            <p:nvPr/>
          </p:nvSpPr>
          <p:spPr>
            <a:xfrm>
              <a:off x="3219450" y="2170325"/>
              <a:ext cx="17125" cy="17425"/>
            </a:xfrm>
            <a:custGeom>
              <a:avLst/>
              <a:gdLst/>
              <a:ahLst/>
              <a:cxnLst/>
              <a:rect l="l" t="t" r="r" b="b"/>
              <a:pathLst>
                <a:path w="685" h="697" extrusionOk="0">
                  <a:moveTo>
                    <a:pt x="343" y="0"/>
                  </a:moveTo>
                  <a:cubicBezTo>
                    <a:pt x="149" y="0"/>
                    <a:pt x="1" y="160"/>
                    <a:pt x="1" y="343"/>
                  </a:cubicBezTo>
                  <a:cubicBezTo>
                    <a:pt x="1" y="536"/>
                    <a:pt x="149" y="696"/>
                    <a:pt x="343" y="696"/>
                  </a:cubicBezTo>
                  <a:cubicBezTo>
                    <a:pt x="537" y="696"/>
                    <a:pt x="685" y="536"/>
                    <a:pt x="685" y="343"/>
                  </a:cubicBezTo>
                  <a:cubicBezTo>
                    <a:pt x="685" y="160"/>
                    <a:pt x="537"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5"/>
            <p:cNvSpPr/>
            <p:nvPr/>
          </p:nvSpPr>
          <p:spPr>
            <a:xfrm>
              <a:off x="3062375" y="1937125"/>
              <a:ext cx="251175" cy="376400"/>
            </a:xfrm>
            <a:custGeom>
              <a:avLst/>
              <a:gdLst/>
              <a:ahLst/>
              <a:cxnLst/>
              <a:rect l="l" t="t" r="r" b="b"/>
              <a:pathLst>
                <a:path w="10047" h="15056" extrusionOk="0">
                  <a:moveTo>
                    <a:pt x="160" y="1"/>
                  </a:moveTo>
                  <a:cubicBezTo>
                    <a:pt x="160" y="879"/>
                    <a:pt x="183" y="1734"/>
                    <a:pt x="206" y="2544"/>
                  </a:cubicBezTo>
                  <a:cubicBezTo>
                    <a:pt x="274" y="5109"/>
                    <a:pt x="1" y="7846"/>
                    <a:pt x="354" y="10389"/>
                  </a:cubicBezTo>
                  <a:cubicBezTo>
                    <a:pt x="468" y="11256"/>
                    <a:pt x="594" y="12533"/>
                    <a:pt x="1198" y="13240"/>
                  </a:cubicBezTo>
                  <a:cubicBezTo>
                    <a:pt x="1663" y="14610"/>
                    <a:pt x="2935" y="15055"/>
                    <a:pt x="4288" y="15055"/>
                  </a:cubicBezTo>
                  <a:cubicBezTo>
                    <a:pt x="5557" y="15055"/>
                    <a:pt x="6898" y="14664"/>
                    <a:pt x="7709" y="14277"/>
                  </a:cubicBezTo>
                  <a:cubicBezTo>
                    <a:pt x="9111" y="13605"/>
                    <a:pt x="9670" y="12384"/>
                    <a:pt x="9955" y="10913"/>
                  </a:cubicBezTo>
                  <a:cubicBezTo>
                    <a:pt x="9989" y="10731"/>
                    <a:pt x="10012" y="10503"/>
                    <a:pt x="10047" y="10229"/>
                  </a:cubicBezTo>
                  <a:cubicBezTo>
                    <a:pt x="9989" y="10149"/>
                    <a:pt x="9921" y="10081"/>
                    <a:pt x="9841" y="10058"/>
                  </a:cubicBezTo>
                  <a:cubicBezTo>
                    <a:pt x="9821" y="10051"/>
                    <a:pt x="9799" y="10048"/>
                    <a:pt x="9776" y="10048"/>
                  </a:cubicBezTo>
                  <a:cubicBezTo>
                    <a:pt x="9582" y="10048"/>
                    <a:pt x="9312" y="10283"/>
                    <a:pt x="9180" y="10355"/>
                  </a:cubicBezTo>
                  <a:cubicBezTo>
                    <a:pt x="8769" y="10549"/>
                    <a:pt x="8359" y="10685"/>
                    <a:pt x="7914" y="10788"/>
                  </a:cubicBezTo>
                  <a:cubicBezTo>
                    <a:pt x="7392" y="10915"/>
                    <a:pt x="6811" y="10992"/>
                    <a:pt x="6223" y="10992"/>
                  </a:cubicBezTo>
                  <a:cubicBezTo>
                    <a:pt x="4962" y="10992"/>
                    <a:pt x="3675" y="10636"/>
                    <a:pt x="2897" y="9648"/>
                  </a:cubicBezTo>
                  <a:cubicBezTo>
                    <a:pt x="2019" y="8530"/>
                    <a:pt x="1928" y="7367"/>
                    <a:pt x="1893" y="6022"/>
                  </a:cubicBezTo>
                  <a:cubicBezTo>
                    <a:pt x="1871" y="4676"/>
                    <a:pt x="1335" y="3331"/>
                    <a:pt x="799" y="2110"/>
                  </a:cubicBezTo>
                  <a:cubicBezTo>
                    <a:pt x="480" y="1403"/>
                    <a:pt x="286" y="73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45"/>
          <p:cNvGrpSpPr/>
          <p:nvPr/>
        </p:nvGrpSpPr>
        <p:grpSpPr>
          <a:xfrm>
            <a:off x="8606618" y="3963898"/>
            <a:ext cx="594750" cy="1302736"/>
            <a:chOff x="3062375" y="1687325"/>
            <a:chExt cx="260000" cy="858550"/>
          </a:xfrm>
        </p:grpSpPr>
        <p:sp>
          <p:nvSpPr>
            <p:cNvPr id="875" name="Google Shape;875;p45"/>
            <p:cNvSpPr/>
            <p:nvPr/>
          </p:nvSpPr>
          <p:spPr>
            <a:xfrm>
              <a:off x="3164150" y="1769525"/>
              <a:ext cx="53900" cy="776350"/>
            </a:xfrm>
            <a:custGeom>
              <a:avLst/>
              <a:gdLst/>
              <a:ahLst/>
              <a:cxnLst/>
              <a:rect l="l" t="t" r="r" b="b"/>
              <a:pathLst>
                <a:path w="2156" h="31054" extrusionOk="0">
                  <a:moveTo>
                    <a:pt x="1027" y="0"/>
                  </a:moveTo>
                  <a:cubicBezTo>
                    <a:pt x="958" y="285"/>
                    <a:pt x="149" y="12498"/>
                    <a:pt x="137" y="18359"/>
                  </a:cubicBezTo>
                  <a:cubicBezTo>
                    <a:pt x="126" y="21323"/>
                    <a:pt x="0" y="24334"/>
                    <a:pt x="137" y="27287"/>
                  </a:cubicBezTo>
                  <a:cubicBezTo>
                    <a:pt x="194" y="28507"/>
                    <a:pt x="12" y="29761"/>
                    <a:pt x="92" y="30982"/>
                  </a:cubicBezTo>
                  <a:cubicBezTo>
                    <a:pt x="554" y="30988"/>
                    <a:pt x="937" y="31054"/>
                    <a:pt x="1334" y="31054"/>
                  </a:cubicBezTo>
                  <a:cubicBezTo>
                    <a:pt x="1593" y="31054"/>
                    <a:pt x="1858" y="31026"/>
                    <a:pt x="2156" y="30936"/>
                  </a:cubicBezTo>
                  <a:cubicBezTo>
                    <a:pt x="2030" y="29351"/>
                    <a:pt x="1950" y="27755"/>
                    <a:pt x="1768" y="26170"/>
                  </a:cubicBezTo>
                  <a:cubicBezTo>
                    <a:pt x="1540" y="24231"/>
                    <a:pt x="1540" y="741"/>
                    <a:pt x="1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3062375" y="1687325"/>
              <a:ext cx="260000" cy="626200"/>
            </a:xfrm>
            <a:custGeom>
              <a:avLst/>
              <a:gdLst/>
              <a:ahLst/>
              <a:cxnLst/>
              <a:rect l="l" t="t" r="r" b="b"/>
              <a:pathLst>
                <a:path w="10400" h="25048" extrusionOk="0">
                  <a:moveTo>
                    <a:pt x="4765" y="1"/>
                  </a:moveTo>
                  <a:cubicBezTo>
                    <a:pt x="3440" y="1"/>
                    <a:pt x="2427" y="1056"/>
                    <a:pt x="1768" y="2148"/>
                  </a:cubicBezTo>
                  <a:cubicBezTo>
                    <a:pt x="12" y="5101"/>
                    <a:pt x="115" y="9252"/>
                    <a:pt x="206" y="12536"/>
                  </a:cubicBezTo>
                  <a:cubicBezTo>
                    <a:pt x="274" y="15101"/>
                    <a:pt x="1" y="17838"/>
                    <a:pt x="354" y="20381"/>
                  </a:cubicBezTo>
                  <a:cubicBezTo>
                    <a:pt x="468" y="21248"/>
                    <a:pt x="594" y="22525"/>
                    <a:pt x="1198" y="23232"/>
                  </a:cubicBezTo>
                  <a:cubicBezTo>
                    <a:pt x="1663" y="24602"/>
                    <a:pt x="2935" y="25047"/>
                    <a:pt x="4288" y="25047"/>
                  </a:cubicBezTo>
                  <a:cubicBezTo>
                    <a:pt x="5557" y="25047"/>
                    <a:pt x="6898" y="24656"/>
                    <a:pt x="7709" y="24269"/>
                  </a:cubicBezTo>
                  <a:cubicBezTo>
                    <a:pt x="9111" y="23597"/>
                    <a:pt x="9670" y="22376"/>
                    <a:pt x="9955" y="20905"/>
                  </a:cubicBezTo>
                  <a:cubicBezTo>
                    <a:pt x="10400" y="18568"/>
                    <a:pt x="10229" y="8180"/>
                    <a:pt x="9682" y="5648"/>
                  </a:cubicBezTo>
                  <a:cubicBezTo>
                    <a:pt x="9340" y="4098"/>
                    <a:pt x="9191" y="2364"/>
                    <a:pt x="8176" y="1190"/>
                  </a:cubicBezTo>
                  <a:cubicBezTo>
                    <a:pt x="7504" y="415"/>
                    <a:pt x="6261" y="232"/>
                    <a:pt x="5200" y="38"/>
                  </a:cubicBezTo>
                  <a:cubicBezTo>
                    <a:pt x="5052" y="13"/>
                    <a:pt x="4907" y="1"/>
                    <a:pt x="4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3115125" y="1802300"/>
              <a:ext cx="18250" cy="18275"/>
            </a:xfrm>
            <a:custGeom>
              <a:avLst/>
              <a:gdLst/>
              <a:ahLst/>
              <a:cxnLst/>
              <a:rect l="l" t="t" r="r" b="b"/>
              <a:pathLst>
                <a:path w="730" h="731" extrusionOk="0">
                  <a:moveTo>
                    <a:pt x="365" y="0"/>
                  </a:moveTo>
                  <a:cubicBezTo>
                    <a:pt x="160" y="0"/>
                    <a:pt x="0" y="171"/>
                    <a:pt x="0" y="365"/>
                  </a:cubicBezTo>
                  <a:cubicBezTo>
                    <a:pt x="0" y="571"/>
                    <a:pt x="160" y="730"/>
                    <a:pt x="365" y="730"/>
                  </a:cubicBezTo>
                  <a:cubicBezTo>
                    <a:pt x="570" y="730"/>
                    <a:pt x="730" y="571"/>
                    <a:pt x="730" y="365"/>
                  </a:cubicBezTo>
                  <a:cubicBezTo>
                    <a:pt x="730" y="171"/>
                    <a:pt x="57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3174125" y="1931425"/>
              <a:ext cx="13425" cy="13425"/>
            </a:xfrm>
            <a:custGeom>
              <a:avLst/>
              <a:gdLst/>
              <a:ahLst/>
              <a:cxnLst/>
              <a:rect l="l" t="t" r="r" b="b"/>
              <a:pathLst>
                <a:path w="537" h="537" extrusionOk="0">
                  <a:moveTo>
                    <a:pt x="263" y="1"/>
                  </a:moveTo>
                  <a:cubicBezTo>
                    <a:pt x="115" y="1"/>
                    <a:pt x="1" y="115"/>
                    <a:pt x="1" y="275"/>
                  </a:cubicBezTo>
                  <a:cubicBezTo>
                    <a:pt x="1" y="423"/>
                    <a:pt x="115" y="537"/>
                    <a:pt x="263" y="537"/>
                  </a:cubicBezTo>
                  <a:cubicBezTo>
                    <a:pt x="422" y="537"/>
                    <a:pt x="536" y="423"/>
                    <a:pt x="536" y="275"/>
                  </a:cubicBezTo>
                  <a:cubicBezTo>
                    <a:pt x="536" y="115"/>
                    <a:pt x="422" y="1"/>
                    <a:pt x="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3102850" y="2005275"/>
              <a:ext cx="17125" cy="16825"/>
            </a:xfrm>
            <a:custGeom>
              <a:avLst/>
              <a:gdLst/>
              <a:ahLst/>
              <a:cxnLst/>
              <a:rect l="l" t="t" r="r" b="b"/>
              <a:pathLst>
                <a:path w="685" h="673" extrusionOk="0">
                  <a:moveTo>
                    <a:pt x="343" y="0"/>
                  </a:moveTo>
                  <a:cubicBezTo>
                    <a:pt x="160" y="0"/>
                    <a:pt x="1" y="148"/>
                    <a:pt x="1" y="342"/>
                  </a:cubicBezTo>
                  <a:cubicBezTo>
                    <a:pt x="1" y="525"/>
                    <a:pt x="160" y="673"/>
                    <a:pt x="343" y="673"/>
                  </a:cubicBezTo>
                  <a:cubicBezTo>
                    <a:pt x="525" y="673"/>
                    <a:pt x="685" y="525"/>
                    <a:pt x="685" y="342"/>
                  </a:cubicBezTo>
                  <a:cubicBezTo>
                    <a:pt x="685" y="148"/>
                    <a:pt x="525"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3274175" y="2090800"/>
              <a:ext cx="10000" cy="10000"/>
            </a:xfrm>
            <a:custGeom>
              <a:avLst/>
              <a:gdLst/>
              <a:ahLst/>
              <a:cxnLst/>
              <a:rect l="l" t="t" r="r" b="b"/>
              <a:pathLst>
                <a:path w="400" h="400" extrusionOk="0">
                  <a:moveTo>
                    <a:pt x="206" y="0"/>
                  </a:moveTo>
                  <a:cubicBezTo>
                    <a:pt x="92" y="0"/>
                    <a:pt x="1" y="91"/>
                    <a:pt x="1" y="194"/>
                  </a:cubicBezTo>
                  <a:cubicBezTo>
                    <a:pt x="1" y="308"/>
                    <a:pt x="92" y="399"/>
                    <a:pt x="206" y="399"/>
                  </a:cubicBezTo>
                  <a:cubicBezTo>
                    <a:pt x="309" y="399"/>
                    <a:pt x="400" y="308"/>
                    <a:pt x="400" y="194"/>
                  </a:cubicBezTo>
                  <a:cubicBezTo>
                    <a:pt x="400" y="91"/>
                    <a:pt x="309"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3133350" y="2219075"/>
              <a:ext cx="13150" cy="13125"/>
            </a:xfrm>
            <a:custGeom>
              <a:avLst/>
              <a:gdLst/>
              <a:ahLst/>
              <a:cxnLst/>
              <a:rect l="l" t="t" r="r" b="b"/>
              <a:pathLst>
                <a:path w="526" h="525" extrusionOk="0">
                  <a:moveTo>
                    <a:pt x="263" y="0"/>
                  </a:moveTo>
                  <a:cubicBezTo>
                    <a:pt x="115" y="0"/>
                    <a:pt x="1" y="114"/>
                    <a:pt x="1" y="263"/>
                  </a:cubicBezTo>
                  <a:cubicBezTo>
                    <a:pt x="1" y="411"/>
                    <a:pt x="115" y="525"/>
                    <a:pt x="263" y="525"/>
                  </a:cubicBezTo>
                  <a:cubicBezTo>
                    <a:pt x="411" y="525"/>
                    <a:pt x="525" y="411"/>
                    <a:pt x="525" y="263"/>
                  </a:cubicBezTo>
                  <a:cubicBezTo>
                    <a:pt x="525" y="114"/>
                    <a:pt x="411" y="0"/>
                    <a:pt x="263" y="0"/>
                  </a:cubicBezTo>
                  <a:close/>
                </a:path>
              </a:pathLst>
            </a:custGeom>
            <a:solidFill>
              <a:srgbClr val="EBE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3219450" y="2170325"/>
              <a:ext cx="17125" cy="17425"/>
            </a:xfrm>
            <a:custGeom>
              <a:avLst/>
              <a:gdLst/>
              <a:ahLst/>
              <a:cxnLst/>
              <a:rect l="l" t="t" r="r" b="b"/>
              <a:pathLst>
                <a:path w="685" h="697" extrusionOk="0">
                  <a:moveTo>
                    <a:pt x="343" y="0"/>
                  </a:moveTo>
                  <a:cubicBezTo>
                    <a:pt x="149" y="0"/>
                    <a:pt x="1" y="160"/>
                    <a:pt x="1" y="343"/>
                  </a:cubicBezTo>
                  <a:cubicBezTo>
                    <a:pt x="1" y="536"/>
                    <a:pt x="149" y="696"/>
                    <a:pt x="343" y="696"/>
                  </a:cubicBezTo>
                  <a:cubicBezTo>
                    <a:pt x="537" y="696"/>
                    <a:pt x="685" y="536"/>
                    <a:pt x="685" y="343"/>
                  </a:cubicBezTo>
                  <a:cubicBezTo>
                    <a:pt x="685" y="160"/>
                    <a:pt x="537"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3062375" y="1937125"/>
              <a:ext cx="251175" cy="376400"/>
            </a:xfrm>
            <a:custGeom>
              <a:avLst/>
              <a:gdLst/>
              <a:ahLst/>
              <a:cxnLst/>
              <a:rect l="l" t="t" r="r" b="b"/>
              <a:pathLst>
                <a:path w="10047" h="15056" extrusionOk="0">
                  <a:moveTo>
                    <a:pt x="160" y="1"/>
                  </a:moveTo>
                  <a:cubicBezTo>
                    <a:pt x="160" y="879"/>
                    <a:pt x="183" y="1734"/>
                    <a:pt x="206" y="2544"/>
                  </a:cubicBezTo>
                  <a:cubicBezTo>
                    <a:pt x="274" y="5109"/>
                    <a:pt x="1" y="7846"/>
                    <a:pt x="354" y="10389"/>
                  </a:cubicBezTo>
                  <a:cubicBezTo>
                    <a:pt x="468" y="11256"/>
                    <a:pt x="594" y="12533"/>
                    <a:pt x="1198" y="13240"/>
                  </a:cubicBezTo>
                  <a:cubicBezTo>
                    <a:pt x="1663" y="14610"/>
                    <a:pt x="2935" y="15055"/>
                    <a:pt x="4288" y="15055"/>
                  </a:cubicBezTo>
                  <a:cubicBezTo>
                    <a:pt x="5557" y="15055"/>
                    <a:pt x="6898" y="14664"/>
                    <a:pt x="7709" y="14277"/>
                  </a:cubicBezTo>
                  <a:cubicBezTo>
                    <a:pt x="9111" y="13605"/>
                    <a:pt x="9670" y="12384"/>
                    <a:pt x="9955" y="10913"/>
                  </a:cubicBezTo>
                  <a:cubicBezTo>
                    <a:pt x="9989" y="10731"/>
                    <a:pt x="10012" y="10503"/>
                    <a:pt x="10047" y="10229"/>
                  </a:cubicBezTo>
                  <a:cubicBezTo>
                    <a:pt x="9989" y="10149"/>
                    <a:pt x="9921" y="10081"/>
                    <a:pt x="9841" y="10058"/>
                  </a:cubicBezTo>
                  <a:cubicBezTo>
                    <a:pt x="9821" y="10051"/>
                    <a:pt x="9799" y="10048"/>
                    <a:pt x="9776" y="10048"/>
                  </a:cubicBezTo>
                  <a:cubicBezTo>
                    <a:pt x="9582" y="10048"/>
                    <a:pt x="9312" y="10283"/>
                    <a:pt x="9180" y="10355"/>
                  </a:cubicBezTo>
                  <a:cubicBezTo>
                    <a:pt x="8769" y="10549"/>
                    <a:pt x="8359" y="10685"/>
                    <a:pt x="7914" y="10788"/>
                  </a:cubicBezTo>
                  <a:cubicBezTo>
                    <a:pt x="7392" y="10915"/>
                    <a:pt x="6811" y="10992"/>
                    <a:pt x="6223" y="10992"/>
                  </a:cubicBezTo>
                  <a:cubicBezTo>
                    <a:pt x="4962" y="10992"/>
                    <a:pt x="3675" y="10636"/>
                    <a:pt x="2897" y="9648"/>
                  </a:cubicBezTo>
                  <a:cubicBezTo>
                    <a:pt x="2019" y="8530"/>
                    <a:pt x="1928" y="7367"/>
                    <a:pt x="1893" y="6022"/>
                  </a:cubicBezTo>
                  <a:cubicBezTo>
                    <a:pt x="1871" y="4676"/>
                    <a:pt x="1335" y="3331"/>
                    <a:pt x="799" y="2110"/>
                  </a:cubicBezTo>
                  <a:cubicBezTo>
                    <a:pt x="480" y="1403"/>
                    <a:pt x="286" y="73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 name="Google Shape;884;p45"/>
          <p:cNvGrpSpPr/>
          <p:nvPr/>
        </p:nvGrpSpPr>
        <p:grpSpPr>
          <a:xfrm>
            <a:off x="8146864" y="4444083"/>
            <a:ext cx="372216" cy="815299"/>
            <a:chOff x="3062375" y="1687325"/>
            <a:chExt cx="260000" cy="858550"/>
          </a:xfrm>
        </p:grpSpPr>
        <p:sp>
          <p:nvSpPr>
            <p:cNvPr id="885" name="Google Shape;885;p45"/>
            <p:cNvSpPr/>
            <p:nvPr/>
          </p:nvSpPr>
          <p:spPr>
            <a:xfrm>
              <a:off x="3164150" y="1769525"/>
              <a:ext cx="53900" cy="776350"/>
            </a:xfrm>
            <a:custGeom>
              <a:avLst/>
              <a:gdLst/>
              <a:ahLst/>
              <a:cxnLst/>
              <a:rect l="l" t="t" r="r" b="b"/>
              <a:pathLst>
                <a:path w="2156" h="31054" extrusionOk="0">
                  <a:moveTo>
                    <a:pt x="1027" y="0"/>
                  </a:moveTo>
                  <a:cubicBezTo>
                    <a:pt x="958" y="285"/>
                    <a:pt x="149" y="12498"/>
                    <a:pt x="137" y="18359"/>
                  </a:cubicBezTo>
                  <a:cubicBezTo>
                    <a:pt x="126" y="21323"/>
                    <a:pt x="0" y="24334"/>
                    <a:pt x="137" y="27287"/>
                  </a:cubicBezTo>
                  <a:cubicBezTo>
                    <a:pt x="194" y="28507"/>
                    <a:pt x="12" y="29761"/>
                    <a:pt x="92" y="30982"/>
                  </a:cubicBezTo>
                  <a:cubicBezTo>
                    <a:pt x="554" y="30988"/>
                    <a:pt x="937" y="31054"/>
                    <a:pt x="1334" y="31054"/>
                  </a:cubicBezTo>
                  <a:cubicBezTo>
                    <a:pt x="1593" y="31054"/>
                    <a:pt x="1858" y="31026"/>
                    <a:pt x="2156" y="30936"/>
                  </a:cubicBezTo>
                  <a:cubicBezTo>
                    <a:pt x="2030" y="29351"/>
                    <a:pt x="1950" y="27755"/>
                    <a:pt x="1768" y="26170"/>
                  </a:cubicBezTo>
                  <a:cubicBezTo>
                    <a:pt x="1540" y="24231"/>
                    <a:pt x="1540" y="741"/>
                    <a:pt x="1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3062375" y="1687325"/>
              <a:ext cx="260000" cy="626200"/>
            </a:xfrm>
            <a:custGeom>
              <a:avLst/>
              <a:gdLst/>
              <a:ahLst/>
              <a:cxnLst/>
              <a:rect l="l" t="t" r="r" b="b"/>
              <a:pathLst>
                <a:path w="10400" h="25048" extrusionOk="0">
                  <a:moveTo>
                    <a:pt x="4765" y="1"/>
                  </a:moveTo>
                  <a:cubicBezTo>
                    <a:pt x="3440" y="1"/>
                    <a:pt x="2427" y="1056"/>
                    <a:pt x="1768" y="2148"/>
                  </a:cubicBezTo>
                  <a:cubicBezTo>
                    <a:pt x="12" y="5101"/>
                    <a:pt x="115" y="9252"/>
                    <a:pt x="206" y="12536"/>
                  </a:cubicBezTo>
                  <a:cubicBezTo>
                    <a:pt x="274" y="15101"/>
                    <a:pt x="1" y="17838"/>
                    <a:pt x="354" y="20381"/>
                  </a:cubicBezTo>
                  <a:cubicBezTo>
                    <a:pt x="468" y="21248"/>
                    <a:pt x="594" y="22525"/>
                    <a:pt x="1198" y="23232"/>
                  </a:cubicBezTo>
                  <a:cubicBezTo>
                    <a:pt x="1663" y="24602"/>
                    <a:pt x="2935" y="25047"/>
                    <a:pt x="4288" y="25047"/>
                  </a:cubicBezTo>
                  <a:cubicBezTo>
                    <a:pt x="5557" y="25047"/>
                    <a:pt x="6898" y="24656"/>
                    <a:pt x="7709" y="24269"/>
                  </a:cubicBezTo>
                  <a:cubicBezTo>
                    <a:pt x="9111" y="23597"/>
                    <a:pt x="9670" y="22376"/>
                    <a:pt x="9955" y="20905"/>
                  </a:cubicBezTo>
                  <a:cubicBezTo>
                    <a:pt x="10400" y="18568"/>
                    <a:pt x="10229" y="8180"/>
                    <a:pt x="9682" y="5648"/>
                  </a:cubicBezTo>
                  <a:cubicBezTo>
                    <a:pt x="9340" y="4098"/>
                    <a:pt x="9191" y="2364"/>
                    <a:pt x="8176" y="1190"/>
                  </a:cubicBezTo>
                  <a:cubicBezTo>
                    <a:pt x="7504" y="415"/>
                    <a:pt x="6261" y="232"/>
                    <a:pt x="5200" y="38"/>
                  </a:cubicBezTo>
                  <a:cubicBezTo>
                    <a:pt x="5052" y="13"/>
                    <a:pt x="4907" y="1"/>
                    <a:pt x="4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3115125" y="1802300"/>
              <a:ext cx="18250" cy="18275"/>
            </a:xfrm>
            <a:custGeom>
              <a:avLst/>
              <a:gdLst/>
              <a:ahLst/>
              <a:cxnLst/>
              <a:rect l="l" t="t" r="r" b="b"/>
              <a:pathLst>
                <a:path w="730" h="731" extrusionOk="0">
                  <a:moveTo>
                    <a:pt x="365" y="0"/>
                  </a:moveTo>
                  <a:cubicBezTo>
                    <a:pt x="160" y="0"/>
                    <a:pt x="0" y="171"/>
                    <a:pt x="0" y="365"/>
                  </a:cubicBezTo>
                  <a:cubicBezTo>
                    <a:pt x="0" y="571"/>
                    <a:pt x="160" y="730"/>
                    <a:pt x="365" y="730"/>
                  </a:cubicBezTo>
                  <a:cubicBezTo>
                    <a:pt x="570" y="730"/>
                    <a:pt x="730" y="571"/>
                    <a:pt x="730" y="365"/>
                  </a:cubicBezTo>
                  <a:cubicBezTo>
                    <a:pt x="730" y="171"/>
                    <a:pt x="57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3174125" y="1931425"/>
              <a:ext cx="13425" cy="13425"/>
            </a:xfrm>
            <a:custGeom>
              <a:avLst/>
              <a:gdLst/>
              <a:ahLst/>
              <a:cxnLst/>
              <a:rect l="l" t="t" r="r" b="b"/>
              <a:pathLst>
                <a:path w="537" h="537" extrusionOk="0">
                  <a:moveTo>
                    <a:pt x="263" y="1"/>
                  </a:moveTo>
                  <a:cubicBezTo>
                    <a:pt x="115" y="1"/>
                    <a:pt x="1" y="115"/>
                    <a:pt x="1" y="275"/>
                  </a:cubicBezTo>
                  <a:cubicBezTo>
                    <a:pt x="1" y="423"/>
                    <a:pt x="115" y="537"/>
                    <a:pt x="263" y="537"/>
                  </a:cubicBezTo>
                  <a:cubicBezTo>
                    <a:pt x="422" y="537"/>
                    <a:pt x="536" y="423"/>
                    <a:pt x="536" y="275"/>
                  </a:cubicBezTo>
                  <a:cubicBezTo>
                    <a:pt x="536" y="115"/>
                    <a:pt x="422" y="1"/>
                    <a:pt x="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3102850" y="2005275"/>
              <a:ext cx="17125" cy="16825"/>
            </a:xfrm>
            <a:custGeom>
              <a:avLst/>
              <a:gdLst/>
              <a:ahLst/>
              <a:cxnLst/>
              <a:rect l="l" t="t" r="r" b="b"/>
              <a:pathLst>
                <a:path w="685" h="673" extrusionOk="0">
                  <a:moveTo>
                    <a:pt x="343" y="0"/>
                  </a:moveTo>
                  <a:cubicBezTo>
                    <a:pt x="160" y="0"/>
                    <a:pt x="1" y="148"/>
                    <a:pt x="1" y="342"/>
                  </a:cubicBezTo>
                  <a:cubicBezTo>
                    <a:pt x="1" y="525"/>
                    <a:pt x="160" y="673"/>
                    <a:pt x="343" y="673"/>
                  </a:cubicBezTo>
                  <a:cubicBezTo>
                    <a:pt x="525" y="673"/>
                    <a:pt x="685" y="525"/>
                    <a:pt x="685" y="342"/>
                  </a:cubicBezTo>
                  <a:cubicBezTo>
                    <a:pt x="685" y="148"/>
                    <a:pt x="525"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3274175" y="2090800"/>
              <a:ext cx="10000" cy="10000"/>
            </a:xfrm>
            <a:custGeom>
              <a:avLst/>
              <a:gdLst/>
              <a:ahLst/>
              <a:cxnLst/>
              <a:rect l="l" t="t" r="r" b="b"/>
              <a:pathLst>
                <a:path w="400" h="400" extrusionOk="0">
                  <a:moveTo>
                    <a:pt x="206" y="0"/>
                  </a:moveTo>
                  <a:cubicBezTo>
                    <a:pt x="92" y="0"/>
                    <a:pt x="1" y="91"/>
                    <a:pt x="1" y="194"/>
                  </a:cubicBezTo>
                  <a:cubicBezTo>
                    <a:pt x="1" y="308"/>
                    <a:pt x="92" y="399"/>
                    <a:pt x="206" y="399"/>
                  </a:cubicBezTo>
                  <a:cubicBezTo>
                    <a:pt x="309" y="399"/>
                    <a:pt x="400" y="308"/>
                    <a:pt x="400" y="194"/>
                  </a:cubicBezTo>
                  <a:cubicBezTo>
                    <a:pt x="400" y="91"/>
                    <a:pt x="309"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3133350" y="2219075"/>
              <a:ext cx="13150" cy="13125"/>
            </a:xfrm>
            <a:custGeom>
              <a:avLst/>
              <a:gdLst/>
              <a:ahLst/>
              <a:cxnLst/>
              <a:rect l="l" t="t" r="r" b="b"/>
              <a:pathLst>
                <a:path w="526" h="525" extrusionOk="0">
                  <a:moveTo>
                    <a:pt x="263" y="0"/>
                  </a:moveTo>
                  <a:cubicBezTo>
                    <a:pt x="115" y="0"/>
                    <a:pt x="1" y="114"/>
                    <a:pt x="1" y="263"/>
                  </a:cubicBezTo>
                  <a:cubicBezTo>
                    <a:pt x="1" y="411"/>
                    <a:pt x="115" y="525"/>
                    <a:pt x="263" y="525"/>
                  </a:cubicBezTo>
                  <a:cubicBezTo>
                    <a:pt x="411" y="525"/>
                    <a:pt x="525" y="411"/>
                    <a:pt x="525" y="263"/>
                  </a:cubicBezTo>
                  <a:cubicBezTo>
                    <a:pt x="525" y="114"/>
                    <a:pt x="411" y="0"/>
                    <a:pt x="263" y="0"/>
                  </a:cubicBezTo>
                  <a:close/>
                </a:path>
              </a:pathLst>
            </a:custGeom>
            <a:solidFill>
              <a:srgbClr val="EBE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3219450" y="2170325"/>
              <a:ext cx="17125" cy="17425"/>
            </a:xfrm>
            <a:custGeom>
              <a:avLst/>
              <a:gdLst/>
              <a:ahLst/>
              <a:cxnLst/>
              <a:rect l="l" t="t" r="r" b="b"/>
              <a:pathLst>
                <a:path w="685" h="697" extrusionOk="0">
                  <a:moveTo>
                    <a:pt x="343" y="0"/>
                  </a:moveTo>
                  <a:cubicBezTo>
                    <a:pt x="149" y="0"/>
                    <a:pt x="1" y="160"/>
                    <a:pt x="1" y="343"/>
                  </a:cubicBezTo>
                  <a:cubicBezTo>
                    <a:pt x="1" y="536"/>
                    <a:pt x="149" y="696"/>
                    <a:pt x="343" y="696"/>
                  </a:cubicBezTo>
                  <a:cubicBezTo>
                    <a:pt x="537" y="696"/>
                    <a:pt x="685" y="536"/>
                    <a:pt x="685" y="343"/>
                  </a:cubicBezTo>
                  <a:cubicBezTo>
                    <a:pt x="685" y="160"/>
                    <a:pt x="537"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3062375" y="1937125"/>
              <a:ext cx="251175" cy="376400"/>
            </a:xfrm>
            <a:custGeom>
              <a:avLst/>
              <a:gdLst/>
              <a:ahLst/>
              <a:cxnLst/>
              <a:rect l="l" t="t" r="r" b="b"/>
              <a:pathLst>
                <a:path w="10047" h="15056" extrusionOk="0">
                  <a:moveTo>
                    <a:pt x="160" y="1"/>
                  </a:moveTo>
                  <a:cubicBezTo>
                    <a:pt x="160" y="879"/>
                    <a:pt x="183" y="1734"/>
                    <a:pt x="206" y="2544"/>
                  </a:cubicBezTo>
                  <a:cubicBezTo>
                    <a:pt x="274" y="5109"/>
                    <a:pt x="1" y="7846"/>
                    <a:pt x="354" y="10389"/>
                  </a:cubicBezTo>
                  <a:cubicBezTo>
                    <a:pt x="468" y="11256"/>
                    <a:pt x="594" y="12533"/>
                    <a:pt x="1198" y="13240"/>
                  </a:cubicBezTo>
                  <a:cubicBezTo>
                    <a:pt x="1663" y="14610"/>
                    <a:pt x="2935" y="15055"/>
                    <a:pt x="4288" y="15055"/>
                  </a:cubicBezTo>
                  <a:cubicBezTo>
                    <a:pt x="5557" y="15055"/>
                    <a:pt x="6898" y="14664"/>
                    <a:pt x="7709" y="14277"/>
                  </a:cubicBezTo>
                  <a:cubicBezTo>
                    <a:pt x="9111" y="13605"/>
                    <a:pt x="9670" y="12384"/>
                    <a:pt x="9955" y="10913"/>
                  </a:cubicBezTo>
                  <a:cubicBezTo>
                    <a:pt x="9989" y="10731"/>
                    <a:pt x="10012" y="10503"/>
                    <a:pt x="10047" y="10229"/>
                  </a:cubicBezTo>
                  <a:cubicBezTo>
                    <a:pt x="9989" y="10149"/>
                    <a:pt x="9921" y="10081"/>
                    <a:pt x="9841" y="10058"/>
                  </a:cubicBezTo>
                  <a:cubicBezTo>
                    <a:pt x="9821" y="10051"/>
                    <a:pt x="9799" y="10048"/>
                    <a:pt x="9776" y="10048"/>
                  </a:cubicBezTo>
                  <a:cubicBezTo>
                    <a:pt x="9582" y="10048"/>
                    <a:pt x="9312" y="10283"/>
                    <a:pt x="9180" y="10355"/>
                  </a:cubicBezTo>
                  <a:cubicBezTo>
                    <a:pt x="8769" y="10549"/>
                    <a:pt x="8359" y="10685"/>
                    <a:pt x="7914" y="10788"/>
                  </a:cubicBezTo>
                  <a:cubicBezTo>
                    <a:pt x="7392" y="10915"/>
                    <a:pt x="6811" y="10992"/>
                    <a:pt x="6223" y="10992"/>
                  </a:cubicBezTo>
                  <a:cubicBezTo>
                    <a:pt x="4962" y="10992"/>
                    <a:pt x="3675" y="10636"/>
                    <a:pt x="2897" y="9648"/>
                  </a:cubicBezTo>
                  <a:cubicBezTo>
                    <a:pt x="2019" y="8530"/>
                    <a:pt x="1928" y="7367"/>
                    <a:pt x="1893" y="6022"/>
                  </a:cubicBezTo>
                  <a:cubicBezTo>
                    <a:pt x="1871" y="4676"/>
                    <a:pt x="1335" y="3331"/>
                    <a:pt x="799" y="2110"/>
                  </a:cubicBezTo>
                  <a:cubicBezTo>
                    <a:pt x="480" y="1403"/>
                    <a:pt x="286" y="73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45"/>
          <p:cNvGrpSpPr/>
          <p:nvPr/>
        </p:nvGrpSpPr>
        <p:grpSpPr>
          <a:xfrm>
            <a:off x="7577070" y="4076018"/>
            <a:ext cx="540176" cy="1183197"/>
            <a:chOff x="3062375" y="1687325"/>
            <a:chExt cx="260000" cy="858550"/>
          </a:xfrm>
        </p:grpSpPr>
        <p:sp>
          <p:nvSpPr>
            <p:cNvPr id="895" name="Google Shape;895;p45"/>
            <p:cNvSpPr/>
            <p:nvPr/>
          </p:nvSpPr>
          <p:spPr>
            <a:xfrm>
              <a:off x="3164150" y="1769525"/>
              <a:ext cx="53900" cy="776350"/>
            </a:xfrm>
            <a:custGeom>
              <a:avLst/>
              <a:gdLst/>
              <a:ahLst/>
              <a:cxnLst/>
              <a:rect l="l" t="t" r="r" b="b"/>
              <a:pathLst>
                <a:path w="2156" h="31054" extrusionOk="0">
                  <a:moveTo>
                    <a:pt x="1027" y="0"/>
                  </a:moveTo>
                  <a:cubicBezTo>
                    <a:pt x="958" y="285"/>
                    <a:pt x="149" y="12498"/>
                    <a:pt x="137" y="18359"/>
                  </a:cubicBezTo>
                  <a:cubicBezTo>
                    <a:pt x="126" y="21323"/>
                    <a:pt x="0" y="24334"/>
                    <a:pt x="137" y="27287"/>
                  </a:cubicBezTo>
                  <a:cubicBezTo>
                    <a:pt x="194" y="28507"/>
                    <a:pt x="12" y="29761"/>
                    <a:pt x="92" y="30982"/>
                  </a:cubicBezTo>
                  <a:cubicBezTo>
                    <a:pt x="554" y="30988"/>
                    <a:pt x="937" y="31054"/>
                    <a:pt x="1334" y="31054"/>
                  </a:cubicBezTo>
                  <a:cubicBezTo>
                    <a:pt x="1593" y="31054"/>
                    <a:pt x="1858" y="31026"/>
                    <a:pt x="2156" y="30936"/>
                  </a:cubicBezTo>
                  <a:cubicBezTo>
                    <a:pt x="2030" y="29351"/>
                    <a:pt x="1950" y="27755"/>
                    <a:pt x="1768" y="26170"/>
                  </a:cubicBezTo>
                  <a:cubicBezTo>
                    <a:pt x="1540" y="24231"/>
                    <a:pt x="1540" y="741"/>
                    <a:pt x="10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3062375" y="1687325"/>
              <a:ext cx="260000" cy="626200"/>
            </a:xfrm>
            <a:custGeom>
              <a:avLst/>
              <a:gdLst/>
              <a:ahLst/>
              <a:cxnLst/>
              <a:rect l="l" t="t" r="r" b="b"/>
              <a:pathLst>
                <a:path w="10400" h="25048" extrusionOk="0">
                  <a:moveTo>
                    <a:pt x="4765" y="1"/>
                  </a:moveTo>
                  <a:cubicBezTo>
                    <a:pt x="3440" y="1"/>
                    <a:pt x="2427" y="1056"/>
                    <a:pt x="1768" y="2148"/>
                  </a:cubicBezTo>
                  <a:cubicBezTo>
                    <a:pt x="12" y="5101"/>
                    <a:pt x="115" y="9252"/>
                    <a:pt x="206" y="12536"/>
                  </a:cubicBezTo>
                  <a:cubicBezTo>
                    <a:pt x="274" y="15101"/>
                    <a:pt x="1" y="17838"/>
                    <a:pt x="354" y="20381"/>
                  </a:cubicBezTo>
                  <a:cubicBezTo>
                    <a:pt x="468" y="21248"/>
                    <a:pt x="594" y="22525"/>
                    <a:pt x="1198" y="23232"/>
                  </a:cubicBezTo>
                  <a:cubicBezTo>
                    <a:pt x="1663" y="24602"/>
                    <a:pt x="2935" y="25047"/>
                    <a:pt x="4288" y="25047"/>
                  </a:cubicBezTo>
                  <a:cubicBezTo>
                    <a:pt x="5557" y="25047"/>
                    <a:pt x="6898" y="24656"/>
                    <a:pt x="7709" y="24269"/>
                  </a:cubicBezTo>
                  <a:cubicBezTo>
                    <a:pt x="9111" y="23597"/>
                    <a:pt x="9670" y="22376"/>
                    <a:pt x="9955" y="20905"/>
                  </a:cubicBezTo>
                  <a:cubicBezTo>
                    <a:pt x="10400" y="18568"/>
                    <a:pt x="10229" y="8180"/>
                    <a:pt x="9682" y="5648"/>
                  </a:cubicBezTo>
                  <a:cubicBezTo>
                    <a:pt x="9340" y="4098"/>
                    <a:pt x="9191" y="2364"/>
                    <a:pt x="8176" y="1190"/>
                  </a:cubicBezTo>
                  <a:cubicBezTo>
                    <a:pt x="7504" y="415"/>
                    <a:pt x="6261" y="232"/>
                    <a:pt x="5200" y="38"/>
                  </a:cubicBezTo>
                  <a:cubicBezTo>
                    <a:pt x="5052" y="13"/>
                    <a:pt x="4907" y="1"/>
                    <a:pt x="4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3115125" y="1802300"/>
              <a:ext cx="18250" cy="18275"/>
            </a:xfrm>
            <a:custGeom>
              <a:avLst/>
              <a:gdLst/>
              <a:ahLst/>
              <a:cxnLst/>
              <a:rect l="l" t="t" r="r" b="b"/>
              <a:pathLst>
                <a:path w="730" h="731" extrusionOk="0">
                  <a:moveTo>
                    <a:pt x="365" y="0"/>
                  </a:moveTo>
                  <a:cubicBezTo>
                    <a:pt x="160" y="0"/>
                    <a:pt x="0" y="171"/>
                    <a:pt x="0" y="365"/>
                  </a:cubicBezTo>
                  <a:cubicBezTo>
                    <a:pt x="0" y="571"/>
                    <a:pt x="160" y="730"/>
                    <a:pt x="365" y="730"/>
                  </a:cubicBezTo>
                  <a:cubicBezTo>
                    <a:pt x="570" y="730"/>
                    <a:pt x="730" y="571"/>
                    <a:pt x="730" y="365"/>
                  </a:cubicBezTo>
                  <a:cubicBezTo>
                    <a:pt x="730" y="171"/>
                    <a:pt x="570" y="0"/>
                    <a:pt x="3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3174125" y="1931425"/>
              <a:ext cx="13425" cy="13425"/>
            </a:xfrm>
            <a:custGeom>
              <a:avLst/>
              <a:gdLst/>
              <a:ahLst/>
              <a:cxnLst/>
              <a:rect l="l" t="t" r="r" b="b"/>
              <a:pathLst>
                <a:path w="537" h="537" extrusionOk="0">
                  <a:moveTo>
                    <a:pt x="263" y="1"/>
                  </a:moveTo>
                  <a:cubicBezTo>
                    <a:pt x="115" y="1"/>
                    <a:pt x="1" y="115"/>
                    <a:pt x="1" y="275"/>
                  </a:cubicBezTo>
                  <a:cubicBezTo>
                    <a:pt x="1" y="423"/>
                    <a:pt x="115" y="537"/>
                    <a:pt x="263" y="537"/>
                  </a:cubicBezTo>
                  <a:cubicBezTo>
                    <a:pt x="422" y="537"/>
                    <a:pt x="536" y="423"/>
                    <a:pt x="536" y="275"/>
                  </a:cubicBezTo>
                  <a:cubicBezTo>
                    <a:pt x="536" y="115"/>
                    <a:pt x="422" y="1"/>
                    <a:pt x="2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3102850" y="2005275"/>
              <a:ext cx="17125" cy="16825"/>
            </a:xfrm>
            <a:custGeom>
              <a:avLst/>
              <a:gdLst/>
              <a:ahLst/>
              <a:cxnLst/>
              <a:rect l="l" t="t" r="r" b="b"/>
              <a:pathLst>
                <a:path w="685" h="673" extrusionOk="0">
                  <a:moveTo>
                    <a:pt x="343" y="0"/>
                  </a:moveTo>
                  <a:cubicBezTo>
                    <a:pt x="160" y="0"/>
                    <a:pt x="1" y="148"/>
                    <a:pt x="1" y="342"/>
                  </a:cubicBezTo>
                  <a:cubicBezTo>
                    <a:pt x="1" y="525"/>
                    <a:pt x="160" y="673"/>
                    <a:pt x="343" y="673"/>
                  </a:cubicBezTo>
                  <a:cubicBezTo>
                    <a:pt x="525" y="673"/>
                    <a:pt x="685" y="525"/>
                    <a:pt x="685" y="342"/>
                  </a:cubicBezTo>
                  <a:cubicBezTo>
                    <a:pt x="685" y="148"/>
                    <a:pt x="525"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3274175" y="2090800"/>
              <a:ext cx="10000" cy="10000"/>
            </a:xfrm>
            <a:custGeom>
              <a:avLst/>
              <a:gdLst/>
              <a:ahLst/>
              <a:cxnLst/>
              <a:rect l="l" t="t" r="r" b="b"/>
              <a:pathLst>
                <a:path w="400" h="400" extrusionOk="0">
                  <a:moveTo>
                    <a:pt x="206" y="0"/>
                  </a:moveTo>
                  <a:cubicBezTo>
                    <a:pt x="92" y="0"/>
                    <a:pt x="1" y="91"/>
                    <a:pt x="1" y="194"/>
                  </a:cubicBezTo>
                  <a:cubicBezTo>
                    <a:pt x="1" y="308"/>
                    <a:pt x="92" y="399"/>
                    <a:pt x="206" y="399"/>
                  </a:cubicBezTo>
                  <a:cubicBezTo>
                    <a:pt x="309" y="399"/>
                    <a:pt x="400" y="308"/>
                    <a:pt x="400" y="194"/>
                  </a:cubicBezTo>
                  <a:cubicBezTo>
                    <a:pt x="400" y="91"/>
                    <a:pt x="309" y="0"/>
                    <a:pt x="2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3133350" y="2219075"/>
              <a:ext cx="13150" cy="13125"/>
            </a:xfrm>
            <a:custGeom>
              <a:avLst/>
              <a:gdLst/>
              <a:ahLst/>
              <a:cxnLst/>
              <a:rect l="l" t="t" r="r" b="b"/>
              <a:pathLst>
                <a:path w="526" h="525" extrusionOk="0">
                  <a:moveTo>
                    <a:pt x="263" y="0"/>
                  </a:moveTo>
                  <a:cubicBezTo>
                    <a:pt x="115" y="0"/>
                    <a:pt x="1" y="114"/>
                    <a:pt x="1" y="263"/>
                  </a:cubicBezTo>
                  <a:cubicBezTo>
                    <a:pt x="1" y="411"/>
                    <a:pt x="115" y="525"/>
                    <a:pt x="263" y="525"/>
                  </a:cubicBezTo>
                  <a:cubicBezTo>
                    <a:pt x="411" y="525"/>
                    <a:pt x="525" y="411"/>
                    <a:pt x="525" y="263"/>
                  </a:cubicBezTo>
                  <a:cubicBezTo>
                    <a:pt x="525" y="114"/>
                    <a:pt x="411" y="0"/>
                    <a:pt x="263" y="0"/>
                  </a:cubicBezTo>
                  <a:close/>
                </a:path>
              </a:pathLst>
            </a:custGeom>
            <a:solidFill>
              <a:srgbClr val="EBE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3219450" y="2170325"/>
              <a:ext cx="17125" cy="17425"/>
            </a:xfrm>
            <a:custGeom>
              <a:avLst/>
              <a:gdLst/>
              <a:ahLst/>
              <a:cxnLst/>
              <a:rect l="l" t="t" r="r" b="b"/>
              <a:pathLst>
                <a:path w="685" h="697" extrusionOk="0">
                  <a:moveTo>
                    <a:pt x="343" y="0"/>
                  </a:moveTo>
                  <a:cubicBezTo>
                    <a:pt x="149" y="0"/>
                    <a:pt x="1" y="160"/>
                    <a:pt x="1" y="343"/>
                  </a:cubicBezTo>
                  <a:cubicBezTo>
                    <a:pt x="1" y="536"/>
                    <a:pt x="149" y="696"/>
                    <a:pt x="343" y="696"/>
                  </a:cubicBezTo>
                  <a:cubicBezTo>
                    <a:pt x="537" y="696"/>
                    <a:pt x="685" y="536"/>
                    <a:pt x="685" y="343"/>
                  </a:cubicBezTo>
                  <a:cubicBezTo>
                    <a:pt x="685" y="160"/>
                    <a:pt x="537"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3062375" y="1937125"/>
              <a:ext cx="251175" cy="376400"/>
            </a:xfrm>
            <a:custGeom>
              <a:avLst/>
              <a:gdLst/>
              <a:ahLst/>
              <a:cxnLst/>
              <a:rect l="l" t="t" r="r" b="b"/>
              <a:pathLst>
                <a:path w="10047" h="15056" extrusionOk="0">
                  <a:moveTo>
                    <a:pt x="160" y="1"/>
                  </a:moveTo>
                  <a:cubicBezTo>
                    <a:pt x="160" y="879"/>
                    <a:pt x="183" y="1734"/>
                    <a:pt x="206" y="2544"/>
                  </a:cubicBezTo>
                  <a:cubicBezTo>
                    <a:pt x="274" y="5109"/>
                    <a:pt x="1" y="7846"/>
                    <a:pt x="354" y="10389"/>
                  </a:cubicBezTo>
                  <a:cubicBezTo>
                    <a:pt x="468" y="11256"/>
                    <a:pt x="594" y="12533"/>
                    <a:pt x="1198" y="13240"/>
                  </a:cubicBezTo>
                  <a:cubicBezTo>
                    <a:pt x="1663" y="14610"/>
                    <a:pt x="2935" y="15055"/>
                    <a:pt x="4288" y="15055"/>
                  </a:cubicBezTo>
                  <a:cubicBezTo>
                    <a:pt x="5557" y="15055"/>
                    <a:pt x="6898" y="14664"/>
                    <a:pt x="7709" y="14277"/>
                  </a:cubicBezTo>
                  <a:cubicBezTo>
                    <a:pt x="9111" y="13605"/>
                    <a:pt x="9670" y="12384"/>
                    <a:pt x="9955" y="10913"/>
                  </a:cubicBezTo>
                  <a:cubicBezTo>
                    <a:pt x="9989" y="10731"/>
                    <a:pt x="10012" y="10503"/>
                    <a:pt x="10047" y="10229"/>
                  </a:cubicBezTo>
                  <a:cubicBezTo>
                    <a:pt x="9989" y="10149"/>
                    <a:pt x="9921" y="10081"/>
                    <a:pt x="9841" y="10058"/>
                  </a:cubicBezTo>
                  <a:cubicBezTo>
                    <a:pt x="9821" y="10051"/>
                    <a:pt x="9799" y="10048"/>
                    <a:pt x="9776" y="10048"/>
                  </a:cubicBezTo>
                  <a:cubicBezTo>
                    <a:pt x="9582" y="10048"/>
                    <a:pt x="9312" y="10283"/>
                    <a:pt x="9180" y="10355"/>
                  </a:cubicBezTo>
                  <a:cubicBezTo>
                    <a:pt x="8769" y="10549"/>
                    <a:pt x="8359" y="10685"/>
                    <a:pt x="7914" y="10788"/>
                  </a:cubicBezTo>
                  <a:cubicBezTo>
                    <a:pt x="7392" y="10915"/>
                    <a:pt x="6811" y="10992"/>
                    <a:pt x="6223" y="10992"/>
                  </a:cubicBezTo>
                  <a:cubicBezTo>
                    <a:pt x="4962" y="10992"/>
                    <a:pt x="3675" y="10636"/>
                    <a:pt x="2897" y="9648"/>
                  </a:cubicBezTo>
                  <a:cubicBezTo>
                    <a:pt x="2019" y="8530"/>
                    <a:pt x="1928" y="7367"/>
                    <a:pt x="1893" y="6022"/>
                  </a:cubicBezTo>
                  <a:cubicBezTo>
                    <a:pt x="1871" y="4676"/>
                    <a:pt x="1335" y="3331"/>
                    <a:pt x="799" y="2110"/>
                  </a:cubicBezTo>
                  <a:cubicBezTo>
                    <a:pt x="480" y="1403"/>
                    <a:pt x="286" y="731"/>
                    <a:pt x="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04" name="Google Shape;904;p45"/>
          <p:cNvCxnSpPr/>
          <p:nvPr/>
        </p:nvCxnSpPr>
        <p:spPr>
          <a:xfrm>
            <a:off x="5488175" y="4601775"/>
            <a:ext cx="2956200" cy="0"/>
          </a:xfrm>
          <a:prstGeom prst="straightConnector1">
            <a:avLst/>
          </a:prstGeom>
          <a:noFill/>
          <a:ln w="9525" cap="flat" cmpd="sng">
            <a:solidFill>
              <a:schemeClr val="dk2"/>
            </a:solidFill>
            <a:prstDash val="solid"/>
            <a:round/>
            <a:headEnd type="none" w="med" len="med"/>
            <a:tailEnd type="none" w="med" len="med"/>
          </a:ln>
        </p:spPr>
      </p:cxnSp>
      <p:cxnSp>
        <p:nvCxnSpPr>
          <p:cNvPr id="905" name="Google Shape;905;p45"/>
          <p:cNvCxnSpPr/>
          <p:nvPr/>
        </p:nvCxnSpPr>
        <p:spPr>
          <a:xfrm rot="10800000">
            <a:off x="6546413" y="1451463"/>
            <a:ext cx="0" cy="1005600"/>
          </a:xfrm>
          <a:prstGeom prst="straightConnector1">
            <a:avLst/>
          </a:prstGeom>
          <a:noFill/>
          <a:ln w="28575" cap="flat" cmpd="sng">
            <a:solidFill>
              <a:schemeClr val="accent3"/>
            </a:solidFill>
            <a:prstDash val="solid"/>
            <a:round/>
            <a:headEnd type="none" w="med" len="med"/>
            <a:tailEnd type="triangle" w="med" len="med"/>
          </a:ln>
        </p:spPr>
      </p:cxnSp>
      <p:cxnSp>
        <p:nvCxnSpPr>
          <p:cNvPr id="906" name="Google Shape;906;p45"/>
          <p:cNvCxnSpPr/>
          <p:nvPr/>
        </p:nvCxnSpPr>
        <p:spPr>
          <a:xfrm rot="10800000">
            <a:off x="7182763" y="1451463"/>
            <a:ext cx="0" cy="1005600"/>
          </a:xfrm>
          <a:prstGeom prst="straightConnector1">
            <a:avLst/>
          </a:prstGeom>
          <a:noFill/>
          <a:ln w="28575" cap="flat" cmpd="sng">
            <a:solidFill>
              <a:schemeClr val="accent3"/>
            </a:solidFill>
            <a:prstDash val="solid"/>
            <a:round/>
            <a:headEnd type="none" w="med" len="med"/>
            <a:tailEnd type="triangle" w="med" len="med"/>
          </a:ln>
        </p:spPr>
      </p:cxnSp>
      <p:cxnSp>
        <p:nvCxnSpPr>
          <p:cNvPr id="907" name="Google Shape;907;p45"/>
          <p:cNvCxnSpPr/>
          <p:nvPr/>
        </p:nvCxnSpPr>
        <p:spPr>
          <a:xfrm rot="10800000">
            <a:off x="7819113" y="1451463"/>
            <a:ext cx="0" cy="1005600"/>
          </a:xfrm>
          <a:prstGeom prst="straightConnector1">
            <a:avLst/>
          </a:prstGeom>
          <a:noFill/>
          <a:ln w="28575" cap="flat" cmpd="sng">
            <a:solidFill>
              <a:schemeClr val="accent3"/>
            </a:solidFill>
            <a:prstDash val="solid"/>
            <a:round/>
            <a:headEnd type="none" w="med" len="med"/>
            <a:tailEnd type="triangle" w="med" len="med"/>
          </a:ln>
        </p:spPr>
      </p:cxnSp>
    </p:spTree>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12788" y="0"/>
            <a:ext cx="8156892" cy="5020056"/>
          </a:xfrm>
          <a:prstGeom prst="rect">
            <a:avLst/>
          </a:prstGeom>
        </p:spPr>
      </p:pic>
    </p:spTree>
    <p:extLst>
      <p:ext uri="{BB962C8B-B14F-4D97-AF65-F5344CB8AC3E}">
        <p14:creationId xmlns:p14="http://schemas.microsoft.com/office/powerpoint/2010/main" val="2628596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97330" y="119126"/>
            <a:ext cx="6540246" cy="4338363"/>
          </a:xfrm>
          <a:prstGeom prst="rect">
            <a:avLst/>
          </a:prstGeom>
        </p:spPr>
      </p:pic>
      <p:sp>
        <p:nvSpPr>
          <p:cNvPr id="4" name="Rectangle 3"/>
          <p:cNvSpPr/>
          <p:nvPr/>
        </p:nvSpPr>
        <p:spPr>
          <a:xfrm>
            <a:off x="2329773" y="4238521"/>
            <a:ext cx="5140875" cy="1084912"/>
          </a:xfrm>
          <a:prstGeom prst="rect">
            <a:avLst/>
          </a:prstGeom>
        </p:spPr>
        <p:txBody>
          <a:bodyPr wrap="square">
            <a:spAutoFit/>
          </a:bodyPr>
          <a:lstStyle/>
          <a:p>
            <a:pPr algn="just">
              <a:lnSpc>
                <a:spcPct val="150000"/>
              </a:lnSpc>
              <a:spcBef>
                <a:spcPts val="300"/>
              </a:spcBef>
              <a:spcAft>
                <a:spcPts val="300"/>
              </a:spcAft>
            </a:pPr>
            <a:r>
              <a:rPr lang="en-US" sz="43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RỪNG PHÒNG HỘ</a:t>
            </a:r>
            <a:endParaRPr lang="en-US" sz="43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6370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7"/>
          <p:cNvSpPr>
            <a:spLocks noGrp="1"/>
          </p:cNvSpPr>
          <p:nvPr>
            <p:ph idx="1"/>
          </p:nvPr>
        </p:nvSpPr>
        <p:spPr>
          <a:xfrm>
            <a:off x="712788" y="726948"/>
            <a:ext cx="3287712" cy="3886200"/>
          </a:xfrm>
        </p:spPr>
        <p:txBody>
          <a:bodyPr/>
          <a:lstStyle/>
          <a:p>
            <a:pPr>
              <a:buFont typeface="Wingdings" panose="05000000000000000000" pitchFamily="2" charset="2"/>
              <a:buNone/>
            </a:pPr>
            <a:r>
              <a:rPr lang="en-US" altLang="en-US" sz="2800" dirty="0" smtClean="0">
                <a:solidFill>
                  <a:srgbClr val="1C4A28"/>
                </a:solidFill>
                <a:latin typeface="Times New Roman" panose="02020603050405020304" pitchFamily="18" charset="0"/>
                <a:cs typeface="Times New Roman" panose="02020603050405020304" pitchFamily="18" charset="0"/>
              </a:rPr>
              <a:t>   </a:t>
            </a:r>
          </a:p>
          <a:p>
            <a:pPr>
              <a:buFont typeface="Wingdings" panose="05000000000000000000" pitchFamily="2" charset="2"/>
              <a:buNone/>
            </a:pPr>
            <a:endParaRPr lang="en-US" altLang="en-US" sz="2800" dirty="0" smtClean="0">
              <a:solidFill>
                <a:srgbClr val="1C4A28"/>
              </a:solidFill>
              <a:latin typeface="Times New Roman" panose="02020603050405020304" pitchFamily="18" charset="0"/>
              <a:cs typeface="Times New Roman" panose="02020603050405020304" pitchFamily="18" charset="0"/>
            </a:endParaRPr>
          </a:p>
          <a:p>
            <a:pPr>
              <a:buFont typeface="Wingdings" panose="05000000000000000000" pitchFamily="2" charset="2"/>
              <a:buNone/>
            </a:pPr>
            <a:r>
              <a:rPr lang="en-US" altLang="en-US" sz="2800" dirty="0" smtClean="0">
                <a:solidFill>
                  <a:srgbClr val="1C4A28"/>
                </a:solidFill>
                <a:latin typeface="Times New Roman" panose="02020603050405020304" pitchFamily="18" charset="0"/>
                <a:cs typeface="Times New Roman" panose="02020603050405020304" pitchFamily="18" charset="0"/>
              </a:rPr>
              <a:t>  “</a:t>
            </a:r>
            <a:r>
              <a:rPr lang="en-US" altLang="en-US" sz="2800" i="1" dirty="0" smtClean="0">
                <a:solidFill>
                  <a:srgbClr val="FF6600"/>
                </a:solidFill>
                <a:latin typeface="Times New Roman" panose="02020603050405020304" pitchFamily="18" charset="0"/>
                <a:cs typeface="Times New Roman" panose="02020603050405020304" pitchFamily="18" charset="0"/>
              </a:rPr>
              <a:t>Con người </a:t>
            </a:r>
            <a:r>
              <a:rPr lang="en-US" altLang="en-US" sz="2800" i="1" dirty="0" smtClean="0">
                <a:solidFill>
                  <a:srgbClr val="1C4A28"/>
                </a:solidFill>
                <a:latin typeface="Times New Roman" panose="02020603050405020304" pitchFamily="18" charset="0"/>
                <a:cs typeface="Times New Roman" panose="02020603050405020304" pitchFamily="18" charset="0"/>
              </a:rPr>
              <a:t>là yếu tố quan trọng có thể tác động làm thay đổi hệ sinh thái” </a:t>
            </a:r>
          </a:p>
          <a:p>
            <a:endParaRPr lang="en-US" altLang="en-US" sz="2800" dirty="0" smtClean="0">
              <a:solidFill>
                <a:srgbClr val="1C4A28"/>
              </a:solidFill>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quarter" idx="10"/>
          </p:nvPr>
        </p:nvSpPr>
        <p:spPr/>
        <p:txBody>
          <a:bodyPr/>
          <a:lstStyle>
            <a:lvl1pPr eaLnBrk="0" hangingPunct="0">
              <a:defRPr sz="900">
                <a:solidFill>
                  <a:schemeClr val="tx1"/>
                </a:solidFill>
                <a:latin typeface="Verdana" panose="020B0604030504040204" pitchFamily="34" charset="0"/>
                <a:ea typeface="ヒラギノ角ゴ Pro W3" pitchFamily="-108" charset="-128"/>
              </a:defRPr>
            </a:lvl1pPr>
            <a:lvl2pPr marL="28448794" indent="-28105894" eaLnBrk="0" hangingPunct="0">
              <a:defRPr sz="900">
                <a:solidFill>
                  <a:schemeClr val="tx1"/>
                </a:solidFill>
                <a:latin typeface="Verdana" panose="020B0604030504040204" pitchFamily="34" charset="0"/>
                <a:ea typeface="ヒラギノ角ゴ Pro W3" pitchFamily="-108" charset="-128"/>
              </a:defRPr>
            </a:lvl2pPr>
            <a:lvl3pPr eaLnBrk="0" hangingPunct="0">
              <a:defRPr sz="900">
                <a:solidFill>
                  <a:schemeClr val="tx1"/>
                </a:solidFill>
                <a:latin typeface="Verdana" panose="020B0604030504040204" pitchFamily="34" charset="0"/>
                <a:ea typeface="ヒラギノ角ゴ Pro W3" pitchFamily="-108" charset="-128"/>
              </a:defRPr>
            </a:lvl3pPr>
            <a:lvl4pPr eaLnBrk="0" hangingPunct="0">
              <a:defRPr sz="900">
                <a:solidFill>
                  <a:schemeClr val="tx1"/>
                </a:solidFill>
                <a:latin typeface="Verdana" panose="020B0604030504040204" pitchFamily="34" charset="0"/>
                <a:ea typeface="ヒラギノ角ゴ Pro W3" pitchFamily="-108" charset="-128"/>
              </a:defRPr>
            </a:lvl4pPr>
            <a:lvl5pPr eaLnBrk="0" hangingPunct="0">
              <a:defRPr sz="900">
                <a:solidFill>
                  <a:schemeClr val="tx1"/>
                </a:solidFill>
                <a:latin typeface="Verdana" panose="020B0604030504040204" pitchFamily="34" charset="0"/>
                <a:ea typeface="ヒラギノ角ゴ Pro W3" pitchFamily="-108" charset="-128"/>
              </a:defRPr>
            </a:lvl5pPr>
            <a:lvl6pPr marL="3429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6pPr>
            <a:lvl7pPr marL="6858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7pPr>
            <a:lvl8pPr marL="10287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8pPr>
            <a:lvl9pPr marL="13716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9pPr>
          </a:lstStyle>
          <a:p>
            <a:pPr eaLnBrk="1" hangingPunct="1"/>
            <a:endParaRPr lang="en-US" altLang="en-US"/>
          </a:p>
        </p:txBody>
      </p:sp>
      <p:sp>
        <p:nvSpPr>
          <p:cNvPr id="6" name="Footer Placeholder 5"/>
          <p:cNvSpPr>
            <a:spLocks noGrp="1"/>
          </p:cNvSpPr>
          <p:nvPr>
            <p:ph type="ftr" sz="quarter" idx="12"/>
          </p:nvPr>
        </p:nvSpPr>
        <p:spPr/>
        <p:txBody>
          <a:bodyPr/>
          <a:lstStyle>
            <a:lvl1pPr eaLnBrk="0" hangingPunct="0">
              <a:defRPr sz="900">
                <a:solidFill>
                  <a:schemeClr val="tx1"/>
                </a:solidFill>
                <a:latin typeface="Verdana" panose="020B0604030504040204" pitchFamily="34" charset="0"/>
                <a:ea typeface="ヒラギノ角ゴ Pro W3" pitchFamily="-108" charset="-128"/>
              </a:defRPr>
            </a:lvl1pPr>
            <a:lvl2pPr marL="28448794" indent="-28105894" eaLnBrk="0" hangingPunct="0">
              <a:defRPr sz="900">
                <a:solidFill>
                  <a:schemeClr val="tx1"/>
                </a:solidFill>
                <a:latin typeface="Verdana" panose="020B0604030504040204" pitchFamily="34" charset="0"/>
                <a:ea typeface="ヒラギノ角ゴ Pro W3" pitchFamily="-108" charset="-128"/>
              </a:defRPr>
            </a:lvl2pPr>
            <a:lvl3pPr eaLnBrk="0" hangingPunct="0">
              <a:defRPr sz="900">
                <a:solidFill>
                  <a:schemeClr val="tx1"/>
                </a:solidFill>
                <a:latin typeface="Verdana" panose="020B0604030504040204" pitchFamily="34" charset="0"/>
                <a:ea typeface="ヒラギノ角ゴ Pro W3" pitchFamily="-108" charset="-128"/>
              </a:defRPr>
            </a:lvl3pPr>
            <a:lvl4pPr eaLnBrk="0" hangingPunct="0">
              <a:defRPr sz="900">
                <a:solidFill>
                  <a:schemeClr val="tx1"/>
                </a:solidFill>
                <a:latin typeface="Verdana" panose="020B0604030504040204" pitchFamily="34" charset="0"/>
                <a:ea typeface="ヒラギノ角ゴ Pro W3" pitchFamily="-108" charset="-128"/>
              </a:defRPr>
            </a:lvl4pPr>
            <a:lvl5pPr eaLnBrk="0" hangingPunct="0">
              <a:defRPr sz="900">
                <a:solidFill>
                  <a:schemeClr val="tx1"/>
                </a:solidFill>
                <a:latin typeface="Verdana" panose="020B0604030504040204" pitchFamily="34" charset="0"/>
                <a:ea typeface="ヒラギノ角ゴ Pro W3" pitchFamily="-108" charset="-128"/>
              </a:defRPr>
            </a:lvl5pPr>
            <a:lvl6pPr marL="3429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6pPr>
            <a:lvl7pPr marL="6858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7pPr>
            <a:lvl8pPr marL="10287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8pPr>
            <a:lvl9pPr marL="13716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9pPr>
          </a:lstStyle>
          <a:p>
            <a:pPr eaLnBrk="1" hangingPunct="1"/>
            <a:endParaRPr lang="en-US" altLang="en-US"/>
          </a:p>
        </p:txBody>
      </p:sp>
      <p:pic>
        <p:nvPicPr>
          <p:cNvPr id="9" name="Picture 7" descr="bal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950" y="129899"/>
            <a:ext cx="4368546" cy="472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372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7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Tree>
    <p:extLst>
      <p:ext uri="{BB962C8B-B14F-4D97-AF65-F5344CB8AC3E}">
        <p14:creationId xmlns:p14="http://schemas.microsoft.com/office/powerpoint/2010/main" val="2876815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713225" y="-106643"/>
            <a:ext cx="7717500" cy="572700"/>
          </a:xfrm>
        </p:spPr>
        <p:txBody>
          <a:bodyPr/>
          <a:lstStyle/>
          <a:p>
            <a:pPr marL="385763" indent="-385763">
              <a:buFontTx/>
              <a:buAutoNum type="arabicPeriod"/>
            </a:pPr>
            <a:r>
              <a:rPr lang="en-US" altLang="en-US" dirty="0" smtClean="0">
                <a:latin typeface="Times New Roman" panose="02020603050405020304" pitchFamily="18" charset="0"/>
                <a:cs typeface="Times New Roman" panose="02020603050405020304" pitchFamily="18" charset="0"/>
              </a:rPr>
              <a:t>Nhận biết đặc điểm một số hệ </a:t>
            </a:r>
            <a:r>
              <a:rPr lang="en-US" altLang="en-US" dirty="0" smtClean="0">
                <a:latin typeface="Times New Roman" panose="02020603050405020304" pitchFamily="18" charset="0"/>
                <a:cs typeface="Times New Roman" panose="02020603050405020304" pitchFamily="18" charset="0"/>
              </a:rPr>
              <a:t>sinh thái</a:t>
            </a:r>
          </a:p>
        </p:txBody>
      </p:sp>
      <p:sp>
        <p:nvSpPr>
          <p:cNvPr id="16387" name="Content Placeholder 2"/>
          <p:cNvSpPr>
            <a:spLocks noGrp="1"/>
          </p:cNvSpPr>
          <p:nvPr>
            <p:ph idx="1"/>
          </p:nvPr>
        </p:nvSpPr>
        <p:spPr>
          <a:xfrm>
            <a:off x="347472" y="493489"/>
            <a:ext cx="4910328" cy="4105943"/>
          </a:xfrm>
        </p:spPr>
        <p:txBody>
          <a:bodyPr/>
          <a:lstStyle/>
          <a:p>
            <a:pPr algn="just"/>
            <a:r>
              <a:rPr lang="en-US" altLang="en-US" sz="2800" dirty="0" smtClean="0">
                <a:solidFill>
                  <a:srgbClr val="1C4A28"/>
                </a:solidFill>
                <a:latin typeface="Times New Roman" panose="02020603050405020304" pitchFamily="18" charset="0"/>
                <a:cs typeface="Times New Roman" panose="02020603050405020304" pitchFamily="18" charset="0"/>
              </a:rPr>
              <a:t>Hệ sinh thái là một hệ thống bao gồm các quần thể sinh vật tác động qua lại với môi trường bằng các dòng năng lượng tạo nên cấu trúc dinh dưỡng, tạo nên sự đa dạng về loài và các chu trình vật chất.</a:t>
            </a:r>
          </a:p>
          <a:p>
            <a:pPr algn="just"/>
            <a:endParaRPr lang="en-US" altLang="en-US" sz="2800" dirty="0" smtClean="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quarter" idx="10"/>
          </p:nvPr>
        </p:nvSpPr>
        <p:spPr/>
        <p:txBody>
          <a:bodyPr/>
          <a:lstStyle>
            <a:lvl1pPr eaLnBrk="0" hangingPunct="0">
              <a:defRPr sz="900">
                <a:solidFill>
                  <a:schemeClr val="tx1"/>
                </a:solidFill>
                <a:latin typeface="Verdana" panose="020B0604030504040204" pitchFamily="34" charset="0"/>
                <a:ea typeface="ヒラギノ角ゴ Pro W3" pitchFamily="-108" charset="-128"/>
              </a:defRPr>
            </a:lvl1pPr>
            <a:lvl2pPr marL="28448794" indent="-28105894" eaLnBrk="0" hangingPunct="0">
              <a:defRPr sz="900">
                <a:solidFill>
                  <a:schemeClr val="tx1"/>
                </a:solidFill>
                <a:latin typeface="Verdana" panose="020B0604030504040204" pitchFamily="34" charset="0"/>
                <a:ea typeface="ヒラギノ角ゴ Pro W3" pitchFamily="-108" charset="-128"/>
              </a:defRPr>
            </a:lvl2pPr>
            <a:lvl3pPr eaLnBrk="0" hangingPunct="0">
              <a:defRPr sz="900">
                <a:solidFill>
                  <a:schemeClr val="tx1"/>
                </a:solidFill>
                <a:latin typeface="Verdana" panose="020B0604030504040204" pitchFamily="34" charset="0"/>
                <a:ea typeface="ヒラギノ角ゴ Pro W3" pitchFamily="-108" charset="-128"/>
              </a:defRPr>
            </a:lvl3pPr>
            <a:lvl4pPr eaLnBrk="0" hangingPunct="0">
              <a:defRPr sz="900">
                <a:solidFill>
                  <a:schemeClr val="tx1"/>
                </a:solidFill>
                <a:latin typeface="Verdana" panose="020B0604030504040204" pitchFamily="34" charset="0"/>
                <a:ea typeface="ヒラギノ角ゴ Pro W3" pitchFamily="-108" charset="-128"/>
              </a:defRPr>
            </a:lvl4pPr>
            <a:lvl5pPr eaLnBrk="0" hangingPunct="0">
              <a:defRPr sz="900">
                <a:solidFill>
                  <a:schemeClr val="tx1"/>
                </a:solidFill>
                <a:latin typeface="Verdana" panose="020B0604030504040204" pitchFamily="34" charset="0"/>
                <a:ea typeface="ヒラギノ角ゴ Pro W3" pitchFamily="-108" charset="-128"/>
              </a:defRPr>
            </a:lvl5pPr>
            <a:lvl6pPr marL="3429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6pPr>
            <a:lvl7pPr marL="6858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7pPr>
            <a:lvl8pPr marL="10287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8pPr>
            <a:lvl9pPr marL="13716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9pPr>
          </a:lstStyle>
          <a:p>
            <a:pPr eaLnBrk="1" hangingPunct="1"/>
            <a:endParaRPr lang="en-US" altLang="en-US"/>
          </a:p>
        </p:txBody>
      </p:sp>
      <p:sp>
        <p:nvSpPr>
          <p:cNvPr id="5" name="Footer Placeholder 4"/>
          <p:cNvSpPr>
            <a:spLocks noGrp="1"/>
          </p:cNvSpPr>
          <p:nvPr>
            <p:ph type="ftr" sz="quarter" idx="12"/>
          </p:nvPr>
        </p:nvSpPr>
        <p:spPr/>
        <p:txBody>
          <a:bodyPr/>
          <a:lstStyle>
            <a:lvl1pPr eaLnBrk="0" hangingPunct="0">
              <a:defRPr sz="900">
                <a:solidFill>
                  <a:schemeClr val="tx1"/>
                </a:solidFill>
                <a:latin typeface="Verdana" panose="020B0604030504040204" pitchFamily="34" charset="0"/>
                <a:ea typeface="ヒラギノ角ゴ Pro W3" pitchFamily="-108" charset="-128"/>
              </a:defRPr>
            </a:lvl1pPr>
            <a:lvl2pPr marL="28448794" indent="-28105894" eaLnBrk="0" hangingPunct="0">
              <a:defRPr sz="900">
                <a:solidFill>
                  <a:schemeClr val="tx1"/>
                </a:solidFill>
                <a:latin typeface="Verdana" panose="020B0604030504040204" pitchFamily="34" charset="0"/>
                <a:ea typeface="ヒラギノ角ゴ Pro W3" pitchFamily="-108" charset="-128"/>
              </a:defRPr>
            </a:lvl2pPr>
            <a:lvl3pPr eaLnBrk="0" hangingPunct="0">
              <a:defRPr sz="900">
                <a:solidFill>
                  <a:schemeClr val="tx1"/>
                </a:solidFill>
                <a:latin typeface="Verdana" panose="020B0604030504040204" pitchFamily="34" charset="0"/>
                <a:ea typeface="ヒラギノ角ゴ Pro W3" pitchFamily="-108" charset="-128"/>
              </a:defRPr>
            </a:lvl3pPr>
            <a:lvl4pPr eaLnBrk="0" hangingPunct="0">
              <a:defRPr sz="900">
                <a:solidFill>
                  <a:schemeClr val="tx1"/>
                </a:solidFill>
                <a:latin typeface="Verdana" panose="020B0604030504040204" pitchFamily="34" charset="0"/>
                <a:ea typeface="ヒラギノ角ゴ Pro W3" pitchFamily="-108" charset="-128"/>
              </a:defRPr>
            </a:lvl4pPr>
            <a:lvl5pPr eaLnBrk="0" hangingPunct="0">
              <a:defRPr sz="900">
                <a:solidFill>
                  <a:schemeClr val="tx1"/>
                </a:solidFill>
                <a:latin typeface="Verdana" panose="020B0604030504040204" pitchFamily="34" charset="0"/>
                <a:ea typeface="ヒラギノ角ゴ Pro W3" pitchFamily="-108" charset="-128"/>
              </a:defRPr>
            </a:lvl5pPr>
            <a:lvl6pPr marL="3429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6pPr>
            <a:lvl7pPr marL="6858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7pPr>
            <a:lvl8pPr marL="10287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8pPr>
            <a:lvl9pPr marL="13716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9pPr>
          </a:lstStyle>
          <a:p>
            <a:pPr eaLnBrk="1" hangingPunct="1"/>
            <a:endParaRPr lang="en-US" altLang="en-US"/>
          </a:p>
        </p:txBody>
      </p:sp>
      <p:pic>
        <p:nvPicPr>
          <p:cNvPr id="17414" name="Picture 6" descr="ecosystem3b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121" y="642366"/>
            <a:ext cx="3596879"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848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500" fill="hold"/>
                                        <p:tgtEl>
                                          <p:spTgt spid="16387">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16387">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3953" y="-56642"/>
            <a:ext cx="8710047" cy="4801314"/>
          </a:xfrm>
          <a:prstGeom prst="rect">
            <a:avLst/>
          </a:prstGeom>
        </p:spPr>
        <p:txBody>
          <a:bodyPr wrap="square">
            <a:spAutoFit/>
          </a:bodyPr>
          <a:lstStyle/>
          <a:p>
            <a:pPr algn="ctr">
              <a:spcBef>
                <a:spcPts val="300"/>
              </a:spcBef>
              <a:spcAft>
                <a:spcPts val="300"/>
              </a:spcAft>
            </a:pPr>
            <a:r>
              <a:rPr lang="vi-VN" sz="2600" b="1" dirty="0">
                <a:solidFill>
                  <a:srgbClr val="FF0000"/>
                </a:solidFill>
                <a:latin typeface="+mj-lt"/>
                <a:ea typeface="Calibri" panose="020F0502020204030204" pitchFamily="34" charset="0"/>
                <a:cs typeface="Times New Roman" panose="02020603050405020304" pitchFamily="18" charset="0"/>
              </a:rPr>
              <a:t>PHIẾU HỌC TẬP SỐ 1</a:t>
            </a:r>
            <a:endParaRPr lang="en-US" sz="2600" dirty="0">
              <a:solidFill>
                <a:srgbClr val="FF0000"/>
              </a:solidFill>
              <a:latin typeface="+mj-lt"/>
              <a:ea typeface="Calibri" panose="020F0502020204030204" pitchFamily="34" charset="0"/>
              <a:cs typeface="Times New Roman" panose="02020603050405020304" pitchFamily="18" charset="0"/>
            </a:endParaRPr>
          </a:p>
          <a:p>
            <a:pPr algn="just">
              <a:spcBef>
                <a:spcPts val="300"/>
              </a:spcBef>
              <a:spcAft>
                <a:spcPts val="300"/>
              </a:spcAft>
            </a:pPr>
            <a:r>
              <a:rPr lang="vi-VN" sz="2600" i="1" dirty="0">
                <a:solidFill>
                  <a:srgbClr val="FF0000"/>
                </a:solidFill>
                <a:latin typeface="+mj-lt"/>
                <a:ea typeface="Calibri" panose="020F0502020204030204" pitchFamily="34" charset="0"/>
                <a:cs typeface="Times New Roman" panose="02020603050405020304" pitchFamily="18" charset="0"/>
              </a:rPr>
              <a:t>Nhóm:…………. Lớp:………….</a:t>
            </a:r>
            <a:endParaRPr lang="en-US" sz="2600" dirty="0">
              <a:solidFill>
                <a:srgbClr val="FF0000"/>
              </a:solidFill>
              <a:latin typeface="+mj-lt"/>
              <a:ea typeface="Calibri" panose="020F0502020204030204" pitchFamily="34" charset="0"/>
              <a:cs typeface="Times New Roman" panose="02020603050405020304" pitchFamily="18" charset="0"/>
            </a:endParaRPr>
          </a:p>
          <a:p>
            <a:pPr algn="just">
              <a:spcBef>
                <a:spcPts val="300"/>
              </a:spcBef>
              <a:spcAft>
                <a:spcPts val="300"/>
              </a:spcAft>
            </a:pPr>
            <a:r>
              <a:rPr lang="vi-VN" sz="2600" dirty="0">
                <a:solidFill>
                  <a:srgbClr val="FF0000"/>
                </a:solidFill>
                <a:latin typeface="+mj-lt"/>
                <a:ea typeface="Calibri" panose="020F0502020204030204" pitchFamily="34" charset="0"/>
                <a:cs typeface="Times New Roman" panose="02020603050405020304" pitchFamily="18" charset="0"/>
              </a:rPr>
              <a:t>Cho một số ví dụ về hệ sinh thái ở Hải Phòng như sau: ruộng thuốc lào - Tiên Lãng; dải công viên trung tâm thành phố; rừng phòng hộ được trồng mới ở khu vực cửa biển Đồ Sơn; khu đô thị Vinhomes Imperia; khu sản xuất nông nghiệp công nghệ cao tại công ty TNHH xuất nhập khẩu nông sản Hải Phòng; vườn quốc gia Cát Bà.</a:t>
            </a:r>
            <a:endParaRPr lang="en-US" sz="2600" dirty="0">
              <a:solidFill>
                <a:srgbClr val="FF0000"/>
              </a:solidFill>
              <a:latin typeface="+mj-lt"/>
              <a:ea typeface="Calibri" panose="020F0502020204030204" pitchFamily="34" charset="0"/>
              <a:cs typeface="Times New Roman" panose="02020603050405020304" pitchFamily="18" charset="0"/>
            </a:endParaRPr>
          </a:p>
          <a:p>
            <a:pPr algn="just">
              <a:spcBef>
                <a:spcPts val="300"/>
              </a:spcBef>
              <a:spcAft>
                <a:spcPts val="300"/>
              </a:spcAft>
            </a:pPr>
            <a:r>
              <a:rPr lang="vi-VN" sz="2600" dirty="0">
                <a:solidFill>
                  <a:srgbClr val="FF0000"/>
                </a:solidFill>
                <a:latin typeface="+mj-lt"/>
                <a:ea typeface="Calibri" panose="020F0502020204030204" pitchFamily="34" charset="0"/>
                <a:cs typeface="Times New Roman" panose="02020603050405020304" pitchFamily="18" charset="0"/>
              </a:rPr>
              <a:t>1. Phân loại các ví dụ trên vào 3 nhóm: hệ sinh thái nông nghiệp, hệ sinh thái đô thị và hệ sinh thái rừng.</a:t>
            </a:r>
            <a:endParaRPr lang="en-US" sz="2600" dirty="0">
              <a:solidFill>
                <a:srgbClr val="FF0000"/>
              </a:solidFill>
              <a:latin typeface="+mj-lt"/>
              <a:ea typeface="Calibri" panose="020F0502020204030204" pitchFamily="34" charset="0"/>
              <a:cs typeface="Times New Roman" panose="02020603050405020304" pitchFamily="18" charset="0"/>
            </a:endParaRPr>
          </a:p>
          <a:p>
            <a:pPr algn="just">
              <a:spcBef>
                <a:spcPts val="300"/>
              </a:spcBef>
              <a:spcAft>
                <a:spcPts val="300"/>
              </a:spcAft>
            </a:pPr>
            <a:r>
              <a:rPr lang="vi-VN" sz="2600" dirty="0">
                <a:solidFill>
                  <a:srgbClr val="FF0000"/>
                </a:solidFill>
                <a:latin typeface="+mj-lt"/>
                <a:ea typeface="Calibri" panose="020F0502020204030204" pitchFamily="34" charset="0"/>
                <a:cs typeface="Times New Roman" panose="02020603050405020304" pitchFamily="18" charset="0"/>
              </a:rPr>
              <a:t>2. Hoàn thành bảng 8.1:</a:t>
            </a:r>
            <a:endParaRPr lang="en-US" sz="2600" dirty="0">
              <a:solidFill>
                <a:srgbClr val="FF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3595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1060704" y="109728"/>
            <a:ext cx="6940296" cy="1293876"/>
          </a:xfrm>
        </p:spPr>
        <p:txBody>
          <a:bodyPr/>
          <a:lstStyle/>
          <a:p>
            <a:r>
              <a:rPr lang="en-US" altLang="en-US" sz="2800" dirty="0" smtClean="0">
                <a:solidFill>
                  <a:srgbClr val="1C4A28"/>
                </a:solidFill>
                <a:latin typeface="Times New Roman" panose="02020603050405020304" pitchFamily="18" charset="0"/>
                <a:cs typeface="Times New Roman" panose="02020603050405020304" pitchFamily="18" charset="0"/>
              </a:rPr>
              <a:t>Hệ sinh thái là đơn vị cơ bản gồm: hệ sinh thái tự nhiên và hệ sinh thái nhân tạo.</a:t>
            </a:r>
          </a:p>
        </p:txBody>
      </p:sp>
      <p:sp>
        <p:nvSpPr>
          <p:cNvPr id="4" name="Date Placeholder 3"/>
          <p:cNvSpPr>
            <a:spLocks noGrp="1"/>
          </p:cNvSpPr>
          <p:nvPr>
            <p:ph type="dt" sz="quarter" idx="10"/>
          </p:nvPr>
        </p:nvSpPr>
        <p:spPr/>
        <p:txBody>
          <a:bodyPr/>
          <a:lstStyle>
            <a:lvl1pPr eaLnBrk="0" hangingPunct="0">
              <a:defRPr sz="900">
                <a:solidFill>
                  <a:schemeClr val="tx1"/>
                </a:solidFill>
                <a:latin typeface="Verdana" panose="020B0604030504040204" pitchFamily="34" charset="0"/>
                <a:ea typeface="ヒラギノ角ゴ Pro W3" pitchFamily="-108" charset="-128"/>
              </a:defRPr>
            </a:lvl1pPr>
            <a:lvl2pPr marL="28448794" indent="-28105894" eaLnBrk="0" hangingPunct="0">
              <a:defRPr sz="900">
                <a:solidFill>
                  <a:schemeClr val="tx1"/>
                </a:solidFill>
                <a:latin typeface="Verdana" panose="020B0604030504040204" pitchFamily="34" charset="0"/>
                <a:ea typeface="ヒラギノ角ゴ Pro W3" pitchFamily="-108" charset="-128"/>
              </a:defRPr>
            </a:lvl2pPr>
            <a:lvl3pPr eaLnBrk="0" hangingPunct="0">
              <a:defRPr sz="900">
                <a:solidFill>
                  <a:schemeClr val="tx1"/>
                </a:solidFill>
                <a:latin typeface="Verdana" panose="020B0604030504040204" pitchFamily="34" charset="0"/>
                <a:ea typeface="ヒラギノ角ゴ Pro W3" pitchFamily="-108" charset="-128"/>
              </a:defRPr>
            </a:lvl3pPr>
            <a:lvl4pPr eaLnBrk="0" hangingPunct="0">
              <a:defRPr sz="900">
                <a:solidFill>
                  <a:schemeClr val="tx1"/>
                </a:solidFill>
                <a:latin typeface="Verdana" panose="020B0604030504040204" pitchFamily="34" charset="0"/>
                <a:ea typeface="ヒラギノ角ゴ Pro W3" pitchFamily="-108" charset="-128"/>
              </a:defRPr>
            </a:lvl4pPr>
            <a:lvl5pPr eaLnBrk="0" hangingPunct="0">
              <a:defRPr sz="900">
                <a:solidFill>
                  <a:schemeClr val="tx1"/>
                </a:solidFill>
                <a:latin typeface="Verdana" panose="020B0604030504040204" pitchFamily="34" charset="0"/>
                <a:ea typeface="ヒラギノ角ゴ Pro W3" pitchFamily="-108" charset="-128"/>
              </a:defRPr>
            </a:lvl5pPr>
            <a:lvl6pPr marL="3429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6pPr>
            <a:lvl7pPr marL="6858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7pPr>
            <a:lvl8pPr marL="10287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8pPr>
            <a:lvl9pPr marL="13716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9pPr>
          </a:lstStyle>
          <a:p>
            <a:pPr eaLnBrk="1" hangingPunct="1"/>
            <a:endParaRPr lang="en-US" altLang="en-US" dirty="0"/>
          </a:p>
        </p:txBody>
      </p:sp>
      <p:sp>
        <p:nvSpPr>
          <p:cNvPr id="5" name="Footer Placeholder 4"/>
          <p:cNvSpPr>
            <a:spLocks noGrp="1"/>
          </p:cNvSpPr>
          <p:nvPr>
            <p:ph type="ftr" sz="quarter" idx="12"/>
          </p:nvPr>
        </p:nvSpPr>
        <p:spPr/>
        <p:txBody>
          <a:bodyPr/>
          <a:lstStyle>
            <a:lvl1pPr eaLnBrk="0" hangingPunct="0">
              <a:defRPr sz="900">
                <a:solidFill>
                  <a:schemeClr val="tx1"/>
                </a:solidFill>
                <a:latin typeface="Verdana" panose="020B0604030504040204" pitchFamily="34" charset="0"/>
                <a:ea typeface="ヒラギノ角ゴ Pro W3" pitchFamily="-108" charset="-128"/>
              </a:defRPr>
            </a:lvl1pPr>
            <a:lvl2pPr marL="28448794" indent="-28105894" eaLnBrk="0" hangingPunct="0">
              <a:defRPr sz="900">
                <a:solidFill>
                  <a:schemeClr val="tx1"/>
                </a:solidFill>
                <a:latin typeface="Verdana" panose="020B0604030504040204" pitchFamily="34" charset="0"/>
                <a:ea typeface="ヒラギノ角ゴ Pro W3" pitchFamily="-108" charset="-128"/>
              </a:defRPr>
            </a:lvl2pPr>
            <a:lvl3pPr eaLnBrk="0" hangingPunct="0">
              <a:defRPr sz="900">
                <a:solidFill>
                  <a:schemeClr val="tx1"/>
                </a:solidFill>
                <a:latin typeface="Verdana" panose="020B0604030504040204" pitchFamily="34" charset="0"/>
                <a:ea typeface="ヒラギノ角ゴ Pro W3" pitchFamily="-108" charset="-128"/>
              </a:defRPr>
            </a:lvl3pPr>
            <a:lvl4pPr eaLnBrk="0" hangingPunct="0">
              <a:defRPr sz="900">
                <a:solidFill>
                  <a:schemeClr val="tx1"/>
                </a:solidFill>
                <a:latin typeface="Verdana" panose="020B0604030504040204" pitchFamily="34" charset="0"/>
                <a:ea typeface="ヒラギノ角ゴ Pro W3" pitchFamily="-108" charset="-128"/>
              </a:defRPr>
            </a:lvl4pPr>
            <a:lvl5pPr eaLnBrk="0" hangingPunct="0">
              <a:defRPr sz="900">
                <a:solidFill>
                  <a:schemeClr val="tx1"/>
                </a:solidFill>
                <a:latin typeface="Verdana" panose="020B0604030504040204" pitchFamily="34" charset="0"/>
                <a:ea typeface="ヒラギノ角ゴ Pro W3" pitchFamily="-108" charset="-128"/>
              </a:defRPr>
            </a:lvl5pPr>
            <a:lvl6pPr marL="3429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6pPr>
            <a:lvl7pPr marL="6858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7pPr>
            <a:lvl8pPr marL="10287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8pPr>
            <a:lvl9pPr marL="1371600" eaLnBrk="0" fontAlgn="base" hangingPunct="0">
              <a:spcBef>
                <a:spcPct val="0"/>
              </a:spcBef>
              <a:spcAft>
                <a:spcPct val="0"/>
              </a:spcAft>
              <a:defRPr sz="900">
                <a:solidFill>
                  <a:schemeClr val="tx1"/>
                </a:solidFill>
                <a:latin typeface="Verdana" panose="020B0604030504040204" pitchFamily="34" charset="0"/>
                <a:ea typeface="ヒラギノ角ゴ Pro W3" pitchFamily="-108" charset="-128"/>
              </a:defRPr>
            </a:lvl9pPr>
          </a:lstStyle>
          <a:p>
            <a:pPr eaLnBrk="1" hangingPunct="1"/>
            <a:endParaRPr lang="en-US" altLang="en-US" dirty="0"/>
          </a:p>
        </p:txBody>
      </p:sp>
      <p:pic>
        <p:nvPicPr>
          <p:cNvPr id="6" name="Picture 7" descr="190807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24" y="1187578"/>
            <a:ext cx="3579876" cy="382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090429CL1b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1187578"/>
            <a:ext cx="3841622" cy="384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386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1957" y="78760"/>
            <a:ext cx="9082007" cy="4001095"/>
          </a:xfrm>
          <a:prstGeom prst="rect">
            <a:avLst/>
          </a:prstGeom>
        </p:spPr>
        <p:txBody>
          <a:bodyPr wrap="square">
            <a:spAutoFit/>
          </a:bodyPr>
          <a:lstStyle/>
          <a:p>
            <a:pPr algn="just">
              <a:lnSpc>
                <a:spcPct val="150000"/>
              </a:lnSpc>
              <a:spcBef>
                <a:spcPts val="300"/>
              </a:spcBef>
              <a:spcAft>
                <a:spcPts val="300"/>
              </a:spcAft>
            </a:pPr>
            <a:r>
              <a:rPr lang="vi-VN" sz="26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 số đặc điểm nổi bật của các hệ sinh thái:</a:t>
            </a:r>
            <a:endPar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Hệ sinh thái nông nghiệp:</a:t>
            </a:r>
            <a:endPar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vi-VN"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 hệ sinh thái nhân tạo</a:t>
            </a:r>
            <a:endPar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vi-VN"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Thành phần gồm đồng ruộng, chuồng trại, làng xóm, nương rẫy,…</a:t>
            </a:r>
            <a:endPar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vi-VN"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 ổn định thấp, có sự tác động của con người</a:t>
            </a:r>
            <a:endPar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8659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5687" y="-152528"/>
            <a:ext cx="8020373" cy="5355312"/>
          </a:xfrm>
          <a:prstGeom prst="rect">
            <a:avLst/>
          </a:prstGeom>
        </p:spPr>
        <p:txBody>
          <a:bodyPr wrap="square">
            <a:spAutoFit/>
          </a:bodyPr>
          <a:lstStyle/>
          <a:p>
            <a:pPr algn="just">
              <a:lnSpc>
                <a:spcPct val="150000"/>
              </a:lnSpc>
              <a:spcBef>
                <a:spcPts val="300"/>
              </a:spcBef>
              <a:spcAft>
                <a:spcPts val="300"/>
              </a:spcAft>
            </a:pPr>
            <a:r>
              <a:rPr lang="vi-VN" sz="2600" dirty="0">
                <a:solidFill>
                  <a:srgbClr val="FF0000"/>
                </a:solidFill>
                <a:latin typeface="+mj-lt"/>
                <a:ea typeface="Calibri" panose="020F0502020204030204" pitchFamily="34" charset="0"/>
                <a:cs typeface="Times New Roman" panose="02020603050405020304" pitchFamily="18" charset="0"/>
              </a:rPr>
              <a:t>+ </a:t>
            </a:r>
            <a:r>
              <a:rPr lang="en-US" sz="2600" dirty="0" smtClean="0">
                <a:solidFill>
                  <a:srgbClr val="FF0000"/>
                </a:solidFill>
                <a:latin typeface="+mj-lt"/>
                <a:ea typeface="Calibri" panose="020F0502020204030204" pitchFamily="34" charset="0"/>
                <a:cs typeface="Times New Roman" panose="02020603050405020304" pitchFamily="18" charset="0"/>
              </a:rPr>
              <a:t>H</a:t>
            </a:r>
            <a:r>
              <a:rPr lang="vi-VN" sz="2600" dirty="0" smtClean="0">
                <a:solidFill>
                  <a:srgbClr val="FF0000"/>
                </a:solidFill>
                <a:latin typeface="+mj-lt"/>
                <a:ea typeface="Calibri" panose="020F0502020204030204" pitchFamily="34" charset="0"/>
                <a:cs typeface="Times New Roman" panose="02020603050405020304" pitchFamily="18" charset="0"/>
              </a:rPr>
              <a:t>ệ </a:t>
            </a:r>
            <a:r>
              <a:rPr lang="vi-VN" sz="2600" dirty="0">
                <a:solidFill>
                  <a:srgbClr val="FF0000"/>
                </a:solidFill>
                <a:latin typeface="+mj-lt"/>
                <a:ea typeface="Calibri" panose="020F0502020204030204" pitchFamily="34" charset="0"/>
                <a:cs typeface="Times New Roman" panose="02020603050405020304" pitchFamily="18" charset="0"/>
              </a:rPr>
              <a:t>sinh thái đô thị:</a:t>
            </a:r>
            <a:endParaRPr lang="en-US" sz="2600" dirty="0">
              <a:solidFill>
                <a:srgbClr val="FF0000"/>
              </a:solidFill>
              <a:latin typeface="+mj-lt"/>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vi-VN" sz="2600" dirty="0">
                <a:solidFill>
                  <a:srgbClr val="FF0000"/>
                </a:solidFill>
                <a:latin typeface="+mj-lt"/>
                <a:ea typeface="Calibri" panose="020F0502020204030204" pitchFamily="34" charset="0"/>
                <a:cs typeface="Times New Roman" panose="02020603050405020304" pitchFamily="18" charset="0"/>
              </a:rPr>
              <a:t>Là hệ sinh thái nhân tạo</a:t>
            </a:r>
            <a:endParaRPr lang="en-US" sz="2600" dirty="0">
              <a:solidFill>
                <a:srgbClr val="FF0000"/>
              </a:solidFill>
              <a:latin typeface="+mj-lt"/>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vi-VN" sz="2600" dirty="0">
                <a:solidFill>
                  <a:srgbClr val="FF0000"/>
                </a:solidFill>
                <a:latin typeface="+mj-lt"/>
                <a:ea typeface="Calibri" panose="020F0502020204030204" pitchFamily="34" charset="0"/>
                <a:cs typeface="Times New Roman" panose="02020603050405020304" pitchFamily="18" charset="0"/>
              </a:rPr>
              <a:t>Thành phần vô sinh, hữu sinh, công nghệ</a:t>
            </a:r>
            <a:endParaRPr lang="en-US" sz="2600" dirty="0">
              <a:solidFill>
                <a:srgbClr val="FF0000"/>
              </a:solidFill>
              <a:latin typeface="+mj-lt"/>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vi-VN" sz="2600" dirty="0">
                <a:solidFill>
                  <a:srgbClr val="FF0000"/>
                </a:solidFill>
                <a:latin typeface="+mj-lt"/>
                <a:ea typeface="Calibri" panose="020F0502020204030204" pitchFamily="34" charset="0"/>
                <a:cs typeface="Times New Roman" panose="02020603050405020304" pitchFamily="18" charset="0"/>
              </a:rPr>
              <a:t>Mức độ tập trung dân cư càng đông thì nguy cơ thay đổi môi trường càng lướn.</a:t>
            </a:r>
            <a:endParaRPr lang="en-US" sz="2600" dirty="0">
              <a:solidFill>
                <a:srgbClr val="FF0000"/>
              </a:solidFill>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2600" dirty="0">
                <a:solidFill>
                  <a:srgbClr val="FF0000"/>
                </a:solidFill>
                <a:latin typeface="+mj-lt"/>
                <a:ea typeface="Calibri" panose="020F0502020204030204" pitchFamily="34" charset="0"/>
                <a:cs typeface="Times New Roman" panose="02020603050405020304" pitchFamily="18" charset="0"/>
              </a:rPr>
              <a:t>+ Hệ sinh thái rừng:</a:t>
            </a:r>
            <a:endParaRPr lang="en-US" sz="2600" dirty="0">
              <a:solidFill>
                <a:srgbClr val="FF0000"/>
              </a:solidFill>
              <a:latin typeface="+mj-lt"/>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vi-VN" sz="2600" dirty="0">
                <a:solidFill>
                  <a:srgbClr val="FF0000"/>
                </a:solidFill>
                <a:latin typeface="+mj-lt"/>
                <a:ea typeface="Calibri" panose="020F0502020204030204" pitchFamily="34" charset="0"/>
                <a:cs typeface="Times New Roman" panose="02020603050405020304" pitchFamily="18" charset="0"/>
              </a:rPr>
              <a:t>Là hệ sinh thái tự nhiên</a:t>
            </a:r>
            <a:endParaRPr lang="en-US" sz="2600" dirty="0">
              <a:solidFill>
                <a:srgbClr val="FF0000"/>
              </a:solidFill>
              <a:latin typeface="+mj-lt"/>
              <a:ea typeface="Calibri" panose="020F0502020204030204" pitchFamily="34" charset="0"/>
              <a:cs typeface="Times New Roman" panose="02020603050405020304" pitchFamily="18" charset="0"/>
            </a:endParaRPr>
          </a:p>
          <a:p>
            <a:pPr marL="342900" lvl="0" indent="-342900" algn="just">
              <a:lnSpc>
                <a:spcPct val="150000"/>
              </a:lnSpc>
              <a:spcBef>
                <a:spcPts val="300"/>
              </a:spcBef>
              <a:spcAft>
                <a:spcPts val="300"/>
              </a:spcAft>
              <a:buFont typeface="Symbol" panose="05050102010706020507" pitchFamily="18" charset="2"/>
              <a:buChar char=""/>
            </a:pPr>
            <a:r>
              <a:rPr lang="vi-VN" sz="2600" dirty="0">
                <a:solidFill>
                  <a:srgbClr val="FF0000"/>
                </a:solidFill>
                <a:latin typeface="+mj-lt"/>
                <a:ea typeface="Calibri" panose="020F0502020204030204" pitchFamily="34" charset="0"/>
                <a:cs typeface="Times New Roman" panose="02020603050405020304" pitchFamily="18" charset="0"/>
              </a:rPr>
              <a:t>Có tính ổn đinh cao, cần sự bảo vệ của con người.</a:t>
            </a:r>
            <a:endParaRPr lang="en-US" sz="2600" dirty="0">
              <a:solidFill>
                <a:srgbClr val="FF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668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43333798"/>
              </p:ext>
            </p:extLst>
          </p:nvPr>
        </p:nvGraphicFramePr>
        <p:xfrm>
          <a:off x="426199" y="77492"/>
          <a:ext cx="8764292" cy="22715172"/>
        </p:xfrm>
        <a:graphic>
          <a:graphicData uri="http://schemas.openxmlformats.org/drawingml/2006/table">
            <a:tbl>
              <a:tblPr firstRow="1" firstCol="1" bandRow="1">
                <a:tableStyleId>{97D4B988-E68A-4285-939F-A85659C509C1}</a:tableStyleId>
              </a:tblPr>
              <a:tblGrid>
                <a:gridCol w="8764292">
                  <a:extLst>
                    <a:ext uri="{9D8B030D-6E8A-4147-A177-3AD203B41FA5}">
                      <a16:colId xmlns:a16="http://schemas.microsoft.com/office/drawing/2014/main" val="1205550159"/>
                    </a:ext>
                  </a:extLst>
                </a:gridCol>
              </a:tblGrid>
              <a:tr h="22715172">
                <a:tc>
                  <a:txBody>
                    <a:bodyPr/>
                    <a:lstStyle/>
                    <a:p>
                      <a:pPr marL="0" marR="0" algn="ctr">
                        <a:lnSpc>
                          <a:spcPct val="100000"/>
                        </a:lnSpc>
                        <a:spcBef>
                          <a:spcPts val="300"/>
                        </a:spcBef>
                        <a:spcAft>
                          <a:spcPts val="300"/>
                        </a:spcAft>
                      </a:pPr>
                      <a:r>
                        <a:rPr lang="vi-VN" sz="2000" b="1" dirty="0">
                          <a:solidFill>
                            <a:srgbClr val="FF0000"/>
                          </a:solidFill>
                          <a:effectLst/>
                          <a:latin typeface="+mj-lt"/>
                        </a:rPr>
                        <a:t>PHIẾU HỌC TẬP SỐ 2</a:t>
                      </a:r>
                      <a:endParaRPr lang="en-US" sz="2000" b="1" dirty="0">
                        <a:solidFill>
                          <a:srgbClr val="FF0000"/>
                        </a:solidFill>
                        <a:effectLst/>
                        <a:latin typeface="+mj-lt"/>
                      </a:endParaRPr>
                    </a:p>
                    <a:p>
                      <a:pPr marL="0" marR="0" algn="just">
                        <a:lnSpc>
                          <a:spcPct val="100000"/>
                        </a:lnSpc>
                        <a:spcBef>
                          <a:spcPts val="300"/>
                        </a:spcBef>
                        <a:spcAft>
                          <a:spcPts val="300"/>
                        </a:spcAft>
                      </a:pPr>
                      <a:r>
                        <a:rPr lang="vi-VN" sz="2000" dirty="0">
                          <a:solidFill>
                            <a:srgbClr val="FF0000"/>
                          </a:solidFill>
                          <a:effectLst/>
                          <a:latin typeface="+mj-lt"/>
                        </a:rPr>
                        <a:t>Nhóm:…………. Lớp:………….</a:t>
                      </a:r>
                      <a:endParaRPr lang="en-US" sz="2000" dirty="0">
                        <a:solidFill>
                          <a:srgbClr val="FF0000"/>
                        </a:solidFill>
                        <a:effectLst/>
                        <a:latin typeface="+mj-lt"/>
                      </a:endParaRPr>
                    </a:p>
                    <a:p>
                      <a:pPr marL="0" marR="0" algn="just">
                        <a:lnSpc>
                          <a:spcPct val="100000"/>
                        </a:lnSpc>
                        <a:spcBef>
                          <a:spcPts val="300"/>
                        </a:spcBef>
                        <a:spcAft>
                          <a:spcPts val="300"/>
                        </a:spcAft>
                      </a:pPr>
                      <a:r>
                        <a:rPr lang="vi-VN" sz="2000" u="sng" dirty="0">
                          <a:solidFill>
                            <a:srgbClr val="FF0000"/>
                          </a:solidFill>
                          <a:effectLst/>
                          <a:latin typeface="+mj-lt"/>
                        </a:rPr>
                        <a:t>Yêu cầu</a:t>
                      </a:r>
                      <a:r>
                        <a:rPr lang="vi-VN" sz="2000" dirty="0">
                          <a:solidFill>
                            <a:srgbClr val="FF0000"/>
                          </a:solidFill>
                          <a:effectLst/>
                          <a:latin typeface="+mj-lt"/>
                        </a:rPr>
                        <a:t>: Nêu vai trò của cây xanh trong hệ sinh thái nông nghiệp tại Hải phòng và liệt kê một số cây nông nghiệp phổ biến tại địa phương.</a:t>
                      </a:r>
                      <a:endParaRPr lang="en-US" sz="2000" dirty="0">
                        <a:solidFill>
                          <a:srgbClr val="FF0000"/>
                        </a:solidFill>
                        <a:effectLst/>
                        <a:latin typeface="+mj-lt"/>
                      </a:endParaRPr>
                    </a:p>
                    <a:p>
                      <a:pPr marL="0" marR="0" algn="just">
                        <a:lnSpc>
                          <a:spcPct val="100000"/>
                        </a:lnSpc>
                        <a:spcBef>
                          <a:spcPts val="300"/>
                        </a:spcBef>
                        <a:spcAft>
                          <a:spcPts val="300"/>
                        </a:spcAft>
                      </a:pPr>
                      <a:r>
                        <a:rPr lang="vi-VN" sz="2000" dirty="0">
                          <a:solidFill>
                            <a:srgbClr val="FF0000"/>
                          </a:solidFill>
                          <a:effectLst/>
                          <a:latin typeface="+mj-lt"/>
                        </a:rPr>
                        <a:t>1. Kể tên các cây trồng nông nghiệp tại địa phương theo các nhóm trong hình 8.3. </a:t>
                      </a:r>
                      <a:endParaRPr lang="en-US" sz="2000" dirty="0">
                        <a:solidFill>
                          <a:srgbClr val="FF0000"/>
                        </a:solidFill>
                        <a:effectLst/>
                        <a:latin typeface="+mj-lt"/>
                      </a:endParaRPr>
                    </a:p>
                    <a:p>
                      <a:pPr marL="0" marR="0" algn="just">
                        <a:lnSpc>
                          <a:spcPct val="100000"/>
                        </a:lnSpc>
                        <a:spcBef>
                          <a:spcPts val="300"/>
                        </a:spcBef>
                        <a:spcAft>
                          <a:spcPts val="300"/>
                        </a:spcAft>
                      </a:pPr>
                      <a:r>
                        <a:rPr lang="vi-VN" sz="2000" dirty="0">
                          <a:solidFill>
                            <a:srgbClr val="FF0000"/>
                          </a:solidFill>
                          <a:effectLst/>
                          <a:latin typeface="+mj-lt"/>
                        </a:rPr>
                        <a:t>2. Mô tả hiện trạng cây trồng nông nghiệp tại địa phương theo các tiêu chí sau:</a:t>
                      </a:r>
                      <a:endParaRPr lang="en-US" sz="2000" dirty="0">
                        <a:solidFill>
                          <a:srgbClr val="FF0000"/>
                        </a:solidFill>
                        <a:effectLst/>
                        <a:latin typeface="+mj-lt"/>
                      </a:endParaRPr>
                    </a:p>
                    <a:p>
                      <a:pPr marL="0" marR="0" algn="just">
                        <a:lnSpc>
                          <a:spcPct val="100000"/>
                        </a:lnSpc>
                        <a:spcBef>
                          <a:spcPts val="300"/>
                        </a:spcBef>
                        <a:spcAft>
                          <a:spcPts val="300"/>
                        </a:spcAft>
                      </a:pPr>
                      <a:r>
                        <a:rPr lang="vi-VN" sz="2000" dirty="0">
                          <a:solidFill>
                            <a:srgbClr val="FF0000"/>
                          </a:solidFill>
                          <a:effectLst/>
                          <a:latin typeface="+mj-lt"/>
                        </a:rPr>
                        <a:t>+ Loại cây phổ biến;</a:t>
                      </a:r>
                      <a:endParaRPr lang="en-US" sz="2000" dirty="0">
                        <a:solidFill>
                          <a:srgbClr val="FF0000"/>
                        </a:solidFill>
                        <a:effectLst/>
                        <a:latin typeface="+mj-lt"/>
                      </a:endParaRPr>
                    </a:p>
                    <a:p>
                      <a:pPr marL="0" marR="0" algn="just">
                        <a:lnSpc>
                          <a:spcPct val="100000"/>
                        </a:lnSpc>
                        <a:spcBef>
                          <a:spcPts val="300"/>
                        </a:spcBef>
                        <a:spcAft>
                          <a:spcPts val="300"/>
                        </a:spcAft>
                      </a:pPr>
                      <a:r>
                        <a:rPr lang="vi-VN" sz="2000" dirty="0">
                          <a:solidFill>
                            <a:srgbClr val="FF0000"/>
                          </a:solidFill>
                          <a:effectLst/>
                          <a:latin typeface="+mj-lt"/>
                        </a:rPr>
                        <a:t>+ Loại cây có giá trị xuất khẩu;</a:t>
                      </a:r>
                      <a:endParaRPr lang="en-US" sz="2000" dirty="0">
                        <a:solidFill>
                          <a:srgbClr val="FF0000"/>
                        </a:solidFill>
                        <a:effectLst/>
                        <a:latin typeface="+mj-lt"/>
                      </a:endParaRPr>
                    </a:p>
                    <a:p>
                      <a:pPr marL="0" marR="0" algn="just">
                        <a:lnSpc>
                          <a:spcPct val="100000"/>
                        </a:lnSpc>
                        <a:spcBef>
                          <a:spcPts val="300"/>
                        </a:spcBef>
                        <a:spcAft>
                          <a:spcPts val="300"/>
                        </a:spcAft>
                      </a:pPr>
                      <a:r>
                        <a:rPr lang="vi-VN" sz="2000" dirty="0">
                          <a:solidFill>
                            <a:srgbClr val="FF0000"/>
                          </a:solidFill>
                          <a:effectLst/>
                          <a:latin typeface="+mj-lt"/>
                        </a:rPr>
                        <a:t>+ Loại cây được trồng áp dụng công nghệ. </a:t>
                      </a:r>
                      <a:endParaRPr lang="en-US" sz="2000" dirty="0">
                        <a:solidFill>
                          <a:srgbClr val="FF0000"/>
                        </a:solidFill>
                        <a:effectLst/>
                        <a:latin typeface="+mj-lt"/>
                      </a:endParaRPr>
                    </a:p>
                    <a:p>
                      <a:pPr marL="0" marR="0" algn="just">
                        <a:lnSpc>
                          <a:spcPct val="100000"/>
                        </a:lnSpc>
                        <a:spcBef>
                          <a:spcPts val="300"/>
                        </a:spcBef>
                        <a:spcAft>
                          <a:spcPts val="300"/>
                        </a:spcAft>
                      </a:pPr>
                      <a:r>
                        <a:rPr lang="vi-VN" sz="2000" dirty="0">
                          <a:solidFill>
                            <a:srgbClr val="FF0000"/>
                          </a:solidFill>
                          <a:effectLst/>
                          <a:latin typeface="+mj-lt"/>
                        </a:rPr>
                        <a:t>3. Phân tích vai trò của một số ứng dụng công nghệ được áp dụng trong trồng trọt tại địa phương để tăng năng suất và chất lượng cây trồng.</a:t>
                      </a:r>
                      <a:endParaRPr lang="en-US" sz="2000" dirty="0">
                        <a:solidFill>
                          <a:srgbClr val="FF0000"/>
                        </a:solidFill>
                        <a:effectLst/>
                        <a:latin typeface="+mj-lt"/>
                      </a:endParaRPr>
                    </a:p>
                    <a:p>
                      <a:pPr marL="0" marR="0" algn="just">
                        <a:lnSpc>
                          <a:spcPct val="100000"/>
                        </a:lnSpc>
                        <a:spcBef>
                          <a:spcPts val="300"/>
                        </a:spcBef>
                        <a:spcAft>
                          <a:spcPts val="300"/>
                        </a:spcAft>
                      </a:pPr>
                      <a:r>
                        <a:rPr lang="vi-VN" sz="2000" dirty="0">
                          <a:solidFill>
                            <a:srgbClr val="FF0000"/>
                          </a:solidFill>
                          <a:effectLst/>
                          <a:latin typeface="+mj-lt"/>
                        </a:rPr>
                        <a:t>4. Đề xuất phương án thay đổi tỉ lệ các nhóm cây nông nghiệp tại địa phương để đảm bảo tính đa dạng và hiệu quả kinh </a:t>
                      </a:r>
                      <a:r>
                        <a:rPr lang="vi-VN" sz="2000" dirty="0" smtClean="0">
                          <a:solidFill>
                            <a:srgbClr val="FF0000"/>
                          </a:solidFill>
                          <a:effectLst/>
                          <a:latin typeface="+mj-lt"/>
                        </a:rPr>
                        <a:t>tế</a:t>
                      </a:r>
                      <a:r>
                        <a:rPr lang="en-US" sz="2000" dirty="0" smtClean="0">
                          <a:solidFill>
                            <a:srgbClr val="FF0000"/>
                          </a:solidFill>
                          <a:effectLst/>
                          <a:latin typeface="+mj-lt"/>
                        </a:rPr>
                        <a:t>.</a:t>
                      </a:r>
                      <a:endParaRPr lang="en-US" sz="2000" dirty="0">
                        <a:solidFill>
                          <a:srgbClr val="FF0000"/>
                        </a:solidFill>
                        <a:effectLst/>
                        <a:latin typeface="+mj-lt"/>
                      </a:endParaRPr>
                    </a:p>
                  </a:txBody>
                  <a:tcPr marL="32724" marR="32724" marT="0" marB="0"/>
                </a:tc>
                <a:extLst>
                  <a:ext uri="{0D108BD9-81ED-4DB2-BD59-A6C34878D82A}">
                    <a16:rowId xmlns:a16="http://schemas.microsoft.com/office/drawing/2014/main" val="920796245"/>
                  </a:ext>
                </a:extLst>
              </a:tr>
            </a:tbl>
          </a:graphicData>
        </a:graphic>
      </p:graphicFrame>
    </p:spTree>
    <p:extLst>
      <p:ext uri="{BB962C8B-B14F-4D97-AF65-F5344CB8AC3E}">
        <p14:creationId xmlns:p14="http://schemas.microsoft.com/office/powerpoint/2010/main" val="9217724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01956255"/>
              </p:ext>
            </p:extLst>
          </p:nvPr>
        </p:nvGraphicFramePr>
        <p:xfrm>
          <a:off x="519194" y="-23242"/>
          <a:ext cx="8462074" cy="4990130"/>
        </p:xfrm>
        <a:graphic>
          <a:graphicData uri="http://schemas.openxmlformats.org/drawingml/2006/table">
            <a:tbl>
              <a:tblPr firstRow="1" firstCol="1" bandRow="1">
                <a:tableStyleId>{97D4B988-E68A-4285-939F-A85659C509C1}</a:tableStyleId>
              </a:tblPr>
              <a:tblGrid>
                <a:gridCol w="8462074">
                  <a:extLst>
                    <a:ext uri="{9D8B030D-6E8A-4147-A177-3AD203B41FA5}">
                      <a16:colId xmlns:a16="http://schemas.microsoft.com/office/drawing/2014/main" val="1753689488"/>
                    </a:ext>
                  </a:extLst>
                </a:gridCol>
              </a:tblGrid>
              <a:tr h="4990130">
                <a:tc>
                  <a:txBody>
                    <a:bodyPr/>
                    <a:lstStyle/>
                    <a:p>
                      <a:pPr marL="0" marR="0" algn="ctr">
                        <a:lnSpc>
                          <a:spcPct val="100000"/>
                        </a:lnSpc>
                        <a:spcBef>
                          <a:spcPts val="300"/>
                        </a:spcBef>
                        <a:spcAft>
                          <a:spcPts val="300"/>
                        </a:spcAft>
                      </a:pPr>
                      <a:r>
                        <a:rPr lang="vi-VN" sz="2000" b="1" dirty="0">
                          <a:solidFill>
                            <a:srgbClr val="FF0000"/>
                          </a:solidFill>
                          <a:effectLst/>
                          <a:latin typeface="+mj-lt"/>
                        </a:rPr>
                        <a:t>PHIẾU HỌC TẬP SỐ 3</a:t>
                      </a:r>
                      <a:endParaRPr lang="en-US" sz="2000" b="1" dirty="0">
                        <a:solidFill>
                          <a:srgbClr val="FF0000"/>
                        </a:solidFill>
                        <a:effectLst/>
                        <a:latin typeface="+mj-lt"/>
                      </a:endParaRPr>
                    </a:p>
                    <a:p>
                      <a:pPr marL="0" marR="0" algn="just">
                        <a:lnSpc>
                          <a:spcPct val="100000"/>
                        </a:lnSpc>
                        <a:spcBef>
                          <a:spcPts val="300"/>
                        </a:spcBef>
                        <a:spcAft>
                          <a:spcPts val="300"/>
                        </a:spcAft>
                      </a:pPr>
                      <a:r>
                        <a:rPr lang="vi-VN" sz="2000" dirty="0">
                          <a:solidFill>
                            <a:srgbClr val="FF0000"/>
                          </a:solidFill>
                          <a:effectLst/>
                          <a:latin typeface="+mj-lt"/>
                        </a:rPr>
                        <a:t>Nhóm:…………. Lớp:………….</a:t>
                      </a:r>
                      <a:endParaRPr lang="en-US" sz="2000" dirty="0">
                        <a:solidFill>
                          <a:srgbClr val="FF0000"/>
                        </a:solidFill>
                        <a:effectLst/>
                        <a:latin typeface="+mj-lt"/>
                      </a:endParaRPr>
                    </a:p>
                    <a:p>
                      <a:pPr marL="0" marR="0" algn="just">
                        <a:lnSpc>
                          <a:spcPct val="100000"/>
                        </a:lnSpc>
                        <a:spcBef>
                          <a:spcPts val="300"/>
                        </a:spcBef>
                        <a:spcAft>
                          <a:spcPts val="300"/>
                        </a:spcAft>
                      </a:pPr>
                      <a:r>
                        <a:rPr lang="vi-VN" sz="2000" u="sng" dirty="0">
                          <a:solidFill>
                            <a:srgbClr val="FF0000"/>
                          </a:solidFill>
                          <a:effectLst/>
                          <a:latin typeface="+mj-lt"/>
                        </a:rPr>
                        <a:t>Yêu cầu</a:t>
                      </a:r>
                      <a:r>
                        <a:rPr lang="vi-VN" sz="2000" dirty="0">
                          <a:solidFill>
                            <a:srgbClr val="FF0000"/>
                          </a:solidFill>
                          <a:effectLst/>
                          <a:latin typeface="+mj-lt"/>
                        </a:rPr>
                        <a:t>:</a:t>
                      </a:r>
                      <a:endParaRPr lang="en-US" sz="2000" dirty="0">
                        <a:solidFill>
                          <a:srgbClr val="FF0000"/>
                        </a:solidFill>
                        <a:effectLst/>
                        <a:latin typeface="+mj-lt"/>
                      </a:endParaRPr>
                    </a:p>
                    <a:p>
                      <a:pPr marL="0" marR="0" algn="just">
                        <a:lnSpc>
                          <a:spcPct val="100000"/>
                        </a:lnSpc>
                        <a:spcBef>
                          <a:spcPts val="300"/>
                        </a:spcBef>
                        <a:spcAft>
                          <a:spcPts val="300"/>
                        </a:spcAft>
                      </a:pPr>
                      <a:r>
                        <a:rPr lang="vi-VN" sz="2000" dirty="0">
                          <a:solidFill>
                            <a:srgbClr val="FF0000"/>
                          </a:solidFill>
                          <a:effectLst/>
                          <a:latin typeface="+mj-lt"/>
                        </a:rPr>
                        <a:t>1. Với đặc điểm tự nhiên của khu vực Hải Phòng, loại cây trồng phù hợp với cảnh quan đô thị có đặc điểm hình thái nhứ thế nào?</a:t>
                      </a:r>
                      <a:endParaRPr lang="en-US" sz="2000" dirty="0">
                        <a:solidFill>
                          <a:srgbClr val="FF0000"/>
                        </a:solidFill>
                        <a:effectLst/>
                        <a:latin typeface="+mj-lt"/>
                      </a:endParaRPr>
                    </a:p>
                    <a:p>
                      <a:pPr marL="0" marR="0" algn="just">
                        <a:lnSpc>
                          <a:spcPct val="100000"/>
                        </a:lnSpc>
                        <a:spcBef>
                          <a:spcPts val="300"/>
                        </a:spcBef>
                        <a:spcAft>
                          <a:spcPts val="300"/>
                        </a:spcAft>
                      </a:pPr>
                      <a:r>
                        <a:rPr lang="vi-VN" sz="2000" dirty="0">
                          <a:solidFill>
                            <a:srgbClr val="FF0000"/>
                          </a:solidFill>
                          <a:effectLst/>
                          <a:latin typeface="+mj-lt"/>
                        </a:rPr>
                        <a:t>2. Viết sơ đồ chuỗi thức ăn (hoặc lưới thức ăn) trong hệ sinh thái đô thị. Yếu tố nào quyết định tính ổn định trong hệ sinh thái này?</a:t>
                      </a:r>
                      <a:endParaRPr lang="en-US" sz="2000" dirty="0">
                        <a:solidFill>
                          <a:srgbClr val="FF0000"/>
                        </a:solidFill>
                        <a:effectLst/>
                        <a:latin typeface="+mj-lt"/>
                      </a:endParaRPr>
                    </a:p>
                    <a:p>
                      <a:pPr marL="0" marR="0" algn="just">
                        <a:lnSpc>
                          <a:spcPct val="100000"/>
                        </a:lnSpc>
                        <a:spcBef>
                          <a:spcPts val="300"/>
                        </a:spcBef>
                        <a:spcAft>
                          <a:spcPts val="300"/>
                        </a:spcAft>
                      </a:pPr>
                      <a:r>
                        <a:rPr lang="vi-VN" sz="2000" dirty="0">
                          <a:solidFill>
                            <a:srgbClr val="FF0000"/>
                          </a:solidFill>
                          <a:effectLst/>
                          <a:latin typeface="+mj-lt"/>
                        </a:rPr>
                        <a:t>3. Tại sao hàng cây bên đường thường được sơn vôi trắng dưới gốc?</a:t>
                      </a:r>
                      <a:endParaRPr lang="en-US" sz="2000" dirty="0">
                        <a:solidFill>
                          <a:srgbClr val="FF0000"/>
                        </a:solidFill>
                        <a:effectLst/>
                        <a:latin typeface="+mj-lt"/>
                      </a:endParaRPr>
                    </a:p>
                    <a:p>
                      <a:pPr marL="0" marR="0" algn="just">
                        <a:lnSpc>
                          <a:spcPct val="100000"/>
                        </a:lnSpc>
                        <a:spcBef>
                          <a:spcPts val="300"/>
                        </a:spcBef>
                        <a:spcAft>
                          <a:spcPts val="300"/>
                        </a:spcAft>
                      </a:pPr>
                      <a:r>
                        <a:rPr lang="vi-VN" sz="2000" dirty="0">
                          <a:solidFill>
                            <a:srgbClr val="FF0000"/>
                          </a:solidFill>
                          <a:effectLst/>
                          <a:latin typeface="+mj-lt"/>
                        </a:rPr>
                        <a:t> </a:t>
                      </a:r>
                      <a:endParaRPr lang="en-US" sz="2000" dirty="0">
                        <a:solidFill>
                          <a:srgbClr val="FF0000"/>
                        </a:solidFill>
                        <a:effectLst/>
                        <a:latin typeface="+mj-lt"/>
                        <a:ea typeface="Calibri" panose="020F0502020204030204" pitchFamily="34" charset="0"/>
                        <a:cs typeface="Times New Roman" panose="02020603050405020304" pitchFamily="18" charset="0"/>
                      </a:endParaRPr>
                    </a:p>
                  </a:txBody>
                  <a:tcPr marL="54541" marR="54541" marT="0" marB="0"/>
                </a:tc>
                <a:extLst>
                  <a:ext uri="{0D108BD9-81ED-4DB2-BD59-A6C34878D82A}">
                    <a16:rowId xmlns:a16="http://schemas.microsoft.com/office/drawing/2014/main" val="2906510784"/>
                  </a:ext>
                </a:extLst>
              </a:tr>
            </a:tbl>
          </a:graphicData>
        </a:graphic>
      </p:graphicFrame>
      <p:pic>
        <p:nvPicPr>
          <p:cNvPr id="512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1063"/>
            <a:ext cx="4636737" cy="2237299"/>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15" y="3015043"/>
            <a:ext cx="4189822" cy="212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556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5216" y="71628"/>
            <a:ext cx="8257032" cy="4987418"/>
          </a:xfrm>
          <a:prstGeom prst="rect">
            <a:avLst/>
          </a:prstGeom>
        </p:spPr>
      </p:pic>
    </p:spTree>
    <p:extLst>
      <p:ext uri="{BB962C8B-B14F-4D97-AF65-F5344CB8AC3E}">
        <p14:creationId xmlns:p14="http://schemas.microsoft.com/office/powerpoint/2010/main" val="3581126476"/>
      </p:ext>
    </p:extLst>
  </p:cSld>
  <p:clrMapOvr>
    <a:masterClrMapping/>
  </p:clrMapOvr>
</p:sld>
</file>

<file path=ppt/theme/theme1.xml><?xml version="1.0" encoding="utf-8"?>
<a:theme xmlns:a="http://schemas.openxmlformats.org/drawingml/2006/main" name="Silviculture Techniques by Slidesgo">
  <a:themeElements>
    <a:clrScheme name="Simple Light">
      <a:dk1>
        <a:srgbClr val="000000"/>
      </a:dk1>
      <a:lt1>
        <a:srgbClr val="E9ECDD"/>
      </a:lt1>
      <a:dk2>
        <a:srgbClr val="004236"/>
      </a:dk2>
      <a:lt2>
        <a:srgbClr val="3E5550"/>
      </a:lt2>
      <a:accent1>
        <a:srgbClr val="415E45"/>
      </a:accent1>
      <a:accent2>
        <a:srgbClr val="678E72"/>
      </a:accent2>
      <a:accent3>
        <a:srgbClr val="AAB670"/>
      </a:accent3>
      <a:accent4>
        <a:srgbClr val="57805C"/>
      </a:accent4>
      <a:accent5>
        <a:srgbClr val="929A54"/>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4258</TotalTime>
  <Words>631</Words>
  <Application>Microsoft Office PowerPoint</Application>
  <PresentationFormat>On-screen Show (16:9)</PresentationFormat>
  <Paragraphs>42</Paragraphs>
  <Slides>13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Calibri</vt:lpstr>
      <vt:lpstr>Wingdings</vt:lpstr>
      <vt:lpstr>Montserrat</vt:lpstr>
      <vt:lpstr>Verdana</vt:lpstr>
      <vt:lpstr>Hind</vt:lpstr>
      <vt:lpstr>Times New Roman</vt:lpstr>
      <vt:lpstr>Arial</vt:lpstr>
      <vt:lpstr>Symbol</vt:lpstr>
      <vt:lpstr>ヒラギノ角ゴ Pro W3</vt:lpstr>
      <vt:lpstr>Silviculture Techniques by Slidesgo</vt:lpstr>
      <vt:lpstr>CHỦ ĐỀ 8: PHÁT TRIỂN HỆ THỐNG CÂY XANH VÀ BẢO VỆ ĐA DẠNG SINH HỌC TRONG MỘT SỐ HỆ SINH THÁI Ở HẢI PHÒNG</vt:lpstr>
      <vt:lpstr>Nhận biết đặc điểm một số hệ sinh thái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Tính Đa Dạng Sinh Học Ở Nghệ An</dc:title>
  <dc:creator>Administrator</dc:creator>
  <cp:lastModifiedBy>PC</cp:lastModifiedBy>
  <cp:revision>22</cp:revision>
  <dcterms:modified xsi:type="dcterms:W3CDTF">2026-02-09T13:47:39Z</dcterms:modified>
</cp:coreProperties>
</file>