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9" r:id="rId3"/>
    <p:sldMasterId id="2147483715" r:id="rId4"/>
    <p:sldMasterId id="2147483730" r:id="rId5"/>
    <p:sldMasterId id="2147483737" r:id="rId6"/>
    <p:sldMasterId id="2147483742" r:id="rId7"/>
    <p:sldMasterId id="2147483756" r:id="rId8"/>
  </p:sldMasterIdLst>
  <p:notesMasterIdLst>
    <p:notesMasterId r:id="rId35"/>
  </p:notesMasterIdLst>
  <p:sldIdLst>
    <p:sldId id="312" r:id="rId9"/>
    <p:sldId id="2007577245" r:id="rId10"/>
    <p:sldId id="2007577247" r:id="rId11"/>
    <p:sldId id="2007577249" r:id="rId12"/>
    <p:sldId id="752" r:id="rId13"/>
    <p:sldId id="2007577251" r:id="rId14"/>
    <p:sldId id="299" r:id="rId15"/>
    <p:sldId id="300" r:id="rId16"/>
    <p:sldId id="2007577252" r:id="rId17"/>
    <p:sldId id="2007577253" r:id="rId18"/>
    <p:sldId id="302" r:id="rId19"/>
    <p:sldId id="2007577255" r:id="rId20"/>
    <p:sldId id="2007577254" r:id="rId21"/>
    <p:sldId id="2007577258" r:id="rId22"/>
    <p:sldId id="2007577256" r:id="rId23"/>
    <p:sldId id="2007577257" r:id="rId24"/>
    <p:sldId id="2007577260" r:id="rId25"/>
    <p:sldId id="2007577230" r:id="rId26"/>
    <p:sldId id="2007577234" r:id="rId27"/>
    <p:sldId id="2007577232" r:id="rId28"/>
    <p:sldId id="2007577231" r:id="rId29"/>
    <p:sldId id="2007577233" r:id="rId30"/>
    <p:sldId id="2007577228" r:id="rId31"/>
    <p:sldId id="2007577261" r:id="rId32"/>
    <p:sldId id="552" r:id="rId33"/>
    <p:sldId id="2007577262" r:id="rId3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145"/>
    <a:srgbClr val="FFFFFF"/>
    <a:srgbClr val="4B58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15"/>
  </p:normalViewPr>
  <p:slideViewPr>
    <p:cSldViewPr snapToGrid="0" showGuides="1">
      <p:cViewPr varScale="1">
        <p:scale>
          <a:sx n="72" d="100"/>
          <a:sy n="72" d="100"/>
        </p:scale>
        <p:origin x="36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7C0F7-8394-4649-AAE6-C2AFB0C058ED}" type="datetimeFigureOut">
              <a:t>4/10/2026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79E9B-C434-5649-B90D-5FCB2E195813}" type="slidenum">
              <a:t>‹#›</a:t>
            </a:fld>
            <a:endParaRPr lang="en-VN"/>
          </a:p>
        </p:txBody>
      </p:sp>
    </p:spTree>
    <p:extLst>
      <p:ext uri="{BB962C8B-B14F-4D97-AF65-F5344CB8AC3E}">
        <p14:creationId xmlns:p14="http://schemas.microsoft.com/office/powerpoint/2010/main" val="2381268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41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9979E9B-C434-5649-B90D-5FCB2E195813}" type="slidenum">
              <a:t>2</a:t>
            </a:fld>
            <a:endParaRPr lang="en-VN"/>
          </a:p>
        </p:txBody>
      </p:sp>
    </p:spTree>
    <p:extLst>
      <p:ext uri="{BB962C8B-B14F-4D97-AF65-F5344CB8AC3E}">
        <p14:creationId xmlns:p14="http://schemas.microsoft.com/office/powerpoint/2010/main" val="1827031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9979E9B-C434-5649-B90D-5FCB2E195813}" type="slidenum">
              <a:t>17</a:t>
            </a:fld>
            <a:endParaRPr lang="en-VN"/>
          </a:p>
        </p:txBody>
      </p:sp>
    </p:spTree>
    <p:extLst>
      <p:ext uri="{BB962C8B-B14F-4D97-AF65-F5344CB8AC3E}">
        <p14:creationId xmlns:p14="http://schemas.microsoft.com/office/powerpoint/2010/main" val="347178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997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D943-ECD3-4D01-BBA7-0B69126519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CE41F6-C11F-4316-9009-C2D5C272A3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6B8773-A0A6-46A9-8320-F23696B93D2D}"/>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1DD45FE3-A219-4CD2-867D-B08DB81CC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BA40F-6138-464A-A507-B0A890E0D9C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96204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AB07-0963-4E25-BC3F-729AD6657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E55A80-8C9C-4BFD-AFE3-4DEF005053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4411A-802B-45C8-823B-63E9E1A92AD6}"/>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538701EC-2C13-422A-90C6-A4C06FE1F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6E1F2-D5CF-48B3-ACA3-7C51C694553C}"/>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63043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A9A8C-67C6-4BF5-80FE-48FA46B25BC3}"/>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AB9AF2-A6E8-48DF-92A7-9DD8E925914D}"/>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D4D3B-0CE1-432C-8C71-4DEA81E9502F}"/>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239375F8-A58D-44A8-88AD-7AB17A018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8BAFC-5D42-4B10-AF33-1BFFF748A42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606116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997733" y="720000"/>
            <a:ext cx="5310400" cy="2148800"/>
          </a:xfrm>
          <a:prstGeom prst="rect">
            <a:avLst/>
          </a:prstGeom>
        </p:spPr>
        <p:txBody>
          <a:bodyPr spcFirstLastPara="1" wrap="square" lIns="91425" tIns="0" rIns="91425" bIns="0" anchor="b" anchorCtr="0">
            <a:noAutofit/>
          </a:bodyPr>
          <a:lstStyle>
            <a:lvl1pPr lvl="0" algn="r">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610733" y="3772417"/>
            <a:ext cx="5621200" cy="345600"/>
          </a:xfrm>
          <a:prstGeom prst="rect">
            <a:avLst/>
          </a:prstGeom>
        </p:spPr>
        <p:txBody>
          <a:bodyPr spcFirstLastPara="1" wrap="square" lIns="91425" tIns="0" rIns="91425" bIns="0" anchor="t" anchorCtr="0">
            <a:noAutofit/>
          </a:bodyPr>
          <a:lstStyle>
            <a:lvl1pPr lvl="0" algn="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txBox="1">
            <a:spLocks noGrp="1"/>
          </p:cNvSpPr>
          <p:nvPr>
            <p:ph type="ctrTitle" idx="2"/>
          </p:nvPr>
        </p:nvSpPr>
        <p:spPr>
          <a:xfrm>
            <a:off x="5997733" y="3005269"/>
            <a:ext cx="5310400" cy="536000"/>
          </a:xfrm>
          <a:prstGeom prst="rect">
            <a:avLst/>
          </a:prstGeom>
        </p:spPr>
        <p:txBody>
          <a:bodyPr spcFirstLastPara="1" wrap="square" lIns="91425" tIns="0" rIns="91425" bIns="0" anchor="b" anchorCtr="0">
            <a:noAutofit/>
          </a:bodyPr>
          <a:lstStyle>
            <a:lvl1pPr lvl="0" algn="r" rtl="0">
              <a:spcBef>
                <a:spcPts val="0"/>
              </a:spcBef>
              <a:spcAft>
                <a:spcPts val="0"/>
              </a:spcAft>
              <a:buSzPts val="3300"/>
              <a:buNone/>
              <a:defRPr sz="4400"/>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295097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960000" y="3784500"/>
            <a:ext cx="5073600" cy="1122400"/>
          </a:xfrm>
          <a:prstGeom prst="rect">
            <a:avLst/>
          </a:prstGeom>
        </p:spPr>
        <p:txBody>
          <a:bodyPr spcFirstLastPara="1" wrap="square" lIns="91425" tIns="0" rIns="91425" bIns="0" anchor="ctr" anchorCtr="0">
            <a:noAutofit/>
          </a:bodyPr>
          <a:lstStyle>
            <a:lvl1pPr lvl="0" algn="ctr">
              <a:spcBef>
                <a:spcPts val="0"/>
              </a:spcBef>
              <a:spcAft>
                <a:spcPts val="0"/>
              </a:spcAft>
              <a:buSzPts val="3600"/>
              <a:buNone/>
              <a:defRPr sz="4800">
                <a:solidFill>
                  <a:schemeClr val="dk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960000" y="1391333"/>
            <a:ext cx="5073600" cy="18384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 name="Google Shape;15;p3"/>
          <p:cNvSpPr txBox="1">
            <a:spLocks noGrp="1"/>
          </p:cNvSpPr>
          <p:nvPr>
            <p:ph type="subTitle" idx="1"/>
          </p:nvPr>
        </p:nvSpPr>
        <p:spPr>
          <a:xfrm>
            <a:off x="1730200" y="5058267"/>
            <a:ext cx="3533200" cy="7132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256406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8" name="Google Shape;18;p4"/>
          <p:cNvSpPr txBox="1">
            <a:spLocks noGrp="1"/>
          </p:cNvSpPr>
          <p:nvPr>
            <p:ph type="body" idx="1"/>
          </p:nvPr>
        </p:nvSpPr>
        <p:spPr>
          <a:xfrm>
            <a:off x="960000" y="1536633"/>
            <a:ext cx="10272000" cy="4555200"/>
          </a:xfrm>
          <a:prstGeom prst="rect">
            <a:avLst/>
          </a:prstGeom>
        </p:spPr>
        <p:txBody>
          <a:bodyPr spcFirstLastPara="1" wrap="square" lIns="91425" tIns="0" rIns="91425" bIns="0" anchor="t" anchorCtr="0">
            <a:noAutofit/>
          </a:bodyPr>
          <a:lstStyle>
            <a:lvl1pPr marL="609570" lvl="0" indent="-440245">
              <a:spcBef>
                <a:spcPts val="0"/>
              </a:spcBef>
              <a:spcAft>
                <a:spcPts val="0"/>
              </a:spcAft>
              <a:buSzPts val="1600"/>
              <a:buChar char="●"/>
              <a:defRPr/>
            </a:lvl1pPr>
            <a:lvl2pPr marL="1219140" lvl="1" indent="-440245">
              <a:spcBef>
                <a:spcPts val="0"/>
              </a:spcBef>
              <a:spcAft>
                <a:spcPts val="0"/>
              </a:spcAft>
              <a:buSzPts val="1600"/>
              <a:buChar char="○"/>
              <a:defRPr/>
            </a:lvl2pPr>
            <a:lvl3pPr marL="1828709" lvl="2" indent="-440245">
              <a:spcBef>
                <a:spcPts val="0"/>
              </a:spcBef>
              <a:spcAft>
                <a:spcPts val="0"/>
              </a:spcAft>
              <a:buSzPts val="1600"/>
              <a:buChar char="■"/>
              <a:defRPr/>
            </a:lvl3pPr>
            <a:lvl4pPr marL="2438278" lvl="3" indent="-440245">
              <a:spcBef>
                <a:spcPts val="0"/>
              </a:spcBef>
              <a:spcAft>
                <a:spcPts val="0"/>
              </a:spcAft>
              <a:buSzPts val="1600"/>
              <a:buChar char="●"/>
              <a:defRPr/>
            </a:lvl4pPr>
            <a:lvl5pPr marL="3047848" lvl="4" indent="-440245">
              <a:spcBef>
                <a:spcPts val="0"/>
              </a:spcBef>
              <a:spcAft>
                <a:spcPts val="0"/>
              </a:spcAft>
              <a:buSzPts val="1600"/>
              <a:buChar char="○"/>
              <a:defRPr/>
            </a:lvl5pPr>
            <a:lvl6pPr marL="3657418" lvl="5" indent="-440245">
              <a:spcBef>
                <a:spcPts val="0"/>
              </a:spcBef>
              <a:spcAft>
                <a:spcPts val="0"/>
              </a:spcAft>
              <a:buSzPts val="1600"/>
              <a:buChar char="■"/>
              <a:defRPr/>
            </a:lvl6pPr>
            <a:lvl7pPr marL="4266987" lvl="6" indent="-440245">
              <a:spcBef>
                <a:spcPts val="0"/>
              </a:spcBef>
              <a:spcAft>
                <a:spcPts val="0"/>
              </a:spcAft>
              <a:buSzPts val="1600"/>
              <a:buChar char="●"/>
              <a:defRPr/>
            </a:lvl7pPr>
            <a:lvl8pPr marL="4876557" lvl="7" indent="-440245">
              <a:spcBef>
                <a:spcPts val="0"/>
              </a:spcBef>
              <a:spcAft>
                <a:spcPts val="0"/>
              </a:spcAft>
              <a:buSzPts val="1600"/>
              <a:buChar char="○"/>
              <a:defRPr/>
            </a:lvl8pPr>
            <a:lvl9pPr marL="5486126" lvl="8" indent="-440245">
              <a:spcBef>
                <a:spcPts val="0"/>
              </a:spcBef>
              <a:spcAft>
                <a:spcPts val="0"/>
              </a:spcAft>
              <a:buSzPts val="1600"/>
              <a:buChar char="■"/>
              <a:defRPr/>
            </a:lvl9pPr>
          </a:lstStyle>
          <a:p>
            <a:endParaRPr/>
          </a:p>
        </p:txBody>
      </p:sp>
    </p:spTree>
    <p:extLst>
      <p:ext uri="{BB962C8B-B14F-4D97-AF65-F5344CB8AC3E}">
        <p14:creationId xmlns:p14="http://schemas.microsoft.com/office/powerpoint/2010/main" val="2969519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1" name="Google Shape;21;p5"/>
          <p:cNvSpPr txBox="1">
            <a:spLocks noGrp="1"/>
          </p:cNvSpPr>
          <p:nvPr>
            <p:ph type="subTitle" idx="1"/>
          </p:nvPr>
        </p:nvSpPr>
        <p:spPr>
          <a:xfrm>
            <a:off x="1768584" y="3726633"/>
            <a:ext cx="38244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3200">
                <a:solidFill>
                  <a:schemeClr val="dk2"/>
                </a:solidFill>
                <a:latin typeface="Nerko One"/>
                <a:ea typeface="Nerko One"/>
                <a:cs typeface="Nerko One"/>
                <a:sym typeface="Nerko One"/>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2" name="Google Shape;22;p5"/>
          <p:cNvSpPr txBox="1">
            <a:spLocks noGrp="1"/>
          </p:cNvSpPr>
          <p:nvPr>
            <p:ph type="subTitle" idx="2"/>
          </p:nvPr>
        </p:nvSpPr>
        <p:spPr>
          <a:xfrm>
            <a:off x="1768584" y="4409533"/>
            <a:ext cx="3824400" cy="1394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 name="Google Shape;23;p5"/>
          <p:cNvSpPr txBox="1">
            <a:spLocks noGrp="1"/>
          </p:cNvSpPr>
          <p:nvPr>
            <p:ph type="subTitle" idx="3"/>
          </p:nvPr>
        </p:nvSpPr>
        <p:spPr>
          <a:xfrm>
            <a:off x="6599017" y="3726633"/>
            <a:ext cx="38244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3200">
                <a:solidFill>
                  <a:schemeClr val="dk2"/>
                </a:solidFill>
                <a:latin typeface="Nerko One"/>
                <a:ea typeface="Nerko One"/>
                <a:cs typeface="Nerko One"/>
                <a:sym typeface="Nerko One"/>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4" name="Google Shape;24;p5"/>
          <p:cNvSpPr txBox="1">
            <a:spLocks noGrp="1"/>
          </p:cNvSpPr>
          <p:nvPr>
            <p:ph type="subTitle" idx="4"/>
          </p:nvPr>
        </p:nvSpPr>
        <p:spPr>
          <a:xfrm>
            <a:off x="6599017" y="4409533"/>
            <a:ext cx="3824400" cy="1394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5891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Tree>
    <p:extLst>
      <p:ext uri="{BB962C8B-B14F-4D97-AF65-F5344CB8AC3E}">
        <p14:creationId xmlns:p14="http://schemas.microsoft.com/office/powerpoint/2010/main" val="2248610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960000" y="2516367"/>
            <a:ext cx="7059200" cy="2962400"/>
          </a:xfrm>
          <a:prstGeom prst="rect">
            <a:avLst/>
          </a:prstGeom>
        </p:spPr>
        <p:txBody>
          <a:bodyPr spcFirstLastPara="1" wrap="square" lIns="91425" tIns="0" rIns="91425" bIns="0" anchor="t" anchorCtr="0">
            <a:noAutofit/>
          </a:bodyPr>
          <a:lstStyle>
            <a:lvl1pPr marL="609570" lvl="0" indent="-389448">
              <a:spcBef>
                <a:spcPts val="0"/>
              </a:spcBef>
              <a:spcAft>
                <a:spcPts val="0"/>
              </a:spcAft>
              <a:buClr>
                <a:srgbClr val="595959"/>
              </a:buClr>
              <a:buSzPts val="1000"/>
              <a:buFont typeface="Anaheim"/>
              <a:buChar char="●"/>
              <a:defRPr/>
            </a:lvl1pPr>
            <a:lvl2pPr marL="1219140" lvl="1" indent="-423312">
              <a:spcBef>
                <a:spcPts val="0"/>
              </a:spcBef>
              <a:spcAft>
                <a:spcPts val="0"/>
              </a:spcAft>
              <a:buClr>
                <a:srgbClr val="595959"/>
              </a:buClr>
              <a:buSzPts val="1400"/>
              <a:buFont typeface="Anaheim"/>
              <a:buChar char="○"/>
              <a:defRPr/>
            </a:lvl2pPr>
            <a:lvl3pPr marL="1828709" lvl="2" indent="-423312">
              <a:spcBef>
                <a:spcPts val="0"/>
              </a:spcBef>
              <a:spcAft>
                <a:spcPts val="0"/>
              </a:spcAft>
              <a:buClr>
                <a:srgbClr val="595959"/>
              </a:buClr>
              <a:buSzPts val="1400"/>
              <a:buFont typeface="Anaheim"/>
              <a:buChar char="■"/>
              <a:defRPr/>
            </a:lvl3pPr>
            <a:lvl4pPr marL="2438278" lvl="3" indent="-423312">
              <a:spcBef>
                <a:spcPts val="0"/>
              </a:spcBef>
              <a:spcAft>
                <a:spcPts val="0"/>
              </a:spcAft>
              <a:buClr>
                <a:srgbClr val="595959"/>
              </a:buClr>
              <a:buSzPts val="1400"/>
              <a:buFont typeface="Anaheim"/>
              <a:buChar char="●"/>
              <a:defRPr/>
            </a:lvl4pPr>
            <a:lvl5pPr marL="3047848" lvl="4" indent="-423312">
              <a:spcBef>
                <a:spcPts val="0"/>
              </a:spcBef>
              <a:spcAft>
                <a:spcPts val="0"/>
              </a:spcAft>
              <a:buClr>
                <a:srgbClr val="595959"/>
              </a:buClr>
              <a:buSzPts val="1400"/>
              <a:buFont typeface="Anaheim"/>
              <a:buChar char="○"/>
              <a:defRPr/>
            </a:lvl5pPr>
            <a:lvl6pPr marL="3657418" lvl="5" indent="-423312">
              <a:spcBef>
                <a:spcPts val="0"/>
              </a:spcBef>
              <a:spcAft>
                <a:spcPts val="0"/>
              </a:spcAft>
              <a:buClr>
                <a:srgbClr val="595959"/>
              </a:buClr>
              <a:buSzPts val="1400"/>
              <a:buFont typeface="Anaheim"/>
              <a:buChar char="■"/>
              <a:defRPr/>
            </a:lvl6pPr>
            <a:lvl7pPr marL="4266987" lvl="6" indent="-423312">
              <a:spcBef>
                <a:spcPts val="0"/>
              </a:spcBef>
              <a:spcAft>
                <a:spcPts val="0"/>
              </a:spcAft>
              <a:buClr>
                <a:srgbClr val="595959"/>
              </a:buClr>
              <a:buSzPts val="1400"/>
              <a:buFont typeface="Anaheim"/>
              <a:buChar char="●"/>
              <a:defRPr/>
            </a:lvl7pPr>
            <a:lvl8pPr marL="4876557" lvl="7" indent="-423312">
              <a:spcBef>
                <a:spcPts val="0"/>
              </a:spcBef>
              <a:spcAft>
                <a:spcPts val="0"/>
              </a:spcAft>
              <a:buClr>
                <a:srgbClr val="595959"/>
              </a:buClr>
              <a:buSzPts val="1400"/>
              <a:buFont typeface="Anaheim"/>
              <a:buChar char="○"/>
              <a:defRPr/>
            </a:lvl8pPr>
            <a:lvl9pPr marL="5486126" lvl="8" indent="-423312">
              <a:spcBef>
                <a:spcPts val="0"/>
              </a:spcBef>
              <a:spcAft>
                <a:spcPts val="0"/>
              </a:spcAft>
              <a:buClr>
                <a:srgbClr val="595959"/>
              </a:buClr>
              <a:buSzPts val="1400"/>
              <a:buFont typeface="Anaheim"/>
              <a:buChar char="■"/>
              <a:defRPr/>
            </a:lvl9pPr>
          </a:lstStyle>
          <a:p>
            <a:endParaRPr/>
          </a:p>
        </p:txBody>
      </p:sp>
      <p:sp>
        <p:nvSpPr>
          <p:cNvPr id="29" name="Google Shape;29;p7"/>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37566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937433" y="2965600"/>
            <a:ext cx="10272000" cy="3028400"/>
          </a:xfrm>
          <a:prstGeom prst="rect">
            <a:avLst/>
          </a:prstGeom>
        </p:spPr>
        <p:txBody>
          <a:bodyPr spcFirstLastPara="1" wrap="square" lIns="91425" tIns="0" rIns="91425" bIns="0" anchor="ctr" anchorCtr="0">
            <a:noAutofit/>
          </a:bodyPr>
          <a:lstStyle>
            <a:lvl1pPr lvl="0" algn="ctr">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4614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6140667" y="2132651"/>
            <a:ext cx="4480400" cy="1413600"/>
          </a:xfrm>
          <a:prstGeom prst="rect">
            <a:avLst/>
          </a:prstGeom>
        </p:spPr>
        <p:txBody>
          <a:bodyPr spcFirstLastPara="1" wrap="square" lIns="91425" tIns="0" rIns="91425" bIns="0" anchor="b" anchorCtr="0">
            <a:noAutofit/>
          </a:bodyPr>
          <a:lstStyle>
            <a:lvl1pPr lvl="0">
              <a:spcBef>
                <a:spcPts val="0"/>
              </a:spcBef>
              <a:spcAft>
                <a:spcPts val="0"/>
              </a:spcAft>
              <a:buSzPts val="4200"/>
              <a:buNone/>
              <a:defRPr sz="124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4" name="Google Shape;34;p9"/>
          <p:cNvSpPr txBox="1">
            <a:spLocks noGrp="1"/>
          </p:cNvSpPr>
          <p:nvPr>
            <p:ph type="subTitle" idx="1"/>
          </p:nvPr>
        </p:nvSpPr>
        <p:spPr>
          <a:xfrm>
            <a:off x="6140673" y="3663351"/>
            <a:ext cx="4480400" cy="10620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7630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CD07-019B-4A3B-93FD-B21DA37BB1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EB303-120C-45A3-81BA-6EE4818C12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F240E-F750-4E68-A639-804EF5A6677B}"/>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1EBFB03E-ECE9-43E2-81C1-4EE293405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37AE-97DA-4772-9FB5-C2F01CE95B7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74918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6440433" y="5073300"/>
            <a:ext cx="4388000" cy="1016800"/>
          </a:xfrm>
          <a:prstGeom prst="rect">
            <a:avLst/>
          </a:prstGeom>
        </p:spPr>
        <p:txBody>
          <a:bodyPr spcFirstLastPara="1" wrap="square" lIns="91425" tIns="0" rIns="91425" bIns="0" anchor="ctr" anchorCtr="0">
            <a:noAutofit/>
          </a:bodyPr>
          <a:lstStyle>
            <a:lvl1pPr marL="609570" lvl="0" indent="-304784" algn="ctr">
              <a:lnSpc>
                <a:spcPct val="70000"/>
              </a:lnSpc>
              <a:spcBef>
                <a:spcPts val="0"/>
              </a:spcBef>
              <a:spcAft>
                <a:spcPts val="0"/>
              </a:spcAft>
              <a:buSzPts val="2400"/>
              <a:buFont typeface="Nerko One"/>
              <a:buNone/>
              <a:defRPr sz="4133">
                <a:latin typeface="Nerko One"/>
                <a:ea typeface="Nerko One"/>
                <a:cs typeface="Nerko One"/>
                <a:sym typeface="Nerko One"/>
              </a:defRPr>
            </a:lvl1pPr>
          </a:lstStyle>
          <a:p>
            <a:endParaRPr/>
          </a:p>
        </p:txBody>
      </p:sp>
    </p:spTree>
    <p:extLst>
      <p:ext uri="{BB962C8B-B14F-4D97-AF65-F5344CB8AC3E}">
        <p14:creationId xmlns:p14="http://schemas.microsoft.com/office/powerpoint/2010/main" val="3764209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2410633" y="2750900"/>
            <a:ext cx="7370800" cy="1790400"/>
          </a:xfrm>
          <a:prstGeom prst="rect">
            <a:avLst/>
          </a:prstGeom>
        </p:spPr>
        <p:txBody>
          <a:bodyPr spcFirstLastPara="1" wrap="square" lIns="91425" tIns="0" rIns="91425" bIns="0"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9" name="Google Shape;39;p11"/>
          <p:cNvSpPr txBox="1">
            <a:spLocks noGrp="1"/>
          </p:cNvSpPr>
          <p:nvPr>
            <p:ph type="subTitle" idx="1"/>
          </p:nvPr>
        </p:nvSpPr>
        <p:spPr>
          <a:xfrm>
            <a:off x="2239367" y="4614533"/>
            <a:ext cx="7713200" cy="4232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494790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203627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 name="Google Shape;43;p13"/>
          <p:cNvSpPr txBox="1">
            <a:spLocks noGrp="1"/>
          </p:cNvSpPr>
          <p:nvPr>
            <p:ph type="title" idx="2" hasCustomPrompt="1"/>
          </p:nvPr>
        </p:nvSpPr>
        <p:spPr>
          <a:xfrm>
            <a:off x="1052467" y="1468867"/>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44" name="Google Shape;44;p13"/>
          <p:cNvSpPr txBox="1">
            <a:spLocks noGrp="1"/>
          </p:cNvSpPr>
          <p:nvPr>
            <p:ph type="subTitle" idx="1"/>
          </p:nvPr>
        </p:nvSpPr>
        <p:spPr>
          <a:xfrm>
            <a:off x="1052467" y="2362300"/>
            <a:ext cx="4099600" cy="417200"/>
          </a:xfrm>
          <a:prstGeom prst="rect">
            <a:avLst/>
          </a:prstGeom>
        </p:spPr>
        <p:txBody>
          <a:bodyPr spcFirstLastPara="1" wrap="square" lIns="91425" tIns="0" rIns="91425" bIns="0" anchor="b" anchorCtr="0">
            <a:noAutofit/>
          </a:bodyPr>
          <a:lstStyle>
            <a:lvl1pPr lvl="0">
              <a:spcBef>
                <a:spcPts val="0"/>
              </a:spcBef>
              <a:spcAft>
                <a:spcPts val="0"/>
              </a:spcAft>
              <a:buSzPts val="1600"/>
              <a:buNone/>
              <a:defRPr sz="3200">
                <a:latin typeface="Nerko One"/>
                <a:ea typeface="Nerko One"/>
                <a:cs typeface="Nerko One"/>
                <a:sym typeface="Nerko 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5" name="Google Shape;45;p13"/>
          <p:cNvSpPr txBox="1">
            <a:spLocks noGrp="1"/>
          </p:cNvSpPr>
          <p:nvPr>
            <p:ph type="subTitle" idx="3"/>
          </p:nvPr>
        </p:nvSpPr>
        <p:spPr>
          <a:xfrm>
            <a:off x="1052467" y="27591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6" name="Google Shape;46;p13"/>
          <p:cNvSpPr txBox="1">
            <a:spLocks noGrp="1"/>
          </p:cNvSpPr>
          <p:nvPr>
            <p:ph type="title" idx="4" hasCustomPrompt="1"/>
          </p:nvPr>
        </p:nvSpPr>
        <p:spPr>
          <a:xfrm>
            <a:off x="5404300" y="1468867"/>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47" name="Google Shape;47;p13"/>
          <p:cNvSpPr txBox="1">
            <a:spLocks noGrp="1"/>
          </p:cNvSpPr>
          <p:nvPr>
            <p:ph type="subTitle" idx="5"/>
          </p:nvPr>
        </p:nvSpPr>
        <p:spPr>
          <a:xfrm>
            <a:off x="5404300" y="2362300"/>
            <a:ext cx="4099600" cy="4172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32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8" name="Google Shape;48;p13"/>
          <p:cNvSpPr txBox="1">
            <a:spLocks noGrp="1"/>
          </p:cNvSpPr>
          <p:nvPr>
            <p:ph type="subTitle" idx="6"/>
          </p:nvPr>
        </p:nvSpPr>
        <p:spPr>
          <a:xfrm>
            <a:off x="5404300" y="27591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 name="Google Shape;49;p13"/>
          <p:cNvSpPr txBox="1">
            <a:spLocks noGrp="1"/>
          </p:cNvSpPr>
          <p:nvPr>
            <p:ph type="title" idx="7" hasCustomPrompt="1"/>
          </p:nvPr>
        </p:nvSpPr>
        <p:spPr>
          <a:xfrm>
            <a:off x="1052467" y="3703533"/>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50" name="Google Shape;50;p13"/>
          <p:cNvSpPr txBox="1">
            <a:spLocks noGrp="1"/>
          </p:cNvSpPr>
          <p:nvPr>
            <p:ph type="subTitle" idx="8"/>
          </p:nvPr>
        </p:nvSpPr>
        <p:spPr>
          <a:xfrm>
            <a:off x="1052467" y="4597000"/>
            <a:ext cx="4099600" cy="4172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32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 name="Google Shape;51;p13"/>
          <p:cNvSpPr txBox="1">
            <a:spLocks noGrp="1"/>
          </p:cNvSpPr>
          <p:nvPr>
            <p:ph type="subTitle" idx="9"/>
          </p:nvPr>
        </p:nvSpPr>
        <p:spPr>
          <a:xfrm>
            <a:off x="1052467" y="49939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 name="Google Shape;52;p13"/>
          <p:cNvSpPr txBox="1">
            <a:spLocks noGrp="1"/>
          </p:cNvSpPr>
          <p:nvPr>
            <p:ph type="title" idx="13" hasCustomPrompt="1"/>
          </p:nvPr>
        </p:nvSpPr>
        <p:spPr>
          <a:xfrm>
            <a:off x="5404300" y="3703533"/>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53" name="Google Shape;53;p13"/>
          <p:cNvSpPr txBox="1">
            <a:spLocks noGrp="1"/>
          </p:cNvSpPr>
          <p:nvPr>
            <p:ph type="subTitle" idx="14"/>
          </p:nvPr>
        </p:nvSpPr>
        <p:spPr>
          <a:xfrm>
            <a:off x="5404300" y="4597000"/>
            <a:ext cx="4099600" cy="4172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32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 name="Google Shape;54;p13"/>
          <p:cNvSpPr txBox="1">
            <a:spLocks noGrp="1"/>
          </p:cNvSpPr>
          <p:nvPr>
            <p:ph type="subTitle" idx="15"/>
          </p:nvPr>
        </p:nvSpPr>
        <p:spPr>
          <a:xfrm>
            <a:off x="5404300" y="49939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133051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5"/>
        <p:cNvGrpSpPr/>
        <p:nvPr/>
      </p:nvGrpSpPr>
      <p:grpSpPr>
        <a:xfrm>
          <a:off x="0" y="0"/>
          <a:ext cx="0" cy="0"/>
          <a:chOff x="0" y="0"/>
          <a:chExt cx="0" cy="0"/>
        </a:xfrm>
      </p:grpSpPr>
      <p:sp>
        <p:nvSpPr>
          <p:cNvPr id="56" name="Google Shape;56;p14"/>
          <p:cNvSpPr txBox="1">
            <a:spLocks noGrp="1"/>
          </p:cNvSpPr>
          <p:nvPr>
            <p:ph type="subTitle" idx="1"/>
          </p:nvPr>
        </p:nvSpPr>
        <p:spPr>
          <a:xfrm>
            <a:off x="1731400" y="3307867"/>
            <a:ext cx="8729200" cy="1792000"/>
          </a:xfrm>
          <a:prstGeom prst="rect">
            <a:avLst/>
          </a:prstGeom>
        </p:spPr>
        <p:txBody>
          <a:bodyPr spcFirstLastPara="1" wrap="square" lIns="91425" tIns="0" rIns="91425" bIns="0" anchor="t" anchorCtr="0">
            <a:noAutofit/>
          </a:bodyPr>
          <a:lstStyle>
            <a:lvl1pPr lvl="0" algn="ctr">
              <a:spcBef>
                <a:spcPts val="0"/>
              </a:spcBef>
              <a:spcAft>
                <a:spcPts val="0"/>
              </a:spcAft>
              <a:buSzPts val="2800"/>
              <a:buNone/>
              <a:defRPr sz="3733"/>
            </a:lvl1pPr>
            <a:lvl2pPr lvl="1" algn="ctr">
              <a:spcBef>
                <a:spcPts val="0"/>
              </a:spcBef>
              <a:spcAft>
                <a:spcPts val="0"/>
              </a:spcAft>
              <a:buSzPts val="2800"/>
              <a:buNone/>
              <a:defRPr sz="3733"/>
            </a:lvl2pPr>
            <a:lvl3pPr lvl="2" algn="ctr">
              <a:spcBef>
                <a:spcPts val="0"/>
              </a:spcBef>
              <a:spcAft>
                <a:spcPts val="0"/>
              </a:spcAft>
              <a:buSzPts val="2800"/>
              <a:buNone/>
              <a:defRPr sz="3733"/>
            </a:lvl3pPr>
            <a:lvl4pPr lvl="3" algn="ctr">
              <a:spcBef>
                <a:spcPts val="0"/>
              </a:spcBef>
              <a:spcAft>
                <a:spcPts val="0"/>
              </a:spcAft>
              <a:buSzPts val="2800"/>
              <a:buNone/>
              <a:defRPr sz="3733"/>
            </a:lvl4pPr>
            <a:lvl5pPr lvl="4" algn="ctr">
              <a:spcBef>
                <a:spcPts val="0"/>
              </a:spcBef>
              <a:spcAft>
                <a:spcPts val="0"/>
              </a:spcAft>
              <a:buSzPts val="2800"/>
              <a:buNone/>
              <a:defRPr sz="3733"/>
            </a:lvl5pPr>
            <a:lvl6pPr lvl="5" algn="ctr">
              <a:spcBef>
                <a:spcPts val="0"/>
              </a:spcBef>
              <a:spcAft>
                <a:spcPts val="0"/>
              </a:spcAft>
              <a:buSzPts val="2800"/>
              <a:buNone/>
              <a:defRPr sz="3733"/>
            </a:lvl6pPr>
            <a:lvl7pPr lvl="6" algn="ctr">
              <a:spcBef>
                <a:spcPts val="0"/>
              </a:spcBef>
              <a:spcAft>
                <a:spcPts val="0"/>
              </a:spcAft>
              <a:buSzPts val="2800"/>
              <a:buNone/>
              <a:defRPr sz="3733"/>
            </a:lvl7pPr>
            <a:lvl8pPr lvl="7" algn="ctr">
              <a:spcBef>
                <a:spcPts val="0"/>
              </a:spcBef>
              <a:spcAft>
                <a:spcPts val="0"/>
              </a:spcAft>
              <a:buSzPts val="2800"/>
              <a:buNone/>
              <a:defRPr sz="3733"/>
            </a:lvl8pPr>
            <a:lvl9pPr lvl="8" algn="ctr">
              <a:spcBef>
                <a:spcPts val="0"/>
              </a:spcBef>
              <a:spcAft>
                <a:spcPts val="0"/>
              </a:spcAft>
              <a:buSzPts val="2800"/>
              <a:buNone/>
              <a:defRPr sz="3733"/>
            </a:lvl9pPr>
          </a:lstStyle>
          <a:p>
            <a:endParaRPr/>
          </a:p>
        </p:txBody>
      </p:sp>
      <p:sp>
        <p:nvSpPr>
          <p:cNvPr id="57" name="Google Shape;57;p14"/>
          <p:cNvSpPr txBox="1">
            <a:spLocks noGrp="1"/>
          </p:cNvSpPr>
          <p:nvPr>
            <p:ph type="subTitle" idx="2"/>
          </p:nvPr>
        </p:nvSpPr>
        <p:spPr>
          <a:xfrm>
            <a:off x="3909067" y="5168833"/>
            <a:ext cx="4374000" cy="508400"/>
          </a:xfrm>
          <a:prstGeom prst="rect">
            <a:avLst/>
          </a:prstGeom>
        </p:spPr>
        <p:txBody>
          <a:bodyPr spcFirstLastPara="1" wrap="square" lIns="91425" tIns="0" rIns="91425" bIns="0" anchor="t" anchorCtr="0">
            <a:noAutofit/>
          </a:bodyPr>
          <a:lstStyle>
            <a:lvl1pPr lvl="0" algn="ctr">
              <a:spcBef>
                <a:spcPts val="0"/>
              </a:spcBef>
              <a:spcAft>
                <a:spcPts val="0"/>
              </a:spcAft>
              <a:buSzPts val="2400"/>
              <a:buFont typeface="Nerko One"/>
              <a:buNone/>
              <a:defRPr sz="3733">
                <a:solidFill>
                  <a:schemeClr val="dk2"/>
                </a:solidFill>
                <a:latin typeface="Nerko One"/>
                <a:ea typeface="Nerko One"/>
                <a:cs typeface="Nerko One"/>
                <a:sym typeface="Nerko One"/>
              </a:defRPr>
            </a:lvl1pPr>
            <a:lvl2pPr lvl="1" algn="ctr">
              <a:spcBef>
                <a:spcPts val="0"/>
              </a:spcBef>
              <a:spcAft>
                <a:spcPts val="0"/>
              </a:spcAft>
              <a:buSzPts val="2400"/>
              <a:buNone/>
              <a:defRPr sz="3200"/>
            </a:lvl2pPr>
            <a:lvl3pPr lvl="2" algn="ctr">
              <a:spcBef>
                <a:spcPts val="0"/>
              </a:spcBef>
              <a:spcAft>
                <a:spcPts val="0"/>
              </a:spcAft>
              <a:buSzPts val="2400"/>
              <a:buNone/>
              <a:defRPr sz="3200"/>
            </a:lvl3pPr>
            <a:lvl4pPr lvl="3" algn="ctr">
              <a:spcBef>
                <a:spcPts val="0"/>
              </a:spcBef>
              <a:spcAft>
                <a:spcPts val="0"/>
              </a:spcAft>
              <a:buSzPts val="2400"/>
              <a:buNone/>
              <a:defRPr sz="3200"/>
            </a:lvl4pPr>
            <a:lvl5pPr lvl="4" algn="ctr">
              <a:spcBef>
                <a:spcPts val="0"/>
              </a:spcBef>
              <a:spcAft>
                <a:spcPts val="0"/>
              </a:spcAft>
              <a:buSzPts val="2400"/>
              <a:buNone/>
              <a:defRPr sz="3200"/>
            </a:lvl5pPr>
            <a:lvl6pPr lvl="5" algn="ctr">
              <a:spcBef>
                <a:spcPts val="0"/>
              </a:spcBef>
              <a:spcAft>
                <a:spcPts val="0"/>
              </a:spcAft>
              <a:buSzPts val="2400"/>
              <a:buNone/>
              <a:defRPr sz="3200"/>
            </a:lvl6pPr>
            <a:lvl7pPr lvl="6" algn="ctr">
              <a:spcBef>
                <a:spcPts val="0"/>
              </a:spcBef>
              <a:spcAft>
                <a:spcPts val="0"/>
              </a:spcAft>
              <a:buSzPts val="2400"/>
              <a:buNone/>
              <a:defRPr sz="3200"/>
            </a:lvl7pPr>
            <a:lvl8pPr lvl="7" algn="ctr">
              <a:spcBef>
                <a:spcPts val="0"/>
              </a:spcBef>
              <a:spcAft>
                <a:spcPts val="0"/>
              </a:spcAft>
              <a:buSzPts val="2400"/>
              <a:buNone/>
              <a:defRPr sz="3200"/>
            </a:lvl8pPr>
            <a:lvl9pPr lvl="8" algn="ctr">
              <a:spcBef>
                <a:spcPts val="0"/>
              </a:spcBef>
              <a:spcAft>
                <a:spcPts val="0"/>
              </a:spcAft>
              <a:buSzPts val="2400"/>
              <a:buNone/>
              <a:defRPr sz="3200"/>
            </a:lvl9pPr>
          </a:lstStyle>
          <a:p>
            <a:endParaRPr/>
          </a:p>
        </p:txBody>
      </p:sp>
    </p:spTree>
    <p:extLst>
      <p:ext uri="{BB962C8B-B14F-4D97-AF65-F5344CB8AC3E}">
        <p14:creationId xmlns:p14="http://schemas.microsoft.com/office/powerpoint/2010/main" val="4089413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559267" y="3739987"/>
            <a:ext cx="5073600" cy="1122400"/>
          </a:xfrm>
          <a:prstGeom prst="rect">
            <a:avLst/>
          </a:prstGeom>
        </p:spPr>
        <p:txBody>
          <a:bodyPr spcFirstLastPara="1" wrap="square" lIns="91425" tIns="0" rIns="91425" bIns="0" anchor="ctr" anchorCtr="0">
            <a:noAutofit/>
          </a:bodyPr>
          <a:lstStyle>
            <a:lvl1pPr lvl="0" algn="ctr" rtl="0">
              <a:spcBef>
                <a:spcPts val="0"/>
              </a:spcBef>
              <a:spcAft>
                <a:spcPts val="0"/>
              </a:spcAft>
              <a:buSzPts val="3600"/>
              <a:buNone/>
              <a:defRPr sz="4800">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0" name="Google Shape;60;p15"/>
          <p:cNvSpPr txBox="1">
            <a:spLocks noGrp="1"/>
          </p:cNvSpPr>
          <p:nvPr>
            <p:ph type="title" idx="2" hasCustomPrompt="1"/>
          </p:nvPr>
        </p:nvSpPr>
        <p:spPr>
          <a:xfrm>
            <a:off x="3559133" y="1245220"/>
            <a:ext cx="5073600" cy="18384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1" name="Google Shape;61;p15"/>
          <p:cNvSpPr txBox="1">
            <a:spLocks noGrp="1"/>
          </p:cNvSpPr>
          <p:nvPr>
            <p:ph type="subTitle" idx="1"/>
          </p:nvPr>
        </p:nvSpPr>
        <p:spPr>
          <a:xfrm>
            <a:off x="4366800" y="5207253"/>
            <a:ext cx="3466400" cy="6708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31048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2"/>
        <p:cNvGrpSpPr/>
        <p:nvPr/>
      </p:nvGrpSpPr>
      <p:grpSpPr>
        <a:xfrm>
          <a:off x="0" y="0"/>
          <a:ext cx="0" cy="0"/>
          <a:chOff x="0" y="0"/>
          <a:chExt cx="0" cy="0"/>
        </a:xfrm>
      </p:grpSpPr>
      <p:sp>
        <p:nvSpPr>
          <p:cNvPr id="63" name="Google Shape;63;p16"/>
          <p:cNvSpPr txBox="1">
            <a:spLocks noGrp="1"/>
          </p:cNvSpPr>
          <p:nvPr>
            <p:ph type="subTitle" idx="1"/>
          </p:nvPr>
        </p:nvSpPr>
        <p:spPr>
          <a:xfrm>
            <a:off x="6316044" y="3450988"/>
            <a:ext cx="4480400" cy="13740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4" name="Google Shape;64;p16"/>
          <p:cNvSpPr txBox="1">
            <a:spLocks noGrp="1"/>
          </p:cNvSpPr>
          <p:nvPr>
            <p:ph type="title"/>
          </p:nvPr>
        </p:nvSpPr>
        <p:spPr>
          <a:xfrm>
            <a:off x="6316044" y="2033017"/>
            <a:ext cx="4480400" cy="1070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sz="5333"/>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28537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
        <p:cNvGrpSpPr/>
        <p:nvPr/>
      </p:nvGrpSpPr>
      <p:grpSpPr>
        <a:xfrm>
          <a:off x="0" y="0"/>
          <a:ext cx="0" cy="0"/>
          <a:chOff x="0" y="0"/>
          <a:chExt cx="0" cy="0"/>
        </a:xfrm>
      </p:grpSpPr>
      <p:sp>
        <p:nvSpPr>
          <p:cNvPr id="66" name="Google Shape;66;p17"/>
          <p:cNvSpPr txBox="1">
            <a:spLocks noGrp="1"/>
          </p:cNvSpPr>
          <p:nvPr>
            <p:ph type="subTitle" idx="1"/>
          </p:nvPr>
        </p:nvSpPr>
        <p:spPr>
          <a:xfrm>
            <a:off x="1345833" y="3745900"/>
            <a:ext cx="4480400" cy="13712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7" name="Google Shape;67;p17"/>
          <p:cNvSpPr txBox="1">
            <a:spLocks noGrp="1"/>
          </p:cNvSpPr>
          <p:nvPr>
            <p:ph type="title"/>
          </p:nvPr>
        </p:nvSpPr>
        <p:spPr>
          <a:xfrm>
            <a:off x="1345833" y="2939567"/>
            <a:ext cx="44804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4291288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8"/>
        <p:cNvGrpSpPr/>
        <p:nvPr/>
      </p:nvGrpSpPr>
      <p:grpSpPr>
        <a:xfrm>
          <a:off x="0" y="0"/>
          <a:ext cx="0" cy="0"/>
          <a:chOff x="0" y="0"/>
          <a:chExt cx="0" cy="0"/>
        </a:xfrm>
      </p:grpSpPr>
      <p:sp>
        <p:nvSpPr>
          <p:cNvPr id="69" name="Google Shape;69;p18"/>
          <p:cNvSpPr txBox="1">
            <a:spLocks noGrp="1"/>
          </p:cNvSpPr>
          <p:nvPr>
            <p:ph type="subTitle" idx="1"/>
          </p:nvPr>
        </p:nvSpPr>
        <p:spPr>
          <a:xfrm>
            <a:off x="5935811" y="3780169"/>
            <a:ext cx="4480400" cy="13712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0" name="Google Shape;70;p18"/>
          <p:cNvSpPr txBox="1">
            <a:spLocks noGrp="1"/>
          </p:cNvSpPr>
          <p:nvPr>
            <p:ph type="title"/>
          </p:nvPr>
        </p:nvSpPr>
        <p:spPr>
          <a:xfrm>
            <a:off x="5935811" y="2973831"/>
            <a:ext cx="44804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1498931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19"/>
          <p:cNvSpPr txBox="1">
            <a:spLocks noGrp="1"/>
          </p:cNvSpPr>
          <p:nvPr>
            <p:ph type="subTitle" idx="1"/>
          </p:nvPr>
        </p:nvSpPr>
        <p:spPr>
          <a:xfrm>
            <a:off x="4300616" y="4991931"/>
            <a:ext cx="34980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4" name="Google Shape;74;p19"/>
          <p:cNvSpPr txBox="1">
            <a:spLocks noGrp="1"/>
          </p:cNvSpPr>
          <p:nvPr>
            <p:ph type="subTitle" idx="2"/>
          </p:nvPr>
        </p:nvSpPr>
        <p:spPr>
          <a:xfrm>
            <a:off x="4300601" y="5561867"/>
            <a:ext cx="5282000" cy="38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5" name="Google Shape;75;p19"/>
          <p:cNvSpPr txBox="1">
            <a:spLocks noGrp="1"/>
          </p:cNvSpPr>
          <p:nvPr>
            <p:ph type="subTitle" idx="3"/>
          </p:nvPr>
        </p:nvSpPr>
        <p:spPr>
          <a:xfrm>
            <a:off x="4300616" y="3447165"/>
            <a:ext cx="34980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6" name="Google Shape;76;p19"/>
          <p:cNvSpPr txBox="1">
            <a:spLocks noGrp="1"/>
          </p:cNvSpPr>
          <p:nvPr>
            <p:ph type="subTitle" idx="4"/>
          </p:nvPr>
        </p:nvSpPr>
        <p:spPr>
          <a:xfrm>
            <a:off x="4300601" y="4017100"/>
            <a:ext cx="5282000" cy="38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7" name="Google Shape;77;p19"/>
          <p:cNvSpPr txBox="1">
            <a:spLocks noGrp="1"/>
          </p:cNvSpPr>
          <p:nvPr>
            <p:ph type="subTitle" idx="5"/>
          </p:nvPr>
        </p:nvSpPr>
        <p:spPr>
          <a:xfrm>
            <a:off x="4300616" y="1902400"/>
            <a:ext cx="34980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8" name="Google Shape;78;p19"/>
          <p:cNvSpPr txBox="1">
            <a:spLocks noGrp="1"/>
          </p:cNvSpPr>
          <p:nvPr>
            <p:ph type="subTitle" idx="6"/>
          </p:nvPr>
        </p:nvSpPr>
        <p:spPr>
          <a:xfrm>
            <a:off x="4300601" y="2472333"/>
            <a:ext cx="5282000" cy="38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9009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DA7E-8F19-41B7-A877-D621BE32065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A4E20A-E41A-4953-AC3C-44AB2728F48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3263A2-5F3C-407B-8B37-04C0A6538F3A}"/>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ACB761AC-640B-4DD5-82C7-BFFD50D8C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AD95A-0D3D-4BA0-8FB2-AB8B0E7FC5A9}"/>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678778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 name="Google Shape;81;p20"/>
          <p:cNvSpPr txBox="1">
            <a:spLocks noGrp="1"/>
          </p:cNvSpPr>
          <p:nvPr>
            <p:ph type="subTitle" idx="1"/>
          </p:nvPr>
        </p:nvSpPr>
        <p:spPr>
          <a:xfrm>
            <a:off x="960000" y="4384831"/>
            <a:ext cx="30088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2" name="Google Shape;82;p20"/>
          <p:cNvSpPr txBox="1">
            <a:spLocks noGrp="1"/>
          </p:cNvSpPr>
          <p:nvPr>
            <p:ph type="subTitle" idx="2"/>
          </p:nvPr>
        </p:nvSpPr>
        <p:spPr>
          <a:xfrm>
            <a:off x="960000" y="5038700"/>
            <a:ext cx="30088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3" name="Google Shape;83;p20"/>
          <p:cNvSpPr txBox="1">
            <a:spLocks noGrp="1"/>
          </p:cNvSpPr>
          <p:nvPr>
            <p:ph type="subTitle" idx="3"/>
          </p:nvPr>
        </p:nvSpPr>
        <p:spPr>
          <a:xfrm>
            <a:off x="4591600" y="4384831"/>
            <a:ext cx="30088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4" name="Google Shape;84;p20"/>
          <p:cNvSpPr txBox="1">
            <a:spLocks noGrp="1"/>
          </p:cNvSpPr>
          <p:nvPr>
            <p:ph type="subTitle" idx="4"/>
          </p:nvPr>
        </p:nvSpPr>
        <p:spPr>
          <a:xfrm>
            <a:off x="4591600" y="5038700"/>
            <a:ext cx="30088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5" name="Google Shape;85;p20"/>
          <p:cNvSpPr txBox="1">
            <a:spLocks noGrp="1"/>
          </p:cNvSpPr>
          <p:nvPr>
            <p:ph type="subTitle" idx="5"/>
          </p:nvPr>
        </p:nvSpPr>
        <p:spPr>
          <a:xfrm>
            <a:off x="8223200" y="4384831"/>
            <a:ext cx="30088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6" name="Google Shape;86;p20"/>
          <p:cNvSpPr txBox="1">
            <a:spLocks noGrp="1"/>
          </p:cNvSpPr>
          <p:nvPr>
            <p:ph type="subTitle" idx="6"/>
          </p:nvPr>
        </p:nvSpPr>
        <p:spPr>
          <a:xfrm>
            <a:off x="8223200" y="5038700"/>
            <a:ext cx="30088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4208265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9" name="Google Shape;89;p21"/>
          <p:cNvSpPr txBox="1">
            <a:spLocks noGrp="1"/>
          </p:cNvSpPr>
          <p:nvPr>
            <p:ph type="subTitle" idx="1"/>
          </p:nvPr>
        </p:nvSpPr>
        <p:spPr>
          <a:xfrm>
            <a:off x="960000" y="2242733"/>
            <a:ext cx="3385200" cy="524800"/>
          </a:xfrm>
          <a:prstGeom prst="rect">
            <a:avLst/>
          </a:prstGeom>
        </p:spPr>
        <p:txBody>
          <a:bodyPr spcFirstLastPara="1" wrap="square" lIns="91425" tIns="0" rIns="91425" bIns="0" anchor="t" anchorCtr="0">
            <a:noAutofit/>
          </a:bodyPr>
          <a:lstStyle>
            <a:lvl1pPr lvl="0" algn="r" rtl="0">
              <a:spcBef>
                <a:spcPts val="0"/>
              </a:spcBef>
              <a:spcAft>
                <a:spcPts val="0"/>
              </a:spcAft>
              <a:buSzPts val="1800"/>
              <a:buNone/>
              <a:defRPr sz="3200">
                <a:solidFill>
                  <a:schemeClr val="dk2"/>
                </a:solidFill>
                <a:latin typeface="Nerko One"/>
                <a:ea typeface="Nerko One"/>
                <a:cs typeface="Nerko One"/>
                <a:sym typeface="Nerko 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90" name="Google Shape;90;p21"/>
          <p:cNvSpPr txBox="1">
            <a:spLocks noGrp="1"/>
          </p:cNvSpPr>
          <p:nvPr>
            <p:ph type="subTitle" idx="2"/>
          </p:nvPr>
        </p:nvSpPr>
        <p:spPr>
          <a:xfrm>
            <a:off x="960000" y="2827464"/>
            <a:ext cx="3385200" cy="7636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1" name="Google Shape;91;p21"/>
          <p:cNvSpPr txBox="1">
            <a:spLocks noGrp="1"/>
          </p:cNvSpPr>
          <p:nvPr>
            <p:ph type="subTitle" idx="3"/>
          </p:nvPr>
        </p:nvSpPr>
        <p:spPr>
          <a:xfrm>
            <a:off x="7846815" y="2242733"/>
            <a:ext cx="33852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92" name="Google Shape;92;p21"/>
          <p:cNvSpPr txBox="1">
            <a:spLocks noGrp="1"/>
          </p:cNvSpPr>
          <p:nvPr>
            <p:ph type="subTitle" idx="4"/>
          </p:nvPr>
        </p:nvSpPr>
        <p:spPr>
          <a:xfrm>
            <a:off x="7846800" y="2827464"/>
            <a:ext cx="3385200" cy="763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 name="Google Shape;93;p21"/>
          <p:cNvSpPr txBox="1">
            <a:spLocks noGrp="1"/>
          </p:cNvSpPr>
          <p:nvPr>
            <p:ph type="subTitle" idx="5"/>
          </p:nvPr>
        </p:nvSpPr>
        <p:spPr>
          <a:xfrm>
            <a:off x="960000" y="4477536"/>
            <a:ext cx="3385200" cy="524800"/>
          </a:xfrm>
          <a:prstGeom prst="rect">
            <a:avLst/>
          </a:prstGeom>
        </p:spPr>
        <p:txBody>
          <a:bodyPr spcFirstLastPara="1" wrap="square" lIns="91425" tIns="0" rIns="91425" bIns="0" anchor="t" anchorCtr="0">
            <a:noAutofit/>
          </a:bodyPr>
          <a:lstStyle>
            <a:lvl1pPr lvl="0" algn="r" rtl="0">
              <a:spcBef>
                <a:spcPts val="0"/>
              </a:spcBef>
              <a:spcAft>
                <a:spcPts val="0"/>
              </a:spcAft>
              <a:buSzPts val="1800"/>
              <a:buNone/>
              <a:defRPr sz="3200">
                <a:solidFill>
                  <a:schemeClr val="dk2"/>
                </a:solidFill>
                <a:latin typeface="Nerko One"/>
                <a:ea typeface="Nerko One"/>
                <a:cs typeface="Nerko One"/>
                <a:sym typeface="Nerko 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94" name="Google Shape;94;p21"/>
          <p:cNvSpPr txBox="1">
            <a:spLocks noGrp="1"/>
          </p:cNvSpPr>
          <p:nvPr>
            <p:ph type="subTitle" idx="6"/>
          </p:nvPr>
        </p:nvSpPr>
        <p:spPr>
          <a:xfrm>
            <a:off x="960000" y="5062265"/>
            <a:ext cx="3385200" cy="7636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5" name="Google Shape;95;p21"/>
          <p:cNvSpPr txBox="1">
            <a:spLocks noGrp="1"/>
          </p:cNvSpPr>
          <p:nvPr>
            <p:ph type="subTitle" idx="7"/>
          </p:nvPr>
        </p:nvSpPr>
        <p:spPr>
          <a:xfrm>
            <a:off x="7846815" y="4477536"/>
            <a:ext cx="33852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96" name="Google Shape;96;p21"/>
          <p:cNvSpPr txBox="1">
            <a:spLocks noGrp="1"/>
          </p:cNvSpPr>
          <p:nvPr>
            <p:ph type="subTitle" idx="8"/>
          </p:nvPr>
        </p:nvSpPr>
        <p:spPr>
          <a:xfrm>
            <a:off x="7846800" y="5062267"/>
            <a:ext cx="3385200" cy="763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037262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99" name="Google Shape;99;p22"/>
          <p:cNvSpPr txBox="1">
            <a:spLocks noGrp="1"/>
          </p:cNvSpPr>
          <p:nvPr>
            <p:ph type="subTitle" idx="1"/>
          </p:nvPr>
        </p:nvSpPr>
        <p:spPr>
          <a:xfrm>
            <a:off x="1464784" y="2063533"/>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0" name="Google Shape;100;p22"/>
          <p:cNvSpPr txBox="1">
            <a:spLocks noGrp="1"/>
          </p:cNvSpPr>
          <p:nvPr>
            <p:ph type="subTitle" idx="2"/>
          </p:nvPr>
        </p:nvSpPr>
        <p:spPr>
          <a:xfrm>
            <a:off x="4765217" y="2166333"/>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1" name="Google Shape;101;p22"/>
          <p:cNvSpPr txBox="1">
            <a:spLocks noGrp="1"/>
          </p:cNvSpPr>
          <p:nvPr>
            <p:ph type="subTitle" idx="3"/>
          </p:nvPr>
        </p:nvSpPr>
        <p:spPr>
          <a:xfrm>
            <a:off x="1464784" y="2896400"/>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2" name="Google Shape;102;p22"/>
          <p:cNvSpPr txBox="1">
            <a:spLocks noGrp="1"/>
          </p:cNvSpPr>
          <p:nvPr>
            <p:ph type="subTitle" idx="4"/>
          </p:nvPr>
        </p:nvSpPr>
        <p:spPr>
          <a:xfrm>
            <a:off x="4765217" y="2999200"/>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3" name="Google Shape;103;p22"/>
          <p:cNvSpPr txBox="1">
            <a:spLocks noGrp="1"/>
          </p:cNvSpPr>
          <p:nvPr>
            <p:ph type="subTitle" idx="5"/>
          </p:nvPr>
        </p:nvSpPr>
        <p:spPr>
          <a:xfrm>
            <a:off x="1464784" y="3729267"/>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4" name="Google Shape;104;p22"/>
          <p:cNvSpPr txBox="1">
            <a:spLocks noGrp="1"/>
          </p:cNvSpPr>
          <p:nvPr>
            <p:ph type="subTitle" idx="6"/>
          </p:nvPr>
        </p:nvSpPr>
        <p:spPr>
          <a:xfrm>
            <a:off x="4765217" y="3832067"/>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5" name="Google Shape;105;p22"/>
          <p:cNvSpPr txBox="1">
            <a:spLocks noGrp="1"/>
          </p:cNvSpPr>
          <p:nvPr>
            <p:ph type="subTitle" idx="7"/>
          </p:nvPr>
        </p:nvSpPr>
        <p:spPr>
          <a:xfrm>
            <a:off x="1464784" y="4562133"/>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6" name="Google Shape;106;p22"/>
          <p:cNvSpPr txBox="1">
            <a:spLocks noGrp="1"/>
          </p:cNvSpPr>
          <p:nvPr>
            <p:ph type="subTitle" idx="8"/>
          </p:nvPr>
        </p:nvSpPr>
        <p:spPr>
          <a:xfrm>
            <a:off x="4765217" y="4664933"/>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7" name="Google Shape;107;p22"/>
          <p:cNvSpPr txBox="1">
            <a:spLocks noGrp="1"/>
          </p:cNvSpPr>
          <p:nvPr>
            <p:ph type="subTitle" idx="9"/>
          </p:nvPr>
        </p:nvSpPr>
        <p:spPr>
          <a:xfrm>
            <a:off x="1464784" y="5395000"/>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8" name="Google Shape;108;p22"/>
          <p:cNvSpPr txBox="1">
            <a:spLocks noGrp="1"/>
          </p:cNvSpPr>
          <p:nvPr>
            <p:ph type="subTitle" idx="13"/>
          </p:nvPr>
        </p:nvSpPr>
        <p:spPr>
          <a:xfrm>
            <a:off x="4765217" y="5497800"/>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59841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1" name="Google Shape;111;p23"/>
          <p:cNvSpPr txBox="1">
            <a:spLocks noGrp="1"/>
          </p:cNvSpPr>
          <p:nvPr>
            <p:ph type="subTitle" idx="1"/>
          </p:nvPr>
        </p:nvSpPr>
        <p:spPr>
          <a:xfrm>
            <a:off x="960000" y="5378997"/>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2" name="Google Shape;112;p23"/>
          <p:cNvSpPr txBox="1">
            <a:spLocks noGrp="1"/>
          </p:cNvSpPr>
          <p:nvPr>
            <p:ph type="subTitle" idx="2"/>
          </p:nvPr>
        </p:nvSpPr>
        <p:spPr>
          <a:xfrm>
            <a:off x="960000" y="4611700"/>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3" name="Google Shape;113;p23"/>
          <p:cNvSpPr txBox="1">
            <a:spLocks noGrp="1"/>
          </p:cNvSpPr>
          <p:nvPr>
            <p:ph type="subTitle" idx="3"/>
          </p:nvPr>
        </p:nvSpPr>
        <p:spPr>
          <a:xfrm>
            <a:off x="4591600" y="5378997"/>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4" name="Google Shape;114;p23"/>
          <p:cNvSpPr txBox="1">
            <a:spLocks noGrp="1"/>
          </p:cNvSpPr>
          <p:nvPr>
            <p:ph type="subTitle" idx="4"/>
          </p:nvPr>
        </p:nvSpPr>
        <p:spPr>
          <a:xfrm>
            <a:off x="4591600" y="4611700"/>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23"/>
          <p:cNvSpPr txBox="1">
            <a:spLocks noGrp="1"/>
          </p:cNvSpPr>
          <p:nvPr>
            <p:ph type="subTitle" idx="5"/>
          </p:nvPr>
        </p:nvSpPr>
        <p:spPr>
          <a:xfrm>
            <a:off x="8223200" y="5378997"/>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6" name="Google Shape;116;p23"/>
          <p:cNvSpPr txBox="1">
            <a:spLocks noGrp="1"/>
          </p:cNvSpPr>
          <p:nvPr>
            <p:ph type="subTitle" idx="6"/>
          </p:nvPr>
        </p:nvSpPr>
        <p:spPr>
          <a:xfrm>
            <a:off x="8223200" y="4611700"/>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23"/>
          <p:cNvSpPr txBox="1">
            <a:spLocks noGrp="1"/>
          </p:cNvSpPr>
          <p:nvPr>
            <p:ph type="subTitle" idx="7"/>
          </p:nvPr>
        </p:nvSpPr>
        <p:spPr>
          <a:xfrm>
            <a:off x="960000" y="2993899"/>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8" name="Google Shape;118;p23"/>
          <p:cNvSpPr txBox="1">
            <a:spLocks noGrp="1"/>
          </p:cNvSpPr>
          <p:nvPr>
            <p:ph type="subTitle" idx="8"/>
          </p:nvPr>
        </p:nvSpPr>
        <p:spPr>
          <a:xfrm>
            <a:off x="960000" y="2226601"/>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9" name="Google Shape;119;p23"/>
          <p:cNvSpPr txBox="1">
            <a:spLocks noGrp="1"/>
          </p:cNvSpPr>
          <p:nvPr>
            <p:ph type="subTitle" idx="9"/>
          </p:nvPr>
        </p:nvSpPr>
        <p:spPr>
          <a:xfrm>
            <a:off x="4591600" y="2993899"/>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0" name="Google Shape;120;p23"/>
          <p:cNvSpPr txBox="1">
            <a:spLocks noGrp="1"/>
          </p:cNvSpPr>
          <p:nvPr>
            <p:ph type="subTitle" idx="13"/>
          </p:nvPr>
        </p:nvSpPr>
        <p:spPr>
          <a:xfrm>
            <a:off x="4591600" y="2226601"/>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1" name="Google Shape;121;p23"/>
          <p:cNvSpPr txBox="1">
            <a:spLocks noGrp="1"/>
          </p:cNvSpPr>
          <p:nvPr>
            <p:ph type="subTitle" idx="14"/>
          </p:nvPr>
        </p:nvSpPr>
        <p:spPr>
          <a:xfrm>
            <a:off x="8223200" y="2993899"/>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3"/>
          <p:cNvSpPr txBox="1">
            <a:spLocks noGrp="1"/>
          </p:cNvSpPr>
          <p:nvPr>
            <p:ph type="subTitle" idx="15"/>
          </p:nvPr>
        </p:nvSpPr>
        <p:spPr>
          <a:xfrm>
            <a:off x="8223200" y="2226601"/>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155539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3"/>
        <p:cNvGrpSpPr/>
        <p:nvPr/>
      </p:nvGrpSpPr>
      <p:grpSpPr>
        <a:xfrm>
          <a:off x="0" y="0"/>
          <a:ext cx="0" cy="0"/>
          <a:chOff x="0" y="0"/>
          <a:chExt cx="0" cy="0"/>
        </a:xfrm>
      </p:grpSpPr>
      <p:sp>
        <p:nvSpPr>
          <p:cNvPr id="124" name="Google Shape;124;p24"/>
          <p:cNvSpPr txBox="1">
            <a:spLocks noGrp="1"/>
          </p:cNvSpPr>
          <p:nvPr>
            <p:ph type="subTitle" idx="1"/>
          </p:nvPr>
        </p:nvSpPr>
        <p:spPr>
          <a:xfrm>
            <a:off x="7874407" y="4689316"/>
            <a:ext cx="33576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3200">
                <a:solidFill>
                  <a:schemeClr val="dk2"/>
                </a:solidFill>
                <a:latin typeface="Nerko One"/>
                <a:ea typeface="Nerko One"/>
                <a:cs typeface="Nerko One"/>
                <a:sym typeface="Nerko 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5" name="Google Shape;125;p24"/>
          <p:cNvSpPr txBox="1">
            <a:spLocks noGrp="1"/>
          </p:cNvSpPr>
          <p:nvPr>
            <p:ph type="subTitle" idx="2"/>
          </p:nvPr>
        </p:nvSpPr>
        <p:spPr>
          <a:xfrm>
            <a:off x="7874393" y="5211617"/>
            <a:ext cx="3357600" cy="7636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6" name="Google Shape;126;p24"/>
          <p:cNvSpPr txBox="1">
            <a:spLocks noGrp="1"/>
          </p:cNvSpPr>
          <p:nvPr>
            <p:ph type="title" hasCustomPrompt="1"/>
          </p:nvPr>
        </p:nvSpPr>
        <p:spPr>
          <a:xfrm>
            <a:off x="7874400" y="3314449"/>
            <a:ext cx="3357600" cy="132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10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7" name="Google Shape;127;p24"/>
          <p:cNvSpPr txBox="1">
            <a:spLocks noGrp="1"/>
          </p:cNvSpPr>
          <p:nvPr>
            <p:ph type="subTitle" idx="3"/>
          </p:nvPr>
        </p:nvSpPr>
        <p:spPr>
          <a:xfrm>
            <a:off x="4417207" y="3483865"/>
            <a:ext cx="33576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3200">
                <a:solidFill>
                  <a:schemeClr val="dk2"/>
                </a:solidFill>
                <a:latin typeface="Nerko One"/>
                <a:ea typeface="Nerko One"/>
                <a:cs typeface="Nerko One"/>
                <a:sym typeface="Nerko 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8" name="Google Shape;128;p24"/>
          <p:cNvSpPr txBox="1">
            <a:spLocks noGrp="1"/>
          </p:cNvSpPr>
          <p:nvPr>
            <p:ph type="subTitle" idx="4"/>
          </p:nvPr>
        </p:nvSpPr>
        <p:spPr>
          <a:xfrm>
            <a:off x="4417193" y="4006167"/>
            <a:ext cx="3357600" cy="7636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9" name="Google Shape;129;p24"/>
          <p:cNvSpPr txBox="1">
            <a:spLocks noGrp="1"/>
          </p:cNvSpPr>
          <p:nvPr>
            <p:ph type="title" idx="5" hasCustomPrompt="1"/>
          </p:nvPr>
        </p:nvSpPr>
        <p:spPr>
          <a:xfrm>
            <a:off x="4417200" y="2108999"/>
            <a:ext cx="3357600" cy="132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10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0" name="Google Shape;130;p24"/>
          <p:cNvSpPr txBox="1">
            <a:spLocks noGrp="1"/>
          </p:cNvSpPr>
          <p:nvPr>
            <p:ph type="subTitle" idx="6"/>
          </p:nvPr>
        </p:nvSpPr>
        <p:spPr>
          <a:xfrm>
            <a:off x="960007" y="2257649"/>
            <a:ext cx="33576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3200">
                <a:solidFill>
                  <a:schemeClr val="dk2"/>
                </a:solidFill>
                <a:latin typeface="Nerko One"/>
                <a:ea typeface="Nerko One"/>
                <a:cs typeface="Nerko One"/>
                <a:sym typeface="Nerko 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1" name="Google Shape;131;p24"/>
          <p:cNvSpPr txBox="1">
            <a:spLocks noGrp="1"/>
          </p:cNvSpPr>
          <p:nvPr>
            <p:ph type="subTitle" idx="7"/>
          </p:nvPr>
        </p:nvSpPr>
        <p:spPr>
          <a:xfrm>
            <a:off x="959993" y="2779951"/>
            <a:ext cx="3357600" cy="7636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24"/>
          <p:cNvSpPr txBox="1">
            <a:spLocks noGrp="1"/>
          </p:cNvSpPr>
          <p:nvPr>
            <p:ph type="title" idx="8" hasCustomPrompt="1"/>
          </p:nvPr>
        </p:nvSpPr>
        <p:spPr>
          <a:xfrm>
            <a:off x="960000" y="882783"/>
            <a:ext cx="3357600" cy="132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10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454303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5"/>
          <p:cNvSpPr txBox="1">
            <a:spLocks noGrp="1"/>
          </p:cNvSpPr>
          <p:nvPr>
            <p:ph type="ctrTitle"/>
          </p:nvPr>
        </p:nvSpPr>
        <p:spPr>
          <a:xfrm>
            <a:off x="5997733" y="1021767"/>
            <a:ext cx="5234000" cy="1273600"/>
          </a:xfrm>
          <a:prstGeom prst="rect">
            <a:avLst/>
          </a:prstGeom>
        </p:spPr>
        <p:txBody>
          <a:bodyPr spcFirstLastPara="1" wrap="square" lIns="91425" tIns="0" rIns="91425" bIns="0" anchor="b" anchorCtr="0">
            <a:noAutofit/>
          </a:bodyPr>
          <a:lstStyle>
            <a:lvl1pPr lvl="0" algn="r" rtl="0">
              <a:spcBef>
                <a:spcPts val="0"/>
              </a:spcBef>
              <a:spcAft>
                <a:spcPts val="0"/>
              </a:spcAft>
              <a:buSzPts val="5200"/>
              <a:buNone/>
              <a:defRPr sz="112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 name="Google Shape;135;p25"/>
          <p:cNvSpPr txBox="1">
            <a:spLocks noGrp="1"/>
          </p:cNvSpPr>
          <p:nvPr>
            <p:ph type="subTitle" idx="1"/>
          </p:nvPr>
        </p:nvSpPr>
        <p:spPr>
          <a:xfrm>
            <a:off x="5997733" y="3104920"/>
            <a:ext cx="5234000" cy="10348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6" name="Google Shape;136;p25"/>
          <p:cNvSpPr txBox="1">
            <a:spLocks noGrp="1"/>
          </p:cNvSpPr>
          <p:nvPr>
            <p:ph type="ctrTitle" idx="2"/>
          </p:nvPr>
        </p:nvSpPr>
        <p:spPr>
          <a:xfrm>
            <a:off x="5997733" y="2425620"/>
            <a:ext cx="5234000" cy="369200"/>
          </a:xfrm>
          <a:prstGeom prst="rect">
            <a:avLst/>
          </a:prstGeom>
        </p:spPr>
        <p:txBody>
          <a:bodyPr spcFirstLastPara="1" wrap="square" lIns="91425" tIns="0" rIns="91425" bIns="0" anchor="b" anchorCtr="0">
            <a:noAutofit/>
          </a:bodyPr>
          <a:lstStyle>
            <a:lvl1pPr lvl="0" algn="r" rtl="0">
              <a:spcBef>
                <a:spcPts val="0"/>
              </a:spcBef>
              <a:spcAft>
                <a:spcPts val="0"/>
              </a:spcAft>
              <a:buSzPts val="3300"/>
              <a:buNone/>
              <a:defRPr sz="3200"/>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
        <p:nvSpPr>
          <p:cNvPr id="137" name="Google Shape;137;p25"/>
          <p:cNvSpPr txBox="1"/>
          <p:nvPr/>
        </p:nvSpPr>
        <p:spPr>
          <a:xfrm>
            <a:off x="5792567" y="5041300"/>
            <a:ext cx="5439600" cy="596800"/>
          </a:xfrm>
          <a:prstGeom prst="rect">
            <a:avLst/>
          </a:prstGeom>
          <a:noFill/>
          <a:ln>
            <a:noFill/>
          </a:ln>
        </p:spPr>
        <p:txBody>
          <a:bodyPr spcFirstLastPara="1" wrap="square" lIns="121900" tIns="121900" rIns="121900" bIns="121900" anchor="b" anchorCtr="0">
            <a:noAutofit/>
          </a:bodyPr>
          <a:lstStyle/>
          <a:p>
            <a:pPr marL="0" lvl="0" indent="0" algn="r" rtl="0">
              <a:lnSpc>
                <a:spcPct val="100000"/>
              </a:lnSpc>
              <a:spcBef>
                <a:spcPts val="400"/>
              </a:spcBef>
              <a:spcAft>
                <a:spcPts val="0"/>
              </a:spcAft>
              <a:buNone/>
            </a:pPr>
            <a:r>
              <a:rPr lang="en" sz="1333">
                <a:solidFill>
                  <a:schemeClr val="dk1"/>
                </a:solidFill>
                <a:latin typeface="Coming Soon"/>
                <a:ea typeface="Coming Soon"/>
                <a:cs typeface="Coming Soon"/>
                <a:sym typeface="Coming Soon"/>
              </a:rPr>
              <a:t>CREDITS: This presentation template was created by </a:t>
            </a:r>
            <a:r>
              <a:rPr lang="en" sz="1333" b="1">
                <a:solidFill>
                  <a:schemeClr val="dk1"/>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333">
                <a:solidFill>
                  <a:schemeClr val="dk1"/>
                </a:solidFill>
                <a:latin typeface="Coming Soon"/>
                <a:ea typeface="Coming Soon"/>
                <a:cs typeface="Coming Soon"/>
                <a:sym typeface="Coming Soon"/>
              </a:rPr>
              <a:t>, including icons by </a:t>
            </a:r>
            <a:r>
              <a:rPr lang="en" sz="1333" b="1">
                <a:solidFill>
                  <a:schemeClr val="dk1"/>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333" b="1">
                <a:solidFill>
                  <a:schemeClr val="dk1"/>
                </a:solidFill>
                <a:latin typeface="Coming Soon"/>
                <a:ea typeface="Coming Soon"/>
                <a:cs typeface="Coming Soon"/>
                <a:sym typeface="Coming Soon"/>
              </a:rPr>
              <a:t> </a:t>
            </a:r>
            <a:r>
              <a:rPr lang="en" sz="1333">
                <a:solidFill>
                  <a:schemeClr val="dk1"/>
                </a:solidFill>
                <a:latin typeface="Coming Soon"/>
                <a:ea typeface="Coming Soon"/>
                <a:cs typeface="Coming Soon"/>
                <a:sym typeface="Coming Soon"/>
              </a:rPr>
              <a:t>and infographics &amp; images by </a:t>
            </a:r>
            <a:r>
              <a:rPr lang="en" sz="1333" b="1">
                <a:solidFill>
                  <a:schemeClr val="dk1"/>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333" b="1">
              <a:solidFill>
                <a:schemeClr val="dk1"/>
              </a:solidFill>
              <a:latin typeface="Coming Soon"/>
              <a:ea typeface="Coming Soon"/>
              <a:cs typeface="Coming Soon"/>
              <a:sym typeface="Coming Soon"/>
            </a:endParaRPr>
          </a:p>
        </p:txBody>
      </p:sp>
    </p:spTree>
    <p:extLst>
      <p:ext uri="{BB962C8B-B14F-4D97-AF65-F5344CB8AC3E}">
        <p14:creationId xmlns:p14="http://schemas.microsoft.com/office/powerpoint/2010/main" val="946756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38"/>
        <p:cNvGrpSpPr/>
        <p:nvPr/>
      </p:nvGrpSpPr>
      <p:grpSpPr>
        <a:xfrm>
          <a:off x="0" y="0"/>
          <a:ext cx="0" cy="0"/>
          <a:chOff x="0" y="0"/>
          <a:chExt cx="0" cy="0"/>
        </a:xfrm>
      </p:grpSpPr>
      <p:sp>
        <p:nvSpPr>
          <p:cNvPr id="139" name="Google Shape;139;p26"/>
          <p:cNvSpPr/>
          <p:nvPr/>
        </p:nvSpPr>
        <p:spPr>
          <a:xfrm rot="-1353227">
            <a:off x="9317255" y="591122"/>
            <a:ext cx="995332" cy="1527031"/>
          </a:xfrm>
          <a:custGeom>
            <a:avLst/>
            <a:gdLst/>
            <a:ahLst/>
            <a:cxnLst/>
            <a:rect l="l" t="t" r="r" b="b"/>
            <a:pathLst>
              <a:path w="3321" h="5095" extrusionOk="0">
                <a:moveTo>
                  <a:pt x="986" y="204"/>
                </a:moveTo>
                <a:cubicBezTo>
                  <a:pt x="997" y="241"/>
                  <a:pt x="1083" y="460"/>
                  <a:pt x="1095" y="496"/>
                </a:cubicBezTo>
                <a:cubicBezTo>
                  <a:pt x="1046" y="485"/>
                  <a:pt x="997" y="472"/>
                  <a:pt x="949" y="472"/>
                </a:cubicBezTo>
                <a:cubicBezTo>
                  <a:pt x="949" y="460"/>
                  <a:pt x="973" y="277"/>
                  <a:pt x="986" y="204"/>
                </a:cubicBezTo>
                <a:close/>
                <a:moveTo>
                  <a:pt x="694" y="1312"/>
                </a:moveTo>
                <a:cubicBezTo>
                  <a:pt x="937" y="1336"/>
                  <a:pt x="1168" y="1409"/>
                  <a:pt x="1387" y="1542"/>
                </a:cubicBezTo>
                <a:cubicBezTo>
                  <a:pt x="1605" y="1676"/>
                  <a:pt x="1800" y="1858"/>
                  <a:pt x="1959" y="2077"/>
                </a:cubicBezTo>
                <a:cubicBezTo>
                  <a:pt x="2311" y="2564"/>
                  <a:pt x="2432" y="3172"/>
                  <a:pt x="2408" y="3768"/>
                </a:cubicBezTo>
                <a:cubicBezTo>
                  <a:pt x="2396" y="4109"/>
                  <a:pt x="2335" y="4437"/>
                  <a:pt x="2262" y="4765"/>
                </a:cubicBezTo>
                <a:cubicBezTo>
                  <a:pt x="2250" y="4741"/>
                  <a:pt x="2178" y="4583"/>
                  <a:pt x="2165" y="4522"/>
                </a:cubicBezTo>
                <a:lnTo>
                  <a:pt x="2165" y="4498"/>
                </a:lnTo>
                <a:cubicBezTo>
                  <a:pt x="2165" y="4461"/>
                  <a:pt x="2408" y="3804"/>
                  <a:pt x="2153" y="2953"/>
                </a:cubicBezTo>
                <a:cubicBezTo>
                  <a:pt x="2007" y="2491"/>
                  <a:pt x="1727" y="2090"/>
                  <a:pt x="1351" y="1798"/>
                </a:cubicBezTo>
                <a:cubicBezTo>
                  <a:pt x="1156" y="1628"/>
                  <a:pt x="670" y="1396"/>
                  <a:pt x="657" y="1396"/>
                </a:cubicBezTo>
                <a:cubicBezTo>
                  <a:pt x="670" y="1372"/>
                  <a:pt x="681" y="1336"/>
                  <a:pt x="694" y="1312"/>
                </a:cubicBezTo>
                <a:close/>
                <a:moveTo>
                  <a:pt x="913" y="120"/>
                </a:moveTo>
                <a:lnTo>
                  <a:pt x="913" y="120"/>
                </a:lnTo>
                <a:cubicBezTo>
                  <a:pt x="900" y="217"/>
                  <a:pt x="888" y="326"/>
                  <a:pt x="876" y="436"/>
                </a:cubicBezTo>
                <a:cubicBezTo>
                  <a:pt x="864" y="448"/>
                  <a:pt x="851" y="521"/>
                  <a:pt x="888" y="533"/>
                </a:cubicBezTo>
                <a:cubicBezTo>
                  <a:pt x="1569" y="606"/>
                  <a:pt x="2202" y="971"/>
                  <a:pt x="2603" y="1506"/>
                </a:cubicBezTo>
                <a:cubicBezTo>
                  <a:pt x="2834" y="1822"/>
                  <a:pt x="2980" y="2175"/>
                  <a:pt x="3077" y="2552"/>
                </a:cubicBezTo>
                <a:cubicBezTo>
                  <a:pt x="3175" y="2929"/>
                  <a:pt x="3223" y="3318"/>
                  <a:pt x="3211" y="3707"/>
                </a:cubicBezTo>
                <a:cubicBezTo>
                  <a:pt x="3211" y="3926"/>
                  <a:pt x="3186" y="4145"/>
                  <a:pt x="3138" y="4364"/>
                </a:cubicBezTo>
                <a:cubicBezTo>
                  <a:pt x="3113" y="4474"/>
                  <a:pt x="3089" y="4571"/>
                  <a:pt x="3053" y="4680"/>
                </a:cubicBezTo>
                <a:cubicBezTo>
                  <a:pt x="3016" y="4790"/>
                  <a:pt x="2943" y="4996"/>
                  <a:pt x="2943" y="5009"/>
                </a:cubicBezTo>
                <a:cubicBezTo>
                  <a:pt x="2846" y="4972"/>
                  <a:pt x="2749" y="4947"/>
                  <a:pt x="2651" y="4923"/>
                </a:cubicBezTo>
                <a:cubicBezTo>
                  <a:pt x="2554" y="4887"/>
                  <a:pt x="2323" y="4838"/>
                  <a:pt x="2323" y="4838"/>
                </a:cubicBezTo>
                <a:cubicBezTo>
                  <a:pt x="2481" y="4206"/>
                  <a:pt x="2554" y="3537"/>
                  <a:pt x="2408" y="2893"/>
                </a:cubicBezTo>
                <a:cubicBezTo>
                  <a:pt x="2286" y="2345"/>
                  <a:pt x="1970" y="1834"/>
                  <a:pt x="1496" y="1518"/>
                </a:cubicBezTo>
                <a:cubicBezTo>
                  <a:pt x="1253" y="1348"/>
                  <a:pt x="949" y="1239"/>
                  <a:pt x="657" y="1226"/>
                </a:cubicBezTo>
                <a:cubicBezTo>
                  <a:pt x="621" y="1226"/>
                  <a:pt x="608" y="1250"/>
                  <a:pt x="608" y="1275"/>
                </a:cubicBezTo>
                <a:cubicBezTo>
                  <a:pt x="584" y="1372"/>
                  <a:pt x="535" y="1469"/>
                  <a:pt x="475" y="1555"/>
                </a:cubicBezTo>
                <a:cubicBezTo>
                  <a:pt x="341" y="1348"/>
                  <a:pt x="97" y="594"/>
                  <a:pt x="134" y="558"/>
                </a:cubicBezTo>
                <a:cubicBezTo>
                  <a:pt x="159" y="533"/>
                  <a:pt x="207" y="509"/>
                  <a:pt x="232" y="496"/>
                </a:cubicBezTo>
                <a:cubicBezTo>
                  <a:pt x="268" y="472"/>
                  <a:pt x="778" y="180"/>
                  <a:pt x="913" y="120"/>
                </a:cubicBezTo>
                <a:close/>
                <a:moveTo>
                  <a:pt x="966" y="0"/>
                </a:moveTo>
                <a:cubicBezTo>
                  <a:pt x="957" y="0"/>
                  <a:pt x="947" y="3"/>
                  <a:pt x="937" y="10"/>
                </a:cubicBezTo>
                <a:cubicBezTo>
                  <a:pt x="803" y="83"/>
                  <a:pt x="657" y="168"/>
                  <a:pt x="511" y="241"/>
                </a:cubicBezTo>
                <a:cubicBezTo>
                  <a:pt x="451" y="277"/>
                  <a:pt x="378" y="326"/>
                  <a:pt x="305" y="363"/>
                </a:cubicBezTo>
                <a:cubicBezTo>
                  <a:pt x="243" y="399"/>
                  <a:pt x="170" y="423"/>
                  <a:pt x="110" y="472"/>
                </a:cubicBezTo>
                <a:cubicBezTo>
                  <a:pt x="0" y="545"/>
                  <a:pt x="49" y="715"/>
                  <a:pt x="73" y="825"/>
                </a:cubicBezTo>
                <a:cubicBezTo>
                  <a:pt x="110" y="958"/>
                  <a:pt x="146" y="1093"/>
                  <a:pt x="207" y="1226"/>
                </a:cubicBezTo>
                <a:cubicBezTo>
                  <a:pt x="268" y="1372"/>
                  <a:pt x="341" y="1506"/>
                  <a:pt x="426" y="1639"/>
                </a:cubicBezTo>
                <a:cubicBezTo>
                  <a:pt x="434" y="1655"/>
                  <a:pt x="451" y="1665"/>
                  <a:pt x="468" y="1665"/>
                </a:cubicBezTo>
                <a:cubicBezTo>
                  <a:pt x="479" y="1665"/>
                  <a:pt x="490" y="1661"/>
                  <a:pt x="499" y="1652"/>
                </a:cubicBezTo>
                <a:cubicBezTo>
                  <a:pt x="548" y="1591"/>
                  <a:pt x="597" y="1530"/>
                  <a:pt x="633" y="1458"/>
                </a:cubicBezTo>
                <a:cubicBezTo>
                  <a:pt x="633" y="1469"/>
                  <a:pt x="1253" y="1652"/>
                  <a:pt x="1703" y="2285"/>
                </a:cubicBezTo>
                <a:cubicBezTo>
                  <a:pt x="1983" y="2674"/>
                  <a:pt x="2153" y="3136"/>
                  <a:pt x="2178" y="3622"/>
                </a:cubicBezTo>
                <a:cubicBezTo>
                  <a:pt x="2189" y="3768"/>
                  <a:pt x="2178" y="3926"/>
                  <a:pt x="2153" y="4072"/>
                </a:cubicBezTo>
                <a:cubicBezTo>
                  <a:pt x="2153" y="4145"/>
                  <a:pt x="2129" y="4218"/>
                  <a:pt x="2116" y="4291"/>
                </a:cubicBezTo>
                <a:cubicBezTo>
                  <a:pt x="2105" y="4328"/>
                  <a:pt x="2092" y="4376"/>
                  <a:pt x="2080" y="4412"/>
                </a:cubicBezTo>
                <a:cubicBezTo>
                  <a:pt x="2056" y="4522"/>
                  <a:pt x="2092" y="4656"/>
                  <a:pt x="2141" y="4753"/>
                </a:cubicBezTo>
                <a:cubicBezTo>
                  <a:pt x="2165" y="4801"/>
                  <a:pt x="2189" y="4850"/>
                  <a:pt x="2214" y="4887"/>
                </a:cubicBezTo>
                <a:cubicBezTo>
                  <a:pt x="2226" y="4923"/>
                  <a:pt x="2323" y="4923"/>
                  <a:pt x="2348" y="4923"/>
                </a:cubicBezTo>
                <a:cubicBezTo>
                  <a:pt x="2372" y="4936"/>
                  <a:pt x="2822" y="5069"/>
                  <a:pt x="2932" y="5093"/>
                </a:cubicBezTo>
                <a:cubicBezTo>
                  <a:pt x="2934" y="5094"/>
                  <a:pt x="2937" y="5095"/>
                  <a:pt x="2940" y="5095"/>
                </a:cubicBezTo>
                <a:cubicBezTo>
                  <a:pt x="2971" y="5095"/>
                  <a:pt x="2993" y="5032"/>
                  <a:pt x="3005" y="5020"/>
                </a:cubicBezTo>
                <a:cubicBezTo>
                  <a:pt x="3102" y="4850"/>
                  <a:pt x="3162" y="4644"/>
                  <a:pt x="3199" y="4449"/>
                </a:cubicBezTo>
                <a:cubicBezTo>
                  <a:pt x="3248" y="4255"/>
                  <a:pt x="3284" y="4060"/>
                  <a:pt x="3296" y="3853"/>
                </a:cubicBezTo>
                <a:cubicBezTo>
                  <a:pt x="3321" y="3452"/>
                  <a:pt x="3284" y="3050"/>
                  <a:pt x="3186" y="2661"/>
                </a:cubicBezTo>
                <a:cubicBezTo>
                  <a:pt x="3102" y="2272"/>
                  <a:pt x="2956" y="1895"/>
                  <a:pt x="2737" y="1566"/>
                </a:cubicBezTo>
                <a:cubicBezTo>
                  <a:pt x="2542" y="1275"/>
                  <a:pt x="2286" y="1031"/>
                  <a:pt x="1995" y="837"/>
                </a:cubicBezTo>
                <a:cubicBezTo>
                  <a:pt x="1740" y="691"/>
                  <a:pt x="1472" y="569"/>
                  <a:pt x="1180" y="509"/>
                </a:cubicBezTo>
                <a:cubicBezTo>
                  <a:pt x="1180" y="496"/>
                  <a:pt x="997" y="47"/>
                  <a:pt x="997" y="47"/>
                </a:cubicBezTo>
                <a:cubicBezTo>
                  <a:pt x="1007" y="20"/>
                  <a:pt x="990" y="0"/>
                  <a:pt x="96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 name="Google Shape;140;p26"/>
          <p:cNvGrpSpPr/>
          <p:nvPr/>
        </p:nvGrpSpPr>
        <p:grpSpPr>
          <a:xfrm>
            <a:off x="10896319" y="1130461"/>
            <a:ext cx="335679" cy="692043"/>
            <a:chOff x="2561575" y="2201730"/>
            <a:chExt cx="174724" cy="360214"/>
          </a:xfrm>
        </p:grpSpPr>
        <p:sp>
          <p:nvSpPr>
            <p:cNvPr id="141" name="Google Shape;141;p26"/>
            <p:cNvSpPr/>
            <p:nvPr/>
          </p:nvSpPr>
          <p:spPr>
            <a:xfrm>
              <a:off x="2561575" y="2201730"/>
              <a:ext cx="57096" cy="51792"/>
            </a:xfrm>
            <a:custGeom>
              <a:avLst/>
              <a:gdLst/>
              <a:ahLst/>
              <a:cxnLst/>
              <a:rect l="l" t="t" r="r" b="b"/>
              <a:pathLst>
                <a:path w="366" h="332" extrusionOk="0">
                  <a:moveTo>
                    <a:pt x="207" y="71"/>
                  </a:moveTo>
                  <a:cubicBezTo>
                    <a:pt x="207" y="71"/>
                    <a:pt x="220" y="71"/>
                    <a:pt x="220" y="83"/>
                  </a:cubicBezTo>
                  <a:lnTo>
                    <a:pt x="244" y="83"/>
                  </a:lnTo>
                  <a:lnTo>
                    <a:pt x="256" y="95"/>
                  </a:lnTo>
                  <a:lnTo>
                    <a:pt x="268" y="95"/>
                  </a:lnTo>
                  <a:lnTo>
                    <a:pt x="268" y="107"/>
                  </a:lnTo>
                  <a:lnTo>
                    <a:pt x="280" y="120"/>
                  </a:lnTo>
                  <a:lnTo>
                    <a:pt x="280" y="131"/>
                  </a:lnTo>
                  <a:lnTo>
                    <a:pt x="293" y="144"/>
                  </a:lnTo>
                  <a:lnTo>
                    <a:pt x="293" y="156"/>
                  </a:lnTo>
                  <a:lnTo>
                    <a:pt x="293" y="168"/>
                  </a:lnTo>
                  <a:cubicBezTo>
                    <a:pt x="293" y="168"/>
                    <a:pt x="293" y="180"/>
                    <a:pt x="280" y="193"/>
                  </a:cubicBezTo>
                  <a:lnTo>
                    <a:pt x="280" y="204"/>
                  </a:lnTo>
                  <a:cubicBezTo>
                    <a:pt x="280" y="204"/>
                    <a:pt x="268" y="217"/>
                    <a:pt x="268" y="229"/>
                  </a:cubicBezTo>
                  <a:cubicBezTo>
                    <a:pt x="256" y="241"/>
                    <a:pt x="244" y="241"/>
                    <a:pt x="231" y="253"/>
                  </a:cubicBezTo>
                  <a:cubicBezTo>
                    <a:pt x="231" y="253"/>
                    <a:pt x="220" y="265"/>
                    <a:pt x="207" y="265"/>
                  </a:cubicBezTo>
                  <a:lnTo>
                    <a:pt x="171" y="265"/>
                  </a:lnTo>
                  <a:cubicBezTo>
                    <a:pt x="158" y="265"/>
                    <a:pt x="134" y="265"/>
                    <a:pt x="110" y="241"/>
                  </a:cubicBezTo>
                  <a:cubicBezTo>
                    <a:pt x="61" y="217"/>
                    <a:pt x="61" y="144"/>
                    <a:pt x="98" y="107"/>
                  </a:cubicBezTo>
                  <a:cubicBezTo>
                    <a:pt x="110" y="107"/>
                    <a:pt x="122" y="107"/>
                    <a:pt x="122" y="95"/>
                  </a:cubicBezTo>
                  <a:lnTo>
                    <a:pt x="134" y="95"/>
                  </a:lnTo>
                  <a:cubicBezTo>
                    <a:pt x="134" y="83"/>
                    <a:pt x="147" y="83"/>
                    <a:pt x="147" y="83"/>
                  </a:cubicBezTo>
                  <a:cubicBezTo>
                    <a:pt x="158" y="83"/>
                    <a:pt x="158" y="83"/>
                    <a:pt x="171" y="71"/>
                  </a:cubicBezTo>
                  <a:close/>
                  <a:moveTo>
                    <a:pt x="212" y="1"/>
                  </a:moveTo>
                  <a:cubicBezTo>
                    <a:pt x="195" y="1"/>
                    <a:pt x="177" y="4"/>
                    <a:pt x="158" y="10"/>
                  </a:cubicBezTo>
                  <a:cubicBezTo>
                    <a:pt x="134" y="10"/>
                    <a:pt x="98" y="34"/>
                    <a:pt x="86" y="58"/>
                  </a:cubicBezTo>
                  <a:cubicBezTo>
                    <a:pt x="74" y="58"/>
                    <a:pt x="61" y="58"/>
                    <a:pt x="61" y="71"/>
                  </a:cubicBezTo>
                  <a:cubicBezTo>
                    <a:pt x="1" y="120"/>
                    <a:pt x="1" y="217"/>
                    <a:pt x="50" y="277"/>
                  </a:cubicBezTo>
                  <a:cubicBezTo>
                    <a:pt x="82" y="310"/>
                    <a:pt x="131" y="331"/>
                    <a:pt x="178" y="331"/>
                  </a:cubicBezTo>
                  <a:cubicBezTo>
                    <a:pt x="201" y="331"/>
                    <a:pt x="224" y="326"/>
                    <a:pt x="244" y="314"/>
                  </a:cubicBezTo>
                  <a:cubicBezTo>
                    <a:pt x="304" y="290"/>
                    <a:pt x="353" y="229"/>
                    <a:pt x="353" y="156"/>
                  </a:cubicBezTo>
                  <a:cubicBezTo>
                    <a:pt x="366" y="95"/>
                    <a:pt x="317" y="34"/>
                    <a:pt x="256" y="10"/>
                  </a:cubicBezTo>
                  <a:cubicBezTo>
                    <a:pt x="244" y="4"/>
                    <a:pt x="229"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6"/>
            <p:cNvSpPr/>
            <p:nvPr/>
          </p:nvSpPr>
          <p:spPr>
            <a:xfrm>
              <a:off x="2645037" y="2358203"/>
              <a:ext cx="62712" cy="64116"/>
            </a:xfrm>
            <a:custGeom>
              <a:avLst/>
              <a:gdLst/>
              <a:ahLst/>
              <a:cxnLst/>
              <a:rect l="l" t="t" r="r" b="b"/>
              <a:pathLst>
                <a:path w="402" h="411" extrusionOk="0">
                  <a:moveTo>
                    <a:pt x="232" y="77"/>
                  </a:moveTo>
                  <a:cubicBezTo>
                    <a:pt x="280" y="77"/>
                    <a:pt x="317" y="125"/>
                    <a:pt x="329" y="174"/>
                  </a:cubicBezTo>
                  <a:cubicBezTo>
                    <a:pt x="346" y="253"/>
                    <a:pt x="263" y="339"/>
                    <a:pt x="187" y="339"/>
                  </a:cubicBezTo>
                  <a:cubicBezTo>
                    <a:pt x="158" y="339"/>
                    <a:pt x="130" y="326"/>
                    <a:pt x="110" y="296"/>
                  </a:cubicBezTo>
                  <a:cubicBezTo>
                    <a:pt x="86" y="260"/>
                    <a:pt x="86" y="211"/>
                    <a:pt x="98" y="174"/>
                  </a:cubicBezTo>
                  <a:cubicBezTo>
                    <a:pt x="110" y="174"/>
                    <a:pt x="123" y="174"/>
                    <a:pt x="123" y="162"/>
                  </a:cubicBezTo>
                  <a:cubicBezTo>
                    <a:pt x="134" y="101"/>
                    <a:pt x="183" y="77"/>
                    <a:pt x="232" y="77"/>
                  </a:cubicBezTo>
                  <a:close/>
                  <a:moveTo>
                    <a:pt x="230" y="1"/>
                  </a:moveTo>
                  <a:cubicBezTo>
                    <a:pt x="187" y="1"/>
                    <a:pt x="141" y="23"/>
                    <a:pt x="110" y="52"/>
                  </a:cubicBezTo>
                  <a:cubicBezTo>
                    <a:pt x="107" y="49"/>
                    <a:pt x="103" y="48"/>
                    <a:pt x="100" y="48"/>
                  </a:cubicBezTo>
                  <a:cubicBezTo>
                    <a:pt x="91" y="48"/>
                    <a:pt x="82" y="56"/>
                    <a:pt x="74" y="65"/>
                  </a:cubicBezTo>
                  <a:cubicBezTo>
                    <a:pt x="25" y="138"/>
                    <a:pt x="1" y="235"/>
                    <a:pt x="50" y="320"/>
                  </a:cubicBezTo>
                  <a:cubicBezTo>
                    <a:pt x="61" y="357"/>
                    <a:pt x="98" y="381"/>
                    <a:pt x="134" y="406"/>
                  </a:cubicBezTo>
                  <a:cubicBezTo>
                    <a:pt x="147" y="409"/>
                    <a:pt x="160" y="410"/>
                    <a:pt x="173" y="410"/>
                  </a:cubicBezTo>
                  <a:cubicBezTo>
                    <a:pt x="208" y="410"/>
                    <a:pt x="241" y="399"/>
                    <a:pt x="269" y="381"/>
                  </a:cubicBezTo>
                  <a:cubicBezTo>
                    <a:pt x="341" y="344"/>
                    <a:pt x="402" y="260"/>
                    <a:pt x="402" y="174"/>
                  </a:cubicBezTo>
                  <a:cubicBezTo>
                    <a:pt x="402" y="101"/>
                    <a:pt x="341" y="16"/>
                    <a:pt x="256" y="4"/>
                  </a:cubicBezTo>
                  <a:cubicBezTo>
                    <a:pt x="247" y="2"/>
                    <a:pt x="239"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6"/>
            <p:cNvSpPr/>
            <p:nvPr/>
          </p:nvSpPr>
          <p:spPr>
            <a:xfrm>
              <a:off x="2688719" y="2517328"/>
              <a:ext cx="47580" cy="44616"/>
            </a:xfrm>
            <a:custGeom>
              <a:avLst/>
              <a:gdLst/>
              <a:ahLst/>
              <a:cxnLst/>
              <a:rect l="l" t="t" r="r" b="b"/>
              <a:pathLst>
                <a:path w="305" h="286" extrusionOk="0">
                  <a:moveTo>
                    <a:pt x="195" y="78"/>
                  </a:moveTo>
                  <a:cubicBezTo>
                    <a:pt x="195" y="91"/>
                    <a:pt x="195" y="91"/>
                    <a:pt x="207" y="91"/>
                  </a:cubicBezTo>
                  <a:lnTo>
                    <a:pt x="207" y="103"/>
                  </a:lnTo>
                  <a:lnTo>
                    <a:pt x="219" y="103"/>
                  </a:lnTo>
                  <a:lnTo>
                    <a:pt x="219" y="115"/>
                  </a:lnTo>
                  <a:cubicBezTo>
                    <a:pt x="219" y="127"/>
                    <a:pt x="219" y="127"/>
                    <a:pt x="232" y="127"/>
                  </a:cubicBezTo>
                  <a:lnTo>
                    <a:pt x="232" y="140"/>
                  </a:lnTo>
                  <a:lnTo>
                    <a:pt x="232" y="151"/>
                  </a:lnTo>
                  <a:lnTo>
                    <a:pt x="232" y="164"/>
                  </a:lnTo>
                  <a:lnTo>
                    <a:pt x="219" y="164"/>
                  </a:lnTo>
                  <a:lnTo>
                    <a:pt x="219" y="188"/>
                  </a:lnTo>
                  <a:lnTo>
                    <a:pt x="207" y="200"/>
                  </a:lnTo>
                  <a:cubicBezTo>
                    <a:pt x="207" y="213"/>
                    <a:pt x="195" y="213"/>
                    <a:pt x="195" y="213"/>
                  </a:cubicBezTo>
                  <a:cubicBezTo>
                    <a:pt x="183" y="213"/>
                    <a:pt x="183" y="224"/>
                    <a:pt x="183" y="224"/>
                  </a:cubicBezTo>
                  <a:lnTo>
                    <a:pt x="134" y="224"/>
                  </a:lnTo>
                  <a:lnTo>
                    <a:pt x="134" y="213"/>
                  </a:lnTo>
                  <a:lnTo>
                    <a:pt x="122" y="213"/>
                  </a:lnTo>
                  <a:lnTo>
                    <a:pt x="122" y="200"/>
                  </a:lnTo>
                  <a:lnTo>
                    <a:pt x="110" y="200"/>
                  </a:lnTo>
                  <a:lnTo>
                    <a:pt x="110" y="188"/>
                  </a:lnTo>
                  <a:cubicBezTo>
                    <a:pt x="110" y="192"/>
                    <a:pt x="109" y="194"/>
                    <a:pt x="107" y="194"/>
                  </a:cubicBezTo>
                  <a:cubicBezTo>
                    <a:pt x="103" y="194"/>
                    <a:pt x="97" y="188"/>
                    <a:pt x="97" y="188"/>
                  </a:cubicBezTo>
                  <a:lnTo>
                    <a:pt x="97" y="176"/>
                  </a:lnTo>
                  <a:lnTo>
                    <a:pt x="97" y="164"/>
                  </a:lnTo>
                  <a:lnTo>
                    <a:pt x="86" y="164"/>
                  </a:lnTo>
                  <a:lnTo>
                    <a:pt x="86" y="151"/>
                  </a:lnTo>
                  <a:lnTo>
                    <a:pt x="86" y="140"/>
                  </a:lnTo>
                  <a:lnTo>
                    <a:pt x="86" y="127"/>
                  </a:lnTo>
                  <a:lnTo>
                    <a:pt x="86" y="115"/>
                  </a:lnTo>
                  <a:lnTo>
                    <a:pt x="97" y="115"/>
                  </a:lnTo>
                  <a:lnTo>
                    <a:pt x="97" y="103"/>
                  </a:lnTo>
                  <a:lnTo>
                    <a:pt x="97" y="91"/>
                  </a:lnTo>
                  <a:lnTo>
                    <a:pt x="122" y="91"/>
                  </a:lnTo>
                  <a:lnTo>
                    <a:pt x="122" y="78"/>
                  </a:lnTo>
                  <a:close/>
                  <a:moveTo>
                    <a:pt x="166" y="1"/>
                  </a:moveTo>
                  <a:cubicBezTo>
                    <a:pt x="155" y="1"/>
                    <a:pt x="145" y="2"/>
                    <a:pt x="134" y="5"/>
                  </a:cubicBezTo>
                  <a:cubicBezTo>
                    <a:pt x="73" y="5"/>
                    <a:pt x="0" y="78"/>
                    <a:pt x="13" y="151"/>
                  </a:cubicBezTo>
                  <a:cubicBezTo>
                    <a:pt x="13" y="164"/>
                    <a:pt x="13" y="176"/>
                    <a:pt x="25" y="176"/>
                  </a:cubicBezTo>
                  <a:cubicBezTo>
                    <a:pt x="37" y="200"/>
                    <a:pt x="49" y="224"/>
                    <a:pt x="73" y="249"/>
                  </a:cubicBezTo>
                  <a:cubicBezTo>
                    <a:pt x="86" y="273"/>
                    <a:pt x="122" y="286"/>
                    <a:pt x="146" y="286"/>
                  </a:cubicBezTo>
                  <a:cubicBezTo>
                    <a:pt x="183" y="286"/>
                    <a:pt x="219" y="273"/>
                    <a:pt x="243" y="261"/>
                  </a:cubicBezTo>
                  <a:cubicBezTo>
                    <a:pt x="280" y="224"/>
                    <a:pt x="305" y="151"/>
                    <a:pt x="292" y="103"/>
                  </a:cubicBezTo>
                  <a:cubicBezTo>
                    <a:pt x="280" y="67"/>
                    <a:pt x="268" y="42"/>
                    <a:pt x="232" y="18"/>
                  </a:cubicBezTo>
                  <a:cubicBezTo>
                    <a:pt x="214" y="9"/>
                    <a:pt x="191"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26"/>
          <p:cNvSpPr/>
          <p:nvPr/>
        </p:nvSpPr>
        <p:spPr>
          <a:xfrm rot="9352054">
            <a:off x="1861453" y="4810935"/>
            <a:ext cx="990608" cy="1519807"/>
          </a:xfrm>
          <a:custGeom>
            <a:avLst/>
            <a:gdLst/>
            <a:ahLst/>
            <a:cxnLst/>
            <a:rect l="l" t="t" r="r" b="b"/>
            <a:pathLst>
              <a:path w="3321" h="5095" extrusionOk="0">
                <a:moveTo>
                  <a:pt x="986" y="204"/>
                </a:moveTo>
                <a:cubicBezTo>
                  <a:pt x="997" y="241"/>
                  <a:pt x="1083" y="460"/>
                  <a:pt x="1095" y="496"/>
                </a:cubicBezTo>
                <a:cubicBezTo>
                  <a:pt x="1046" y="485"/>
                  <a:pt x="997" y="472"/>
                  <a:pt x="949" y="472"/>
                </a:cubicBezTo>
                <a:cubicBezTo>
                  <a:pt x="949" y="460"/>
                  <a:pt x="973" y="277"/>
                  <a:pt x="986" y="204"/>
                </a:cubicBezTo>
                <a:close/>
                <a:moveTo>
                  <a:pt x="694" y="1312"/>
                </a:moveTo>
                <a:cubicBezTo>
                  <a:pt x="937" y="1336"/>
                  <a:pt x="1168" y="1409"/>
                  <a:pt x="1387" y="1542"/>
                </a:cubicBezTo>
                <a:cubicBezTo>
                  <a:pt x="1605" y="1676"/>
                  <a:pt x="1800" y="1858"/>
                  <a:pt x="1959" y="2077"/>
                </a:cubicBezTo>
                <a:cubicBezTo>
                  <a:pt x="2311" y="2564"/>
                  <a:pt x="2432" y="3172"/>
                  <a:pt x="2408" y="3768"/>
                </a:cubicBezTo>
                <a:cubicBezTo>
                  <a:pt x="2396" y="4109"/>
                  <a:pt x="2335" y="4437"/>
                  <a:pt x="2262" y="4765"/>
                </a:cubicBezTo>
                <a:cubicBezTo>
                  <a:pt x="2250" y="4741"/>
                  <a:pt x="2178" y="4583"/>
                  <a:pt x="2165" y="4522"/>
                </a:cubicBezTo>
                <a:lnTo>
                  <a:pt x="2165" y="4498"/>
                </a:lnTo>
                <a:cubicBezTo>
                  <a:pt x="2165" y="4461"/>
                  <a:pt x="2408" y="3804"/>
                  <a:pt x="2153" y="2953"/>
                </a:cubicBezTo>
                <a:cubicBezTo>
                  <a:pt x="2007" y="2491"/>
                  <a:pt x="1727" y="2090"/>
                  <a:pt x="1351" y="1798"/>
                </a:cubicBezTo>
                <a:cubicBezTo>
                  <a:pt x="1156" y="1628"/>
                  <a:pt x="670" y="1396"/>
                  <a:pt x="657" y="1396"/>
                </a:cubicBezTo>
                <a:cubicBezTo>
                  <a:pt x="670" y="1372"/>
                  <a:pt x="681" y="1336"/>
                  <a:pt x="694" y="1312"/>
                </a:cubicBezTo>
                <a:close/>
                <a:moveTo>
                  <a:pt x="913" y="120"/>
                </a:moveTo>
                <a:lnTo>
                  <a:pt x="913" y="120"/>
                </a:lnTo>
                <a:cubicBezTo>
                  <a:pt x="900" y="217"/>
                  <a:pt x="888" y="326"/>
                  <a:pt x="876" y="436"/>
                </a:cubicBezTo>
                <a:cubicBezTo>
                  <a:pt x="864" y="448"/>
                  <a:pt x="851" y="521"/>
                  <a:pt x="888" y="533"/>
                </a:cubicBezTo>
                <a:cubicBezTo>
                  <a:pt x="1569" y="606"/>
                  <a:pt x="2202" y="971"/>
                  <a:pt x="2603" y="1506"/>
                </a:cubicBezTo>
                <a:cubicBezTo>
                  <a:pt x="2834" y="1822"/>
                  <a:pt x="2980" y="2175"/>
                  <a:pt x="3077" y="2552"/>
                </a:cubicBezTo>
                <a:cubicBezTo>
                  <a:pt x="3175" y="2929"/>
                  <a:pt x="3223" y="3318"/>
                  <a:pt x="3211" y="3707"/>
                </a:cubicBezTo>
                <a:cubicBezTo>
                  <a:pt x="3211" y="3926"/>
                  <a:pt x="3186" y="4145"/>
                  <a:pt x="3138" y="4364"/>
                </a:cubicBezTo>
                <a:cubicBezTo>
                  <a:pt x="3113" y="4474"/>
                  <a:pt x="3089" y="4571"/>
                  <a:pt x="3053" y="4680"/>
                </a:cubicBezTo>
                <a:cubicBezTo>
                  <a:pt x="3016" y="4790"/>
                  <a:pt x="2943" y="4996"/>
                  <a:pt x="2943" y="5009"/>
                </a:cubicBezTo>
                <a:cubicBezTo>
                  <a:pt x="2846" y="4972"/>
                  <a:pt x="2749" y="4947"/>
                  <a:pt x="2651" y="4923"/>
                </a:cubicBezTo>
                <a:cubicBezTo>
                  <a:pt x="2554" y="4887"/>
                  <a:pt x="2323" y="4838"/>
                  <a:pt x="2323" y="4838"/>
                </a:cubicBezTo>
                <a:cubicBezTo>
                  <a:pt x="2481" y="4206"/>
                  <a:pt x="2554" y="3537"/>
                  <a:pt x="2408" y="2893"/>
                </a:cubicBezTo>
                <a:cubicBezTo>
                  <a:pt x="2286" y="2345"/>
                  <a:pt x="1970" y="1834"/>
                  <a:pt x="1496" y="1518"/>
                </a:cubicBezTo>
                <a:cubicBezTo>
                  <a:pt x="1253" y="1348"/>
                  <a:pt x="949" y="1239"/>
                  <a:pt x="657" y="1226"/>
                </a:cubicBezTo>
                <a:cubicBezTo>
                  <a:pt x="621" y="1226"/>
                  <a:pt x="608" y="1250"/>
                  <a:pt x="608" y="1275"/>
                </a:cubicBezTo>
                <a:cubicBezTo>
                  <a:pt x="584" y="1372"/>
                  <a:pt x="535" y="1469"/>
                  <a:pt x="475" y="1555"/>
                </a:cubicBezTo>
                <a:cubicBezTo>
                  <a:pt x="341" y="1348"/>
                  <a:pt x="97" y="594"/>
                  <a:pt x="134" y="558"/>
                </a:cubicBezTo>
                <a:cubicBezTo>
                  <a:pt x="159" y="533"/>
                  <a:pt x="207" y="509"/>
                  <a:pt x="232" y="496"/>
                </a:cubicBezTo>
                <a:cubicBezTo>
                  <a:pt x="268" y="472"/>
                  <a:pt x="778" y="180"/>
                  <a:pt x="913" y="120"/>
                </a:cubicBezTo>
                <a:close/>
                <a:moveTo>
                  <a:pt x="966" y="0"/>
                </a:moveTo>
                <a:cubicBezTo>
                  <a:pt x="957" y="0"/>
                  <a:pt x="947" y="3"/>
                  <a:pt x="937" y="10"/>
                </a:cubicBezTo>
                <a:cubicBezTo>
                  <a:pt x="803" y="83"/>
                  <a:pt x="657" y="168"/>
                  <a:pt x="511" y="241"/>
                </a:cubicBezTo>
                <a:cubicBezTo>
                  <a:pt x="451" y="277"/>
                  <a:pt x="378" y="326"/>
                  <a:pt x="305" y="363"/>
                </a:cubicBezTo>
                <a:cubicBezTo>
                  <a:pt x="243" y="399"/>
                  <a:pt x="170" y="423"/>
                  <a:pt x="110" y="472"/>
                </a:cubicBezTo>
                <a:cubicBezTo>
                  <a:pt x="0" y="545"/>
                  <a:pt x="49" y="715"/>
                  <a:pt x="73" y="825"/>
                </a:cubicBezTo>
                <a:cubicBezTo>
                  <a:pt x="110" y="958"/>
                  <a:pt x="146" y="1093"/>
                  <a:pt x="207" y="1226"/>
                </a:cubicBezTo>
                <a:cubicBezTo>
                  <a:pt x="268" y="1372"/>
                  <a:pt x="341" y="1506"/>
                  <a:pt x="426" y="1639"/>
                </a:cubicBezTo>
                <a:cubicBezTo>
                  <a:pt x="434" y="1655"/>
                  <a:pt x="451" y="1665"/>
                  <a:pt x="468" y="1665"/>
                </a:cubicBezTo>
                <a:cubicBezTo>
                  <a:pt x="479" y="1665"/>
                  <a:pt x="490" y="1661"/>
                  <a:pt x="499" y="1652"/>
                </a:cubicBezTo>
                <a:cubicBezTo>
                  <a:pt x="548" y="1591"/>
                  <a:pt x="597" y="1530"/>
                  <a:pt x="633" y="1458"/>
                </a:cubicBezTo>
                <a:cubicBezTo>
                  <a:pt x="633" y="1469"/>
                  <a:pt x="1253" y="1652"/>
                  <a:pt x="1703" y="2285"/>
                </a:cubicBezTo>
                <a:cubicBezTo>
                  <a:pt x="1983" y="2674"/>
                  <a:pt x="2153" y="3136"/>
                  <a:pt x="2178" y="3622"/>
                </a:cubicBezTo>
                <a:cubicBezTo>
                  <a:pt x="2189" y="3768"/>
                  <a:pt x="2178" y="3926"/>
                  <a:pt x="2153" y="4072"/>
                </a:cubicBezTo>
                <a:cubicBezTo>
                  <a:pt x="2153" y="4145"/>
                  <a:pt x="2129" y="4218"/>
                  <a:pt x="2116" y="4291"/>
                </a:cubicBezTo>
                <a:cubicBezTo>
                  <a:pt x="2105" y="4328"/>
                  <a:pt x="2092" y="4376"/>
                  <a:pt x="2080" y="4412"/>
                </a:cubicBezTo>
                <a:cubicBezTo>
                  <a:pt x="2056" y="4522"/>
                  <a:pt x="2092" y="4656"/>
                  <a:pt x="2141" y="4753"/>
                </a:cubicBezTo>
                <a:cubicBezTo>
                  <a:pt x="2165" y="4801"/>
                  <a:pt x="2189" y="4850"/>
                  <a:pt x="2214" y="4887"/>
                </a:cubicBezTo>
                <a:cubicBezTo>
                  <a:pt x="2226" y="4923"/>
                  <a:pt x="2323" y="4923"/>
                  <a:pt x="2348" y="4923"/>
                </a:cubicBezTo>
                <a:cubicBezTo>
                  <a:pt x="2372" y="4936"/>
                  <a:pt x="2822" y="5069"/>
                  <a:pt x="2932" y="5093"/>
                </a:cubicBezTo>
                <a:cubicBezTo>
                  <a:pt x="2934" y="5094"/>
                  <a:pt x="2937" y="5095"/>
                  <a:pt x="2940" y="5095"/>
                </a:cubicBezTo>
                <a:cubicBezTo>
                  <a:pt x="2971" y="5095"/>
                  <a:pt x="2993" y="5032"/>
                  <a:pt x="3005" y="5020"/>
                </a:cubicBezTo>
                <a:cubicBezTo>
                  <a:pt x="3102" y="4850"/>
                  <a:pt x="3162" y="4644"/>
                  <a:pt x="3199" y="4449"/>
                </a:cubicBezTo>
                <a:cubicBezTo>
                  <a:pt x="3248" y="4255"/>
                  <a:pt x="3284" y="4060"/>
                  <a:pt x="3296" y="3853"/>
                </a:cubicBezTo>
                <a:cubicBezTo>
                  <a:pt x="3321" y="3452"/>
                  <a:pt x="3284" y="3050"/>
                  <a:pt x="3186" y="2661"/>
                </a:cubicBezTo>
                <a:cubicBezTo>
                  <a:pt x="3102" y="2272"/>
                  <a:pt x="2956" y="1895"/>
                  <a:pt x="2737" y="1566"/>
                </a:cubicBezTo>
                <a:cubicBezTo>
                  <a:pt x="2542" y="1275"/>
                  <a:pt x="2286" y="1031"/>
                  <a:pt x="1995" y="837"/>
                </a:cubicBezTo>
                <a:cubicBezTo>
                  <a:pt x="1740" y="691"/>
                  <a:pt x="1472" y="569"/>
                  <a:pt x="1180" y="509"/>
                </a:cubicBezTo>
                <a:cubicBezTo>
                  <a:pt x="1180" y="496"/>
                  <a:pt x="997" y="47"/>
                  <a:pt x="997" y="47"/>
                </a:cubicBezTo>
                <a:cubicBezTo>
                  <a:pt x="1007" y="20"/>
                  <a:pt x="990" y="0"/>
                  <a:pt x="9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 name="Google Shape;145;p26"/>
          <p:cNvGrpSpPr/>
          <p:nvPr/>
        </p:nvGrpSpPr>
        <p:grpSpPr>
          <a:xfrm rot="-10444818">
            <a:off x="994629" y="5129551"/>
            <a:ext cx="334083" cy="688751"/>
            <a:chOff x="2561575" y="2201730"/>
            <a:chExt cx="174724" cy="360214"/>
          </a:xfrm>
        </p:grpSpPr>
        <p:sp>
          <p:nvSpPr>
            <p:cNvPr id="146" name="Google Shape;146;p26"/>
            <p:cNvSpPr/>
            <p:nvPr/>
          </p:nvSpPr>
          <p:spPr>
            <a:xfrm>
              <a:off x="2561575" y="2201730"/>
              <a:ext cx="57096" cy="51792"/>
            </a:xfrm>
            <a:custGeom>
              <a:avLst/>
              <a:gdLst/>
              <a:ahLst/>
              <a:cxnLst/>
              <a:rect l="l" t="t" r="r" b="b"/>
              <a:pathLst>
                <a:path w="366" h="332" extrusionOk="0">
                  <a:moveTo>
                    <a:pt x="207" y="71"/>
                  </a:moveTo>
                  <a:cubicBezTo>
                    <a:pt x="207" y="71"/>
                    <a:pt x="220" y="71"/>
                    <a:pt x="220" y="83"/>
                  </a:cubicBezTo>
                  <a:lnTo>
                    <a:pt x="244" y="83"/>
                  </a:lnTo>
                  <a:lnTo>
                    <a:pt x="256" y="95"/>
                  </a:lnTo>
                  <a:lnTo>
                    <a:pt x="268" y="95"/>
                  </a:lnTo>
                  <a:lnTo>
                    <a:pt x="268" y="107"/>
                  </a:lnTo>
                  <a:lnTo>
                    <a:pt x="280" y="120"/>
                  </a:lnTo>
                  <a:lnTo>
                    <a:pt x="280" y="131"/>
                  </a:lnTo>
                  <a:lnTo>
                    <a:pt x="293" y="144"/>
                  </a:lnTo>
                  <a:lnTo>
                    <a:pt x="293" y="156"/>
                  </a:lnTo>
                  <a:lnTo>
                    <a:pt x="293" y="168"/>
                  </a:lnTo>
                  <a:cubicBezTo>
                    <a:pt x="293" y="168"/>
                    <a:pt x="293" y="180"/>
                    <a:pt x="280" y="193"/>
                  </a:cubicBezTo>
                  <a:lnTo>
                    <a:pt x="280" y="204"/>
                  </a:lnTo>
                  <a:cubicBezTo>
                    <a:pt x="280" y="204"/>
                    <a:pt x="268" y="217"/>
                    <a:pt x="268" y="229"/>
                  </a:cubicBezTo>
                  <a:cubicBezTo>
                    <a:pt x="256" y="241"/>
                    <a:pt x="244" y="241"/>
                    <a:pt x="231" y="253"/>
                  </a:cubicBezTo>
                  <a:cubicBezTo>
                    <a:pt x="231" y="253"/>
                    <a:pt x="220" y="265"/>
                    <a:pt x="207" y="265"/>
                  </a:cubicBezTo>
                  <a:lnTo>
                    <a:pt x="171" y="265"/>
                  </a:lnTo>
                  <a:cubicBezTo>
                    <a:pt x="158" y="265"/>
                    <a:pt x="134" y="265"/>
                    <a:pt x="110" y="241"/>
                  </a:cubicBezTo>
                  <a:cubicBezTo>
                    <a:pt x="61" y="217"/>
                    <a:pt x="61" y="144"/>
                    <a:pt x="98" y="107"/>
                  </a:cubicBezTo>
                  <a:cubicBezTo>
                    <a:pt x="110" y="107"/>
                    <a:pt x="122" y="107"/>
                    <a:pt x="122" y="95"/>
                  </a:cubicBezTo>
                  <a:lnTo>
                    <a:pt x="134" y="95"/>
                  </a:lnTo>
                  <a:cubicBezTo>
                    <a:pt x="134" y="83"/>
                    <a:pt x="147" y="83"/>
                    <a:pt x="147" y="83"/>
                  </a:cubicBezTo>
                  <a:cubicBezTo>
                    <a:pt x="158" y="83"/>
                    <a:pt x="158" y="83"/>
                    <a:pt x="171" y="71"/>
                  </a:cubicBezTo>
                  <a:close/>
                  <a:moveTo>
                    <a:pt x="212" y="1"/>
                  </a:moveTo>
                  <a:cubicBezTo>
                    <a:pt x="195" y="1"/>
                    <a:pt x="177" y="4"/>
                    <a:pt x="158" y="10"/>
                  </a:cubicBezTo>
                  <a:cubicBezTo>
                    <a:pt x="134" y="10"/>
                    <a:pt x="98" y="34"/>
                    <a:pt x="86" y="58"/>
                  </a:cubicBezTo>
                  <a:cubicBezTo>
                    <a:pt x="74" y="58"/>
                    <a:pt x="61" y="58"/>
                    <a:pt x="61" y="71"/>
                  </a:cubicBezTo>
                  <a:cubicBezTo>
                    <a:pt x="1" y="120"/>
                    <a:pt x="1" y="217"/>
                    <a:pt x="50" y="277"/>
                  </a:cubicBezTo>
                  <a:cubicBezTo>
                    <a:pt x="82" y="310"/>
                    <a:pt x="131" y="331"/>
                    <a:pt x="178" y="331"/>
                  </a:cubicBezTo>
                  <a:cubicBezTo>
                    <a:pt x="201" y="331"/>
                    <a:pt x="224" y="326"/>
                    <a:pt x="244" y="314"/>
                  </a:cubicBezTo>
                  <a:cubicBezTo>
                    <a:pt x="304" y="290"/>
                    <a:pt x="353" y="229"/>
                    <a:pt x="353" y="156"/>
                  </a:cubicBezTo>
                  <a:cubicBezTo>
                    <a:pt x="366" y="95"/>
                    <a:pt x="317" y="34"/>
                    <a:pt x="256" y="10"/>
                  </a:cubicBezTo>
                  <a:cubicBezTo>
                    <a:pt x="244" y="4"/>
                    <a:pt x="229"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6"/>
            <p:cNvSpPr/>
            <p:nvPr/>
          </p:nvSpPr>
          <p:spPr>
            <a:xfrm>
              <a:off x="2645037" y="2358203"/>
              <a:ext cx="62712" cy="64116"/>
            </a:xfrm>
            <a:custGeom>
              <a:avLst/>
              <a:gdLst/>
              <a:ahLst/>
              <a:cxnLst/>
              <a:rect l="l" t="t" r="r" b="b"/>
              <a:pathLst>
                <a:path w="402" h="411" extrusionOk="0">
                  <a:moveTo>
                    <a:pt x="232" y="77"/>
                  </a:moveTo>
                  <a:cubicBezTo>
                    <a:pt x="280" y="77"/>
                    <a:pt x="317" y="125"/>
                    <a:pt x="329" y="174"/>
                  </a:cubicBezTo>
                  <a:cubicBezTo>
                    <a:pt x="346" y="253"/>
                    <a:pt x="263" y="339"/>
                    <a:pt x="187" y="339"/>
                  </a:cubicBezTo>
                  <a:cubicBezTo>
                    <a:pt x="158" y="339"/>
                    <a:pt x="130" y="326"/>
                    <a:pt x="110" y="296"/>
                  </a:cubicBezTo>
                  <a:cubicBezTo>
                    <a:pt x="86" y="260"/>
                    <a:pt x="86" y="211"/>
                    <a:pt x="98" y="174"/>
                  </a:cubicBezTo>
                  <a:cubicBezTo>
                    <a:pt x="110" y="174"/>
                    <a:pt x="123" y="174"/>
                    <a:pt x="123" y="162"/>
                  </a:cubicBezTo>
                  <a:cubicBezTo>
                    <a:pt x="134" y="101"/>
                    <a:pt x="183" y="77"/>
                    <a:pt x="232" y="77"/>
                  </a:cubicBezTo>
                  <a:close/>
                  <a:moveTo>
                    <a:pt x="230" y="1"/>
                  </a:moveTo>
                  <a:cubicBezTo>
                    <a:pt x="187" y="1"/>
                    <a:pt x="141" y="23"/>
                    <a:pt x="110" y="52"/>
                  </a:cubicBezTo>
                  <a:cubicBezTo>
                    <a:pt x="107" y="49"/>
                    <a:pt x="103" y="48"/>
                    <a:pt x="100" y="48"/>
                  </a:cubicBezTo>
                  <a:cubicBezTo>
                    <a:pt x="91" y="48"/>
                    <a:pt x="82" y="56"/>
                    <a:pt x="74" y="65"/>
                  </a:cubicBezTo>
                  <a:cubicBezTo>
                    <a:pt x="25" y="138"/>
                    <a:pt x="1" y="235"/>
                    <a:pt x="50" y="320"/>
                  </a:cubicBezTo>
                  <a:cubicBezTo>
                    <a:pt x="61" y="357"/>
                    <a:pt x="98" y="381"/>
                    <a:pt x="134" y="406"/>
                  </a:cubicBezTo>
                  <a:cubicBezTo>
                    <a:pt x="147" y="409"/>
                    <a:pt x="160" y="410"/>
                    <a:pt x="173" y="410"/>
                  </a:cubicBezTo>
                  <a:cubicBezTo>
                    <a:pt x="208" y="410"/>
                    <a:pt x="241" y="399"/>
                    <a:pt x="269" y="381"/>
                  </a:cubicBezTo>
                  <a:cubicBezTo>
                    <a:pt x="341" y="344"/>
                    <a:pt x="402" y="260"/>
                    <a:pt x="402" y="174"/>
                  </a:cubicBezTo>
                  <a:cubicBezTo>
                    <a:pt x="402" y="101"/>
                    <a:pt x="341" y="16"/>
                    <a:pt x="256" y="4"/>
                  </a:cubicBezTo>
                  <a:cubicBezTo>
                    <a:pt x="247" y="2"/>
                    <a:pt x="239"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6"/>
            <p:cNvSpPr/>
            <p:nvPr/>
          </p:nvSpPr>
          <p:spPr>
            <a:xfrm>
              <a:off x="2688719" y="2517328"/>
              <a:ext cx="47580" cy="44616"/>
            </a:xfrm>
            <a:custGeom>
              <a:avLst/>
              <a:gdLst/>
              <a:ahLst/>
              <a:cxnLst/>
              <a:rect l="l" t="t" r="r" b="b"/>
              <a:pathLst>
                <a:path w="305" h="286" extrusionOk="0">
                  <a:moveTo>
                    <a:pt x="195" y="78"/>
                  </a:moveTo>
                  <a:cubicBezTo>
                    <a:pt x="195" y="91"/>
                    <a:pt x="195" y="91"/>
                    <a:pt x="207" y="91"/>
                  </a:cubicBezTo>
                  <a:lnTo>
                    <a:pt x="207" y="103"/>
                  </a:lnTo>
                  <a:lnTo>
                    <a:pt x="219" y="103"/>
                  </a:lnTo>
                  <a:lnTo>
                    <a:pt x="219" y="115"/>
                  </a:lnTo>
                  <a:cubicBezTo>
                    <a:pt x="219" y="127"/>
                    <a:pt x="219" y="127"/>
                    <a:pt x="232" y="127"/>
                  </a:cubicBezTo>
                  <a:lnTo>
                    <a:pt x="232" y="140"/>
                  </a:lnTo>
                  <a:lnTo>
                    <a:pt x="232" y="151"/>
                  </a:lnTo>
                  <a:lnTo>
                    <a:pt x="232" y="164"/>
                  </a:lnTo>
                  <a:lnTo>
                    <a:pt x="219" y="164"/>
                  </a:lnTo>
                  <a:lnTo>
                    <a:pt x="219" y="188"/>
                  </a:lnTo>
                  <a:lnTo>
                    <a:pt x="207" y="200"/>
                  </a:lnTo>
                  <a:cubicBezTo>
                    <a:pt x="207" y="213"/>
                    <a:pt x="195" y="213"/>
                    <a:pt x="195" y="213"/>
                  </a:cubicBezTo>
                  <a:cubicBezTo>
                    <a:pt x="183" y="213"/>
                    <a:pt x="183" y="224"/>
                    <a:pt x="183" y="224"/>
                  </a:cubicBezTo>
                  <a:lnTo>
                    <a:pt x="134" y="224"/>
                  </a:lnTo>
                  <a:lnTo>
                    <a:pt x="134" y="213"/>
                  </a:lnTo>
                  <a:lnTo>
                    <a:pt x="122" y="213"/>
                  </a:lnTo>
                  <a:lnTo>
                    <a:pt x="122" y="200"/>
                  </a:lnTo>
                  <a:lnTo>
                    <a:pt x="110" y="200"/>
                  </a:lnTo>
                  <a:lnTo>
                    <a:pt x="110" y="188"/>
                  </a:lnTo>
                  <a:cubicBezTo>
                    <a:pt x="110" y="192"/>
                    <a:pt x="109" y="194"/>
                    <a:pt x="107" y="194"/>
                  </a:cubicBezTo>
                  <a:cubicBezTo>
                    <a:pt x="103" y="194"/>
                    <a:pt x="97" y="188"/>
                    <a:pt x="97" y="188"/>
                  </a:cubicBezTo>
                  <a:lnTo>
                    <a:pt x="97" y="176"/>
                  </a:lnTo>
                  <a:lnTo>
                    <a:pt x="97" y="164"/>
                  </a:lnTo>
                  <a:lnTo>
                    <a:pt x="86" y="164"/>
                  </a:lnTo>
                  <a:lnTo>
                    <a:pt x="86" y="151"/>
                  </a:lnTo>
                  <a:lnTo>
                    <a:pt x="86" y="140"/>
                  </a:lnTo>
                  <a:lnTo>
                    <a:pt x="86" y="127"/>
                  </a:lnTo>
                  <a:lnTo>
                    <a:pt x="86" y="115"/>
                  </a:lnTo>
                  <a:lnTo>
                    <a:pt x="97" y="115"/>
                  </a:lnTo>
                  <a:lnTo>
                    <a:pt x="97" y="103"/>
                  </a:lnTo>
                  <a:lnTo>
                    <a:pt x="97" y="91"/>
                  </a:lnTo>
                  <a:lnTo>
                    <a:pt x="122" y="91"/>
                  </a:lnTo>
                  <a:lnTo>
                    <a:pt x="122" y="78"/>
                  </a:lnTo>
                  <a:close/>
                  <a:moveTo>
                    <a:pt x="166" y="1"/>
                  </a:moveTo>
                  <a:cubicBezTo>
                    <a:pt x="155" y="1"/>
                    <a:pt x="145" y="2"/>
                    <a:pt x="134" y="5"/>
                  </a:cubicBezTo>
                  <a:cubicBezTo>
                    <a:pt x="73" y="5"/>
                    <a:pt x="0" y="78"/>
                    <a:pt x="13" y="151"/>
                  </a:cubicBezTo>
                  <a:cubicBezTo>
                    <a:pt x="13" y="164"/>
                    <a:pt x="13" y="176"/>
                    <a:pt x="25" y="176"/>
                  </a:cubicBezTo>
                  <a:cubicBezTo>
                    <a:pt x="37" y="200"/>
                    <a:pt x="49" y="224"/>
                    <a:pt x="73" y="249"/>
                  </a:cubicBezTo>
                  <a:cubicBezTo>
                    <a:pt x="86" y="273"/>
                    <a:pt x="122" y="286"/>
                    <a:pt x="146" y="286"/>
                  </a:cubicBezTo>
                  <a:cubicBezTo>
                    <a:pt x="183" y="286"/>
                    <a:pt x="219" y="273"/>
                    <a:pt x="243" y="261"/>
                  </a:cubicBezTo>
                  <a:cubicBezTo>
                    <a:pt x="280" y="224"/>
                    <a:pt x="305" y="151"/>
                    <a:pt x="292" y="103"/>
                  </a:cubicBezTo>
                  <a:cubicBezTo>
                    <a:pt x="280" y="67"/>
                    <a:pt x="268" y="42"/>
                    <a:pt x="232" y="18"/>
                  </a:cubicBezTo>
                  <a:cubicBezTo>
                    <a:pt x="214" y="9"/>
                    <a:pt x="191"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 name="Google Shape;149;p26"/>
          <p:cNvGrpSpPr/>
          <p:nvPr/>
        </p:nvGrpSpPr>
        <p:grpSpPr>
          <a:xfrm>
            <a:off x="556556" y="416714"/>
            <a:ext cx="1949019" cy="949017"/>
            <a:chOff x="2546443" y="3113422"/>
            <a:chExt cx="834912" cy="406536"/>
          </a:xfrm>
        </p:grpSpPr>
        <p:sp>
          <p:nvSpPr>
            <p:cNvPr id="150" name="Google Shape;150;p26"/>
            <p:cNvSpPr/>
            <p:nvPr/>
          </p:nvSpPr>
          <p:spPr>
            <a:xfrm>
              <a:off x="2546443" y="3113422"/>
              <a:ext cx="834912" cy="406536"/>
            </a:xfrm>
            <a:custGeom>
              <a:avLst/>
              <a:gdLst/>
              <a:ahLst/>
              <a:cxnLst/>
              <a:rect l="l" t="t" r="r" b="b"/>
              <a:pathLst>
                <a:path w="5352" h="2606" extrusionOk="0">
                  <a:moveTo>
                    <a:pt x="864" y="465"/>
                  </a:moveTo>
                  <a:cubicBezTo>
                    <a:pt x="876" y="527"/>
                    <a:pt x="888" y="600"/>
                    <a:pt x="901" y="660"/>
                  </a:cubicBezTo>
                  <a:cubicBezTo>
                    <a:pt x="901" y="660"/>
                    <a:pt x="815" y="672"/>
                    <a:pt x="779" y="672"/>
                  </a:cubicBezTo>
                  <a:cubicBezTo>
                    <a:pt x="779" y="672"/>
                    <a:pt x="766" y="490"/>
                    <a:pt x="755" y="490"/>
                  </a:cubicBezTo>
                  <a:cubicBezTo>
                    <a:pt x="791" y="478"/>
                    <a:pt x="828" y="478"/>
                    <a:pt x="864" y="465"/>
                  </a:cubicBezTo>
                  <a:close/>
                  <a:moveTo>
                    <a:pt x="693" y="502"/>
                  </a:moveTo>
                  <a:cubicBezTo>
                    <a:pt x="693" y="502"/>
                    <a:pt x="693" y="587"/>
                    <a:pt x="706" y="624"/>
                  </a:cubicBezTo>
                  <a:cubicBezTo>
                    <a:pt x="706" y="636"/>
                    <a:pt x="718" y="684"/>
                    <a:pt x="718" y="684"/>
                  </a:cubicBezTo>
                  <a:cubicBezTo>
                    <a:pt x="657" y="697"/>
                    <a:pt x="596" y="708"/>
                    <a:pt x="547" y="721"/>
                  </a:cubicBezTo>
                  <a:lnTo>
                    <a:pt x="511" y="563"/>
                  </a:lnTo>
                  <a:cubicBezTo>
                    <a:pt x="572" y="538"/>
                    <a:pt x="633" y="514"/>
                    <a:pt x="693" y="502"/>
                  </a:cubicBezTo>
                  <a:close/>
                  <a:moveTo>
                    <a:pt x="450" y="587"/>
                  </a:moveTo>
                  <a:lnTo>
                    <a:pt x="487" y="745"/>
                  </a:lnTo>
                  <a:cubicBezTo>
                    <a:pt x="474" y="757"/>
                    <a:pt x="474" y="757"/>
                    <a:pt x="463" y="757"/>
                  </a:cubicBezTo>
                  <a:cubicBezTo>
                    <a:pt x="426" y="781"/>
                    <a:pt x="390" y="806"/>
                    <a:pt x="365" y="830"/>
                  </a:cubicBezTo>
                  <a:cubicBezTo>
                    <a:pt x="353" y="818"/>
                    <a:pt x="280" y="684"/>
                    <a:pt x="280" y="684"/>
                  </a:cubicBezTo>
                  <a:cubicBezTo>
                    <a:pt x="304" y="660"/>
                    <a:pt x="341" y="636"/>
                    <a:pt x="365" y="624"/>
                  </a:cubicBezTo>
                  <a:cubicBezTo>
                    <a:pt x="390" y="611"/>
                    <a:pt x="414" y="600"/>
                    <a:pt x="450" y="587"/>
                  </a:cubicBezTo>
                  <a:close/>
                  <a:moveTo>
                    <a:pt x="231" y="721"/>
                  </a:moveTo>
                  <a:cubicBezTo>
                    <a:pt x="231" y="733"/>
                    <a:pt x="304" y="867"/>
                    <a:pt x="317" y="879"/>
                  </a:cubicBezTo>
                  <a:lnTo>
                    <a:pt x="280" y="916"/>
                  </a:lnTo>
                  <a:cubicBezTo>
                    <a:pt x="268" y="940"/>
                    <a:pt x="255" y="952"/>
                    <a:pt x="244" y="976"/>
                  </a:cubicBezTo>
                  <a:cubicBezTo>
                    <a:pt x="231" y="976"/>
                    <a:pt x="134" y="867"/>
                    <a:pt x="134" y="867"/>
                  </a:cubicBezTo>
                  <a:cubicBezTo>
                    <a:pt x="158" y="818"/>
                    <a:pt x="195" y="770"/>
                    <a:pt x="231" y="721"/>
                  </a:cubicBezTo>
                  <a:close/>
                  <a:moveTo>
                    <a:pt x="110" y="952"/>
                  </a:moveTo>
                  <a:cubicBezTo>
                    <a:pt x="122" y="964"/>
                    <a:pt x="219" y="1049"/>
                    <a:pt x="219" y="1049"/>
                  </a:cubicBezTo>
                  <a:cubicBezTo>
                    <a:pt x="207" y="1086"/>
                    <a:pt x="195" y="1122"/>
                    <a:pt x="195" y="1159"/>
                  </a:cubicBezTo>
                  <a:cubicBezTo>
                    <a:pt x="183" y="1159"/>
                    <a:pt x="98" y="1122"/>
                    <a:pt x="85" y="1122"/>
                  </a:cubicBezTo>
                  <a:cubicBezTo>
                    <a:pt x="85" y="1062"/>
                    <a:pt x="85" y="1000"/>
                    <a:pt x="110" y="952"/>
                  </a:cubicBezTo>
                  <a:close/>
                  <a:moveTo>
                    <a:pt x="85" y="1195"/>
                  </a:moveTo>
                  <a:cubicBezTo>
                    <a:pt x="110" y="1208"/>
                    <a:pt x="183" y="1232"/>
                    <a:pt x="183" y="1232"/>
                  </a:cubicBezTo>
                  <a:cubicBezTo>
                    <a:pt x="183" y="1281"/>
                    <a:pt x="171" y="1329"/>
                    <a:pt x="171" y="1378"/>
                  </a:cubicBezTo>
                  <a:lnTo>
                    <a:pt x="98" y="1365"/>
                  </a:lnTo>
                  <a:cubicBezTo>
                    <a:pt x="85" y="1305"/>
                    <a:pt x="85" y="1256"/>
                    <a:pt x="85" y="1195"/>
                  </a:cubicBezTo>
                  <a:close/>
                  <a:moveTo>
                    <a:pt x="171" y="1438"/>
                  </a:moveTo>
                  <a:lnTo>
                    <a:pt x="171" y="1548"/>
                  </a:lnTo>
                  <a:cubicBezTo>
                    <a:pt x="158" y="1548"/>
                    <a:pt x="122" y="1560"/>
                    <a:pt x="110" y="1560"/>
                  </a:cubicBezTo>
                  <a:cubicBezTo>
                    <a:pt x="110" y="1524"/>
                    <a:pt x="98" y="1475"/>
                    <a:pt x="98" y="1438"/>
                  </a:cubicBezTo>
                  <a:close/>
                  <a:moveTo>
                    <a:pt x="171" y="1608"/>
                  </a:moveTo>
                  <a:cubicBezTo>
                    <a:pt x="183" y="1694"/>
                    <a:pt x="183" y="1779"/>
                    <a:pt x="195" y="1864"/>
                  </a:cubicBezTo>
                  <a:cubicBezTo>
                    <a:pt x="171" y="1779"/>
                    <a:pt x="147" y="1706"/>
                    <a:pt x="122" y="1621"/>
                  </a:cubicBezTo>
                  <a:cubicBezTo>
                    <a:pt x="134" y="1621"/>
                    <a:pt x="158" y="1608"/>
                    <a:pt x="171" y="1608"/>
                  </a:cubicBezTo>
                  <a:close/>
                  <a:moveTo>
                    <a:pt x="888" y="100"/>
                  </a:moveTo>
                  <a:lnTo>
                    <a:pt x="888" y="100"/>
                  </a:lnTo>
                  <a:cubicBezTo>
                    <a:pt x="961" y="149"/>
                    <a:pt x="1046" y="198"/>
                    <a:pt x="1119" y="246"/>
                  </a:cubicBezTo>
                  <a:cubicBezTo>
                    <a:pt x="1168" y="271"/>
                    <a:pt x="1217" y="308"/>
                    <a:pt x="1253" y="332"/>
                  </a:cubicBezTo>
                  <a:cubicBezTo>
                    <a:pt x="1301" y="356"/>
                    <a:pt x="1350" y="392"/>
                    <a:pt x="1399" y="405"/>
                  </a:cubicBezTo>
                  <a:cubicBezTo>
                    <a:pt x="1417" y="410"/>
                    <a:pt x="1436" y="412"/>
                    <a:pt x="1456" y="412"/>
                  </a:cubicBezTo>
                  <a:cubicBezTo>
                    <a:pt x="1537" y="412"/>
                    <a:pt x="1622" y="376"/>
                    <a:pt x="1691" y="356"/>
                  </a:cubicBezTo>
                  <a:cubicBezTo>
                    <a:pt x="1800" y="332"/>
                    <a:pt x="1909" y="319"/>
                    <a:pt x="2007" y="295"/>
                  </a:cubicBezTo>
                  <a:cubicBezTo>
                    <a:pt x="2273" y="257"/>
                    <a:pt x="2544" y="238"/>
                    <a:pt x="2813" y="238"/>
                  </a:cubicBezTo>
                  <a:cubicBezTo>
                    <a:pt x="2975" y="238"/>
                    <a:pt x="3136" y="245"/>
                    <a:pt x="3296" y="259"/>
                  </a:cubicBezTo>
                  <a:cubicBezTo>
                    <a:pt x="3527" y="271"/>
                    <a:pt x="3746" y="295"/>
                    <a:pt x="3953" y="332"/>
                  </a:cubicBezTo>
                  <a:cubicBezTo>
                    <a:pt x="4160" y="356"/>
                    <a:pt x="4354" y="392"/>
                    <a:pt x="4549" y="465"/>
                  </a:cubicBezTo>
                  <a:cubicBezTo>
                    <a:pt x="4901" y="600"/>
                    <a:pt x="5133" y="952"/>
                    <a:pt x="5181" y="1329"/>
                  </a:cubicBezTo>
                  <a:cubicBezTo>
                    <a:pt x="5206" y="1511"/>
                    <a:pt x="5193" y="1718"/>
                    <a:pt x="5096" y="1889"/>
                  </a:cubicBezTo>
                  <a:cubicBezTo>
                    <a:pt x="5011" y="2035"/>
                    <a:pt x="4877" y="2156"/>
                    <a:pt x="4731" y="2241"/>
                  </a:cubicBezTo>
                  <a:cubicBezTo>
                    <a:pt x="4366" y="2448"/>
                    <a:pt x="3917" y="2448"/>
                    <a:pt x="3515" y="2472"/>
                  </a:cubicBezTo>
                  <a:cubicBezTo>
                    <a:pt x="3065" y="2508"/>
                    <a:pt x="2603" y="2521"/>
                    <a:pt x="2153" y="2521"/>
                  </a:cubicBezTo>
                  <a:lnTo>
                    <a:pt x="1472" y="2521"/>
                  </a:lnTo>
                  <a:cubicBezTo>
                    <a:pt x="1265" y="2508"/>
                    <a:pt x="1046" y="2497"/>
                    <a:pt x="839" y="2448"/>
                  </a:cubicBezTo>
                  <a:cubicBezTo>
                    <a:pt x="682" y="2411"/>
                    <a:pt x="511" y="2338"/>
                    <a:pt x="401" y="2205"/>
                  </a:cubicBezTo>
                  <a:cubicBezTo>
                    <a:pt x="341" y="2132"/>
                    <a:pt x="317" y="2035"/>
                    <a:pt x="304" y="1949"/>
                  </a:cubicBezTo>
                  <a:cubicBezTo>
                    <a:pt x="280" y="1840"/>
                    <a:pt x="268" y="1730"/>
                    <a:pt x="255" y="1621"/>
                  </a:cubicBezTo>
                  <a:cubicBezTo>
                    <a:pt x="255" y="1511"/>
                    <a:pt x="255" y="1402"/>
                    <a:pt x="268" y="1292"/>
                  </a:cubicBezTo>
                  <a:cubicBezTo>
                    <a:pt x="268" y="1195"/>
                    <a:pt x="280" y="1086"/>
                    <a:pt x="328" y="1000"/>
                  </a:cubicBezTo>
                  <a:cubicBezTo>
                    <a:pt x="401" y="854"/>
                    <a:pt x="572" y="794"/>
                    <a:pt x="718" y="770"/>
                  </a:cubicBezTo>
                  <a:cubicBezTo>
                    <a:pt x="803" y="757"/>
                    <a:pt x="864" y="745"/>
                    <a:pt x="937" y="745"/>
                  </a:cubicBezTo>
                  <a:cubicBezTo>
                    <a:pt x="998" y="745"/>
                    <a:pt x="961" y="648"/>
                    <a:pt x="961" y="624"/>
                  </a:cubicBezTo>
                  <a:cubicBezTo>
                    <a:pt x="937" y="454"/>
                    <a:pt x="912" y="283"/>
                    <a:pt x="888" y="100"/>
                  </a:cubicBezTo>
                  <a:close/>
                  <a:moveTo>
                    <a:pt x="845" y="0"/>
                  </a:moveTo>
                  <a:cubicBezTo>
                    <a:pt x="820" y="0"/>
                    <a:pt x="803" y="20"/>
                    <a:pt x="803" y="40"/>
                  </a:cubicBezTo>
                  <a:cubicBezTo>
                    <a:pt x="828" y="162"/>
                    <a:pt x="839" y="283"/>
                    <a:pt x="852" y="392"/>
                  </a:cubicBezTo>
                  <a:cubicBezTo>
                    <a:pt x="560" y="454"/>
                    <a:pt x="207" y="538"/>
                    <a:pt x="74" y="830"/>
                  </a:cubicBezTo>
                  <a:cubicBezTo>
                    <a:pt x="1" y="976"/>
                    <a:pt x="12" y="1146"/>
                    <a:pt x="12" y="1305"/>
                  </a:cubicBezTo>
                  <a:cubicBezTo>
                    <a:pt x="25" y="1462"/>
                    <a:pt x="37" y="1608"/>
                    <a:pt x="85" y="1754"/>
                  </a:cubicBezTo>
                  <a:cubicBezTo>
                    <a:pt x="122" y="1900"/>
                    <a:pt x="183" y="2035"/>
                    <a:pt x="268" y="2144"/>
                  </a:cubicBezTo>
                  <a:cubicBezTo>
                    <a:pt x="280" y="2156"/>
                    <a:pt x="280" y="2168"/>
                    <a:pt x="292" y="2180"/>
                  </a:cubicBezTo>
                  <a:cubicBezTo>
                    <a:pt x="328" y="2253"/>
                    <a:pt x="390" y="2314"/>
                    <a:pt x="450" y="2362"/>
                  </a:cubicBezTo>
                  <a:cubicBezTo>
                    <a:pt x="609" y="2472"/>
                    <a:pt x="791" y="2521"/>
                    <a:pt x="973" y="2557"/>
                  </a:cubicBezTo>
                  <a:cubicBezTo>
                    <a:pt x="1192" y="2594"/>
                    <a:pt x="1411" y="2594"/>
                    <a:pt x="1642" y="2606"/>
                  </a:cubicBezTo>
                  <a:cubicBezTo>
                    <a:pt x="2117" y="2606"/>
                    <a:pt x="2590" y="2606"/>
                    <a:pt x="3077" y="2581"/>
                  </a:cubicBezTo>
                  <a:cubicBezTo>
                    <a:pt x="3308" y="2570"/>
                    <a:pt x="3539" y="2557"/>
                    <a:pt x="3782" y="2545"/>
                  </a:cubicBezTo>
                  <a:cubicBezTo>
                    <a:pt x="4001" y="2533"/>
                    <a:pt x="4233" y="2508"/>
                    <a:pt x="4452" y="2448"/>
                  </a:cubicBezTo>
                  <a:cubicBezTo>
                    <a:pt x="4804" y="2338"/>
                    <a:pt x="5144" y="2108"/>
                    <a:pt x="5242" y="1730"/>
                  </a:cubicBezTo>
                  <a:cubicBezTo>
                    <a:pt x="5352" y="1365"/>
                    <a:pt x="5217" y="940"/>
                    <a:pt x="4962" y="648"/>
                  </a:cubicBezTo>
                  <a:cubicBezTo>
                    <a:pt x="4682" y="332"/>
                    <a:pt x="4220" y="283"/>
                    <a:pt x="3819" y="222"/>
                  </a:cubicBezTo>
                  <a:cubicBezTo>
                    <a:pt x="3512" y="181"/>
                    <a:pt x="3206" y="157"/>
                    <a:pt x="2900" y="157"/>
                  </a:cubicBezTo>
                  <a:cubicBezTo>
                    <a:pt x="2756" y="157"/>
                    <a:pt x="2612" y="162"/>
                    <a:pt x="2469" y="173"/>
                  </a:cubicBezTo>
                  <a:cubicBezTo>
                    <a:pt x="2250" y="186"/>
                    <a:pt x="2031" y="210"/>
                    <a:pt x="1812" y="259"/>
                  </a:cubicBezTo>
                  <a:cubicBezTo>
                    <a:pt x="1752" y="271"/>
                    <a:pt x="1703" y="283"/>
                    <a:pt x="1642" y="295"/>
                  </a:cubicBezTo>
                  <a:cubicBezTo>
                    <a:pt x="1593" y="308"/>
                    <a:pt x="1520" y="332"/>
                    <a:pt x="1460" y="332"/>
                  </a:cubicBezTo>
                  <a:cubicBezTo>
                    <a:pt x="1411" y="332"/>
                    <a:pt x="1363" y="308"/>
                    <a:pt x="1314" y="271"/>
                  </a:cubicBezTo>
                  <a:cubicBezTo>
                    <a:pt x="1265" y="246"/>
                    <a:pt x="1217" y="210"/>
                    <a:pt x="1155" y="186"/>
                  </a:cubicBezTo>
                  <a:lnTo>
                    <a:pt x="864" y="3"/>
                  </a:lnTo>
                  <a:cubicBezTo>
                    <a:pt x="857" y="1"/>
                    <a:pt x="85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6"/>
            <p:cNvSpPr/>
            <p:nvPr/>
          </p:nvSpPr>
          <p:spPr>
            <a:xfrm>
              <a:off x="3018824" y="3184092"/>
              <a:ext cx="140556" cy="15288"/>
            </a:xfrm>
            <a:custGeom>
              <a:avLst/>
              <a:gdLst/>
              <a:ahLst/>
              <a:cxnLst/>
              <a:rect l="l" t="t" r="r" b="b"/>
              <a:pathLst>
                <a:path w="901" h="98" extrusionOk="0">
                  <a:moveTo>
                    <a:pt x="475" y="1"/>
                  </a:moveTo>
                  <a:cubicBezTo>
                    <a:pt x="329" y="1"/>
                    <a:pt x="183" y="12"/>
                    <a:pt x="37" y="25"/>
                  </a:cubicBezTo>
                  <a:cubicBezTo>
                    <a:pt x="0" y="25"/>
                    <a:pt x="0" y="98"/>
                    <a:pt x="37" y="98"/>
                  </a:cubicBezTo>
                  <a:cubicBezTo>
                    <a:pt x="183" y="74"/>
                    <a:pt x="316" y="74"/>
                    <a:pt x="462" y="74"/>
                  </a:cubicBezTo>
                  <a:lnTo>
                    <a:pt x="670" y="74"/>
                  </a:lnTo>
                  <a:cubicBezTo>
                    <a:pt x="706" y="85"/>
                    <a:pt x="743" y="85"/>
                    <a:pt x="779" y="85"/>
                  </a:cubicBezTo>
                  <a:cubicBezTo>
                    <a:pt x="795" y="85"/>
                    <a:pt x="817" y="91"/>
                    <a:pt x="840" y="91"/>
                  </a:cubicBezTo>
                  <a:cubicBezTo>
                    <a:pt x="852" y="91"/>
                    <a:pt x="864" y="89"/>
                    <a:pt x="876" y="85"/>
                  </a:cubicBezTo>
                  <a:cubicBezTo>
                    <a:pt x="900" y="74"/>
                    <a:pt x="900" y="49"/>
                    <a:pt x="876" y="37"/>
                  </a:cubicBezTo>
                  <a:cubicBezTo>
                    <a:pt x="852" y="25"/>
                    <a:pt x="827" y="25"/>
                    <a:pt x="791" y="12"/>
                  </a:cubicBezTo>
                  <a:cubicBezTo>
                    <a:pt x="754" y="12"/>
                    <a:pt x="718" y="12"/>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6"/>
            <p:cNvSpPr/>
            <p:nvPr/>
          </p:nvSpPr>
          <p:spPr>
            <a:xfrm>
              <a:off x="3174361" y="3190956"/>
              <a:ext cx="40092" cy="14976"/>
            </a:xfrm>
            <a:custGeom>
              <a:avLst/>
              <a:gdLst/>
              <a:ahLst/>
              <a:cxnLst/>
              <a:rect l="l" t="t" r="r" b="b"/>
              <a:pathLst>
                <a:path w="257" h="96" extrusionOk="0">
                  <a:moveTo>
                    <a:pt x="30" y="0"/>
                  </a:moveTo>
                  <a:cubicBezTo>
                    <a:pt x="13" y="0"/>
                    <a:pt x="1" y="12"/>
                    <a:pt x="1" y="30"/>
                  </a:cubicBezTo>
                  <a:cubicBezTo>
                    <a:pt x="1" y="54"/>
                    <a:pt x="13" y="78"/>
                    <a:pt x="25" y="78"/>
                  </a:cubicBezTo>
                  <a:cubicBezTo>
                    <a:pt x="68" y="86"/>
                    <a:pt x="111" y="95"/>
                    <a:pt x="149" y="95"/>
                  </a:cubicBezTo>
                  <a:cubicBezTo>
                    <a:pt x="165" y="95"/>
                    <a:pt x="181" y="94"/>
                    <a:pt x="195" y="90"/>
                  </a:cubicBezTo>
                  <a:cubicBezTo>
                    <a:pt x="256" y="78"/>
                    <a:pt x="244" y="41"/>
                    <a:pt x="208" y="30"/>
                  </a:cubicBezTo>
                  <a:cubicBezTo>
                    <a:pt x="195" y="17"/>
                    <a:pt x="183" y="17"/>
                    <a:pt x="171" y="17"/>
                  </a:cubicBezTo>
                  <a:cubicBezTo>
                    <a:pt x="122" y="17"/>
                    <a:pt x="86" y="17"/>
                    <a:pt x="49" y="5"/>
                  </a:cubicBezTo>
                  <a:cubicBezTo>
                    <a:pt x="43" y="2"/>
                    <a:pt x="36"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6"/>
            <p:cNvSpPr/>
            <p:nvPr/>
          </p:nvSpPr>
          <p:spPr>
            <a:xfrm>
              <a:off x="2730372" y="3459441"/>
              <a:ext cx="133068" cy="16536"/>
            </a:xfrm>
            <a:custGeom>
              <a:avLst/>
              <a:gdLst/>
              <a:ahLst/>
              <a:cxnLst/>
              <a:rect l="l" t="t" r="r" b="b"/>
              <a:pathLst>
                <a:path w="853" h="106" extrusionOk="0">
                  <a:moveTo>
                    <a:pt x="764" y="0"/>
                  </a:moveTo>
                  <a:cubicBezTo>
                    <a:pt x="720" y="0"/>
                    <a:pt x="674" y="11"/>
                    <a:pt x="633" y="11"/>
                  </a:cubicBezTo>
                  <a:cubicBezTo>
                    <a:pt x="573" y="23"/>
                    <a:pt x="512" y="23"/>
                    <a:pt x="439" y="23"/>
                  </a:cubicBezTo>
                  <a:cubicBezTo>
                    <a:pt x="378" y="29"/>
                    <a:pt x="314" y="32"/>
                    <a:pt x="249" y="32"/>
                  </a:cubicBezTo>
                  <a:cubicBezTo>
                    <a:pt x="183" y="32"/>
                    <a:pt x="117" y="29"/>
                    <a:pt x="49" y="23"/>
                  </a:cubicBezTo>
                  <a:cubicBezTo>
                    <a:pt x="1" y="23"/>
                    <a:pt x="1" y="96"/>
                    <a:pt x="49" y="96"/>
                  </a:cubicBezTo>
                  <a:cubicBezTo>
                    <a:pt x="117" y="102"/>
                    <a:pt x="183" y="105"/>
                    <a:pt x="250" y="105"/>
                  </a:cubicBezTo>
                  <a:cubicBezTo>
                    <a:pt x="317" y="105"/>
                    <a:pt x="384" y="102"/>
                    <a:pt x="451" y="96"/>
                  </a:cubicBezTo>
                  <a:cubicBezTo>
                    <a:pt x="512" y="96"/>
                    <a:pt x="584" y="96"/>
                    <a:pt x="646" y="84"/>
                  </a:cubicBezTo>
                  <a:cubicBezTo>
                    <a:pt x="706" y="84"/>
                    <a:pt x="779" y="84"/>
                    <a:pt x="828" y="60"/>
                  </a:cubicBezTo>
                  <a:cubicBezTo>
                    <a:pt x="852" y="47"/>
                    <a:pt x="840" y="11"/>
                    <a:pt x="828" y="11"/>
                  </a:cubicBezTo>
                  <a:cubicBezTo>
                    <a:pt x="808" y="3"/>
                    <a:pt x="786"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6"/>
            <p:cNvSpPr/>
            <p:nvPr/>
          </p:nvSpPr>
          <p:spPr>
            <a:xfrm>
              <a:off x="2882476" y="3457257"/>
              <a:ext cx="38064" cy="12636"/>
            </a:xfrm>
            <a:custGeom>
              <a:avLst/>
              <a:gdLst/>
              <a:ahLst/>
              <a:cxnLst/>
              <a:rect l="l" t="t" r="r" b="b"/>
              <a:pathLst>
                <a:path w="244" h="81" extrusionOk="0">
                  <a:moveTo>
                    <a:pt x="169" y="1"/>
                  </a:moveTo>
                  <a:cubicBezTo>
                    <a:pt x="145" y="1"/>
                    <a:pt x="60" y="1"/>
                    <a:pt x="36" y="25"/>
                  </a:cubicBezTo>
                  <a:cubicBezTo>
                    <a:pt x="1" y="65"/>
                    <a:pt x="35" y="80"/>
                    <a:pt x="82" y="80"/>
                  </a:cubicBezTo>
                  <a:cubicBezTo>
                    <a:pt x="150" y="80"/>
                    <a:pt x="244" y="49"/>
                    <a:pt x="193" y="12"/>
                  </a:cubicBezTo>
                  <a:cubicBezTo>
                    <a:pt x="182" y="1"/>
                    <a:pt x="182"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6"/>
          <p:cNvGrpSpPr/>
          <p:nvPr/>
        </p:nvGrpSpPr>
        <p:grpSpPr>
          <a:xfrm>
            <a:off x="9394532" y="6003359"/>
            <a:ext cx="1837469" cy="269295"/>
            <a:chOff x="4147674" y="2583786"/>
            <a:chExt cx="671753" cy="98436"/>
          </a:xfrm>
        </p:grpSpPr>
        <p:sp>
          <p:nvSpPr>
            <p:cNvPr id="156" name="Google Shape;156;p26"/>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6"/>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6"/>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6040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grpSp>
        <p:nvGrpSpPr>
          <p:cNvPr id="160" name="Google Shape;160;p27"/>
          <p:cNvGrpSpPr/>
          <p:nvPr/>
        </p:nvGrpSpPr>
        <p:grpSpPr>
          <a:xfrm>
            <a:off x="5177267" y="720010"/>
            <a:ext cx="1837469" cy="269295"/>
            <a:chOff x="4147674" y="2583786"/>
            <a:chExt cx="671753" cy="98436"/>
          </a:xfrm>
        </p:grpSpPr>
        <p:sp>
          <p:nvSpPr>
            <p:cNvPr id="161" name="Google Shape;161;p27"/>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7"/>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7"/>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27"/>
          <p:cNvGrpSpPr/>
          <p:nvPr/>
        </p:nvGrpSpPr>
        <p:grpSpPr>
          <a:xfrm flipH="1">
            <a:off x="5177267" y="5868710"/>
            <a:ext cx="1837469" cy="269295"/>
            <a:chOff x="4147674" y="2583786"/>
            <a:chExt cx="671753" cy="98436"/>
          </a:xfrm>
        </p:grpSpPr>
        <p:sp>
          <p:nvSpPr>
            <p:cNvPr id="165" name="Google Shape;165;p27"/>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7"/>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7"/>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27"/>
          <p:cNvGrpSpPr/>
          <p:nvPr/>
        </p:nvGrpSpPr>
        <p:grpSpPr>
          <a:xfrm>
            <a:off x="10793072" y="4188961"/>
            <a:ext cx="438931" cy="1949051"/>
            <a:chOff x="4669138" y="2989504"/>
            <a:chExt cx="105431" cy="468132"/>
          </a:xfrm>
        </p:grpSpPr>
        <p:sp>
          <p:nvSpPr>
            <p:cNvPr id="169" name="Google Shape;169;p27"/>
            <p:cNvSpPr/>
            <p:nvPr/>
          </p:nvSpPr>
          <p:spPr>
            <a:xfrm>
              <a:off x="4670369" y="2997872"/>
              <a:ext cx="37161" cy="458435"/>
            </a:xfrm>
            <a:custGeom>
              <a:avLst/>
              <a:gdLst/>
              <a:ahLst/>
              <a:cxnLst/>
              <a:rect l="l" t="t" r="r" b="b"/>
              <a:pathLst>
                <a:path w="755" h="9314" extrusionOk="0">
                  <a:moveTo>
                    <a:pt x="390" y="366"/>
                  </a:moveTo>
                  <a:cubicBezTo>
                    <a:pt x="406" y="366"/>
                    <a:pt x="425" y="370"/>
                    <a:pt x="450" y="377"/>
                  </a:cubicBezTo>
                  <a:cubicBezTo>
                    <a:pt x="462" y="377"/>
                    <a:pt x="474" y="390"/>
                    <a:pt x="487" y="390"/>
                  </a:cubicBezTo>
                  <a:cubicBezTo>
                    <a:pt x="547" y="560"/>
                    <a:pt x="633" y="1204"/>
                    <a:pt x="620" y="1374"/>
                  </a:cubicBezTo>
                  <a:cubicBezTo>
                    <a:pt x="596" y="1374"/>
                    <a:pt x="584" y="1399"/>
                    <a:pt x="560" y="1399"/>
                  </a:cubicBezTo>
                  <a:cubicBezTo>
                    <a:pt x="520" y="1402"/>
                    <a:pt x="481" y="1404"/>
                    <a:pt x="443" y="1404"/>
                  </a:cubicBezTo>
                  <a:cubicBezTo>
                    <a:pt x="352" y="1404"/>
                    <a:pt x="264" y="1395"/>
                    <a:pt x="170" y="1387"/>
                  </a:cubicBezTo>
                  <a:cubicBezTo>
                    <a:pt x="133" y="1326"/>
                    <a:pt x="146" y="1290"/>
                    <a:pt x="146" y="1241"/>
                  </a:cubicBezTo>
                  <a:cubicBezTo>
                    <a:pt x="206" y="973"/>
                    <a:pt x="255" y="717"/>
                    <a:pt x="316" y="450"/>
                  </a:cubicBezTo>
                  <a:cubicBezTo>
                    <a:pt x="334" y="390"/>
                    <a:pt x="351" y="366"/>
                    <a:pt x="390" y="366"/>
                  </a:cubicBezTo>
                  <a:close/>
                  <a:moveTo>
                    <a:pt x="537" y="1495"/>
                  </a:moveTo>
                  <a:cubicBezTo>
                    <a:pt x="557" y="1495"/>
                    <a:pt x="584" y="1500"/>
                    <a:pt x="620" y="1508"/>
                  </a:cubicBezTo>
                  <a:cubicBezTo>
                    <a:pt x="657" y="1593"/>
                    <a:pt x="644" y="1679"/>
                    <a:pt x="644" y="1776"/>
                  </a:cubicBezTo>
                  <a:cubicBezTo>
                    <a:pt x="633" y="2189"/>
                    <a:pt x="620" y="2615"/>
                    <a:pt x="620" y="3028"/>
                  </a:cubicBezTo>
                  <a:cubicBezTo>
                    <a:pt x="608" y="3357"/>
                    <a:pt x="608" y="3673"/>
                    <a:pt x="608" y="4001"/>
                  </a:cubicBezTo>
                  <a:lnTo>
                    <a:pt x="608" y="5752"/>
                  </a:lnTo>
                  <a:cubicBezTo>
                    <a:pt x="608" y="6276"/>
                    <a:pt x="620" y="6798"/>
                    <a:pt x="633" y="7322"/>
                  </a:cubicBezTo>
                  <a:cubicBezTo>
                    <a:pt x="633" y="7625"/>
                    <a:pt x="633" y="7941"/>
                    <a:pt x="644" y="8258"/>
                  </a:cubicBezTo>
                  <a:lnTo>
                    <a:pt x="644" y="8465"/>
                  </a:lnTo>
                  <a:cubicBezTo>
                    <a:pt x="644" y="8489"/>
                    <a:pt x="633" y="8513"/>
                    <a:pt x="596" y="8525"/>
                  </a:cubicBezTo>
                  <a:cubicBezTo>
                    <a:pt x="560" y="8525"/>
                    <a:pt x="535" y="8501"/>
                    <a:pt x="535" y="8465"/>
                  </a:cubicBezTo>
                  <a:lnTo>
                    <a:pt x="535" y="8124"/>
                  </a:lnTo>
                  <a:cubicBezTo>
                    <a:pt x="535" y="8027"/>
                    <a:pt x="560" y="7930"/>
                    <a:pt x="560" y="7832"/>
                  </a:cubicBezTo>
                  <a:cubicBezTo>
                    <a:pt x="560" y="7552"/>
                    <a:pt x="560" y="7260"/>
                    <a:pt x="547" y="6981"/>
                  </a:cubicBezTo>
                  <a:cubicBezTo>
                    <a:pt x="547" y="6798"/>
                    <a:pt x="535" y="6616"/>
                    <a:pt x="523" y="6433"/>
                  </a:cubicBezTo>
                  <a:cubicBezTo>
                    <a:pt x="511" y="6081"/>
                    <a:pt x="487" y="5741"/>
                    <a:pt x="474" y="5400"/>
                  </a:cubicBezTo>
                  <a:cubicBezTo>
                    <a:pt x="462" y="5144"/>
                    <a:pt x="462" y="4889"/>
                    <a:pt x="462" y="4633"/>
                  </a:cubicBezTo>
                  <a:cubicBezTo>
                    <a:pt x="462" y="4281"/>
                    <a:pt x="474" y="3916"/>
                    <a:pt x="474" y="3563"/>
                  </a:cubicBezTo>
                  <a:cubicBezTo>
                    <a:pt x="474" y="3442"/>
                    <a:pt x="487" y="3320"/>
                    <a:pt x="487" y="3198"/>
                  </a:cubicBezTo>
                  <a:lnTo>
                    <a:pt x="487" y="2736"/>
                  </a:lnTo>
                  <a:lnTo>
                    <a:pt x="487" y="1654"/>
                  </a:lnTo>
                  <a:lnTo>
                    <a:pt x="487" y="1581"/>
                  </a:lnTo>
                  <a:cubicBezTo>
                    <a:pt x="487" y="1517"/>
                    <a:pt x="497" y="1495"/>
                    <a:pt x="537" y="1495"/>
                  </a:cubicBezTo>
                  <a:close/>
                  <a:moveTo>
                    <a:pt x="170" y="1496"/>
                  </a:moveTo>
                  <a:cubicBezTo>
                    <a:pt x="231" y="1533"/>
                    <a:pt x="206" y="1593"/>
                    <a:pt x="206" y="1642"/>
                  </a:cubicBezTo>
                  <a:cubicBezTo>
                    <a:pt x="219" y="1763"/>
                    <a:pt x="206" y="1885"/>
                    <a:pt x="206" y="2019"/>
                  </a:cubicBezTo>
                  <a:cubicBezTo>
                    <a:pt x="195" y="2420"/>
                    <a:pt x="195" y="2834"/>
                    <a:pt x="195" y="3247"/>
                  </a:cubicBezTo>
                  <a:lnTo>
                    <a:pt x="195" y="4220"/>
                  </a:lnTo>
                  <a:cubicBezTo>
                    <a:pt x="195" y="4390"/>
                    <a:pt x="206" y="4573"/>
                    <a:pt x="219" y="4755"/>
                  </a:cubicBezTo>
                  <a:lnTo>
                    <a:pt x="219" y="4841"/>
                  </a:lnTo>
                  <a:cubicBezTo>
                    <a:pt x="219" y="5230"/>
                    <a:pt x="231" y="5606"/>
                    <a:pt x="231" y="5996"/>
                  </a:cubicBezTo>
                  <a:cubicBezTo>
                    <a:pt x="231" y="6117"/>
                    <a:pt x="243" y="6239"/>
                    <a:pt x="243" y="6360"/>
                  </a:cubicBezTo>
                  <a:cubicBezTo>
                    <a:pt x="243" y="6871"/>
                    <a:pt x="243" y="7395"/>
                    <a:pt x="255" y="7905"/>
                  </a:cubicBezTo>
                  <a:lnTo>
                    <a:pt x="255" y="8368"/>
                  </a:lnTo>
                  <a:lnTo>
                    <a:pt x="255" y="8440"/>
                  </a:lnTo>
                  <a:cubicBezTo>
                    <a:pt x="248" y="8501"/>
                    <a:pt x="240" y="8529"/>
                    <a:pt x="209" y="8529"/>
                  </a:cubicBezTo>
                  <a:cubicBezTo>
                    <a:pt x="190" y="8529"/>
                    <a:pt x="163" y="8519"/>
                    <a:pt x="122" y="8501"/>
                  </a:cubicBezTo>
                  <a:cubicBezTo>
                    <a:pt x="122" y="8452"/>
                    <a:pt x="122" y="8404"/>
                    <a:pt x="109" y="8343"/>
                  </a:cubicBezTo>
                  <a:lnTo>
                    <a:pt x="109" y="8014"/>
                  </a:lnTo>
                  <a:cubicBezTo>
                    <a:pt x="97" y="7638"/>
                    <a:pt x="85" y="7249"/>
                    <a:pt x="85" y="6871"/>
                  </a:cubicBezTo>
                  <a:cubicBezTo>
                    <a:pt x="85" y="6579"/>
                    <a:pt x="85" y="6287"/>
                    <a:pt x="97" y="5996"/>
                  </a:cubicBezTo>
                  <a:cubicBezTo>
                    <a:pt x="97" y="5838"/>
                    <a:pt x="85" y="5668"/>
                    <a:pt x="85" y="5509"/>
                  </a:cubicBezTo>
                  <a:lnTo>
                    <a:pt x="85" y="4549"/>
                  </a:lnTo>
                  <a:cubicBezTo>
                    <a:pt x="85" y="4427"/>
                    <a:pt x="73" y="4306"/>
                    <a:pt x="60" y="4184"/>
                  </a:cubicBezTo>
                  <a:lnTo>
                    <a:pt x="60" y="4014"/>
                  </a:lnTo>
                  <a:lnTo>
                    <a:pt x="60" y="2992"/>
                  </a:lnTo>
                  <a:lnTo>
                    <a:pt x="60" y="2895"/>
                  </a:lnTo>
                  <a:cubicBezTo>
                    <a:pt x="73" y="2700"/>
                    <a:pt x="85" y="2517"/>
                    <a:pt x="97" y="2323"/>
                  </a:cubicBezTo>
                  <a:cubicBezTo>
                    <a:pt x="97" y="2104"/>
                    <a:pt x="109" y="1873"/>
                    <a:pt x="109" y="1642"/>
                  </a:cubicBezTo>
                  <a:cubicBezTo>
                    <a:pt x="122" y="1593"/>
                    <a:pt x="85" y="1520"/>
                    <a:pt x="170" y="1496"/>
                  </a:cubicBezTo>
                  <a:close/>
                  <a:moveTo>
                    <a:pt x="341" y="1484"/>
                  </a:moveTo>
                  <a:cubicBezTo>
                    <a:pt x="352" y="1484"/>
                    <a:pt x="365" y="1496"/>
                    <a:pt x="389" y="1496"/>
                  </a:cubicBezTo>
                  <a:cubicBezTo>
                    <a:pt x="389" y="1533"/>
                    <a:pt x="401" y="1569"/>
                    <a:pt x="401" y="1593"/>
                  </a:cubicBezTo>
                  <a:cubicBezTo>
                    <a:pt x="414" y="1812"/>
                    <a:pt x="425" y="2019"/>
                    <a:pt x="425" y="2238"/>
                  </a:cubicBezTo>
                  <a:lnTo>
                    <a:pt x="425" y="3101"/>
                  </a:lnTo>
                  <a:cubicBezTo>
                    <a:pt x="425" y="3271"/>
                    <a:pt x="401" y="3442"/>
                    <a:pt x="401" y="3612"/>
                  </a:cubicBezTo>
                  <a:cubicBezTo>
                    <a:pt x="401" y="4184"/>
                    <a:pt x="401" y="4768"/>
                    <a:pt x="414" y="5351"/>
                  </a:cubicBezTo>
                  <a:cubicBezTo>
                    <a:pt x="414" y="5606"/>
                    <a:pt x="438" y="5862"/>
                    <a:pt x="450" y="6117"/>
                  </a:cubicBezTo>
                  <a:lnTo>
                    <a:pt x="450" y="6141"/>
                  </a:lnTo>
                  <a:cubicBezTo>
                    <a:pt x="462" y="6360"/>
                    <a:pt x="474" y="6579"/>
                    <a:pt x="474" y="6787"/>
                  </a:cubicBezTo>
                  <a:cubicBezTo>
                    <a:pt x="487" y="7139"/>
                    <a:pt x="487" y="7492"/>
                    <a:pt x="487" y="7832"/>
                  </a:cubicBezTo>
                  <a:cubicBezTo>
                    <a:pt x="487" y="7941"/>
                    <a:pt x="474" y="8051"/>
                    <a:pt x="462" y="8160"/>
                  </a:cubicBezTo>
                  <a:lnTo>
                    <a:pt x="462" y="8355"/>
                  </a:lnTo>
                  <a:cubicBezTo>
                    <a:pt x="450" y="8404"/>
                    <a:pt x="450" y="8465"/>
                    <a:pt x="450" y="8513"/>
                  </a:cubicBezTo>
                  <a:cubicBezTo>
                    <a:pt x="425" y="8525"/>
                    <a:pt x="401" y="8538"/>
                    <a:pt x="377" y="8538"/>
                  </a:cubicBezTo>
                  <a:cubicBezTo>
                    <a:pt x="352" y="8538"/>
                    <a:pt x="328" y="8525"/>
                    <a:pt x="316" y="8489"/>
                  </a:cubicBezTo>
                  <a:lnTo>
                    <a:pt x="316" y="8416"/>
                  </a:lnTo>
                  <a:lnTo>
                    <a:pt x="316" y="6725"/>
                  </a:lnTo>
                  <a:cubicBezTo>
                    <a:pt x="316" y="6531"/>
                    <a:pt x="304" y="6324"/>
                    <a:pt x="304" y="6130"/>
                  </a:cubicBezTo>
                  <a:cubicBezTo>
                    <a:pt x="292" y="6093"/>
                    <a:pt x="292" y="6044"/>
                    <a:pt x="292" y="5996"/>
                  </a:cubicBezTo>
                  <a:cubicBezTo>
                    <a:pt x="328" y="5643"/>
                    <a:pt x="279" y="5290"/>
                    <a:pt x="292" y="4925"/>
                  </a:cubicBezTo>
                  <a:cubicBezTo>
                    <a:pt x="243" y="4512"/>
                    <a:pt x="268" y="4087"/>
                    <a:pt x="268" y="3661"/>
                  </a:cubicBezTo>
                  <a:cubicBezTo>
                    <a:pt x="255" y="3101"/>
                    <a:pt x="268" y="2554"/>
                    <a:pt x="268" y="2007"/>
                  </a:cubicBezTo>
                  <a:cubicBezTo>
                    <a:pt x="268" y="1836"/>
                    <a:pt x="279" y="1666"/>
                    <a:pt x="279" y="1496"/>
                  </a:cubicBezTo>
                  <a:cubicBezTo>
                    <a:pt x="316" y="1484"/>
                    <a:pt x="328" y="1484"/>
                    <a:pt x="341" y="1484"/>
                  </a:cubicBezTo>
                  <a:close/>
                  <a:moveTo>
                    <a:pt x="596" y="8611"/>
                  </a:moveTo>
                  <a:cubicBezTo>
                    <a:pt x="669" y="8611"/>
                    <a:pt x="693" y="8635"/>
                    <a:pt x="669" y="8744"/>
                  </a:cubicBezTo>
                  <a:cubicBezTo>
                    <a:pt x="601" y="8759"/>
                    <a:pt x="536" y="8764"/>
                    <a:pt x="472" y="8764"/>
                  </a:cubicBezTo>
                  <a:cubicBezTo>
                    <a:pt x="374" y="8764"/>
                    <a:pt x="278" y="8752"/>
                    <a:pt x="182" y="8744"/>
                  </a:cubicBezTo>
                  <a:cubicBezTo>
                    <a:pt x="133" y="8744"/>
                    <a:pt x="122" y="8720"/>
                    <a:pt x="133" y="8622"/>
                  </a:cubicBezTo>
                  <a:lnTo>
                    <a:pt x="206" y="8622"/>
                  </a:lnTo>
                  <a:cubicBezTo>
                    <a:pt x="328" y="8611"/>
                    <a:pt x="450" y="8611"/>
                    <a:pt x="584" y="8611"/>
                  </a:cubicBezTo>
                  <a:close/>
                  <a:moveTo>
                    <a:pt x="584" y="8830"/>
                  </a:moveTo>
                  <a:cubicBezTo>
                    <a:pt x="633" y="8830"/>
                    <a:pt x="644" y="8841"/>
                    <a:pt x="657" y="8890"/>
                  </a:cubicBezTo>
                  <a:cubicBezTo>
                    <a:pt x="657" y="8951"/>
                    <a:pt x="669" y="9024"/>
                    <a:pt x="669" y="9085"/>
                  </a:cubicBezTo>
                  <a:cubicBezTo>
                    <a:pt x="669" y="9146"/>
                    <a:pt x="620" y="9194"/>
                    <a:pt x="560" y="9219"/>
                  </a:cubicBezTo>
                  <a:cubicBezTo>
                    <a:pt x="511" y="9230"/>
                    <a:pt x="462" y="9243"/>
                    <a:pt x="414" y="9243"/>
                  </a:cubicBezTo>
                  <a:cubicBezTo>
                    <a:pt x="328" y="9243"/>
                    <a:pt x="243" y="9230"/>
                    <a:pt x="158" y="9194"/>
                  </a:cubicBezTo>
                  <a:cubicBezTo>
                    <a:pt x="122" y="9073"/>
                    <a:pt x="133" y="8963"/>
                    <a:pt x="158" y="8854"/>
                  </a:cubicBezTo>
                  <a:cubicBezTo>
                    <a:pt x="182" y="8841"/>
                    <a:pt x="195" y="8830"/>
                    <a:pt x="206" y="8830"/>
                  </a:cubicBezTo>
                  <a:close/>
                  <a:moveTo>
                    <a:pt x="401" y="0"/>
                  </a:moveTo>
                  <a:cubicBezTo>
                    <a:pt x="352" y="12"/>
                    <a:pt x="328" y="36"/>
                    <a:pt x="328" y="85"/>
                  </a:cubicBezTo>
                  <a:lnTo>
                    <a:pt x="292" y="268"/>
                  </a:lnTo>
                  <a:cubicBezTo>
                    <a:pt x="243" y="463"/>
                    <a:pt x="206" y="657"/>
                    <a:pt x="158" y="863"/>
                  </a:cubicBezTo>
                  <a:lnTo>
                    <a:pt x="49" y="1411"/>
                  </a:lnTo>
                  <a:cubicBezTo>
                    <a:pt x="36" y="1423"/>
                    <a:pt x="36" y="1447"/>
                    <a:pt x="36" y="1471"/>
                  </a:cubicBezTo>
                  <a:lnTo>
                    <a:pt x="36" y="2031"/>
                  </a:lnTo>
                  <a:lnTo>
                    <a:pt x="0" y="2907"/>
                  </a:lnTo>
                  <a:lnTo>
                    <a:pt x="0" y="4025"/>
                  </a:lnTo>
                  <a:lnTo>
                    <a:pt x="0" y="4306"/>
                  </a:lnTo>
                  <a:cubicBezTo>
                    <a:pt x="12" y="4415"/>
                    <a:pt x="12" y="4524"/>
                    <a:pt x="12" y="4633"/>
                  </a:cubicBezTo>
                  <a:lnTo>
                    <a:pt x="12" y="5071"/>
                  </a:lnTo>
                  <a:cubicBezTo>
                    <a:pt x="24" y="5619"/>
                    <a:pt x="24" y="6154"/>
                    <a:pt x="12" y="6701"/>
                  </a:cubicBezTo>
                  <a:cubicBezTo>
                    <a:pt x="12" y="7151"/>
                    <a:pt x="36" y="7601"/>
                    <a:pt x="36" y="8039"/>
                  </a:cubicBezTo>
                  <a:cubicBezTo>
                    <a:pt x="49" y="8246"/>
                    <a:pt x="73" y="8440"/>
                    <a:pt x="36" y="8635"/>
                  </a:cubicBezTo>
                  <a:cubicBezTo>
                    <a:pt x="24" y="8671"/>
                    <a:pt x="24" y="8708"/>
                    <a:pt x="36" y="8732"/>
                  </a:cubicBezTo>
                  <a:cubicBezTo>
                    <a:pt x="73" y="8817"/>
                    <a:pt x="60" y="8890"/>
                    <a:pt x="49" y="8963"/>
                  </a:cubicBezTo>
                  <a:cubicBezTo>
                    <a:pt x="49" y="9073"/>
                    <a:pt x="36" y="9170"/>
                    <a:pt x="109" y="9267"/>
                  </a:cubicBezTo>
                  <a:cubicBezTo>
                    <a:pt x="195" y="9303"/>
                    <a:pt x="282" y="9314"/>
                    <a:pt x="368" y="9314"/>
                  </a:cubicBezTo>
                  <a:cubicBezTo>
                    <a:pt x="428" y="9314"/>
                    <a:pt x="487" y="9309"/>
                    <a:pt x="547" y="9303"/>
                  </a:cubicBezTo>
                  <a:cubicBezTo>
                    <a:pt x="681" y="9292"/>
                    <a:pt x="730" y="9206"/>
                    <a:pt x="742" y="9097"/>
                  </a:cubicBezTo>
                  <a:lnTo>
                    <a:pt x="742" y="8963"/>
                  </a:lnTo>
                  <a:cubicBezTo>
                    <a:pt x="730" y="8914"/>
                    <a:pt x="717" y="8854"/>
                    <a:pt x="730" y="8805"/>
                  </a:cubicBezTo>
                  <a:cubicBezTo>
                    <a:pt x="754" y="8708"/>
                    <a:pt x="754" y="8611"/>
                    <a:pt x="730" y="8513"/>
                  </a:cubicBezTo>
                  <a:cubicBezTo>
                    <a:pt x="717" y="8476"/>
                    <a:pt x="717" y="8428"/>
                    <a:pt x="717" y="8392"/>
                  </a:cubicBezTo>
                  <a:cubicBezTo>
                    <a:pt x="717" y="8222"/>
                    <a:pt x="706" y="8051"/>
                    <a:pt x="706" y="7868"/>
                  </a:cubicBezTo>
                  <a:cubicBezTo>
                    <a:pt x="693" y="7370"/>
                    <a:pt x="693" y="6859"/>
                    <a:pt x="693" y="6349"/>
                  </a:cubicBezTo>
                  <a:cubicBezTo>
                    <a:pt x="693" y="6093"/>
                    <a:pt x="669" y="5838"/>
                    <a:pt x="669" y="5582"/>
                  </a:cubicBezTo>
                  <a:cubicBezTo>
                    <a:pt x="669" y="4962"/>
                    <a:pt x="657" y="4342"/>
                    <a:pt x="681" y="3722"/>
                  </a:cubicBezTo>
                  <a:cubicBezTo>
                    <a:pt x="693" y="3442"/>
                    <a:pt x="681" y="3150"/>
                    <a:pt x="693" y="2858"/>
                  </a:cubicBezTo>
                  <a:cubicBezTo>
                    <a:pt x="693" y="2517"/>
                    <a:pt x="706" y="2177"/>
                    <a:pt x="717" y="1849"/>
                  </a:cubicBezTo>
                  <a:cubicBezTo>
                    <a:pt x="730" y="1606"/>
                    <a:pt x="717" y="1363"/>
                    <a:pt x="681" y="1119"/>
                  </a:cubicBezTo>
                  <a:cubicBezTo>
                    <a:pt x="644" y="815"/>
                    <a:pt x="596" y="523"/>
                    <a:pt x="547" y="219"/>
                  </a:cubicBezTo>
                  <a:cubicBezTo>
                    <a:pt x="547" y="158"/>
                    <a:pt x="511" y="98"/>
                    <a:pt x="487" y="49"/>
                  </a:cubicBezTo>
                  <a:cubicBezTo>
                    <a:pt x="462" y="12"/>
                    <a:pt x="43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7"/>
            <p:cNvSpPr/>
            <p:nvPr/>
          </p:nvSpPr>
          <p:spPr>
            <a:xfrm>
              <a:off x="4669138" y="2997035"/>
              <a:ext cx="39573" cy="460601"/>
            </a:xfrm>
            <a:custGeom>
              <a:avLst/>
              <a:gdLst/>
              <a:ahLst/>
              <a:cxnLst/>
              <a:rect l="l" t="t" r="r" b="b"/>
              <a:pathLst>
                <a:path w="804" h="9358" extrusionOk="0">
                  <a:moveTo>
                    <a:pt x="418" y="397"/>
                  </a:moveTo>
                  <a:cubicBezTo>
                    <a:pt x="432" y="397"/>
                    <a:pt x="450" y="400"/>
                    <a:pt x="475" y="407"/>
                  </a:cubicBezTo>
                  <a:cubicBezTo>
                    <a:pt x="475" y="407"/>
                    <a:pt x="487" y="418"/>
                    <a:pt x="499" y="418"/>
                  </a:cubicBezTo>
                  <a:cubicBezTo>
                    <a:pt x="548" y="601"/>
                    <a:pt x="633" y="1197"/>
                    <a:pt x="621" y="1380"/>
                  </a:cubicBezTo>
                  <a:cubicBezTo>
                    <a:pt x="609" y="1391"/>
                    <a:pt x="596" y="1391"/>
                    <a:pt x="585" y="1391"/>
                  </a:cubicBezTo>
                  <a:cubicBezTo>
                    <a:pt x="534" y="1396"/>
                    <a:pt x="483" y="1400"/>
                    <a:pt x="431" y="1400"/>
                  </a:cubicBezTo>
                  <a:cubicBezTo>
                    <a:pt x="359" y="1400"/>
                    <a:pt x="285" y="1394"/>
                    <a:pt x="207" y="1380"/>
                  </a:cubicBezTo>
                  <a:cubicBezTo>
                    <a:pt x="183" y="1343"/>
                    <a:pt x="183" y="1307"/>
                    <a:pt x="195" y="1270"/>
                  </a:cubicBezTo>
                  <a:lnTo>
                    <a:pt x="195" y="1258"/>
                  </a:lnTo>
                  <a:cubicBezTo>
                    <a:pt x="256" y="953"/>
                    <a:pt x="304" y="710"/>
                    <a:pt x="366" y="467"/>
                  </a:cubicBezTo>
                  <a:cubicBezTo>
                    <a:pt x="366" y="431"/>
                    <a:pt x="377" y="407"/>
                    <a:pt x="390" y="407"/>
                  </a:cubicBezTo>
                  <a:cubicBezTo>
                    <a:pt x="396" y="400"/>
                    <a:pt x="405" y="397"/>
                    <a:pt x="418" y="397"/>
                  </a:cubicBezTo>
                  <a:close/>
                  <a:moveTo>
                    <a:pt x="422" y="361"/>
                  </a:moveTo>
                  <a:cubicBezTo>
                    <a:pt x="405" y="361"/>
                    <a:pt x="390" y="364"/>
                    <a:pt x="377" y="370"/>
                  </a:cubicBezTo>
                  <a:cubicBezTo>
                    <a:pt x="341" y="394"/>
                    <a:pt x="329" y="431"/>
                    <a:pt x="329" y="467"/>
                  </a:cubicBezTo>
                  <a:cubicBezTo>
                    <a:pt x="268" y="698"/>
                    <a:pt x="220" y="953"/>
                    <a:pt x="158" y="1258"/>
                  </a:cubicBezTo>
                  <a:cubicBezTo>
                    <a:pt x="147" y="1307"/>
                    <a:pt x="134" y="1355"/>
                    <a:pt x="183" y="1404"/>
                  </a:cubicBezTo>
                  <a:lnTo>
                    <a:pt x="183" y="1416"/>
                  </a:lnTo>
                  <a:lnTo>
                    <a:pt x="195" y="1416"/>
                  </a:lnTo>
                  <a:cubicBezTo>
                    <a:pt x="280" y="1428"/>
                    <a:pt x="366" y="1440"/>
                    <a:pt x="450" y="1440"/>
                  </a:cubicBezTo>
                  <a:cubicBezTo>
                    <a:pt x="499" y="1440"/>
                    <a:pt x="536" y="1440"/>
                    <a:pt x="585" y="1428"/>
                  </a:cubicBezTo>
                  <a:cubicBezTo>
                    <a:pt x="609" y="1428"/>
                    <a:pt x="621" y="1416"/>
                    <a:pt x="633" y="1416"/>
                  </a:cubicBezTo>
                  <a:lnTo>
                    <a:pt x="645" y="1404"/>
                  </a:lnTo>
                  <a:lnTo>
                    <a:pt x="658" y="1404"/>
                  </a:lnTo>
                  <a:lnTo>
                    <a:pt x="658" y="1391"/>
                  </a:lnTo>
                  <a:cubicBezTo>
                    <a:pt x="669" y="1221"/>
                    <a:pt x="585" y="577"/>
                    <a:pt x="536" y="407"/>
                  </a:cubicBezTo>
                  <a:lnTo>
                    <a:pt x="523" y="394"/>
                  </a:lnTo>
                  <a:cubicBezTo>
                    <a:pt x="523" y="394"/>
                    <a:pt x="512" y="394"/>
                    <a:pt x="512" y="382"/>
                  </a:cubicBezTo>
                  <a:cubicBezTo>
                    <a:pt x="499" y="382"/>
                    <a:pt x="487" y="382"/>
                    <a:pt x="475" y="370"/>
                  </a:cubicBezTo>
                  <a:cubicBezTo>
                    <a:pt x="457" y="364"/>
                    <a:pt x="438" y="361"/>
                    <a:pt x="422" y="361"/>
                  </a:cubicBezTo>
                  <a:close/>
                  <a:moveTo>
                    <a:pt x="572" y="1525"/>
                  </a:moveTo>
                  <a:cubicBezTo>
                    <a:pt x="585" y="1525"/>
                    <a:pt x="609" y="1525"/>
                    <a:pt x="633" y="1537"/>
                  </a:cubicBezTo>
                  <a:cubicBezTo>
                    <a:pt x="658" y="1610"/>
                    <a:pt x="658" y="1696"/>
                    <a:pt x="658" y="1780"/>
                  </a:cubicBezTo>
                  <a:lnTo>
                    <a:pt x="658" y="1793"/>
                  </a:lnTo>
                  <a:cubicBezTo>
                    <a:pt x="645" y="1963"/>
                    <a:pt x="645" y="2134"/>
                    <a:pt x="645" y="2304"/>
                  </a:cubicBezTo>
                  <a:cubicBezTo>
                    <a:pt x="633" y="2547"/>
                    <a:pt x="621" y="2802"/>
                    <a:pt x="621" y="3045"/>
                  </a:cubicBezTo>
                  <a:cubicBezTo>
                    <a:pt x="621" y="3350"/>
                    <a:pt x="609" y="3653"/>
                    <a:pt x="609" y="4018"/>
                  </a:cubicBezTo>
                  <a:lnTo>
                    <a:pt x="609" y="4164"/>
                  </a:lnTo>
                  <a:cubicBezTo>
                    <a:pt x="609" y="4687"/>
                    <a:pt x="609" y="5234"/>
                    <a:pt x="621" y="5769"/>
                  </a:cubicBezTo>
                  <a:cubicBezTo>
                    <a:pt x="621" y="6098"/>
                    <a:pt x="621" y="6426"/>
                    <a:pt x="633" y="6742"/>
                  </a:cubicBezTo>
                  <a:cubicBezTo>
                    <a:pt x="633" y="6937"/>
                    <a:pt x="633" y="7131"/>
                    <a:pt x="645" y="7339"/>
                  </a:cubicBezTo>
                  <a:lnTo>
                    <a:pt x="645" y="7861"/>
                  </a:lnTo>
                  <a:lnTo>
                    <a:pt x="645" y="8275"/>
                  </a:lnTo>
                  <a:cubicBezTo>
                    <a:pt x="645" y="8312"/>
                    <a:pt x="645" y="8348"/>
                    <a:pt x="658" y="8385"/>
                  </a:cubicBezTo>
                  <a:lnTo>
                    <a:pt x="658" y="8482"/>
                  </a:lnTo>
                  <a:cubicBezTo>
                    <a:pt x="658" y="8506"/>
                    <a:pt x="633" y="8518"/>
                    <a:pt x="621" y="8518"/>
                  </a:cubicBezTo>
                  <a:cubicBezTo>
                    <a:pt x="609" y="8518"/>
                    <a:pt x="596" y="8518"/>
                    <a:pt x="585" y="8506"/>
                  </a:cubicBezTo>
                  <a:cubicBezTo>
                    <a:pt x="572" y="8506"/>
                    <a:pt x="572" y="8493"/>
                    <a:pt x="572" y="8482"/>
                  </a:cubicBezTo>
                  <a:lnTo>
                    <a:pt x="572" y="8141"/>
                  </a:lnTo>
                  <a:cubicBezTo>
                    <a:pt x="585" y="8093"/>
                    <a:pt x="585" y="8056"/>
                    <a:pt x="585" y="8007"/>
                  </a:cubicBezTo>
                  <a:cubicBezTo>
                    <a:pt x="596" y="7958"/>
                    <a:pt x="596" y="7898"/>
                    <a:pt x="596" y="7849"/>
                  </a:cubicBezTo>
                  <a:lnTo>
                    <a:pt x="596" y="6998"/>
                  </a:lnTo>
                  <a:cubicBezTo>
                    <a:pt x="596" y="6876"/>
                    <a:pt x="585" y="6755"/>
                    <a:pt x="572" y="6645"/>
                  </a:cubicBezTo>
                  <a:cubicBezTo>
                    <a:pt x="572" y="6572"/>
                    <a:pt x="572" y="6512"/>
                    <a:pt x="560" y="6450"/>
                  </a:cubicBezTo>
                  <a:cubicBezTo>
                    <a:pt x="560" y="6366"/>
                    <a:pt x="560" y="6280"/>
                    <a:pt x="548" y="6195"/>
                  </a:cubicBezTo>
                  <a:cubicBezTo>
                    <a:pt x="536" y="5940"/>
                    <a:pt x="523" y="5672"/>
                    <a:pt x="512" y="5417"/>
                  </a:cubicBezTo>
                  <a:lnTo>
                    <a:pt x="512" y="4760"/>
                  </a:lnTo>
                  <a:lnTo>
                    <a:pt x="512" y="4650"/>
                  </a:lnTo>
                  <a:lnTo>
                    <a:pt x="512" y="3580"/>
                  </a:lnTo>
                  <a:cubicBezTo>
                    <a:pt x="512" y="3520"/>
                    <a:pt x="523" y="3447"/>
                    <a:pt x="523" y="3386"/>
                  </a:cubicBezTo>
                  <a:lnTo>
                    <a:pt x="523" y="3215"/>
                  </a:lnTo>
                  <a:cubicBezTo>
                    <a:pt x="536" y="3069"/>
                    <a:pt x="536" y="2912"/>
                    <a:pt x="536" y="2753"/>
                  </a:cubicBezTo>
                  <a:cubicBezTo>
                    <a:pt x="536" y="2510"/>
                    <a:pt x="536" y="2255"/>
                    <a:pt x="523" y="2012"/>
                  </a:cubicBezTo>
                  <a:lnTo>
                    <a:pt x="523" y="1659"/>
                  </a:lnTo>
                  <a:lnTo>
                    <a:pt x="523" y="1598"/>
                  </a:lnTo>
                  <a:cubicBezTo>
                    <a:pt x="523" y="1561"/>
                    <a:pt x="536" y="1537"/>
                    <a:pt x="548" y="1537"/>
                  </a:cubicBezTo>
                  <a:cubicBezTo>
                    <a:pt x="548" y="1525"/>
                    <a:pt x="560" y="1525"/>
                    <a:pt x="572" y="1525"/>
                  </a:cubicBezTo>
                  <a:close/>
                  <a:moveTo>
                    <a:pt x="195" y="1537"/>
                  </a:moveTo>
                  <a:cubicBezTo>
                    <a:pt x="220" y="1561"/>
                    <a:pt x="220" y="1586"/>
                    <a:pt x="220" y="1623"/>
                  </a:cubicBezTo>
                  <a:lnTo>
                    <a:pt x="220" y="1659"/>
                  </a:lnTo>
                  <a:lnTo>
                    <a:pt x="220" y="1890"/>
                  </a:lnTo>
                  <a:cubicBezTo>
                    <a:pt x="207" y="1939"/>
                    <a:pt x="207" y="1988"/>
                    <a:pt x="207" y="2036"/>
                  </a:cubicBezTo>
                  <a:lnTo>
                    <a:pt x="207" y="2231"/>
                  </a:lnTo>
                  <a:cubicBezTo>
                    <a:pt x="207" y="2571"/>
                    <a:pt x="195" y="2924"/>
                    <a:pt x="195" y="3264"/>
                  </a:cubicBezTo>
                  <a:cubicBezTo>
                    <a:pt x="195" y="3580"/>
                    <a:pt x="195" y="3909"/>
                    <a:pt x="207" y="4237"/>
                  </a:cubicBezTo>
                  <a:cubicBezTo>
                    <a:pt x="207" y="4359"/>
                    <a:pt x="207" y="4480"/>
                    <a:pt x="220" y="4602"/>
                  </a:cubicBezTo>
                  <a:lnTo>
                    <a:pt x="220" y="4772"/>
                  </a:lnTo>
                  <a:lnTo>
                    <a:pt x="220" y="4809"/>
                  </a:lnTo>
                  <a:lnTo>
                    <a:pt x="220" y="4858"/>
                  </a:lnTo>
                  <a:lnTo>
                    <a:pt x="231" y="5247"/>
                  </a:lnTo>
                  <a:cubicBezTo>
                    <a:pt x="231" y="5502"/>
                    <a:pt x="231" y="5758"/>
                    <a:pt x="244" y="6013"/>
                  </a:cubicBezTo>
                  <a:lnTo>
                    <a:pt x="244" y="6183"/>
                  </a:lnTo>
                  <a:lnTo>
                    <a:pt x="244" y="6377"/>
                  </a:lnTo>
                  <a:cubicBezTo>
                    <a:pt x="256" y="6779"/>
                    <a:pt x="256" y="7193"/>
                    <a:pt x="256" y="7594"/>
                  </a:cubicBezTo>
                  <a:lnTo>
                    <a:pt x="256" y="7922"/>
                  </a:lnTo>
                  <a:lnTo>
                    <a:pt x="256" y="8385"/>
                  </a:lnTo>
                  <a:lnTo>
                    <a:pt x="256" y="8457"/>
                  </a:lnTo>
                  <a:cubicBezTo>
                    <a:pt x="256" y="8482"/>
                    <a:pt x="256" y="8518"/>
                    <a:pt x="244" y="8530"/>
                  </a:cubicBezTo>
                  <a:cubicBezTo>
                    <a:pt x="231" y="8530"/>
                    <a:pt x="195" y="8518"/>
                    <a:pt x="158" y="8506"/>
                  </a:cubicBezTo>
                  <a:lnTo>
                    <a:pt x="158" y="8469"/>
                  </a:lnTo>
                  <a:lnTo>
                    <a:pt x="158" y="8360"/>
                  </a:lnTo>
                  <a:lnTo>
                    <a:pt x="158" y="8190"/>
                  </a:lnTo>
                  <a:cubicBezTo>
                    <a:pt x="158" y="8129"/>
                    <a:pt x="158" y="8080"/>
                    <a:pt x="147" y="8031"/>
                  </a:cubicBezTo>
                  <a:lnTo>
                    <a:pt x="147" y="7667"/>
                  </a:lnTo>
                  <a:cubicBezTo>
                    <a:pt x="134" y="7412"/>
                    <a:pt x="134" y="7144"/>
                    <a:pt x="122" y="6888"/>
                  </a:cubicBezTo>
                  <a:cubicBezTo>
                    <a:pt x="122" y="6718"/>
                    <a:pt x="122" y="6536"/>
                    <a:pt x="134" y="6366"/>
                  </a:cubicBezTo>
                  <a:lnTo>
                    <a:pt x="134" y="6013"/>
                  </a:lnTo>
                  <a:lnTo>
                    <a:pt x="134" y="5745"/>
                  </a:lnTo>
                  <a:lnTo>
                    <a:pt x="134" y="5526"/>
                  </a:lnTo>
                  <a:cubicBezTo>
                    <a:pt x="122" y="5393"/>
                    <a:pt x="122" y="5271"/>
                    <a:pt x="122" y="5137"/>
                  </a:cubicBezTo>
                  <a:lnTo>
                    <a:pt x="122" y="4566"/>
                  </a:lnTo>
                  <a:cubicBezTo>
                    <a:pt x="122" y="4493"/>
                    <a:pt x="122" y="4407"/>
                    <a:pt x="110" y="4323"/>
                  </a:cubicBezTo>
                  <a:lnTo>
                    <a:pt x="110" y="4188"/>
                  </a:lnTo>
                  <a:cubicBezTo>
                    <a:pt x="110" y="4140"/>
                    <a:pt x="98" y="4091"/>
                    <a:pt x="98" y="4031"/>
                  </a:cubicBezTo>
                  <a:lnTo>
                    <a:pt x="98" y="3058"/>
                  </a:lnTo>
                  <a:lnTo>
                    <a:pt x="98" y="3009"/>
                  </a:lnTo>
                  <a:cubicBezTo>
                    <a:pt x="98" y="2972"/>
                    <a:pt x="98" y="2936"/>
                    <a:pt x="110" y="2912"/>
                  </a:cubicBezTo>
                  <a:lnTo>
                    <a:pt x="110" y="2717"/>
                  </a:lnTo>
                  <a:cubicBezTo>
                    <a:pt x="122" y="2596"/>
                    <a:pt x="134" y="2461"/>
                    <a:pt x="134" y="2340"/>
                  </a:cubicBezTo>
                  <a:cubicBezTo>
                    <a:pt x="134" y="2242"/>
                    <a:pt x="147" y="2134"/>
                    <a:pt x="147" y="2024"/>
                  </a:cubicBezTo>
                  <a:cubicBezTo>
                    <a:pt x="147" y="1902"/>
                    <a:pt x="147" y="1780"/>
                    <a:pt x="158" y="1659"/>
                  </a:cubicBezTo>
                  <a:lnTo>
                    <a:pt x="158" y="1623"/>
                  </a:lnTo>
                  <a:cubicBezTo>
                    <a:pt x="158" y="1586"/>
                    <a:pt x="158" y="1550"/>
                    <a:pt x="195" y="1537"/>
                  </a:cubicBezTo>
                  <a:close/>
                  <a:moveTo>
                    <a:pt x="366" y="1513"/>
                  </a:moveTo>
                  <a:cubicBezTo>
                    <a:pt x="377" y="1525"/>
                    <a:pt x="377" y="1525"/>
                    <a:pt x="390" y="1525"/>
                  </a:cubicBezTo>
                  <a:lnTo>
                    <a:pt x="402" y="1525"/>
                  </a:lnTo>
                  <a:lnTo>
                    <a:pt x="402" y="1550"/>
                  </a:lnTo>
                  <a:cubicBezTo>
                    <a:pt x="402" y="1574"/>
                    <a:pt x="414" y="1598"/>
                    <a:pt x="414" y="1610"/>
                  </a:cubicBezTo>
                  <a:lnTo>
                    <a:pt x="414" y="1744"/>
                  </a:lnTo>
                  <a:cubicBezTo>
                    <a:pt x="426" y="1915"/>
                    <a:pt x="426" y="2085"/>
                    <a:pt x="439" y="2255"/>
                  </a:cubicBezTo>
                  <a:cubicBezTo>
                    <a:pt x="439" y="2534"/>
                    <a:pt x="439" y="2826"/>
                    <a:pt x="426" y="3118"/>
                  </a:cubicBezTo>
                  <a:lnTo>
                    <a:pt x="426" y="3361"/>
                  </a:lnTo>
                  <a:cubicBezTo>
                    <a:pt x="414" y="3447"/>
                    <a:pt x="414" y="3532"/>
                    <a:pt x="414" y="3629"/>
                  </a:cubicBezTo>
                  <a:lnTo>
                    <a:pt x="414" y="5368"/>
                  </a:lnTo>
                  <a:cubicBezTo>
                    <a:pt x="414" y="5539"/>
                    <a:pt x="426" y="5721"/>
                    <a:pt x="439" y="5891"/>
                  </a:cubicBezTo>
                  <a:cubicBezTo>
                    <a:pt x="450" y="5964"/>
                    <a:pt x="450" y="6050"/>
                    <a:pt x="450" y="6134"/>
                  </a:cubicBezTo>
                  <a:lnTo>
                    <a:pt x="450" y="6147"/>
                  </a:lnTo>
                  <a:lnTo>
                    <a:pt x="463" y="6158"/>
                  </a:lnTo>
                  <a:lnTo>
                    <a:pt x="463" y="6366"/>
                  </a:lnTo>
                  <a:cubicBezTo>
                    <a:pt x="475" y="6512"/>
                    <a:pt x="475" y="6658"/>
                    <a:pt x="487" y="6804"/>
                  </a:cubicBezTo>
                  <a:cubicBezTo>
                    <a:pt x="487" y="7168"/>
                    <a:pt x="499" y="7521"/>
                    <a:pt x="499" y="7849"/>
                  </a:cubicBezTo>
                  <a:cubicBezTo>
                    <a:pt x="499" y="7922"/>
                    <a:pt x="487" y="7995"/>
                    <a:pt x="487" y="8068"/>
                  </a:cubicBezTo>
                  <a:cubicBezTo>
                    <a:pt x="475" y="8104"/>
                    <a:pt x="475" y="8141"/>
                    <a:pt x="475" y="8177"/>
                  </a:cubicBezTo>
                  <a:cubicBezTo>
                    <a:pt x="475" y="8239"/>
                    <a:pt x="463" y="8299"/>
                    <a:pt x="463" y="8360"/>
                  </a:cubicBezTo>
                  <a:lnTo>
                    <a:pt x="463" y="8372"/>
                  </a:lnTo>
                  <a:lnTo>
                    <a:pt x="463" y="8482"/>
                  </a:lnTo>
                  <a:lnTo>
                    <a:pt x="463" y="8518"/>
                  </a:lnTo>
                  <a:cubicBezTo>
                    <a:pt x="450" y="8518"/>
                    <a:pt x="450" y="8530"/>
                    <a:pt x="450" y="8530"/>
                  </a:cubicBezTo>
                  <a:cubicBezTo>
                    <a:pt x="426" y="8530"/>
                    <a:pt x="414" y="8542"/>
                    <a:pt x="402" y="8542"/>
                  </a:cubicBezTo>
                  <a:cubicBezTo>
                    <a:pt x="390" y="8542"/>
                    <a:pt x="366" y="8542"/>
                    <a:pt x="366" y="8506"/>
                  </a:cubicBezTo>
                  <a:lnTo>
                    <a:pt x="366" y="8433"/>
                  </a:lnTo>
                  <a:lnTo>
                    <a:pt x="366" y="7922"/>
                  </a:lnTo>
                  <a:lnTo>
                    <a:pt x="366" y="6742"/>
                  </a:lnTo>
                  <a:cubicBezTo>
                    <a:pt x="353" y="6609"/>
                    <a:pt x="353" y="6463"/>
                    <a:pt x="353" y="6341"/>
                  </a:cubicBezTo>
                  <a:cubicBezTo>
                    <a:pt x="341" y="6268"/>
                    <a:pt x="341" y="6207"/>
                    <a:pt x="341" y="6147"/>
                  </a:cubicBezTo>
                  <a:lnTo>
                    <a:pt x="341" y="6110"/>
                  </a:lnTo>
                  <a:lnTo>
                    <a:pt x="341" y="6013"/>
                  </a:lnTo>
                  <a:cubicBezTo>
                    <a:pt x="353" y="5806"/>
                    <a:pt x="341" y="5599"/>
                    <a:pt x="341" y="5404"/>
                  </a:cubicBezTo>
                  <a:cubicBezTo>
                    <a:pt x="329" y="5247"/>
                    <a:pt x="329" y="5101"/>
                    <a:pt x="329" y="4942"/>
                  </a:cubicBezTo>
                  <a:cubicBezTo>
                    <a:pt x="293" y="4650"/>
                    <a:pt x="304" y="4347"/>
                    <a:pt x="304" y="4055"/>
                  </a:cubicBezTo>
                  <a:lnTo>
                    <a:pt x="304" y="3678"/>
                  </a:lnTo>
                  <a:lnTo>
                    <a:pt x="304" y="2291"/>
                  </a:lnTo>
                  <a:lnTo>
                    <a:pt x="304" y="2024"/>
                  </a:lnTo>
                  <a:cubicBezTo>
                    <a:pt x="304" y="1915"/>
                    <a:pt x="317" y="1793"/>
                    <a:pt x="317" y="1671"/>
                  </a:cubicBezTo>
                  <a:cubicBezTo>
                    <a:pt x="329" y="1623"/>
                    <a:pt x="329" y="1574"/>
                    <a:pt x="329" y="1525"/>
                  </a:cubicBezTo>
                  <a:lnTo>
                    <a:pt x="341" y="1525"/>
                  </a:lnTo>
                  <a:cubicBezTo>
                    <a:pt x="353" y="1525"/>
                    <a:pt x="366" y="1513"/>
                    <a:pt x="366" y="1513"/>
                  </a:cubicBezTo>
                  <a:close/>
                  <a:moveTo>
                    <a:pt x="572" y="1492"/>
                  </a:moveTo>
                  <a:cubicBezTo>
                    <a:pt x="551" y="1492"/>
                    <a:pt x="535" y="1495"/>
                    <a:pt x="523" y="1501"/>
                  </a:cubicBezTo>
                  <a:cubicBezTo>
                    <a:pt x="499" y="1525"/>
                    <a:pt x="499" y="1550"/>
                    <a:pt x="487" y="1598"/>
                  </a:cubicBezTo>
                  <a:lnTo>
                    <a:pt x="487" y="1659"/>
                  </a:lnTo>
                  <a:lnTo>
                    <a:pt x="499" y="2012"/>
                  </a:lnTo>
                  <a:lnTo>
                    <a:pt x="499" y="2753"/>
                  </a:lnTo>
                  <a:lnTo>
                    <a:pt x="499" y="3215"/>
                  </a:lnTo>
                  <a:cubicBezTo>
                    <a:pt x="487" y="3277"/>
                    <a:pt x="487" y="3325"/>
                    <a:pt x="487" y="3386"/>
                  </a:cubicBezTo>
                  <a:cubicBezTo>
                    <a:pt x="487" y="3447"/>
                    <a:pt x="475" y="3507"/>
                    <a:pt x="475" y="3580"/>
                  </a:cubicBezTo>
                  <a:lnTo>
                    <a:pt x="475" y="4650"/>
                  </a:lnTo>
                  <a:lnTo>
                    <a:pt x="475" y="4760"/>
                  </a:lnTo>
                  <a:cubicBezTo>
                    <a:pt x="475" y="4979"/>
                    <a:pt x="475" y="5198"/>
                    <a:pt x="487" y="5417"/>
                  </a:cubicBezTo>
                  <a:cubicBezTo>
                    <a:pt x="487" y="5672"/>
                    <a:pt x="499" y="5940"/>
                    <a:pt x="512" y="6195"/>
                  </a:cubicBezTo>
                  <a:cubicBezTo>
                    <a:pt x="523" y="6280"/>
                    <a:pt x="523" y="6366"/>
                    <a:pt x="536" y="6450"/>
                  </a:cubicBezTo>
                  <a:lnTo>
                    <a:pt x="536" y="6645"/>
                  </a:lnTo>
                  <a:cubicBezTo>
                    <a:pt x="548" y="6755"/>
                    <a:pt x="560" y="6876"/>
                    <a:pt x="560" y="6998"/>
                  </a:cubicBezTo>
                  <a:lnTo>
                    <a:pt x="560" y="7849"/>
                  </a:lnTo>
                  <a:cubicBezTo>
                    <a:pt x="560" y="7898"/>
                    <a:pt x="560" y="7958"/>
                    <a:pt x="548" y="8007"/>
                  </a:cubicBezTo>
                  <a:cubicBezTo>
                    <a:pt x="548" y="8044"/>
                    <a:pt x="548" y="8093"/>
                    <a:pt x="536" y="8141"/>
                  </a:cubicBezTo>
                  <a:lnTo>
                    <a:pt x="536" y="8482"/>
                  </a:lnTo>
                  <a:cubicBezTo>
                    <a:pt x="536" y="8506"/>
                    <a:pt x="548" y="8530"/>
                    <a:pt x="560" y="8542"/>
                  </a:cubicBezTo>
                  <a:cubicBezTo>
                    <a:pt x="572" y="8555"/>
                    <a:pt x="596" y="8555"/>
                    <a:pt x="621" y="8555"/>
                  </a:cubicBezTo>
                  <a:lnTo>
                    <a:pt x="633" y="8555"/>
                  </a:lnTo>
                  <a:cubicBezTo>
                    <a:pt x="669" y="8555"/>
                    <a:pt x="694" y="8518"/>
                    <a:pt x="694" y="8482"/>
                  </a:cubicBezTo>
                  <a:cubicBezTo>
                    <a:pt x="694" y="8445"/>
                    <a:pt x="694" y="8409"/>
                    <a:pt x="682" y="8385"/>
                  </a:cubicBezTo>
                  <a:lnTo>
                    <a:pt x="682" y="8275"/>
                  </a:lnTo>
                  <a:lnTo>
                    <a:pt x="682" y="7861"/>
                  </a:lnTo>
                  <a:cubicBezTo>
                    <a:pt x="682" y="7691"/>
                    <a:pt x="682" y="7509"/>
                    <a:pt x="669" y="7339"/>
                  </a:cubicBezTo>
                  <a:lnTo>
                    <a:pt x="669" y="6742"/>
                  </a:lnTo>
                  <a:cubicBezTo>
                    <a:pt x="658" y="6426"/>
                    <a:pt x="658" y="6098"/>
                    <a:pt x="658" y="5769"/>
                  </a:cubicBezTo>
                  <a:cubicBezTo>
                    <a:pt x="645" y="5234"/>
                    <a:pt x="645" y="4687"/>
                    <a:pt x="645" y="4164"/>
                  </a:cubicBezTo>
                  <a:lnTo>
                    <a:pt x="645" y="4018"/>
                  </a:lnTo>
                  <a:cubicBezTo>
                    <a:pt x="645" y="3653"/>
                    <a:pt x="645" y="3350"/>
                    <a:pt x="658" y="3045"/>
                  </a:cubicBezTo>
                  <a:cubicBezTo>
                    <a:pt x="658" y="2802"/>
                    <a:pt x="669" y="2547"/>
                    <a:pt x="682" y="2304"/>
                  </a:cubicBezTo>
                  <a:cubicBezTo>
                    <a:pt x="682" y="2134"/>
                    <a:pt x="682" y="1963"/>
                    <a:pt x="694" y="1793"/>
                  </a:cubicBezTo>
                  <a:lnTo>
                    <a:pt x="694" y="1780"/>
                  </a:lnTo>
                  <a:cubicBezTo>
                    <a:pt x="694" y="1696"/>
                    <a:pt x="694" y="1598"/>
                    <a:pt x="669" y="1513"/>
                  </a:cubicBezTo>
                  <a:lnTo>
                    <a:pt x="658" y="1501"/>
                  </a:lnTo>
                  <a:cubicBezTo>
                    <a:pt x="621" y="1495"/>
                    <a:pt x="594" y="1492"/>
                    <a:pt x="572" y="1492"/>
                  </a:cubicBezTo>
                  <a:close/>
                  <a:moveTo>
                    <a:pt x="183" y="1501"/>
                  </a:moveTo>
                  <a:cubicBezTo>
                    <a:pt x="110" y="1525"/>
                    <a:pt x="122" y="1586"/>
                    <a:pt x="122" y="1634"/>
                  </a:cubicBezTo>
                  <a:lnTo>
                    <a:pt x="122" y="1659"/>
                  </a:lnTo>
                  <a:cubicBezTo>
                    <a:pt x="122" y="1780"/>
                    <a:pt x="110" y="1902"/>
                    <a:pt x="110" y="2024"/>
                  </a:cubicBezTo>
                  <a:cubicBezTo>
                    <a:pt x="110" y="2134"/>
                    <a:pt x="110" y="2231"/>
                    <a:pt x="98" y="2340"/>
                  </a:cubicBezTo>
                  <a:cubicBezTo>
                    <a:pt x="98" y="2461"/>
                    <a:pt x="85" y="2596"/>
                    <a:pt x="85" y="2717"/>
                  </a:cubicBezTo>
                  <a:cubicBezTo>
                    <a:pt x="74" y="2778"/>
                    <a:pt x="74" y="2839"/>
                    <a:pt x="74" y="2899"/>
                  </a:cubicBezTo>
                  <a:cubicBezTo>
                    <a:pt x="61" y="2936"/>
                    <a:pt x="61" y="2972"/>
                    <a:pt x="61" y="3009"/>
                  </a:cubicBezTo>
                  <a:lnTo>
                    <a:pt x="61" y="3058"/>
                  </a:lnTo>
                  <a:lnTo>
                    <a:pt x="61" y="4031"/>
                  </a:lnTo>
                  <a:cubicBezTo>
                    <a:pt x="61" y="4091"/>
                    <a:pt x="74" y="4140"/>
                    <a:pt x="74" y="4188"/>
                  </a:cubicBezTo>
                  <a:lnTo>
                    <a:pt x="74" y="4201"/>
                  </a:lnTo>
                  <a:cubicBezTo>
                    <a:pt x="74" y="4237"/>
                    <a:pt x="74" y="4286"/>
                    <a:pt x="85" y="4323"/>
                  </a:cubicBezTo>
                  <a:lnTo>
                    <a:pt x="85" y="4566"/>
                  </a:lnTo>
                  <a:cubicBezTo>
                    <a:pt x="98" y="4760"/>
                    <a:pt x="98" y="4955"/>
                    <a:pt x="98" y="5137"/>
                  </a:cubicBezTo>
                  <a:lnTo>
                    <a:pt x="98" y="5526"/>
                  </a:lnTo>
                  <a:lnTo>
                    <a:pt x="98" y="5745"/>
                  </a:lnTo>
                  <a:lnTo>
                    <a:pt x="98" y="6013"/>
                  </a:lnTo>
                  <a:lnTo>
                    <a:pt x="98" y="6366"/>
                  </a:lnTo>
                  <a:cubicBezTo>
                    <a:pt x="98" y="6536"/>
                    <a:pt x="85" y="6718"/>
                    <a:pt x="98" y="6888"/>
                  </a:cubicBezTo>
                  <a:cubicBezTo>
                    <a:pt x="98" y="7144"/>
                    <a:pt x="98" y="7412"/>
                    <a:pt x="110" y="7667"/>
                  </a:cubicBezTo>
                  <a:cubicBezTo>
                    <a:pt x="110" y="7788"/>
                    <a:pt x="110" y="7910"/>
                    <a:pt x="122" y="8031"/>
                  </a:cubicBezTo>
                  <a:lnTo>
                    <a:pt x="122" y="8190"/>
                  </a:lnTo>
                  <a:lnTo>
                    <a:pt x="122" y="8360"/>
                  </a:lnTo>
                  <a:lnTo>
                    <a:pt x="122" y="8469"/>
                  </a:lnTo>
                  <a:cubicBezTo>
                    <a:pt x="134" y="8482"/>
                    <a:pt x="134" y="8506"/>
                    <a:pt x="134" y="8518"/>
                  </a:cubicBezTo>
                  <a:lnTo>
                    <a:pt x="134" y="8530"/>
                  </a:lnTo>
                  <a:lnTo>
                    <a:pt x="147" y="8530"/>
                  </a:lnTo>
                  <a:cubicBezTo>
                    <a:pt x="183" y="8555"/>
                    <a:pt x="220" y="8566"/>
                    <a:pt x="231" y="8566"/>
                  </a:cubicBezTo>
                  <a:cubicBezTo>
                    <a:pt x="244" y="8566"/>
                    <a:pt x="256" y="8555"/>
                    <a:pt x="268" y="8555"/>
                  </a:cubicBezTo>
                  <a:cubicBezTo>
                    <a:pt x="280" y="8542"/>
                    <a:pt x="293" y="8506"/>
                    <a:pt x="293" y="8457"/>
                  </a:cubicBezTo>
                  <a:lnTo>
                    <a:pt x="293" y="8385"/>
                  </a:lnTo>
                  <a:lnTo>
                    <a:pt x="293" y="7922"/>
                  </a:lnTo>
                  <a:lnTo>
                    <a:pt x="293" y="7594"/>
                  </a:lnTo>
                  <a:cubicBezTo>
                    <a:pt x="293" y="7193"/>
                    <a:pt x="293" y="6779"/>
                    <a:pt x="280" y="6377"/>
                  </a:cubicBezTo>
                  <a:lnTo>
                    <a:pt x="280" y="6183"/>
                  </a:lnTo>
                  <a:cubicBezTo>
                    <a:pt x="280" y="6134"/>
                    <a:pt x="280" y="6074"/>
                    <a:pt x="268" y="6013"/>
                  </a:cubicBezTo>
                  <a:lnTo>
                    <a:pt x="268" y="5247"/>
                  </a:lnTo>
                  <a:lnTo>
                    <a:pt x="256" y="4858"/>
                  </a:lnTo>
                  <a:lnTo>
                    <a:pt x="256" y="4796"/>
                  </a:lnTo>
                  <a:lnTo>
                    <a:pt x="256" y="4772"/>
                  </a:lnTo>
                  <a:lnTo>
                    <a:pt x="256" y="4602"/>
                  </a:lnTo>
                  <a:cubicBezTo>
                    <a:pt x="244" y="4480"/>
                    <a:pt x="244" y="4359"/>
                    <a:pt x="244" y="4237"/>
                  </a:cubicBezTo>
                  <a:cubicBezTo>
                    <a:pt x="231" y="3909"/>
                    <a:pt x="231" y="3580"/>
                    <a:pt x="231" y="3264"/>
                  </a:cubicBezTo>
                  <a:cubicBezTo>
                    <a:pt x="231" y="2924"/>
                    <a:pt x="244" y="2571"/>
                    <a:pt x="244" y="2231"/>
                  </a:cubicBezTo>
                  <a:lnTo>
                    <a:pt x="244" y="2036"/>
                  </a:lnTo>
                  <a:lnTo>
                    <a:pt x="244" y="1890"/>
                  </a:lnTo>
                  <a:cubicBezTo>
                    <a:pt x="256" y="1817"/>
                    <a:pt x="256" y="1732"/>
                    <a:pt x="256" y="1659"/>
                  </a:cubicBezTo>
                  <a:lnTo>
                    <a:pt x="256" y="1634"/>
                  </a:lnTo>
                  <a:cubicBezTo>
                    <a:pt x="256" y="1586"/>
                    <a:pt x="256" y="1537"/>
                    <a:pt x="207" y="1501"/>
                  </a:cubicBezTo>
                  <a:close/>
                  <a:moveTo>
                    <a:pt x="356" y="1483"/>
                  </a:moveTo>
                  <a:cubicBezTo>
                    <a:pt x="350" y="1483"/>
                    <a:pt x="345" y="1488"/>
                    <a:pt x="329" y="1488"/>
                  </a:cubicBezTo>
                  <a:lnTo>
                    <a:pt x="293" y="1488"/>
                  </a:lnTo>
                  <a:lnTo>
                    <a:pt x="293" y="1513"/>
                  </a:lnTo>
                  <a:cubicBezTo>
                    <a:pt x="293" y="1561"/>
                    <a:pt x="293" y="1623"/>
                    <a:pt x="280" y="1671"/>
                  </a:cubicBezTo>
                  <a:cubicBezTo>
                    <a:pt x="280" y="1793"/>
                    <a:pt x="280" y="1915"/>
                    <a:pt x="268" y="2024"/>
                  </a:cubicBezTo>
                  <a:lnTo>
                    <a:pt x="268" y="2291"/>
                  </a:lnTo>
                  <a:lnTo>
                    <a:pt x="268" y="3678"/>
                  </a:lnTo>
                  <a:lnTo>
                    <a:pt x="268" y="4055"/>
                  </a:lnTo>
                  <a:cubicBezTo>
                    <a:pt x="268" y="4347"/>
                    <a:pt x="268" y="4650"/>
                    <a:pt x="293" y="4942"/>
                  </a:cubicBezTo>
                  <a:cubicBezTo>
                    <a:pt x="293" y="5101"/>
                    <a:pt x="293" y="5247"/>
                    <a:pt x="304" y="5404"/>
                  </a:cubicBezTo>
                  <a:cubicBezTo>
                    <a:pt x="317" y="5599"/>
                    <a:pt x="317" y="5806"/>
                    <a:pt x="304" y="6013"/>
                  </a:cubicBezTo>
                  <a:lnTo>
                    <a:pt x="304" y="6110"/>
                  </a:lnTo>
                  <a:lnTo>
                    <a:pt x="304" y="6147"/>
                  </a:lnTo>
                  <a:cubicBezTo>
                    <a:pt x="304" y="6207"/>
                    <a:pt x="304" y="6280"/>
                    <a:pt x="317" y="6341"/>
                  </a:cubicBezTo>
                  <a:cubicBezTo>
                    <a:pt x="317" y="6475"/>
                    <a:pt x="329" y="6609"/>
                    <a:pt x="329" y="6742"/>
                  </a:cubicBezTo>
                  <a:lnTo>
                    <a:pt x="329" y="7922"/>
                  </a:lnTo>
                  <a:lnTo>
                    <a:pt x="329" y="8433"/>
                  </a:lnTo>
                  <a:lnTo>
                    <a:pt x="329" y="8506"/>
                  </a:lnTo>
                  <a:cubicBezTo>
                    <a:pt x="329" y="8555"/>
                    <a:pt x="366" y="8579"/>
                    <a:pt x="402" y="8579"/>
                  </a:cubicBezTo>
                  <a:lnTo>
                    <a:pt x="414" y="8579"/>
                  </a:lnTo>
                  <a:cubicBezTo>
                    <a:pt x="426" y="8579"/>
                    <a:pt x="439" y="8566"/>
                    <a:pt x="463" y="8555"/>
                  </a:cubicBezTo>
                  <a:lnTo>
                    <a:pt x="487" y="8555"/>
                  </a:lnTo>
                  <a:lnTo>
                    <a:pt x="499" y="8542"/>
                  </a:lnTo>
                  <a:lnTo>
                    <a:pt x="499" y="8482"/>
                  </a:lnTo>
                  <a:lnTo>
                    <a:pt x="499" y="8372"/>
                  </a:lnTo>
                  <a:lnTo>
                    <a:pt x="499" y="8360"/>
                  </a:lnTo>
                  <a:cubicBezTo>
                    <a:pt x="499" y="8299"/>
                    <a:pt x="499" y="8239"/>
                    <a:pt x="512" y="8177"/>
                  </a:cubicBezTo>
                  <a:cubicBezTo>
                    <a:pt x="512" y="8141"/>
                    <a:pt x="512" y="8104"/>
                    <a:pt x="523" y="8068"/>
                  </a:cubicBezTo>
                  <a:cubicBezTo>
                    <a:pt x="523" y="7995"/>
                    <a:pt x="536" y="7922"/>
                    <a:pt x="536" y="7849"/>
                  </a:cubicBezTo>
                  <a:cubicBezTo>
                    <a:pt x="523" y="7521"/>
                    <a:pt x="523" y="7168"/>
                    <a:pt x="512" y="6804"/>
                  </a:cubicBezTo>
                  <a:cubicBezTo>
                    <a:pt x="512" y="6658"/>
                    <a:pt x="512" y="6512"/>
                    <a:pt x="499" y="6353"/>
                  </a:cubicBezTo>
                  <a:cubicBezTo>
                    <a:pt x="499" y="6293"/>
                    <a:pt x="499" y="6220"/>
                    <a:pt x="487" y="6158"/>
                  </a:cubicBezTo>
                  <a:lnTo>
                    <a:pt x="487" y="6147"/>
                  </a:lnTo>
                  <a:lnTo>
                    <a:pt x="487" y="6122"/>
                  </a:lnTo>
                  <a:cubicBezTo>
                    <a:pt x="487" y="6050"/>
                    <a:pt x="487" y="5964"/>
                    <a:pt x="475" y="5891"/>
                  </a:cubicBezTo>
                  <a:cubicBezTo>
                    <a:pt x="463" y="5721"/>
                    <a:pt x="450" y="5539"/>
                    <a:pt x="450" y="5368"/>
                  </a:cubicBezTo>
                  <a:cubicBezTo>
                    <a:pt x="439" y="4796"/>
                    <a:pt x="450" y="4237"/>
                    <a:pt x="450" y="3629"/>
                  </a:cubicBezTo>
                  <a:cubicBezTo>
                    <a:pt x="450" y="3532"/>
                    <a:pt x="450" y="3447"/>
                    <a:pt x="463" y="3361"/>
                  </a:cubicBezTo>
                  <a:lnTo>
                    <a:pt x="463" y="3118"/>
                  </a:lnTo>
                  <a:cubicBezTo>
                    <a:pt x="475" y="2826"/>
                    <a:pt x="475" y="2534"/>
                    <a:pt x="463" y="2255"/>
                  </a:cubicBezTo>
                  <a:cubicBezTo>
                    <a:pt x="463" y="2085"/>
                    <a:pt x="463" y="1915"/>
                    <a:pt x="450" y="1744"/>
                  </a:cubicBezTo>
                  <a:lnTo>
                    <a:pt x="450" y="1610"/>
                  </a:lnTo>
                  <a:cubicBezTo>
                    <a:pt x="450" y="1586"/>
                    <a:pt x="439" y="1561"/>
                    <a:pt x="439" y="1537"/>
                  </a:cubicBezTo>
                  <a:cubicBezTo>
                    <a:pt x="439" y="1537"/>
                    <a:pt x="439" y="1525"/>
                    <a:pt x="426" y="1513"/>
                  </a:cubicBezTo>
                  <a:lnTo>
                    <a:pt x="426" y="1501"/>
                  </a:lnTo>
                  <a:lnTo>
                    <a:pt x="414" y="1501"/>
                  </a:lnTo>
                  <a:lnTo>
                    <a:pt x="402" y="1488"/>
                  </a:lnTo>
                  <a:lnTo>
                    <a:pt x="366" y="1488"/>
                  </a:lnTo>
                  <a:cubicBezTo>
                    <a:pt x="361" y="1485"/>
                    <a:pt x="359" y="1483"/>
                    <a:pt x="356" y="1483"/>
                  </a:cubicBezTo>
                  <a:close/>
                  <a:moveTo>
                    <a:pt x="621" y="8639"/>
                  </a:moveTo>
                  <a:cubicBezTo>
                    <a:pt x="645" y="8639"/>
                    <a:pt x="669" y="8652"/>
                    <a:pt x="682" y="8664"/>
                  </a:cubicBezTo>
                  <a:lnTo>
                    <a:pt x="682" y="8749"/>
                  </a:lnTo>
                  <a:cubicBezTo>
                    <a:pt x="626" y="8760"/>
                    <a:pt x="570" y="8763"/>
                    <a:pt x="513" y="8763"/>
                  </a:cubicBezTo>
                  <a:cubicBezTo>
                    <a:pt x="436" y="8763"/>
                    <a:pt x="358" y="8756"/>
                    <a:pt x="280" y="8749"/>
                  </a:cubicBezTo>
                  <a:lnTo>
                    <a:pt x="220" y="8749"/>
                  </a:lnTo>
                  <a:cubicBezTo>
                    <a:pt x="195" y="8749"/>
                    <a:pt x="183" y="8737"/>
                    <a:pt x="183" y="8737"/>
                  </a:cubicBezTo>
                  <a:cubicBezTo>
                    <a:pt x="171" y="8725"/>
                    <a:pt x="171" y="8701"/>
                    <a:pt x="171" y="8664"/>
                  </a:cubicBezTo>
                  <a:lnTo>
                    <a:pt x="183" y="8664"/>
                  </a:lnTo>
                  <a:cubicBezTo>
                    <a:pt x="195" y="8652"/>
                    <a:pt x="220" y="8652"/>
                    <a:pt x="231" y="8652"/>
                  </a:cubicBezTo>
                  <a:lnTo>
                    <a:pt x="512" y="8652"/>
                  </a:lnTo>
                  <a:lnTo>
                    <a:pt x="609" y="8639"/>
                  </a:lnTo>
                  <a:close/>
                  <a:moveTo>
                    <a:pt x="609" y="8603"/>
                  </a:moveTo>
                  <a:lnTo>
                    <a:pt x="512" y="8615"/>
                  </a:lnTo>
                  <a:lnTo>
                    <a:pt x="231" y="8615"/>
                  </a:lnTo>
                  <a:cubicBezTo>
                    <a:pt x="207" y="8615"/>
                    <a:pt x="195" y="8615"/>
                    <a:pt x="183" y="8628"/>
                  </a:cubicBezTo>
                  <a:lnTo>
                    <a:pt x="147" y="8628"/>
                  </a:lnTo>
                  <a:lnTo>
                    <a:pt x="147" y="8639"/>
                  </a:lnTo>
                  <a:cubicBezTo>
                    <a:pt x="134" y="8688"/>
                    <a:pt x="134" y="8737"/>
                    <a:pt x="147" y="8761"/>
                  </a:cubicBezTo>
                  <a:cubicBezTo>
                    <a:pt x="171" y="8774"/>
                    <a:pt x="195" y="8785"/>
                    <a:pt x="207" y="8785"/>
                  </a:cubicBezTo>
                  <a:lnTo>
                    <a:pt x="280" y="8785"/>
                  </a:lnTo>
                  <a:cubicBezTo>
                    <a:pt x="353" y="8798"/>
                    <a:pt x="414" y="8798"/>
                    <a:pt x="487" y="8798"/>
                  </a:cubicBezTo>
                  <a:cubicBezTo>
                    <a:pt x="548" y="8798"/>
                    <a:pt x="621" y="8798"/>
                    <a:pt x="694" y="8774"/>
                  </a:cubicBezTo>
                  <a:lnTo>
                    <a:pt x="706" y="8774"/>
                  </a:lnTo>
                  <a:lnTo>
                    <a:pt x="706" y="8761"/>
                  </a:lnTo>
                  <a:cubicBezTo>
                    <a:pt x="718" y="8701"/>
                    <a:pt x="718" y="8664"/>
                    <a:pt x="706" y="8639"/>
                  </a:cubicBezTo>
                  <a:cubicBezTo>
                    <a:pt x="682" y="8615"/>
                    <a:pt x="645" y="8615"/>
                    <a:pt x="621" y="8603"/>
                  </a:cubicBezTo>
                  <a:close/>
                  <a:moveTo>
                    <a:pt x="596" y="8858"/>
                  </a:moveTo>
                  <a:cubicBezTo>
                    <a:pt x="645" y="8858"/>
                    <a:pt x="658" y="8871"/>
                    <a:pt x="658" y="8907"/>
                  </a:cubicBezTo>
                  <a:cubicBezTo>
                    <a:pt x="669" y="8980"/>
                    <a:pt x="669" y="9041"/>
                    <a:pt x="669" y="9102"/>
                  </a:cubicBezTo>
                  <a:cubicBezTo>
                    <a:pt x="669" y="9163"/>
                    <a:pt x="645" y="9199"/>
                    <a:pt x="585" y="9223"/>
                  </a:cubicBezTo>
                  <a:cubicBezTo>
                    <a:pt x="536" y="9236"/>
                    <a:pt x="487" y="9236"/>
                    <a:pt x="439" y="9236"/>
                  </a:cubicBezTo>
                  <a:cubicBezTo>
                    <a:pt x="377" y="9236"/>
                    <a:pt x="293" y="9236"/>
                    <a:pt x="195" y="9199"/>
                  </a:cubicBezTo>
                  <a:cubicBezTo>
                    <a:pt x="171" y="9090"/>
                    <a:pt x="183" y="8980"/>
                    <a:pt x="195" y="8883"/>
                  </a:cubicBezTo>
                  <a:cubicBezTo>
                    <a:pt x="195" y="8871"/>
                    <a:pt x="207" y="8871"/>
                    <a:pt x="207" y="8871"/>
                  </a:cubicBezTo>
                  <a:cubicBezTo>
                    <a:pt x="220" y="8871"/>
                    <a:pt x="220" y="8858"/>
                    <a:pt x="231" y="8858"/>
                  </a:cubicBezTo>
                  <a:close/>
                  <a:moveTo>
                    <a:pt x="609" y="8822"/>
                  </a:moveTo>
                  <a:cubicBezTo>
                    <a:pt x="475" y="8822"/>
                    <a:pt x="366" y="8822"/>
                    <a:pt x="231" y="8834"/>
                  </a:cubicBezTo>
                  <a:lnTo>
                    <a:pt x="195" y="8834"/>
                  </a:lnTo>
                  <a:cubicBezTo>
                    <a:pt x="183" y="8847"/>
                    <a:pt x="183" y="8847"/>
                    <a:pt x="171" y="8847"/>
                  </a:cubicBezTo>
                  <a:lnTo>
                    <a:pt x="158" y="8847"/>
                  </a:lnTo>
                  <a:lnTo>
                    <a:pt x="158" y="8858"/>
                  </a:lnTo>
                  <a:cubicBezTo>
                    <a:pt x="147" y="8980"/>
                    <a:pt x="134" y="9102"/>
                    <a:pt x="171" y="9223"/>
                  </a:cubicBezTo>
                  <a:lnTo>
                    <a:pt x="171" y="9236"/>
                  </a:lnTo>
                  <a:cubicBezTo>
                    <a:pt x="268" y="9272"/>
                    <a:pt x="341" y="9272"/>
                    <a:pt x="414" y="9272"/>
                  </a:cubicBezTo>
                  <a:lnTo>
                    <a:pt x="439" y="9272"/>
                  </a:lnTo>
                  <a:cubicBezTo>
                    <a:pt x="487" y="9272"/>
                    <a:pt x="536" y="9260"/>
                    <a:pt x="585" y="9247"/>
                  </a:cubicBezTo>
                  <a:cubicBezTo>
                    <a:pt x="658" y="9236"/>
                    <a:pt x="706" y="9175"/>
                    <a:pt x="706" y="9102"/>
                  </a:cubicBezTo>
                  <a:cubicBezTo>
                    <a:pt x="706" y="9041"/>
                    <a:pt x="706" y="8968"/>
                    <a:pt x="694" y="8907"/>
                  </a:cubicBezTo>
                  <a:cubicBezTo>
                    <a:pt x="694" y="8847"/>
                    <a:pt x="658" y="8822"/>
                    <a:pt x="609" y="8822"/>
                  </a:cubicBezTo>
                  <a:close/>
                  <a:moveTo>
                    <a:pt x="426" y="29"/>
                  </a:moveTo>
                  <a:cubicBezTo>
                    <a:pt x="450" y="29"/>
                    <a:pt x="475" y="42"/>
                    <a:pt x="487" y="78"/>
                  </a:cubicBezTo>
                  <a:cubicBezTo>
                    <a:pt x="523" y="126"/>
                    <a:pt x="548" y="175"/>
                    <a:pt x="560" y="236"/>
                  </a:cubicBezTo>
                  <a:cubicBezTo>
                    <a:pt x="572" y="358"/>
                    <a:pt x="596" y="491"/>
                    <a:pt x="621" y="601"/>
                  </a:cubicBezTo>
                  <a:cubicBezTo>
                    <a:pt x="645" y="783"/>
                    <a:pt x="669" y="966"/>
                    <a:pt x="694" y="1136"/>
                  </a:cubicBezTo>
                  <a:cubicBezTo>
                    <a:pt x="718" y="1367"/>
                    <a:pt x="731" y="1598"/>
                    <a:pt x="731" y="1866"/>
                  </a:cubicBezTo>
                  <a:cubicBezTo>
                    <a:pt x="718" y="1999"/>
                    <a:pt x="718" y="2134"/>
                    <a:pt x="718" y="2279"/>
                  </a:cubicBezTo>
                  <a:cubicBezTo>
                    <a:pt x="706" y="2474"/>
                    <a:pt x="706" y="2680"/>
                    <a:pt x="694" y="2875"/>
                  </a:cubicBezTo>
                  <a:lnTo>
                    <a:pt x="694" y="3228"/>
                  </a:lnTo>
                  <a:lnTo>
                    <a:pt x="694" y="3739"/>
                  </a:lnTo>
                  <a:cubicBezTo>
                    <a:pt x="669" y="4225"/>
                    <a:pt x="669" y="4699"/>
                    <a:pt x="669" y="5174"/>
                  </a:cubicBezTo>
                  <a:cubicBezTo>
                    <a:pt x="682" y="5307"/>
                    <a:pt x="682" y="5453"/>
                    <a:pt x="682" y="5599"/>
                  </a:cubicBezTo>
                  <a:cubicBezTo>
                    <a:pt x="682" y="5733"/>
                    <a:pt x="682" y="5879"/>
                    <a:pt x="694" y="6013"/>
                  </a:cubicBezTo>
                  <a:cubicBezTo>
                    <a:pt x="694" y="6122"/>
                    <a:pt x="694" y="6244"/>
                    <a:pt x="706" y="6366"/>
                  </a:cubicBezTo>
                  <a:lnTo>
                    <a:pt x="706" y="7217"/>
                  </a:lnTo>
                  <a:lnTo>
                    <a:pt x="706" y="7885"/>
                  </a:lnTo>
                  <a:cubicBezTo>
                    <a:pt x="706" y="8020"/>
                    <a:pt x="718" y="8153"/>
                    <a:pt x="718" y="8275"/>
                  </a:cubicBezTo>
                  <a:cubicBezTo>
                    <a:pt x="718" y="8323"/>
                    <a:pt x="718" y="8360"/>
                    <a:pt x="731" y="8409"/>
                  </a:cubicBezTo>
                  <a:lnTo>
                    <a:pt x="731" y="8433"/>
                  </a:lnTo>
                  <a:lnTo>
                    <a:pt x="731" y="8530"/>
                  </a:lnTo>
                  <a:cubicBezTo>
                    <a:pt x="767" y="8639"/>
                    <a:pt x="767" y="8725"/>
                    <a:pt x="742" y="8822"/>
                  </a:cubicBezTo>
                  <a:cubicBezTo>
                    <a:pt x="731" y="8858"/>
                    <a:pt x="731" y="8895"/>
                    <a:pt x="742" y="8931"/>
                  </a:cubicBezTo>
                  <a:lnTo>
                    <a:pt x="742" y="8980"/>
                  </a:lnTo>
                  <a:lnTo>
                    <a:pt x="742" y="9029"/>
                  </a:lnTo>
                  <a:cubicBezTo>
                    <a:pt x="755" y="9053"/>
                    <a:pt x="755" y="9090"/>
                    <a:pt x="755" y="9114"/>
                  </a:cubicBezTo>
                  <a:cubicBezTo>
                    <a:pt x="742" y="9223"/>
                    <a:pt x="682" y="9284"/>
                    <a:pt x="572" y="9309"/>
                  </a:cubicBezTo>
                  <a:cubicBezTo>
                    <a:pt x="518" y="9314"/>
                    <a:pt x="461" y="9318"/>
                    <a:pt x="403" y="9318"/>
                  </a:cubicBezTo>
                  <a:cubicBezTo>
                    <a:pt x="320" y="9318"/>
                    <a:pt x="233" y="9308"/>
                    <a:pt x="147" y="9272"/>
                  </a:cubicBezTo>
                  <a:cubicBezTo>
                    <a:pt x="85" y="9175"/>
                    <a:pt x="85" y="9077"/>
                    <a:pt x="98" y="8980"/>
                  </a:cubicBezTo>
                  <a:lnTo>
                    <a:pt x="98" y="8956"/>
                  </a:lnTo>
                  <a:cubicBezTo>
                    <a:pt x="98" y="8883"/>
                    <a:pt x="110" y="8822"/>
                    <a:pt x="85" y="8749"/>
                  </a:cubicBezTo>
                  <a:cubicBezTo>
                    <a:pt x="74" y="8725"/>
                    <a:pt x="74" y="8688"/>
                    <a:pt x="74" y="8664"/>
                  </a:cubicBezTo>
                  <a:cubicBezTo>
                    <a:pt x="98" y="8506"/>
                    <a:pt x="98" y="8360"/>
                    <a:pt x="85" y="8226"/>
                  </a:cubicBezTo>
                  <a:lnTo>
                    <a:pt x="85" y="8056"/>
                  </a:lnTo>
                  <a:cubicBezTo>
                    <a:pt x="85" y="7898"/>
                    <a:pt x="74" y="7739"/>
                    <a:pt x="74" y="7582"/>
                  </a:cubicBezTo>
                  <a:cubicBezTo>
                    <a:pt x="61" y="7302"/>
                    <a:pt x="61" y="7010"/>
                    <a:pt x="61" y="6718"/>
                  </a:cubicBezTo>
                  <a:cubicBezTo>
                    <a:pt x="74" y="6147"/>
                    <a:pt x="61" y="5575"/>
                    <a:pt x="49" y="5088"/>
                  </a:cubicBezTo>
                  <a:cubicBezTo>
                    <a:pt x="49" y="5015"/>
                    <a:pt x="49" y="4931"/>
                    <a:pt x="61" y="4858"/>
                  </a:cubicBezTo>
                  <a:lnTo>
                    <a:pt x="61" y="4650"/>
                  </a:lnTo>
                  <a:cubicBezTo>
                    <a:pt x="61" y="4577"/>
                    <a:pt x="61" y="4505"/>
                    <a:pt x="49" y="4432"/>
                  </a:cubicBezTo>
                  <a:lnTo>
                    <a:pt x="49" y="4323"/>
                  </a:lnTo>
                  <a:lnTo>
                    <a:pt x="49" y="4250"/>
                  </a:lnTo>
                  <a:cubicBezTo>
                    <a:pt x="37" y="4188"/>
                    <a:pt x="37" y="4115"/>
                    <a:pt x="37" y="4042"/>
                  </a:cubicBezTo>
                  <a:lnTo>
                    <a:pt x="37" y="3799"/>
                  </a:lnTo>
                  <a:cubicBezTo>
                    <a:pt x="37" y="3507"/>
                    <a:pt x="37" y="3215"/>
                    <a:pt x="49" y="2924"/>
                  </a:cubicBezTo>
                  <a:cubicBezTo>
                    <a:pt x="49" y="2753"/>
                    <a:pt x="49" y="2583"/>
                    <a:pt x="61" y="2413"/>
                  </a:cubicBezTo>
                  <a:cubicBezTo>
                    <a:pt x="61" y="2291"/>
                    <a:pt x="74" y="2170"/>
                    <a:pt x="74" y="2048"/>
                  </a:cubicBezTo>
                  <a:cubicBezTo>
                    <a:pt x="74" y="1926"/>
                    <a:pt x="74" y="1793"/>
                    <a:pt x="85" y="1671"/>
                  </a:cubicBezTo>
                  <a:lnTo>
                    <a:pt x="85" y="1488"/>
                  </a:lnTo>
                  <a:lnTo>
                    <a:pt x="85" y="1428"/>
                  </a:lnTo>
                  <a:lnTo>
                    <a:pt x="195" y="880"/>
                  </a:lnTo>
                  <a:lnTo>
                    <a:pt x="268" y="553"/>
                  </a:lnTo>
                  <a:cubicBezTo>
                    <a:pt x="293" y="467"/>
                    <a:pt x="304" y="370"/>
                    <a:pt x="329" y="285"/>
                  </a:cubicBezTo>
                  <a:cubicBezTo>
                    <a:pt x="341" y="261"/>
                    <a:pt x="341" y="224"/>
                    <a:pt x="341" y="199"/>
                  </a:cubicBezTo>
                  <a:cubicBezTo>
                    <a:pt x="353" y="163"/>
                    <a:pt x="353" y="139"/>
                    <a:pt x="366" y="102"/>
                  </a:cubicBezTo>
                  <a:cubicBezTo>
                    <a:pt x="377" y="53"/>
                    <a:pt x="390" y="42"/>
                    <a:pt x="426" y="29"/>
                  </a:cubicBezTo>
                  <a:close/>
                  <a:moveTo>
                    <a:pt x="440" y="1"/>
                  </a:moveTo>
                  <a:cubicBezTo>
                    <a:pt x="431" y="1"/>
                    <a:pt x="423" y="2"/>
                    <a:pt x="414" y="5"/>
                  </a:cubicBezTo>
                  <a:cubicBezTo>
                    <a:pt x="353" y="5"/>
                    <a:pt x="341" y="66"/>
                    <a:pt x="329" y="90"/>
                  </a:cubicBezTo>
                  <a:cubicBezTo>
                    <a:pt x="329" y="126"/>
                    <a:pt x="317" y="163"/>
                    <a:pt x="317" y="188"/>
                  </a:cubicBezTo>
                  <a:cubicBezTo>
                    <a:pt x="304" y="224"/>
                    <a:pt x="304" y="248"/>
                    <a:pt x="293" y="272"/>
                  </a:cubicBezTo>
                  <a:cubicBezTo>
                    <a:pt x="280" y="370"/>
                    <a:pt x="256" y="455"/>
                    <a:pt x="231" y="540"/>
                  </a:cubicBezTo>
                  <a:cubicBezTo>
                    <a:pt x="207" y="650"/>
                    <a:pt x="195" y="759"/>
                    <a:pt x="171" y="869"/>
                  </a:cubicBezTo>
                  <a:cubicBezTo>
                    <a:pt x="122" y="1051"/>
                    <a:pt x="85" y="1245"/>
                    <a:pt x="49" y="1428"/>
                  </a:cubicBezTo>
                  <a:lnTo>
                    <a:pt x="49" y="1488"/>
                  </a:lnTo>
                  <a:lnTo>
                    <a:pt x="49" y="1671"/>
                  </a:lnTo>
                  <a:cubicBezTo>
                    <a:pt x="49" y="1793"/>
                    <a:pt x="49" y="1926"/>
                    <a:pt x="37" y="2048"/>
                  </a:cubicBezTo>
                  <a:cubicBezTo>
                    <a:pt x="37" y="2170"/>
                    <a:pt x="37" y="2291"/>
                    <a:pt x="25" y="2413"/>
                  </a:cubicBezTo>
                  <a:cubicBezTo>
                    <a:pt x="25" y="2583"/>
                    <a:pt x="13" y="2753"/>
                    <a:pt x="13" y="2912"/>
                  </a:cubicBezTo>
                  <a:cubicBezTo>
                    <a:pt x="1" y="3215"/>
                    <a:pt x="1" y="3507"/>
                    <a:pt x="1" y="3799"/>
                  </a:cubicBezTo>
                  <a:lnTo>
                    <a:pt x="1" y="4042"/>
                  </a:lnTo>
                  <a:cubicBezTo>
                    <a:pt x="1" y="4115"/>
                    <a:pt x="13" y="4188"/>
                    <a:pt x="13" y="4250"/>
                  </a:cubicBezTo>
                  <a:lnTo>
                    <a:pt x="13" y="4323"/>
                  </a:lnTo>
                  <a:lnTo>
                    <a:pt x="13" y="4432"/>
                  </a:lnTo>
                  <a:cubicBezTo>
                    <a:pt x="25" y="4505"/>
                    <a:pt x="25" y="4577"/>
                    <a:pt x="25" y="4663"/>
                  </a:cubicBezTo>
                  <a:lnTo>
                    <a:pt x="25" y="4845"/>
                  </a:lnTo>
                  <a:cubicBezTo>
                    <a:pt x="13" y="4931"/>
                    <a:pt x="13" y="5015"/>
                    <a:pt x="13" y="5088"/>
                  </a:cubicBezTo>
                  <a:cubicBezTo>
                    <a:pt x="25" y="5575"/>
                    <a:pt x="37" y="6147"/>
                    <a:pt x="25" y="6718"/>
                  </a:cubicBezTo>
                  <a:cubicBezTo>
                    <a:pt x="25" y="7010"/>
                    <a:pt x="25" y="7302"/>
                    <a:pt x="37" y="7582"/>
                  </a:cubicBezTo>
                  <a:cubicBezTo>
                    <a:pt x="37" y="7739"/>
                    <a:pt x="49" y="7910"/>
                    <a:pt x="49" y="8068"/>
                  </a:cubicBezTo>
                  <a:lnTo>
                    <a:pt x="49" y="8226"/>
                  </a:lnTo>
                  <a:cubicBezTo>
                    <a:pt x="61" y="8360"/>
                    <a:pt x="61" y="8506"/>
                    <a:pt x="37" y="8652"/>
                  </a:cubicBezTo>
                  <a:cubicBezTo>
                    <a:pt x="37" y="8676"/>
                    <a:pt x="37" y="8725"/>
                    <a:pt x="49" y="8761"/>
                  </a:cubicBezTo>
                  <a:cubicBezTo>
                    <a:pt x="74" y="8822"/>
                    <a:pt x="74" y="8883"/>
                    <a:pt x="61" y="8956"/>
                  </a:cubicBezTo>
                  <a:lnTo>
                    <a:pt x="61" y="8980"/>
                  </a:lnTo>
                  <a:cubicBezTo>
                    <a:pt x="49" y="9077"/>
                    <a:pt x="49" y="9187"/>
                    <a:pt x="122" y="9296"/>
                  </a:cubicBezTo>
                  <a:lnTo>
                    <a:pt x="122" y="9309"/>
                  </a:lnTo>
                  <a:cubicBezTo>
                    <a:pt x="207" y="9345"/>
                    <a:pt x="304" y="9357"/>
                    <a:pt x="390" y="9357"/>
                  </a:cubicBezTo>
                  <a:cubicBezTo>
                    <a:pt x="450" y="9357"/>
                    <a:pt x="512" y="9345"/>
                    <a:pt x="585" y="9333"/>
                  </a:cubicBezTo>
                  <a:cubicBezTo>
                    <a:pt x="706" y="9320"/>
                    <a:pt x="779" y="9247"/>
                    <a:pt x="779" y="9114"/>
                  </a:cubicBezTo>
                  <a:cubicBezTo>
                    <a:pt x="791" y="9090"/>
                    <a:pt x="779" y="9053"/>
                    <a:pt x="779" y="9017"/>
                  </a:cubicBezTo>
                  <a:lnTo>
                    <a:pt x="779" y="8980"/>
                  </a:lnTo>
                  <a:lnTo>
                    <a:pt x="779" y="8931"/>
                  </a:lnTo>
                  <a:cubicBezTo>
                    <a:pt x="767" y="8895"/>
                    <a:pt x="767" y="8858"/>
                    <a:pt x="779" y="8834"/>
                  </a:cubicBezTo>
                  <a:cubicBezTo>
                    <a:pt x="804" y="8737"/>
                    <a:pt x="804" y="8639"/>
                    <a:pt x="767" y="8518"/>
                  </a:cubicBezTo>
                  <a:lnTo>
                    <a:pt x="767" y="8433"/>
                  </a:lnTo>
                  <a:lnTo>
                    <a:pt x="767" y="8409"/>
                  </a:lnTo>
                  <a:cubicBezTo>
                    <a:pt x="755" y="8360"/>
                    <a:pt x="755" y="8323"/>
                    <a:pt x="755" y="8275"/>
                  </a:cubicBezTo>
                  <a:cubicBezTo>
                    <a:pt x="755" y="8153"/>
                    <a:pt x="742" y="8020"/>
                    <a:pt x="742" y="7885"/>
                  </a:cubicBezTo>
                  <a:lnTo>
                    <a:pt x="742" y="7217"/>
                  </a:lnTo>
                  <a:cubicBezTo>
                    <a:pt x="742" y="6937"/>
                    <a:pt x="742" y="6645"/>
                    <a:pt x="731" y="6366"/>
                  </a:cubicBezTo>
                  <a:lnTo>
                    <a:pt x="731" y="6013"/>
                  </a:lnTo>
                  <a:cubicBezTo>
                    <a:pt x="718" y="5879"/>
                    <a:pt x="718" y="5733"/>
                    <a:pt x="718" y="5599"/>
                  </a:cubicBezTo>
                  <a:cubicBezTo>
                    <a:pt x="718" y="5453"/>
                    <a:pt x="706" y="5307"/>
                    <a:pt x="706" y="5174"/>
                  </a:cubicBezTo>
                  <a:cubicBezTo>
                    <a:pt x="706" y="4699"/>
                    <a:pt x="706" y="4225"/>
                    <a:pt x="718" y="3751"/>
                  </a:cubicBezTo>
                  <a:cubicBezTo>
                    <a:pt x="731" y="3569"/>
                    <a:pt x="731" y="3398"/>
                    <a:pt x="731" y="3228"/>
                  </a:cubicBezTo>
                  <a:lnTo>
                    <a:pt x="731" y="2875"/>
                  </a:lnTo>
                  <a:cubicBezTo>
                    <a:pt x="742" y="2680"/>
                    <a:pt x="742" y="2474"/>
                    <a:pt x="755" y="2279"/>
                  </a:cubicBezTo>
                  <a:cubicBezTo>
                    <a:pt x="755" y="2134"/>
                    <a:pt x="755" y="1999"/>
                    <a:pt x="767" y="1866"/>
                  </a:cubicBezTo>
                  <a:cubicBezTo>
                    <a:pt x="767" y="1598"/>
                    <a:pt x="755" y="1367"/>
                    <a:pt x="731" y="1136"/>
                  </a:cubicBezTo>
                  <a:cubicBezTo>
                    <a:pt x="706" y="953"/>
                    <a:pt x="682" y="771"/>
                    <a:pt x="645" y="601"/>
                  </a:cubicBezTo>
                  <a:cubicBezTo>
                    <a:pt x="633" y="480"/>
                    <a:pt x="609" y="358"/>
                    <a:pt x="596" y="236"/>
                  </a:cubicBezTo>
                  <a:cubicBezTo>
                    <a:pt x="585" y="163"/>
                    <a:pt x="560" y="115"/>
                    <a:pt x="523" y="53"/>
                  </a:cubicBezTo>
                  <a:cubicBezTo>
                    <a:pt x="496" y="16"/>
                    <a:pt x="46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7"/>
            <p:cNvSpPr/>
            <p:nvPr/>
          </p:nvSpPr>
          <p:spPr>
            <a:xfrm>
              <a:off x="4722396" y="2990587"/>
              <a:ext cx="51533" cy="462668"/>
            </a:xfrm>
            <a:custGeom>
              <a:avLst/>
              <a:gdLst/>
              <a:ahLst/>
              <a:cxnLst/>
              <a:rect l="l" t="t" r="r" b="b"/>
              <a:pathLst>
                <a:path w="1047" h="9400" extrusionOk="0">
                  <a:moveTo>
                    <a:pt x="404" y="284"/>
                  </a:moveTo>
                  <a:cubicBezTo>
                    <a:pt x="424" y="284"/>
                    <a:pt x="444" y="297"/>
                    <a:pt x="451" y="319"/>
                  </a:cubicBezTo>
                  <a:cubicBezTo>
                    <a:pt x="476" y="416"/>
                    <a:pt x="512" y="513"/>
                    <a:pt x="536" y="611"/>
                  </a:cubicBezTo>
                  <a:cubicBezTo>
                    <a:pt x="560" y="744"/>
                    <a:pt x="573" y="878"/>
                    <a:pt x="597" y="1011"/>
                  </a:cubicBezTo>
                  <a:lnTo>
                    <a:pt x="597" y="1109"/>
                  </a:lnTo>
                  <a:cubicBezTo>
                    <a:pt x="494" y="1127"/>
                    <a:pt x="391" y="1154"/>
                    <a:pt x="288" y="1154"/>
                  </a:cubicBezTo>
                  <a:cubicBezTo>
                    <a:pt x="257" y="1154"/>
                    <a:pt x="226" y="1151"/>
                    <a:pt x="195" y="1146"/>
                  </a:cubicBezTo>
                  <a:cubicBezTo>
                    <a:pt x="184" y="1121"/>
                    <a:pt x="171" y="1097"/>
                    <a:pt x="171" y="1073"/>
                  </a:cubicBezTo>
                  <a:cubicBezTo>
                    <a:pt x="208" y="854"/>
                    <a:pt x="244" y="622"/>
                    <a:pt x="305" y="416"/>
                  </a:cubicBezTo>
                  <a:cubicBezTo>
                    <a:pt x="317" y="379"/>
                    <a:pt x="341" y="343"/>
                    <a:pt x="366" y="306"/>
                  </a:cubicBezTo>
                  <a:cubicBezTo>
                    <a:pt x="376" y="291"/>
                    <a:pt x="390" y="284"/>
                    <a:pt x="404" y="284"/>
                  </a:cubicBezTo>
                  <a:close/>
                  <a:moveTo>
                    <a:pt x="500" y="1194"/>
                  </a:moveTo>
                  <a:cubicBezTo>
                    <a:pt x="536" y="1194"/>
                    <a:pt x="573" y="1194"/>
                    <a:pt x="609" y="1206"/>
                  </a:cubicBezTo>
                  <a:cubicBezTo>
                    <a:pt x="646" y="1219"/>
                    <a:pt x="682" y="1230"/>
                    <a:pt x="682" y="1267"/>
                  </a:cubicBezTo>
                  <a:cubicBezTo>
                    <a:pt x="682" y="1303"/>
                    <a:pt x="657" y="1328"/>
                    <a:pt x="609" y="1328"/>
                  </a:cubicBezTo>
                  <a:cubicBezTo>
                    <a:pt x="500" y="1340"/>
                    <a:pt x="403" y="1352"/>
                    <a:pt x="293" y="1365"/>
                  </a:cubicBezTo>
                  <a:lnTo>
                    <a:pt x="293" y="1352"/>
                  </a:lnTo>
                  <a:cubicBezTo>
                    <a:pt x="260" y="1352"/>
                    <a:pt x="228" y="1358"/>
                    <a:pt x="195" y="1358"/>
                  </a:cubicBezTo>
                  <a:cubicBezTo>
                    <a:pt x="179" y="1358"/>
                    <a:pt x="163" y="1356"/>
                    <a:pt x="147" y="1352"/>
                  </a:cubicBezTo>
                  <a:cubicBezTo>
                    <a:pt x="135" y="1352"/>
                    <a:pt x="111" y="1328"/>
                    <a:pt x="111" y="1303"/>
                  </a:cubicBezTo>
                  <a:cubicBezTo>
                    <a:pt x="111" y="1292"/>
                    <a:pt x="122" y="1267"/>
                    <a:pt x="135" y="1243"/>
                  </a:cubicBezTo>
                  <a:cubicBezTo>
                    <a:pt x="147" y="1230"/>
                    <a:pt x="159" y="1230"/>
                    <a:pt x="171" y="1230"/>
                  </a:cubicBezTo>
                  <a:lnTo>
                    <a:pt x="500" y="1194"/>
                  </a:lnTo>
                  <a:close/>
                  <a:moveTo>
                    <a:pt x="633" y="1413"/>
                  </a:moveTo>
                  <a:cubicBezTo>
                    <a:pt x="706" y="1413"/>
                    <a:pt x="730" y="1438"/>
                    <a:pt x="743" y="1511"/>
                  </a:cubicBezTo>
                  <a:cubicBezTo>
                    <a:pt x="755" y="1632"/>
                    <a:pt x="767" y="1741"/>
                    <a:pt x="767" y="1863"/>
                  </a:cubicBezTo>
                  <a:cubicBezTo>
                    <a:pt x="779" y="2070"/>
                    <a:pt x="792" y="2289"/>
                    <a:pt x="803" y="2495"/>
                  </a:cubicBezTo>
                  <a:cubicBezTo>
                    <a:pt x="828" y="2933"/>
                    <a:pt x="840" y="3383"/>
                    <a:pt x="828" y="3821"/>
                  </a:cubicBezTo>
                  <a:lnTo>
                    <a:pt x="828" y="4636"/>
                  </a:lnTo>
                  <a:lnTo>
                    <a:pt x="828" y="4721"/>
                  </a:lnTo>
                  <a:cubicBezTo>
                    <a:pt x="828" y="4757"/>
                    <a:pt x="803" y="4794"/>
                    <a:pt x="767" y="4806"/>
                  </a:cubicBezTo>
                  <a:cubicBezTo>
                    <a:pt x="719" y="4818"/>
                    <a:pt x="657" y="4830"/>
                    <a:pt x="609" y="4843"/>
                  </a:cubicBezTo>
                  <a:cubicBezTo>
                    <a:pt x="524" y="4843"/>
                    <a:pt x="439" y="4843"/>
                    <a:pt x="354" y="4830"/>
                  </a:cubicBezTo>
                  <a:cubicBezTo>
                    <a:pt x="281" y="4830"/>
                    <a:pt x="195" y="4806"/>
                    <a:pt x="111" y="4794"/>
                  </a:cubicBezTo>
                  <a:cubicBezTo>
                    <a:pt x="98" y="4770"/>
                    <a:pt x="86" y="4733"/>
                    <a:pt x="86" y="4708"/>
                  </a:cubicBezTo>
                  <a:cubicBezTo>
                    <a:pt x="74" y="4527"/>
                    <a:pt x="62" y="4344"/>
                    <a:pt x="74" y="4149"/>
                  </a:cubicBezTo>
                  <a:cubicBezTo>
                    <a:pt x="86" y="4052"/>
                    <a:pt x="74" y="3954"/>
                    <a:pt x="74" y="3846"/>
                  </a:cubicBezTo>
                  <a:cubicBezTo>
                    <a:pt x="74" y="3687"/>
                    <a:pt x="86" y="3529"/>
                    <a:pt x="74" y="3359"/>
                  </a:cubicBezTo>
                  <a:cubicBezTo>
                    <a:pt x="74" y="3030"/>
                    <a:pt x="86" y="2690"/>
                    <a:pt x="86" y="2362"/>
                  </a:cubicBezTo>
                  <a:lnTo>
                    <a:pt x="86" y="1595"/>
                  </a:lnTo>
                  <a:cubicBezTo>
                    <a:pt x="86" y="1559"/>
                    <a:pt x="86" y="1522"/>
                    <a:pt x="98" y="1474"/>
                  </a:cubicBezTo>
                  <a:cubicBezTo>
                    <a:pt x="184" y="1438"/>
                    <a:pt x="268" y="1425"/>
                    <a:pt x="354" y="1425"/>
                  </a:cubicBezTo>
                  <a:cubicBezTo>
                    <a:pt x="439" y="1425"/>
                    <a:pt x="536" y="1413"/>
                    <a:pt x="633" y="1413"/>
                  </a:cubicBezTo>
                  <a:close/>
                  <a:moveTo>
                    <a:pt x="195" y="4879"/>
                  </a:moveTo>
                  <a:cubicBezTo>
                    <a:pt x="244" y="4891"/>
                    <a:pt x="293" y="4903"/>
                    <a:pt x="341" y="4903"/>
                  </a:cubicBezTo>
                  <a:cubicBezTo>
                    <a:pt x="393" y="4912"/>
                    <a:pt x="447" y="4916"/>
                    <a:pt x="501" y="4916"/>
                  </a:cubicBezTo>
                  <a:cubicBezTo>
                    <a:pt x="586" y="4916"/>
                    <a:pt x="673" y="4906"/>
                    <a:pt x="755" y="4891"/>
                  </a:cubicBezTo>
                  <a:lnTo>
                    <a:pt x="803" y="4891"/>
                  </a:lnTo>
                  <a:cubicBezTo>
                    <a:pt x="865" y="5062"/>
                    <a:pt x="803" y="5098"/>
                    <a:pt x="670" y="5098"/>
                  </a:cubicBezTo>
                  <a:cubicBezTo>
                    <a:pt x="581" y="5098"/>
                    <a:pt x="492" y="5103"/>
                    <a:pt x="402" y="5103"/>
                  </a:cubicBezTo>
                  <a:cubicBezTo>
                    <a:pt x="358" y="5103"/>
                    <a:pt x="313" y="5102"/>
                    <a:pt x="268" y="5098"/>
                  </a:cubicBezTo>
                  <a:cubicBezTo>
                    <a:pt x="184" y="5098"/>
                    <a:pt x="184" y="5098"/>
                    <a:pt x="98" y="5037"/>
                  </a:cubicBezTo>
                  <a:cubicBezTo>
                    <a:pt x="98" y="5013"/>
                    <a:pt x="86" y="4976"/>
                    <a:pt x="86" y="4952"/>
                  </a:cubicBezTo>
                  <a:cubicBezTo>
                    <a:pt x="86" y="4927"/>
                    <a:pt x="98" y="4916"/>
                    <a:pt x="98" y="4891"/>
                  </a:cubicBezTo>
                  <a:cubicBezTo>
                    <a:pt x="135" y="4879"/>
                    <a:pt x="171" y="4879"/>
                    <a:pt x="195" y="4879"/>
                  </a:cubicBezTo>
                  <a:close/>
                  <a:moveTo>
                    <a:pt x="184" y="5159"/>
                  </a:moveTo>
                  <a:cubicBezTo>
                    <a:pt x="277" y="5179"/>
                    <a:pt x="371" y="5188"/>
                    <a:pt x="462" y="5188"/>
                  </a:cubicBezTo>
                  <a:cubicBezTo>
                    <a:pt x="537" y="5188"/>
                    <a:pt x="611" y="5182"/>
                    <a:pt x="682" y="5171"/>
                  </a:cubicBezTo>
                  <a:lnTo>
                    <a:pt x="779" y="5171"/>
                  </a:lnTo>
                  <a:cubicBezTo>
                    <a:pt x="803" y="5171"/>
                    <a:pt x="816" y="5171"/>
                    <a:pt x="828" y="5208"/>
                  </a:cubicBezTo>
                  <a:cubicBezTo>
                    <a:pt x="840" y="5232"/>
                    <a:pt x="828" y="5281"/>
                    <a:pt x="803" y="5292"/>
                  </a:cubicBezTo>
                  <a:lnTo>
                    <a:pt x="694" y="5329"/>
                  </a:lnTo>
                  <a:cubicBezTo>
                    <a:pt x="649" y="5332"/>
                    <a:pt x="603" y="5334"/>
                    <a:pt x="556" y="5334"/>
                  </a:cubicBezTo>
                  <a:cubicBezTo>
                    <a:pt x="428" y="5334"/>
                    <a:pt x="296" y="5323"/>
                    <a:pt x="171" y="5305"/>
                  </a:cubicBezTo>
                  <a:cubicBezTo>
                    <a:pt x="147" y="5292"/>
                    <a:pt x="122" y="5281"/>
                    <a:pt x="111" y="5256"/>
                  </a:cubicBezTo>
                  <a:cubicBezTo>
                    <a:pt x="86" y="5232"/>
                    <a:pt x="86" y="5195"/>
                    <a:pt x="122" y="5159"/>
                  </a:cubicBezTo>
                  <a:close/>
                  <a:moveTo>
                    <a:pt x="111" y="5378"/>
                  </a:moveTo>
                  <a:cubicBezTo>
                    <a:pt x="244" y="5390"/>
                    <a:pt x="354" y="5402"/>
                    <a:pt x="476" y="5414"/>
                  </a:cubicBezTo>
                  <a:cubicBezTo>
                    <a:pt x="560" y="5414"/>
                    <a:pt x="646" y="5402"/>
                    <a:pt x="719" y="5402"/>
                  </a:cubicBezTo>
                  <a:cubicBezTo>
                    <a:pt x="755" y="5402"/>
                    <a:pt x="792" y="5390"/>
                    <a:pt x="828" y="5390"/>
                  </a:cubicBezTo>
                  <a:cubicBezTo>
                    <a:pt x="828" y="5427"/>
                    <a:pt x="840" y="5463"/>
                    <a:pt x="840" y="5487"/>
                  </a:cubicBezTo>
                  <a:cubicBezTo>
                    <a:pt x="852" y="5754"/>
                    <a:pt x="865" y="6010"/>
                    <a:pt x="889" y="6278"/>
                  </a:cubicBezTo>
                  <a:cubicBezTo>
                    <a:pt x="901" y="6594"/>
                    <a:pt x="925" y="6922"/>
                    <a:pt x="949" y="7238"/>
                  </a:cubicBezTo>
                  <a:lnTo>
                    <a:pt x="949" y="7603"/>
                  </a:lnTo>
                  <a:cubicBezTo>
                    <a:pt x="949" y="7943"/>
                    <a:pt x="949" y="8284"/>
                    <a:pt x="962" y="8624"/>
                  </a:cubicBezTo>
                  <a:cubicBezTo>
                    <a:pt x="962" y="8734"/>
                    <a:pt x="913" y="8795"/>
                    <a:pt x="828" y="8843"/>
                  </a:cubicBezTo>
                  <a:cubicBezTo>
                    <a:pt x="761" y="8877"/>
                    <a:pt x="693" y="8893"/>
                    <a:pt x="626" y="8893"/>
                  </a:cubicBezTo>
                  <a:cubicBezTo>
                    <a:pt x="547" y="8893"/>
                    <a:pt x="469" y="8871"/>
                    <a:pt x="390" y="8832"/>
                  </a:cubicBezTo>
                  <a:cubicBezTo>
                    <a:pt x="341" y="8807"/>
                    <a:pt x="317" y="8770"/>
                    <a:pt x="293" y="8722"/>
                  </a:cubicBezTo>
                  <a:lnTo>
                    <a:pt x="293" y="8686"/>
                  </a:lnTo>
                  <a:cubicBezTo>
                    <a:pt x="281" y="8613"/>
                    <a:pt x="281" y="8527"/>
                    <a:pt x="257" y="8467"/>
                  </a:cubicBezTo>
                  <a:cubicBezTo>
                    <a:pt x="232" y="8394"/>
                    <a:pt x="244" y="8321"/>
                    <a:pt x="232" y="8248"/>
                  </a:cubicBezTo>
                  <a:cubicBezTo>
                    <a:pt x="220" y="7992"/>
                    <a:pt x="195" y="7737"/>
                    <a:pt x="184" y="7481"/>
                  </a:cubicBezTo>
                  <a:lnTo>
                    <a:pt x="147" y="6862"/>
                  </a:lnTo>
                  <a:cubicBezTo>
                    <a:pt x="135" y="6667"/>
                    <a:pt x="122" y="6472"/>
                    <a:pt x="122" y="6289"/>
                  </a:cubicBezTo>
                  <a:cubicBezTo>
                    <a:pt x="111" y="5998"/>
                    <a:pt x="98" y="5706"/>
                    <a:pt x="98" y="5414"/>
                  </a:cubicBezTo>
                  <a:cubicBezTo>
                    <a:pt x="98" y="5414"/>
                    <a:pt x="98" y="5402"/>
                    <a:pt x="111" y="5378"/>
                  </a:cubicBezTo>
                  <a:close/>
                  <a:moveTo>
                    <a:pt x="865" y="8916"/>
                  </a:moveTo>
                  <a:cubicBezTo>
                    <a:pt x="876" y="8941"/>
                    <a:pt x="889" y="8965"/>
                    <a:pt x="889" y="8978"/>
                  </a:cubicBezTo>
                  <a:cubicBezTo>
                    <a:pt x="876" y="9038"/>
                    <a:pt x="876" y="9099"/>
                    <a:pt x="865" y="9172"/>
                  </a:cubicBezTo>
                  <a:cubicBezTo>
                    <a:pt x="852" y="9257"/>
                    <a:pt x="828" y="9294"/>
                    <a:pt x="730" y="9306"/>
                  </a:cubicBezTo>
                  <a:cubicBezTo>
                    <a:pt x="694" y="9318"/>
                    <a:pt x="657" y="9318"/>
                    <a:pt x="621" y="9318"/>
                  </a:cubicBezTo>
                  <a:cubicBezTo>
                    <a:pt x="500" y="9294"/>
                    <a:pt x="476" y="9294"/>
                    <a:pt x="451" y="9160"/>
                  </a:cubicBezTo>
                  <a:cubicBezTo>
                    <a:pt x="439" y="9099"/>
                    <a:pt x="414" y="9026"/>
                    <a:pt x="427" y="8941"/>
                  </a:cubicBezTo>
                  <a:lnTo>
                    <a:pt x="427" y="8941"/>
                  </a:lnTo>
                  <a:cubicBezTo>
                    <a:pt x="496" y="8957"/>
                    <a:pt x="560" y="8966"/>
                    <a:pt x="623" y="8966"/>
                  </a:cubicBezTo>
                  <a:cubicBezTo>
                    <a:pt x="704" y="8966"/>
                    <a:pt x="783" y="8951"/>
                    <a:pt x="865" y="8916"/>
                  </a:cubicBezTo>
                  <a:close/>
                  <a:moveTo>
                    <a:pt x="385" y="0"/>
                  </a:moveTo>
                  <a:cubicBezTo>
                    <a:pt x="378" y="0"/>
                    <a:pt x="372" y="1"/>
                    <a:pt x="366" y="2"/>
                  </a:cubicBezTo>
                  <a:cubicBezTo>
                    <a:pt x="330" y="2"/>
                    <a:pt x="305" y="38"/>
                    <a:pt x="305" y="100"/>
                  </a:cubicBezTo>
                  <a:cubicBezTo>
                    <a:pt x="317" y="184"/>
                    <a:pt x="293" y="270"/>
                    <a:pt x="257" y="355"/>
                  </a:cubicBezTo>
                  <a:cubicBezTo>
                    <a:pt x="244" y="379"/>
                    <a:pt x="232" y="416"/>
                    <a:pt x="220" y="452"/>
                  </a:cubicBezTo>
                  <a:cubicBezTo>
                    <a:pt x="195" y="598"/>
                    <a:pt x="171" y="744"/>
                    <a:pt x="135" y="902"/>
                  </a:cubicBezTo>
                  <a:cubicBezTo>
                    <a:pt x="111" y="1011"/>
                    <a:pt x="111" y="1133"/>
                    <a:pt x="49" y="1230"/>
                  </a:cubicBezTo>
                  <a:cubicBezTo>
                    <a:pt x="38" y="1255"/>
                    <a:pt x="38" y="1267"/>
                    <a:pt x="25" y="1292"/>
                  </a:cubicBezTo>
                  <a:lnTo>
                    <a:pt x="25" y="1511"/>
                  </a:lnTo>
                  <a:cubicBezTo>
                    <a:pt x="25" y="2033"/>
                    <a:pt x="38" y="2544"/>
                    <a:pt x="1" y="3067"/>
                  </a:cubicBezTo>
                  <a:lnTo>
                    <a:pt x="1" y="3213"/>
                  </a:lnTo>
                  <a:cubicBezTo>
                    <a:pt x="13" y="3359"/>
                    <a:pt x="25" y="3505"/>
                    <a:pt x="1" y="3651"/>
                  </a:cubicBezTo>
                  <a:lnTo>
                    <a:pt x="1" y="3954"/>
                  </a:lnTo>
                  <a:cubicBezTo>
                    <a:pt x="25" y="4113"/>
                    <a:pt x="13" y="4283"/>
                    <a:pt x="13" y="4441"/>
                  </a:cubicBezTo>
                  <a:lnTo>
                    <a:pt x="13" y="4551"/>
                  </a:lnTo>
                  <a:cubicBezTo>
                    <a:pt x="25" y="5025"/>
                    <a:pt x="38" y="5499"/>
                    <a:pt x="49" y="5986"/>
                  </a:cubicBezTo>
                  <a:cubicBezTo>
                    <a:pt x="49" y="6144"/>
                    <a:pt x="49" y="6314"/>
                    <a:pt x="62" y="6472"/>
                  </a:cubicBezTo>
                  <a:cubicBezTo>
                    <a:pt x="74" y="6752"/>
                    <a:pt x="98" y="7043"/>
                    <a:pt x="111" y="7324"/>
                  </a:cubicBezTo>
                  <a:lnTo>
                    <a:pt x="111" y="7408"/>
                  </a:lnTo>
                  <a:cubicBezTo>
                    <a:pt x="135" y="7652"/>
                    <a:pt x="147" y="7907"/>
                    <a:pt x="159" y="8151"/>
                  </a:cubicBezTo>
                  <a:cubicBezTo>
                    <a:pt x="171" y="8297"/>
                    <a:pt x="184" y="8443"/>
                    <a:pt x="195" y="8600"/>
                  </a:cubicBezTo>
                  <a:cubicBezTo>
                    <a:pt x="208" y="8686"/>
                    <a:pt x="220" y="8783"/>
                    <a:pt x="293" y="8856"/>
                  </a:cubicBezTo>
                  <a:cubicBezTo>
                    <a:pt x="330" y="8892"/>
                    <a:pt x="341" y="8953"/>
                    <a:pt x="354" y="9002"/>
                  </a:cubicBezTo>
                  <a:cubicBezTo>
                    <a:pt x="354" y="9075"/>
                    <a:pt x="366" y="9148"/>
                    <a:pt x="378" y="9208"/>
                  </a:cubicBezTo>
                  <a:cubicBezTo>
                    <a:pt x="390" y="9270"/>
                    <a:pt x="403" y="9318"/>
                    <a:pt x="463" y="9354"/>
                  </a:cubicBezTo>
                  <a:cubicBezTo>
                    <a:pt x="529" y="9373"/>
                    <a:pt x="602" y="9399"/>
                    <a:pt x="670" y="9399"/>
                  </a:cubicBezTo>
                  <a:cubicBezTo>
                    <a:pt x="691" y="9399"/>
                    <a:pt x="711" y="9397"/>
                    <a:pt x="730" y="9391"/>
                  </a:cubicBezTo>
                  <a:cubicBezTo>
                    <a:pt x="889" y="9354"/>
                    <a:pt x="938" y="9306"/>
                    <a:pt x="949" y="9160"/>
                  </a:cubicBezTo>
                  <a:cubicBezTo>
                    <a:pt x="962" y="9099"/>
                    <a:pt x="962" y="9038"/>
                    <a:pt x="962" y="8978"/>
                  </a:cubicBezTo>
                  <a:cubicBezTo>
                    <a:pt x="962" y="8916"/>
                    <a:pt x="962" y="8856"/>
                    <a:pt x="998" y="8807"/>
                  </a:cubicBezTo>
                  <a:cubicBezTo>
                    <a:pt x="1035" y="8770"/>
                    <a:pt x="1047" y="8722"/>
                    <a:pt x="1047" y="8673"/>
                  </a:cubicBezTo>
                  <a:cubicBezTo>
                    <a:pt x="1047" y="8552"/>
                    <a:pt x="1035" y="8430"/>
                    <a:pt x="1022" y="8308"/>
                  </a:cubicBezTo>
                  <a:cubicBezTo>
                    <a:pt x="1022" y="8235"/>
                    <a:pt x="1011" y="8162"/>
                    <a:pt x="1011" y="8102"/>
                  </a:cubicBezTo>
                  <a:cubicBezTo>
                    <a:pt x="1011" y="7834"/>
                    <a:pt x="1011" y="7567"/>
                    <a:pt x="998" y="7299"/>
                  </a:cubicBezTo>
                  <a:cubicBezTo>
                    <a:pt x="986" y="6922"/>
                    <a:pt x="962" y="6545"/>
                    <a:pt x="938" y="6168"/>
                  </a:cubicBezTo>
                  <a:cubicBezTo>
                    <a:pt x="925" y="5876"/>
                    <a:pt x="925" y="5572"/>
                    <a:pt x="901" y="5281"/>
                  </a:cubicBezTo>
                  <a:cubicBezTo>
                    <a:pt x="889" y="4916"/>
                    <a:pt x="901" y="4563"/>
                    <a:pt x="901" y="4198"/>
                  </a:cubicBezTo>
                  <a:cubicBezTo>
                    <a:pt x="901" y="3943"/>
                    <a:pt x="889" y="3675"/>
                    <a:pt x="901" y="3408"/>
                  </a:cubicBezTo>
                  <a:cubicBezTo>
                    <a:pt x="913" y="3103"/>
                    <a:pt x="876" y="2800"/>
                    <a:pt x="865" y="2495"/>
                  </a:cubicBezTo>
                  <a:lnTo>
                    <a:pt x="865" y="2471"/>
                  </a:lnTo>
                  <a:cubicBezTo>
                    <a:pt x="852" y="2240"/>
                    <a:pt x="828" y="2009"/>
                    <a:pt x="816" y="1778"/>
                  </a:cubicBezTo>
                  <a:cubicBezTo>
                    <a:pt x="816" y="1608"/>
                    <a:pt x="828" y="1449"/>
                    <a:pt x="767" y="1292"/>
                  </a:cubicBezTo>
                  <a:cubicBezTo>
                    <a:pt x="755" y="1243"/>
                    <a:pt x="743" y="1182"/>
                    <a:pt x="719" y="1146"/>
                  </a:cubicBezTo>
                  <a:cubicBezTo>
                    <a:pt x="694" y="1109"/>
                    <a:pt x="682" y="1060"/>
                    <a:pt x="682" y="1011"/>
                  </a:cubicBezTo>
                  <a:cubicBezTo>
                    <a:pt x="657" y="878"/>
                    <a:pt x="633" y="744"/>
                    <a:pt x="609" y="622"/>
                  </a:cubicBezTo>
                  <a:cubicBezTo>
                    <a:pt x="584" y="525"/>
                    <a:pt x="560" y="428"/>
                    <a:pt x="536" y="343"/>
                  </a:cubicBezTo>
                  <a:cubicBezTo>
                    <a:pt x="512" y="257"/>
                    <a:pt x="463" y="184"/>
                    <a:pt x="463" y="87"/>
                  </a:cubicBezTo>
                  <a:cubicBezTo>
                    <a:pt x="463" y="35"/>
                    <a:pt x="42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7"/>
            <p:cNvSpPr/>
            <p:nvPr/>
          </p:nvSpPr>
          <p:spPr>
            <a:xfrm>
              <a:off x="4721215" y="2989504"/>
              <a:ext cx="53354" cy="464538"/>
            </a:xfrm>
            <a:custGeom>
              <a:avLst/>
              <a:gdLst/>
              <a:ahLst/>
              <a:cxnLst/>
              <a:rect l="l" t="t" r="r" b="b"/>
              <a:pathLst>
                <a:path w="1084" h="9438" extrusionOk="0">
                  <a:moveTo>
                    <a:pt x="424" y="323"/>
                  </a:moveTo>
                  <a:cubicBezTo>
                    <a:pt x="425" y="323"/>
                    <a:pt x="427" y="325"/>
                    <a:pt x="427" y="328"/>
                  </a:cubicBezTo>
                  <a:cubicBezTo>
                    <a:pt x="438" y="328"/>
                    <a:pt x="451" y="328"/>
                    <a:pt x="451" y="341"/>
                  </a:cubicBezTo>
                  <a:lnTo>
                    <a:pt x="475" y="389"/>
                  </a:lnTo>
                  <a:cubicBezTo>
                    <a:pt x="500" y="474"/>
                    <a:pt x="524" y="560"/>
                    <a:pt x="536" y="633"/>
                  </a:cubicBezTo>
                  <a:cubicBezTo>
                    <a:pt x="560" y="742"/>
                    <a:pt x="572" y="851"/>
                    <a:pt x="584" y="949"/>
                  </a:cubicBezTo>
                  <a:lnTo>
                    <a:pt x="597" y="1033"/>
                  </a:lnTo>
                  <a:cubicBezTo>
                    <a:pt x="608" y="1058"/>
                    <a:pt x="608" y="1070"/>
                    <a:pt x="608" y="1095"/>
                  </a:cubicBezTo>
                  <a:cubicBezTo>
                    <a:pt x="597" y="1095"/>
                    <a:pt x="597" y="1106"/>
                    <a:pt x="597" y="1119"/>
                  </a:cubicBezTo>
                  <a:cubicBezTo>
                    <a:pt x="572" y="1119"/>
                    <a:pt x="548" y="1131"/>
                    <a:pt x="524" y="1131"/>
                  </a:cubicBezTo>
                  <a:cubicBezTo>
                    <a:pt x="453" y="1148"/>
                    <a:pt x="382" y="1160"/>
                    <a:pt x="311" y="1160"/>
                  </a:cubicBezTo>
                  <a:cubicBezTo>
                    <a:pt x="284" y="1160"/>
                    <a:pt x="258" y="1158"/>
                    <a:pt x="232" y="1155"/>
                  </a:cubicBezTo>
                  <a:lnTo>
                    <a:pt x="232" y="1131"/>
                  </a:lnTo>
                  <a:cubicBezTo>
                    <a:pt x="219" y="1119"/>
                    <a:pt x="219" y="1106"/>
                    <a:pt x="219" y="1095"/>
                  </a:cubicBezTo>
                  <a:lnTo>
                    <a:pt x="232" y="1009"/>
                  </a:lnTo>
                  <a:cubicBezTo>
                    <a:pt x="256" y="827"/>
                    <a:pt x="292" y="633"/>
                    <a:pt x="341" y="438"/>
                  </a:cubicBezTo>
                  <a:cubicBezTo>
                    <a:pt x="354" y="401"/>
                    <a:pt x="390" y="365"/>
                    <a:pt x="402" y="341"/>
                  </a:cubicBezTo>
                  <a:cubicBezTo>
                    <a:pt x="411" y="332"/>
                    <a:pt x="419" y="323"/>
                    <a:pt x="424" y="323"/>
                  </a:cubicBezTo>
                  <a:close/>
                  <a:moveTo>
                    <a:pt x="419" y="287"/>
                  </a:moveTo>
                  <a:cubicBezTo>
                    <a:pt x="402" y="287"/>
                    <a:pt x="386" y="299"/>
                    <a:pt x="378" y="316"/>
                  </a:cubicBezTo>
                  <a:lnTo>
                    <a:pt x="305" y="425"/>
                  </a:lnTo>
                  <a:cubicBezTo>
                    <a:pt x="256" y="620"/>
                    <a:pt x="219" y="814"/>
                    <a:pt x="195" y="1009"/>
                  </a:cubicBezTo>
                  <a:lnTo>
                    <a:pt x="183" y="1082"/>
                  </a:lnTo>
                  <a:cubicBezTo>
                    <a:pt x="183" y="1106"/>
                    <a:pt x="183" y="1131"/>
                    <a:pt x="195" y="1143"/>
                  </a:cubicBezTo>
                  <a:lnTo>
                    <a:pt x="195" y="1168"/>
                  </a:lnTo>
                  <a:lnTo>
                    <a:pt x="208" y="1179"/>
                  </a:lnTo>
                  <a:lnTo>
                    <a:pt x="219" y="1179"/>
                  </a:lnTo>
                  <a:cubicBezTo>
                    <a:pt x="244" y="1192"/>
                    <a:pt x="281" y="1192"/>
                    <a:pt x="317" y="1192"/>
                  </a:cubicBezTo>
                  <a:cubicBezTo>
                    <a:pt x="390" y="1192"/>
                    <a:pt x="451" y="1179"/>
                    <a:pt x="524" y="1168"/>
                  </a:cubicBezTo>
                  <a:cubicBezTo>
                    <a:pt x="560" y="1168"/>
                    <a:pt x="584" y="1155"/>
                    <a:pt x="621" y="1155"/>
                  </a:cubicBezTo>
                  <a:lnTo>
                    <a:pt x="633" y="1143"/>
                  </a:lnTo>
                  <a:lnTo>
                    <a:pt x="633" y="1131"/>
                  </a:lnTo>
                  <a:lnTo>
                    <a:pt x="633" y="1095"/>
                  </a:lnTo>
                  <a:cubicBezTo>
                    <a:pt x="633" y="1070"/>
                    <a:pt x="645" y="1046"/>
                    <a:pt x="633" y="1033"/>
                  </a:cubicBezTo>
                  <a:lnTo>
                    <a:pt x="621" y="949"/>
                  </a:lnTo>
                  <a:cubicBezTo>
                    <a:pt x="608" y="839"/>
                    <a:pt x="597" y="730"/>
                    <a:pt x="572" y="633"/>
                  </a:cubicBezTo>
                  <a:cubicBezTo>
                    <a:pt x="560" y="547"/>
                    <a:pt x="524" y="462"/>
                    <a:pt x="500" y="389"/>
                  </a:cubicBezTo>
                  <a:lnTo>
                    <a:pt x="487" y="341"/>
                  </a:lnTo>
                  <a:cubicBezTo>
                    <a:pt x="475" y="304"/>
                    <a:pt x="463" y="292"/>
                    <a:pt x="438" y="292"/>
                  </a:cubicBezTo>
                  <a:cubicBezTo>
                    <a:pt x="432" y="289"/>
                    <a:pt x="425" y="287"/>
                    <a:pt x="419" y="287"/>
                  </a:cubicBezTo>
                  <a:close/>
                  <a:moveTo>
                    <a:pt x="524" y="1228"/>
                  </a:moveTo>
                  <a:cubicBezTo>
                    <a:pt x="560" y="1228"/>
                    <a:pt x="597" y="1228"/>
                    <a:pt x="633" y="1241"/>
                  </a:cubicBezTo>
                  <a:cubicBezTo>
                    <a:pt x="681" y="1252"/>
                    <a:pt x="681" y="1289"/>
                    <a:pt x="681" y="1301"/>
                  </a:cubicBezTo>
                  <a:cubicBezTo>
                    <a:pt x="681" y="1325"/>
                    <a:pt x="645" y="1338"/>
                    <a:pt x="633" y="1338"/>
                  </a:cubicBezTo>
                  <a:cubicBezTo>
                    <a:pt x="560" y="1338"/>
                    <a:pt x="475" y="1350"/>
                    <a:pt x="402" y="1362"/>
                  </a:cubicBezTo>
                  <a:lnTo>
                    <a:pt x="171" y="1362"/>
                  </a:lnTo>
                  <a:cubicBezTo>
                    <a:pt x="171" y="1362"/>
                    <a:pt x="146" y="1338"/>
                    <a:pt x="146" y="1325"/>
                  </a:cubicBezTo>
                  <a:cubicBezTo>
                    <a:pt x="146" y="1314"/>
                    <a:pt x="171" y="1289"/>
                    <a:pt x="171" y="1277"/>
                  </a:cubicBezTo>
                  <a:cubicBezTo>
                    <a:pt x="171" y="1277"/>
                    <a:pt x="183" y="1265"/>
                    <a:pt x="195" y="1265"/>
                  </a:cubicBezTo>
                  <a:lnTo>
                    <a:pt x="232" y="1265"/>
                  </a:lnTo>
                  <a:lnTo>
                    <a:pt x="524" y="1228"/>
                  </a:lnTo>
                  <a:close/>
                  <a:moveTo>
                    <a:pt x="524" y="1192"/>
                  </a:moveTo>
                  <a:lnTo>
                    <a:pt x="232" y="1228"/>
                  </a:lnTo>
                  <a:lnTo>
                    <a:pt x="195" y="1228"/>
                  </a:lnTo>
                  <a:cubicBezTo>
                    <a:pt x="183" y="1228"/>
                    <a:pt x="159" y="1241"/>
                    <a:pt x="146" y="1252"/>
                  </a:cubicBezTo>
                  <a:cubicBezTo>
                    <a:pt x="122" y="1277"/>
                    <a:pt x="110" y="1301"/>
                    <a:pt x="110" y="1325"/>
                  </a:cubicBezTo>
                  <a:cubicBezTo>
                    <a:pt x="122" y="1350"/>
                    <a:pt x="146" y="1387"/>
                    <a:pt x="171" y="1398"/>
                  </a:cubicBezTo>
                  <a:lnTo>
                    <a:pt x="414" y="1398"/>
                  </a:lnTo>
                  <a:cubicBezTo>
                    <a:pt x="487" y="1387"/>
                    <a:pt x="560" y="1374"/>
                    <a:pt x="633" y="1374"/>
                  </a:cubicBezTo>
                  <a:cubicBezTo>
                    <a:pt x="694" y="1362"/>
                    <a:pt x="718" y="1325"/>
                    <a:pt x="718" y="1289"/>
                  </a:cubicBezTo>
                  <a:cubicBezTo>
                    <a:pt x="718" y="1252"/>
                    <a:pt x="694" y="1216"/>
                    <a:pt x="645" y="1204"/>
                  </a:cubicBezTo>
                  <a:cubicBezTo>
                    <a:pt x="597" y="1204"/>
                    <a:pt x="560" y="1192"/>
                    <a:pt x="524" y="1192"/>
                  </a:cubicBezTo>
                  <a:close/>
                  <a:moveTo>
                    <a:pt x="657" y="1460"/>
                  </a:moveTo>
                  <a:cubicBezTo>
                    <a:pt x="718" y="1460"/>
                    <a:pt x="743" y="1471"/>
                    <a:pt x="743" y="1533"/>
                  </a:cubicBezTo>
                  <a:cubicBezTo>
                    <a:pt x="754" y="1630"/>
                    <a:pt x="767" y="1751"/>
                    <a:pt x="779" y="1885"/>
                  </a:cubicBezTo>
                  <a:cubicBezTo>
                    <a:pt x="779" y="1995"/>
                    <a:pt x="791" y="2116"/>
                    <a:pt x="791" y="2225"/>
                  </a:cubicBezTo>
                  <a:cubicBezTo>
                    <a:pt x="791" y="2323"/>
                    <a:pt x="803" y="2420"/>
                    <a:pt x="803" y="2517"/>
                  </a:cubicBezTo>
                  <a:cubicBezTo>
                    <a:pt x="840" y="3052"/>
                    <a:pt x="840" y="3466"/>
                    <a:pt x="840" y="3843"/>
                  </a:cubicBezTo>
                  <a:lnTo>
                    <a:pt x="840" y="4390"/>
                  </a:lnTo>
                  <a:lnTo>
                    <a:pt x="840" y="4658"/>
                  </a:lnTo>
                  <a:lnTo>
                    <a:pt x="840" y="4743"/>
                  </a:lnTo>
                  <a:cubicBezTo>
                    <a:pt x="827" y="4779"/>
                    <a:pt x="816" y="4803"/>
                    <a:pt x="791" y="4803"/>
                  </a:cubicBezTo>
                  <a:cubicBezTo>
                    <a:pt x="730" y="4828"/>
                    <a:pt x="681" y="4840"/>
                    <a:pt x="621" y="4840"/>
                  </a:cubicBezTo>
                  <a:cubicBezTo>
                    <a:pt x="597" y="4844"/>
                    <a:pt x="571" y="4846"/>
                    <a:pt x="544" y="4846"/>
                  </a:cubicBezTo>
                  <a:cubicBezTo>
                    <a:pt x="491" y="4846"/>
                    <a:pt x="434" y="4840"/>
                    <a:pt x="378" y="4840"/>
                  </a:cubicBezTo>
                  <a:cubicBezTo>
                    <a:pt x="329" y="4840"/>
                    <a:pt x="268" y="4828"/>
                    <a:pt x="219" y="4816"/>
                  </a:cubicBezTo>
                  <a:cubicBezTo>
                    <a:pt x="195" y="4816"/>
                    <a:pt x="171" y="4803"/>
                    <a:pt x="146" y="4803"/>
                  </a:cubicBezTo>
                  <a:cubicBezTo>
                    <a:pt x="146" y="4792"/>
                    <a:pt x="146" y="4792"/>
                    <a:pt x="135" y="4779"/>
                  </a:cubicBezTo>
                  <a:cubicBezTo>
                    <a:pt x="135" y="4767"/>
                    <a:pt x="122" y="4743"/>
                    <a:pt x="122" y="4730"/>
                  </a:cubicBezTo>
                  <a:lnTo>
                    <a:pt x="122" y="4609"/>
                  </a:lnTo>
                  <a:cubicBezTo>
                    <a:pt x="110" y="4476"/>
                    <a:pt x="110" y="4317"/>
                    <a:pt x="122" y="4184"/>
                  </a:cubicBezTo>
                  <a:lnTo>
                    <a:pt x="122" y="3989"/>
                  </a:lnTo>
                  <a:cubicBezTo>
                    <a:pt x="110" y="3952"/>
                    <a:pt x="110" y="3916"/>
                    <a:pt x="110" y="3868"/>
                  </a:cubicBezTo>
                  <a:lnTo>
                    <a:pt x="110" y="3673"/>
                  </a:lnTo>
                  <a:cubicBezTo>
                    <a:pt x="122" y="3576"/>
                    <a:pt x="122" y="3478"/>
                    <a:pt x="122" y="3381"/>
                  </a:cubicBezTo>
                  <a:cubicBezTo>
                    <a:pt x="110" y="3162"/>
                    <a:pt x="122" y="2955"/>
                    <a:pt x="122" y="2736"/>
                  </a:cubicBezTo>
                  <a:cubicBezTo>
                    <a:pt x="122" y="2627"/>
                    <a:pt x="135" y="2505"/>
                    <a:pt x="135" y="2384"/>
                  </a:cubicBezTo>
                  <a:lnTo>
                    <a:pt x="135" y="1885"/>
                  </a:lnTo>
                  <a:lnTo>
                    <a:pt x="135" y="1617"/>
                  </a:lnTo>
                  <a:lnTo>
                    <a:pt x="135" y="1533"/>
                  </a:lnTo>
                  <a:lnTo>
                    <a:pt x="135" y="1508"/>
                  </a:lnTo>
                  <a:cubicBezTo>
                    <a:pt x="219" y="1471"/>
                    <a:pt x="292" y="1471"/>
                    <a:pt x="378" y="1471"/>
                  </a:cubicBezTo>
                  <a:cubicBezTo>
                    <a:pt x="402" y="1460"/>
                    <a:pt x="438" y="1460"/>
                    <a:pt x="463" y="1460"/>
                  </a:cubicBezTo>
                  <a:close/>
                  <a:moveTo>
                    <a:pt x="463" y="1423"/>
                  </a:moveTo>
                  <a:cubicBezTo>
                    <a:pt x="438" y="1423"/>
                    <a:pt x="402" y="1435"/>
                    <a:pt x="378" y="1435"/>
                  </a:cubicBezTo>
                  <a:cubicBezTo>
                    <a:pt x="281" y="1435"/>
                    <a:pt x="195" y="1447"/>
                    <a:pt x="110" y="1471"/>
                  </a:cubicBezTo>
                  <a:lnTo>
                    <a:pt x="98" y="1484"/>
                  </a:lnTo>
                  <a:lnTo>
                    <a:pt x="98" y="1496"/>
                  </a:lnTo>
                  <a:lnTo>
                    <a:pt x="98" y="1533"/>
                  </a:lnTo>
                  <a:lnTo>
                    <a:pt x="98" y="1617"/>
                  </a:lnTo>
                  <a:lnTo>
                    <a:pt x="98" y="1885"/>
                  </a:lnTo>
                  <a:lnTo>
                    <a:pt x="98" y="2384"/>
                  </a:lnTo>
                  <a:cubicBezTo>
                    <a:pt x="98" y="2505"/>
                    <a:pt x="86" y="2627"/>
                    <a:pt x="86" y="2736"/>
                  </a:cubicBezTo>
                  <a:cubicBezTo>
                    <a:pt x="86" y="2943"/>
                    <a:pt x="73" y="3162"/>
                    <a:pt x="86" y="3381"/>
                  </a:cubicBezTo>
                  <a:lnTo>
                    <a:pt x="86" y="3673"/>
                  </a:lnTo>
                  <a:cubicBezTo>
                    <a:pt x="73" y="3733"/>
                    <a:pt x="73" y="3806"/>
                    <a:pt x="73" y="3868"/>
                  </a:cubicBezTo>
                  <a:cubicBezTo>
                    <a:pt x="73" y="3916"/>
                    <a:pt x="73" y="3952"/>
                    <a:pt x="86" y="4001"/>
                  </a:cubicBezTo>
                  <a:lnTo>
                    <a:pt x="86" y="4171"/>
                  </a:lnTo>
                  <a:cubicBezTo>
                    <a:pt x="73" y="4317"/>
                    <a:pt x="73" y="4476"/>
                    <a:pt x="86" y="4609"/>
                  </a:cubicBezTo>
                  <a:lnTo>
                    <a:pt x="86" y="4730"/>
                  </a:lnTo>
                  <a:cubicBezTo>
                    <a:pt x="86" y="4755"/>
                    <a:pt x="98" y="4779"/>
                    <a:pt x="110" y="4792"/>
                  </a:cubicBezTo>
                  <a:lnTo>
                    <a:pt x="110" y="4828"/>
                  </a:lnTo>
                  <a:lnTo>
                    <a:pt x="122" y="4840"/>
                  </a:lnTo>
                  <a:cubicBezTo>
                    <a:pt x="159" y="4840"/>
                    <a:pt x="183" y="4840"/>
                    <a:pt x="208" y="4852"/>
                  </a:cubicBezTo>
                  <a:cubicBezTo>
                    <a:pt x="268" y="4865"/>
                    <a:pt x="329" y="4865"/>
                    <a:pt x="378" y="4876"/>
                  </a:cubicBezTo>
                  <a:lnTo>
                    <a:pt x="633" y="4876"/>
                  </a:lnTo>
                  <a:cubicBezTo>
                    <a:pt x="681" y="4876"/>
                    <a:pt x="743" y="4852"/>
                    <a:pt x="803" y="4840"/>
                  </a:cubicBezTo>
                  <a:cubicBezTo>
                    <a:pt x="840" y="4828"/>
                    <a:pt x="864" y="4792"/>
                    <a:pt x="864" y="4743"/>
                  </a:cubicBezTo>
                  <a:cubicBezTo>
                    <a:pt x="876" y="4719"/>
                    <a:pt x="876" y="4682"/>
                    <a:pt x="876" y="4658"/>
                  </a:cubicBezTo>
                  <a:lnTo>
                    <a:pt x="876" y="4390"/>
                  </a:lnTo>
                  <a:lnTo>
                    <a:pt x="876" y="3843"/>
                  </a:lnTo>
                  <a:cubicBezTo>
                    <a:pt x="876" y="3466"/>
                    <a:pt x="876" y="3052"/>
                    <a:pt x="840" y="2517"/>
                  </a:cubicBezTo>
                  <a:cubicBezTo>
                    <a:pt x="840" y="2420"/>
                    <a:pt x="827" y="2323"/>
                    <a:pt x="827" y="2225"/>
                  </a:cubicBezTo>
                  <a:cubicBezTo>
                    <a:pt x="827" y="2116"/>
                    <a:pt x="816" y="1995"/>
                    <a:pt x="816" y="1885"/>
                  </a:cubicBezTo>
                  <a:cubicBezTo>
                    <a:pt x="803" y="1751"/>
                    <a:pt x="791" y="1630"/>
                    <a:pt x="779" y="1533"/>
                  </a:cubicBezTo>
                  <a:cubicBezTo>
                    <a:pt x="779" y="1447"/>
                    <a:pt x="743" y="1423"/>
                    <a:pt x="657" y="1423"/>
                  </a:cubicBezTo>
                  <a:close/>
                  <a:moveTo>
                    <a:pt x="198" y="4920"/>
                  </a:moveTo>
                  <a:cubicBezTo>
                    <a:pt x="205" y="4920"/>
                    <a:pt x="211" y="4921"/>
                    <a:pt x="219" y="4925"/>
                  </a:cubicBezTo>
                  <a:cubicBezTo>
                    <a:pt x="244" y="4925"/>
                    <a:pt x="281" y="4925"/>
                    <a:pt x="305" y="4938"/>
                  </a:cubicBezTo>
                  <a:cubicBezTo>
                    <a:pt x="329" y="4938"/>
                    <a:pt x="341" y="4938"/>
                    <a:pt x="365" y="4949"/>
                  </a:cubicBezTo>
                  <a:cubicBezTo>
                    <a:pt x="411" y="4957"/>
                    <a:pt x="457" y="4960"/>
                    <a:pt x="503" y="4960"/>
                  </a:cubicBezTo>
                  <a:cubicBezTo>
                    <a:pt x="605" y="4960"/>
                    <a:pt x="704" y="4946"/>
                    <a:pt x="779" y="4938"/>
                  </a:cubicBezTo>
                  <a:lnTo>
                    <a:pt x="816" y="4938"/>
                  </a:lnTo>
                  <a:cubicBezTo>
                    <a:pt x="840" y="4998"/>
                    <a:pt x="840" y="5047"/>
                    <a:pt x="827" y="5071"/>
                  </a:cubicBezTo>
                  <a:cubicBezTo>
                    <a:pt x="803" y="5095"/>
                    <a:pt x="767" y="5108"/>
                    <a:pt x="694" y="5108"/>
                  </a:cubicBezTo>
                  <a:lnTo>
                    <a:pt x="292" y="5108"/>
                  </a:lnTo>
                  <a:cubicBezTo>
                    <a:pt x="219" y="5108"/>
                    <a:pt x="219" y="5095"/>
                    <a:pt x="159" y="5059"/>
                  </a:cubicBezTo>
                  <a:lnTo>
                    <a:pt x="135" y="5047"/>
                  </a:lnTo>
                  <a:lnTo>
                    <a:pt x="135" y="5035"/>
                  </a:lnTo>
                  <a:lnTo>
                    <a:pt x="135" y="4974"/>
                  </a:lnTo>
                  <a:lnTo>
                    <a:pt x="135" y="4938"/>
                  </a:lnTo>
                  <a:lnTo>
                    <a:pt x="135" y="4925"/>
                  </a:lnTo>
                  <a:lnTo>
                    <a:pt x="159" y="4925"/>
                  </a:lnTo>
                  <a:cubicBezTo>
                    <a:pt x="175" y="4925"/>
                    <a:pt x="186" y="4920"/>
                    <a:pt x="198" y="4920"/>
                  </a:cubicBezTo>
                  <a:close/>
                  <a:moveTo>
                    <a:pt x="110" y="4889"/>
                  </a:moveTo>
                  <a:lnTo>
                    <a:pt x="110" y="4901"/>
                  </a:lnTo>
                  <a:cubicBezTo>
                    <a:pt x="110" y="4913"/>
                    <a:pt x="98" y="4925"/>
                    <a:pt x="98" y="4925"/>
                  </a:cubicBezTo>
                  <a:lnTo>
                    <a:pt x="98" y="4974"/>
                  </a:lnTo>
                  <a:lnTo>
                    <a:pt x="98" y="5035"/>
                  </a:lnTo>
                  <a:cubicBezTo>
                    <a:pt x="110" y="5047"/>
                    <a:pt x="110" y="5047"/>
                    <a:pt x="110" y="5059"/>
                  </a:cubicBezTo>
                  <a:lnTo>
                    <a:pt x="135" y="5084"/>
                  </a:lnTo>
                  <a:cubicBezTo>
                    <a:pt x="208" y="5132"/>
                    <a:pt x="219" y="5144"/>
                    <a:pt x="292" y="5144"/>
                  </a:cubicBezTo>
                  <a:lnTo>
                    <a:pt x="694" y="5144"/>
                  </a:lnTo>
                  <a:cubicBezTo>
                    <a:pt x="779" y="5144"/>
                    <a:pt x="827" y="5120"/>
                    <a:pt x="852" y="5084"/>
                  </a:cubicBezTo>
                  <a:cubicBezTo>
                    <a:pt x="876" y="5047"/>
                    <a:pt x="876" y="4998"/>
                    <a:pt x="852" y="4913"/>
                  </a:cubicBezTo>
                  <a:lnTo>
                    <a:pt x="840" y="4901"/>
                  </a:lnTo>
                  <a:lnTo>
                    <a:pt x="779" y="4901"/>
                  </a:lnTo>
                  <a:cubicBezTo>
                    <a:pt x="703" y="4909"/>
                    <a:pt x="605" y="4924"/>
                    <a:pt x="502" y="4924"/>
                  </a:cubicBezTo>
                  <a:cubicBezTo>
                    <a:pt x="457" y="4924"/>
                    <a:pt x="410" y="4921"/>
                    <a:pt x="365" y="4913"/>
                  </a:cubicBezTo>
                  <a:cubicBezTo>
                    <a:pt x="354" y="4901"/>
                    <a:pt x="329" y="4901"/>
                    <a:pt x="317" y="4901"/>
                  </a:cubicBezTo>
                  <a:cubicBezTo>
                    <a:pt x="281" y="4889"/>
                    <a:pt x="256" y="4889"/>
                    <a:pt x="219" y="4889"/>
                  </a:cubicBezTo>
                  <a:close/>
                  <a:moveTo>
                    <a:pt x="803" y="5205"/>
                  </a:moveTo>
                  <a:cubicBezTo>
                    <a:pt x="827" y="5205"/>
                    <a:pt x="840" y="5217"/>
                    <a:pt x="840" y="5230"/>
                  </a:cubicBezTo>
                  <a:cubicBezTo>
                    <a:pt x="852" y="5254"/>
                    <a:pt x="840" y="5290"/>
                    <a:pt x="816" y="5303"/>
                  </a:cubicBezTo>
                  <a:cubicBezTo>
                    <a:pt x="791" y="5314"/>
                    <a:pt x="754" y="5327"/>
                    <a:pt x="718" y="5327"/>
                  </a:cubicBezTo>
                  <a:cubicBezTo>
                    <a:pt x="663" y="5335"/>
                    <a:pt x="605" y="5339"/>
                    <a:pt x="547" y="5339"/>
                  </a:cubicBezTo>
                  <a:cubicBezTo>
                    <a:pt x="439" y="5339"/>
                    <a:pt x="326" y="5326"/>
                    <a:pt x="208" y="5303"/>
                  </a:cubicBezTo>
                  <a:cubicBezTo>
                    <a:pt x="183" y="5303"/>
                    <a:pt x="159" y="5290"/>
                    <a:pt x="146" y="5266"/>
                  </a:cubicBezTo>
                  <a:cubicBezTo>
                    <a:pt x="122" y="5241"/>
                    <a:pt x="135" y="5217"/>
                    <a:pt x="146" y="5205"/>
                  </a:cubicBezTo>
                  <a:lnTo>
                    <a:pt x="208" y="5205"/>
                  </a:lnTo>
                  <a:cubicBezTo>
                    <a:pt x="292" y="5219"/>
                    <a:pt x="381" y="5225"/>
                    <a:pt x="481" y="5225"/>
                  </a:cubicBezTo>
                  <a:cubicBezTo>
                    <a:pt x="553" y="5225"/>
                    <a:pt x="632" y="5222"/>
                    <a:pt x="718" y="5217"/>
                  </a:cubicBezTo>
                  <a:cubicBezTo>
                    <a:pt x="743" y="5205"/>
                    <a:pt x="767" y="5205"/>
                    <a:pt x="803" y="5205"/>
                  </a:cubicBezTo>
                  <a:close/>
                  <a:moveTo>
                    <a:pt x="122" y="5168"/>
                  </a:moveTo>
                  <a:cubicBezTo>
                    <a:pt x="98" y="5217"/>
                    <a:pt x="86" y="5254"/>
                    <a:pt x="110" y="5290"/>
                  </a:cubicBezTo>
                  <a:cubicBezTo>
                    <a:pt x="135" y="5314"/>
                    <a:pt x="171" y="5339"/>
                    <a:pt x="195" y="5339"/>
                  </a:cubicBezTo>
                  <a:cubicBezTo>
                    <a:pt x="317" y="5363"/>
                    <a:pt x="438" y="5376"/>
                    <a:pt x="548" y="5376"/>
                  </a:cubicBezTo>
                  <a:cubicBezTo>
                    <a:pt x="608" y="5376"/>
                    <a:pt x="657" y="5376"/>
                    <a:pt x="718" y="5363"/>
                  </a:cubicBezTo>
                  <a:cubicBezTo>
                    <a:pt x="754" y="5363"/>
                    <a:pt x="803" y="5351"/>
                    <a:pt x="840" y="5327"/>
                  </a:cubicBezTo>
                  <a:cubicBezTo>
                    <a:pt x="876" y="5314"/>
                    <a:pt x="889" y="5254"/>
                    <a:pt x="876" y="5217"/>
                  </a:cubicBezTo>
                  <a:cubicBezTo>
                    <a:pt x="864" y="5193"/>
                    <a:pt x="840" y="5168"/>
                    <a:pt x="803" y="5168"/>
                  </a:cubicBezTo>
                  <a:cubicBezTo>
                    <a:pt x="767" y="5168"/>
                    <a:pt x="730" y="5181"/>
                    <a:pt x="706" y="5181"/>
                  </a:cubicBezTo>
                  <a:cubicBezTo>
                    <a:pt x="626" y="5186"/>
                    <a:pt x="553" y="5189"/>
                    <a:pt x="484" y="5189"/>
                  </a:cubicBezTo>
                  <a:cubicBezTo>
                    <a:pt x="384" y="5189"/>
                    <a:pt x="294" y="5183"/>
                    <a:pt x="208" y="5168"/>
                  </a:cubicBezTo>
                  <a:close/>
                  <a:moveTo>
                    <a:pt x="244" y="5424"/>
                  </a:moveTo>
                  <a:cubicBezTo>
                    <a:pt x="329" y="5436"/>
                    <a:pt x="414" y="5449"/>
                    <a:pt x="500" y="5449"/>
                  </a:cubicBezTo>
                  <a:lnTo>
                    <a:pt x="681" y="5449"/>
                  </a:lnTo>
                  <a:cubicBezTo>
                    <a:pt x="706" y="5449"/>
                    <a:pt x="730" y="5436"/>
                    <a:pt x="743" y="5436"/>
                  </a:cubicBezTo>
                  <a:lnTo>
                    <a:pt x="840" y="5436"/>
                  </a:lnTo>
                  <a:lnTo>
                    <a:pt x="840" y="5449"/>
                  </a:lnTo>
                  <a:cubicBezTo>
                    <a:pt x="840" y="5473"/>
                    <a:pt x="852" y="5497"/>
                    <a:pt x="852" y="5509"/>
                  </a:cubicBezTo>
                  <a:cubicBezTo>
                    <a:pt x="852" y="5619"/>
                    <a:pt x="864" y="5728"/>
                    <a:pt x="864" y="5838"/>
                  </a:cubicBezTo>
                  <a:cubicBezTo>
                    <a:pt x="876" y="5984"/>
                    <a:pt x="876" y="6141"/>
                    <a:pt x="889" y="6300"/>
                  </a:cubicBezTo>
                  <a:cubicBezTo>
                    <a:pt x="900" y="6446"/>
                    <a:pt x="913" y="6592"/>
                    <a:pt x="925" y="6749"/>
                  </a:cubicBezTo>
                  <a:cubicBezTo>
                    <a:pt x="937" y="6920"/>
                    <a:pt x="937" y="7090"/>
                    <a:pt x="949" y="7260"/>
                  </a:cubicBezTo>
                  <a:cubicBezTo>
                    <a:pt x="962" y="7370"/>
                    <a:pt x="962" y="7467"/>
                    <a:pt x="962" y="7576"/>
                  </a:cubicBezTo>
                  <a:lnTo>
                    <a:pt x="962" y="7625"/>
                  </a:lnTo>
                  <a:lnTo>
                    <a:pt x="962" y="7954"/>
                  </a:lnTo>
                  <a:lnTo>
                    <a:pt x="962" y="8646"/>
                  </a:lnTo>
                  <a:cubicBezTo>
                    <a:pt x="962" y="8744"/>
                    <a:pt x="937" y="8805"/>
                    <a:pt x="840" y="8854"/>
                  </a:cubicBezTo>
                  <a:cubicBezTo>
                    <a:pt x="782" y="8882"/>
                    <a:pt x="721" y="8897"/>
                    <a:pt x="657" y="8897"/>
                  </a:cubicBezTo>
                  <a:cubicBezTo>
                    <a:pt x="585" y="8897"/>
                    <a:pt x="509" y="8879"/>
                    <a:pt x="427" y="8841"/>
                  </a:cubicBezTo>
                  <a:cubicBezTo>
                    <a:pt x="378" y="8817"/>
                    <a:pt x="354" y="8781"/>
                    <a:pt x="341" y="8732"/>
                  </a:cubicBezTo>
                  <a:cubicBezTo>
                    <a:pt x="329" y="8719"/>
                    <a:pt x="329" y="8719"/>
                    <a:pt x="329" y="8708"/>
                  </a:cubicBezTo>
                  <a:lnTo>
                    <a:pt x="329" y="8635"/>
                  </a:lnTo>
                  <a:cubicBezTo>
                    <a:pt x="317" y="8586"/>
                    <a:pt x="317" y="8525"/>
                    <a:pt x="305" y="8476"/>
                  </a:cubicBezTo>
                  <a:cubicBezTo>
                    <a:pt x="281" y="8428"/>
                    <a:pt x="281" y="8367"/>
                    <a:pt x="281" y="8319"/>
                  </a:cubicBezTo>
                  <a:lnTo>
                    <a:pt x="281" y="8270"/>
                  </a:lnTo>
                  <a:lnTo>
                    <a:pt x="256" y="8075"/>
                  </a:lnTo>
                  <a:cubicBezTo>
                    <a:pt x="244" y="7881"/>
                    <a:pt x="232" y="7698"/>
                    <a:pt x="219" y="7503"/>
                  </a:cubicBezTo>
                  <a:cubicBezTo>
                    <a:pt x="219" y="7370"/>
                    <a:pt x="208" y="7248"/>
                    <a:pt x="208" y="7114"/>
                  </a:cubicBezTo>
                  <a:cubicBezTo>
                    <a:pt x="195" y="7041"/>
                    <a:pt x="195" y="6957"/>
                    <a:pt x="195" y="6884"/>
                  </a:cubicBezTo>
                  <a:cubicBezTo>
                    <a:pt x="183" y="6822"/>
                    <a:pt x="183" y="6749"/>
                    <a:pt x="183" y="6689"/>
                  </a:cubicBezTo>
                  <a:cubicBezTo>
                    <a:pt x="171" y="6555"/>
                    <a:pt x="171" y="6433"/>
                    <a:pt x="159" y="6311"/>
                  </a:cubicBezTo>
                  <a:cubicBezTo>
                    <a:pt x="159" y="6081"/>
                    <a:pt x="146" y="5862"/>
                    <a:pt x="146" y="5643"/>
                  </a:cubicBezTo>
                  <a:lnTo>
                    <a:pt x="135" y="5436"/>
                  </a:lnTo>
                  <a:cubicBezTo>
                    <a:pt x="135" y="5436"/>
                    <a:pt x="146" y="5436"/>
                    <a:pt x="146" y="5424"/>
                  </a:cubicBezTo>
                  <a:close/>
                  <a:moveTo>
                    <a:pt x="122" y="5387"/>
                  </a:moveTo>
                  <a:lnTo>
                    <a:pt x="122" y="5400"/>
                  </a:lnTo>
                  <a:lnTo>
                    <a:pt x="110" y="5412"/>
                  </a:lnTo>
                  <a:cubicBezTo>
                    <a:pt x="110" y="5424"/>
                    <a:pt x="98" y="5436"/>
                    <a:pt x="98" y="5436"/>
                  </a:cubicBezTo>
                  <a:lnTo>
                    <a:pt x="110" y="5643"/>
                  </a:lnTo>
                  <a:cubicBezTo>
                    <a:pt x="110" y="5862"/>
                    <a:pt x="122" y="6081"/>
                    <a:pt x="122" y="6311"/>
                  </a:cubicBezTo>
                  <a:cubicBezTo>
                    <a:pt x="135" y="6433"/>
                    <a:pt x="135" y="6567"/>
                    <a:pt x="146" y="6689"/>
                  </a:cubicBezTo>
                  <a:cubicBezTo>
                    <a:pt x="146" y="6749"/>
                    <a:pt x="159" y="6822"/>
                    <a:pt x="159" y="6884"/>
                  </a:cubicBezTo>
                  <a:cubicBezTo>
                    <a:pt x="159" y="6968"/>
                    <a:pt x="159" y="7041"/>
                    <a:pt x="171" y="7114"/>
                  </a:cubicBezTo>
                  <a:cubicBezTo>
                    <a:pt x="171" y="7248"/>
                    <a:pt x="183" y="7382"/>
                    <a:pt x="183" y="7503"/>
                  </a:cubicBezTo>
                  <a:cubicBezTo>
                    <a:pt x="195" y="7698"/>
                    <a:pt x="208" y="7881"/>
                    <a:pt x="232" y="8075"/>
                  </a:cubicBezTo>
                  <a:lnTo>
                    <a:pt x="244" y="8270"/>
                  </a:lnTo>
                  <a:lnTo>
                    <a:pt x="244" y="8319"/>
                  </a:lnTo>
                  <a:cubicBezTo>
                    <a:pt x="244" y="8367"/>
                    <a:pt x="244" y="8428"/>
                    <a:pt x="268" y="8489"/>
                  </a:cubicBezTo>
                  <a:cubicBezTo>
                    <a:pt x="281" y="8538"/>
                    <a:pt x="281" y="8586"/>
                    <a:pt x="292" y="8646"/>
                  </a:cubicBezTo>
                  <a:lnTo>
                    <a:pt x="292" y="8708"/>
                  </a:lnTo>
                  <a:cubicBezTo>
                    <a:pt x="292" y="8719"/>
                    <a:pt x="305" y="8732"/>
                    <a:pt x="305" y="8744"/>
                  </a:cubicBezTo>
                  <a:cubicBezTo>
                    <a:pt x="317" y="8805"/>
                    <a:pt x="354" y="8854"/>
                    <a:pt x="414" y="8878"/>
                  </a:cubicBezTo>
                  <a:cubicBezTo>
                    <a:pt x="500" y="8914"/>
                    <a:pt x="572" y="8938"/>
                    <a:pt x="657" y="8938"/>
                  </a:cubicBezTo>
                  <a:cubicBezTo>
                    <a:pt x="718" y="8938"/>
                    <a:pt x="791" y="8914"/>
                    <a:pt x="852" y="8878"/>
                  </a:cubicBezTo>
                  <a:cubicBezTo>
                    <a:pt x="962" y="8829"/>
                    <a:pt x="998" y="8756"/>
                    <a:pt x="998" y="8646"/>
                  </a:cubicBezTo>
                  <a:lnTo>
                    <a:pt x="998" y="7954"/>
                  </a:lnTo>
                  <a:lnTo>
                    <a:pt x="998" y="7625"/>
                  </a:lnTo>
                  <a:lnTo>
                    <a:pt x="998" y="7576"/>
                  </a:lnTo>
                  <a:cubicBezTo>
                    <a:pt x="998" y="7467"/>
                    <a:pt x="998" y="7370"/>
                    <a:pt x="986" y="7260"/>
                  </a:cubicBezTo>
                  <a:cubicBezTo>
                    <a:pt x="973" y="7090"/>
                    <a:pt x="962" y="6920"/>
                    <a:pt x="962" y="6738"/>
                  </a:cubicBezTo>
                  <a:cubicBezTo>
                    <a:pt x="949" y="6592"/>
                    <a:pt x="937" y="6446"/>
                    <a:pt x="925" y="6287"/>
                  </a:cubicBezTo>
                  <a:cubicBezTo>
                    <a:pt x="913" y="6141"/>
                    <a:pt x="913" y="5984"/>
                    <a:pt x="900" y="5838"/>
                  </a:cubicBezTo>
                  <a:cubicBezTo>
                    <a:pt x="900" y="5728"/>
                    <a:pt x="889" y="5619"/>
                    <a:pt x="889" y="5509"/>
                  </a:cubicBezTo>
                  <a:cubicBezTo>
                    <a:pt x="889" y="5485"/>
                    <a:pt x="876" y="5473"/>
                    <a:pt x="876" y="5449"/>
                  </a:cubicBezTo>
                  <a:cubicBezTo>
                    <a:pt x="876" y="5436"/>
                    <a:pt x="876" y="5424"/>
                    <a:pt x="864" y="5412"/>
                  </a:cubicBezTo>
                  <a:lnTo>
                    <a:pt x="864" y="5387"/>
                  </a:lnTo>
                  <a:lnTo>
                    <a:pt x="852" y="5387"/>
                  </a:lnTo>
                  <a:cubicBezTo>
                    <a:pt x="840" y="5400"/>
                    <a:pt x="827" y="5400"/>
                    <a:pt x="816" y="5400"/>
                  </a:cubicBezTo>
                  <a:lnTo>
                    <a:pt x="743" y="5400"/>
                  </a:lnTo>
                  <a:cubicBezTo>
                    <a:pt x="718" y="5412"/>
                    <a:pt x="706" y="5412"/>
                    <a:pt x="681" y="5412"/>
                  </a:cubicBezTo>
                  <a:cubicBezTo>
                    <a:pt x="641" y="5412"/>
                    <a:pt x="601" y="5417"/>
                    <a:pt x="560" y="5417"/>
                  </a:cubicBezTo>
                  <a:cubicBezTo>
                    <a:pt x="540" y="5417"/>
                    <a:pt x="520" y="5416"/>
                    <a:pt x="500" y="5412"/>
                  </a:cubicBezTo>
                  <a:cubicBezTo>
                    <a:pt x="414" y="5412"/>
                    <a:pt x="341" y="5400"/>
                    <a:pt x="256" y="5400"/>
                  </a:cubicBezTo>
                  <a:cubicBezTo>
                    <a:pt x="219" y="5387"/>
                    <a:pt x="171" y="5387"/>
                    <a:pt x="135" y="5387"/>
                  </a:cubicBezTo>
                  <a:close/>
                  <a:moveTo>
                    <a:pt x="876" y="8963"/>
                  </a:moveTo>
                  <a:lnTo>
                    <a:pt x="876" y="8975"/>
                  </a:lnTo>
                  <a:cubicBezTo>
                    <a:pt x="889" y="8987"/>
                    <a:pt x="889" y="8987"/>
                    <a:pt x="889" y="9000"/>
                  </a:cubicBezTo>
                  <a:cubicBezTo>
                    <a:pt x="889" y="9060"/>
                    <a:pt x="889" y="9121"/>
                    <a:pt x="876" y="9182"/>
                  </a:cubicBezTo>
                  <a:cubicBezTo>
                    <a:pt x="864" y="9267"/>
                    <a:pt x="840" y="9292"/>
                    <a:pt x="754" y="9316"/>
                  </a:cubicBezTo>
                  <a:cubicBezTo>
                    <a:pt x="730" y="9316"/>
                    <a:pt x="706" y="9321"/>
                    <a:pt x="682" y="9321"/>
                  </a:cubicBezTo>
                  <a:cubicBezTo>
                    <a:pt x="670" y="9321"/>
                    <a:pt x="657" y="9320"/>
                    <a:pt x="645" y="9316"/>
                  </a:cubicBezTo>
                  <a:lnTo>
                    <a:pt x="633" y="9316"/>
                  </a:lnTo>
                  <a:cubicBezTo>
                    <a:pt x="524" y="9292"/>
                    <a:pt x="524" y="9292"/>
                    <a:pt x="500" y="9182"/>
                  </a:cubicBezTo>
                  <a:lnTo>
                    <a:pt x="487" y="9157"/>
                  </a:lnTo>
                  <a:cubicBezTo>
                    <a:pt x="475" y="9109"/>
                    <a:pt x="463" y="9048"/>
                    <a:pt x="475" y="8987"/>
                  </a:cubicBezTo>
                  <a:lnTo>
                    <a:pt x="475" y="8987"/>
                  </a:lnTo>
                  <a:cubicBezTo>
                    <a:pt x="536" y="8997"/>
                    <a:pt x="594" y="9003"/>
                    <a:pt x="650" y="9003"/>
                  </a:cubicBezTo>
                  <a:cubicBezTo>
                    <a:pt x="730" y="9003"/>
                    <a:pt x="805" y="8991"/>
                    <a:pt x="876" y="8963"/>
                  </a:cubicBezTo>
                  <a:close/>
                  <a:moveTo>
                    <a:pt x="900" y="8914"/>
                  </a:moveTo>
                  <a:lnTo>
                    <a:pt x="889" y="8927"/>
                  </a:lnTo>
                  <a:cubicBezTo>
                    <a:pt x="810" y="8955"/>
                    <a:pt x="732" y="8967"/>
                    <a:pt x="648" y="8967"/>
                  </a:cubicBezTo>
                  <a:cubicBezTo>
                    <a:pt x="590" y="8967"/>
                    <a:pt x="528" y="8961"/>
                    <a:pt x="463" y="8951"/>
                  </a:cubicBezTo>
                  <a:lnTo>
                    <a:pt x="438" y="8951"/>
                  </a:lnTo>
                  <a:lnTo>
                    <a:pt x="438" y="8963"/>
                  </a:lnTo>
                  <a:cubicBezTo>
                    <a:pt x="427" y="9036"/>
                    <a:pt x="438" y="9109"/>
                    <a:pt x="451" y="9170"/>
                  </a:cubicBezTo>
                  <a:lnTo>
                    <a:pt x="463" y="9194"/>
                  </a:lnTo>
                  <a:cubicBezTo>
                    <a:pt x="487" y="9316"/>
                    <a:pt x="511" y="9328"/>
                    <a:pt x="621" y="9352"/>
                  </a:cubicBezTo>
                  <a:lnTo>
                    <a:pt x="633" y="9352"/>
                  </a:lnTo>
                  <a:cubicBezTo>
                    <a:pt x="645" y="9352"/>
                    <a:pt x="657" y="9364"/>
                    <a:pt x="670" y="9364"/>
                  </a:cubicBezTo>
                  <a:cubicBezTo>
                    <a:pt x="706" y="9364"/>
                    <a:pt x="730" y="9352"/>
                    <a:pt x="754" y="9352"/>
                  </a:cubicBezTo>
                  <a:cubicBezTo>
                    <a:pt x="864" y="9328"/>
                    <a:pt x="900" y="9292"/>
                    <a:pt x="913" y="9194"/>
                  </a:cubicBezTo>
                  <a:cubicBezTo>
                    <a:pt x="925" y="9133"/>
                    <a:pt x="925" y="9060"/>
                    <a:pt x="925" y="9000"/>
                  </a:cubicBezTo>
                  <a:cubicBezTo>
                    <a:pt x="925" y="8987"/>
                    <a:pt x="925" y="8975"/>
                    <a:pt x="913" y="8963"/>
                  </a:cubicBezTo>
                  <a:lnTo>
                    <a:pt x="913" y="8938"/>
                  </a:lnTo>
                  <a:lnTo>
                    <a:pt x="900" y="8914"/>
                  </a:lnTo>
                  <a:close/>
                  <a:moveTo>
                    <a:pt x="402" y="36"/>
                  </a:moveTo>
                  <a:cubicBezTo>
                    <a:pt x="414" y="36"/>
                    <a:pt x="427" y="36"/>
                    <a:pt x="438" y="49"/>
                  </a:cubicBezTo>
                  <a:cubicBezTo>
                    <a:pt x="451" y="60"/>
                    <a:pt x="463" y="85"/>
                    <a:pt x="463" y="109"/>
                  </a:cubicBezTo>
                  <a:cubicBezTo>
                    <a:pt x="463" y="182"/>
                    <a:pt x="487" y="231"/>
                    <a:pt x="511" y="292"/>
                  </a:cubicBezTo>
                  <a:cubicBezTo>
                    <a:pt x="524" y="316"/>
                    <a:pt x="536" y="341"/>
                    <a:pt x="536" y="365"/>
                  </a:cubicBezTo>
                  <a:cubicBezTo>
                    <a:pt x="572" y="450"/>
                    <a:pt x="597" y="547"/>
                    <a:pt x="608" y="644"/>
                  </a:cubicBezTo>
                  <a:cubicBezTo>
                    <a:pt x="621" y="717"/>
                    <a:pt x="645" y="790"/>
                    <a:pt x="657" y="863"/>
                  </a:cubicBezTo>
                  <a:cubicBezTo>
                    <a:pt x="657" y="924"/>
                    <a:pt x="670" y="985"/>
                    <a:pt x="681" y="1046"/>
                  </a:cubicBezTo>
                  <a:cubicBezTo>
                    <a:pt x="694" y="1082"/>
                    <a:pt x="706" y="1131"/>
                    <a:pt x="730" y="1168"/>
                  </a:cubicBezTo>
                  <a:cubicBezTo>
                    <a:pt x="743" y="1204"/>
                    <a:pt x="754" y="1228"/>
                    <a:pt x="767" y="1265"/>
                  </a:cubicBezTo>
                  <a:cubicBezTo>
                    <a:pt x="767" y="1277"/>
                    <a:pt x="767" y="1301"/>
                    <a:pt x="779" y="1314"/>
                  </a:cubicBezTo>
                  <a:cubicBezTo>
                    <a:pt x="816" y="1435"/>
                    <a:pt x="816" y="1557"/>
                    <a:pt x="827" y="1666"/>
                  </a:cubicBezTo>
                  <a:lnTo>
                    <a:pt x="827" y="1800"/>
                  </a:lnTo>
                  <a:cubicBezTo>
                    <a:pt x="840" y="1958"/>
                    <a:pt x="852" y="2128"/>
                    <a:pt x="864" y="2287"/>
                  </a:cubicBezTo>
                  <a:lnTo>
                    <a:pt x="876" y="2493"/>
                  </a:lnTo>
                  <a:lnTo>
                    <a:pt x="876" y="2505"/>
                  </a:lnTo>
                  <a:lnTo>
                    <a:pt x="876" y="2517"/>
                  </a:lnTo>
                  <a:cubicBezTo>
                    <a:pt x="876" y="2639"/>
                    <a:pt x="889" y="2760"/>
                    <a:pt x="889" y="2882"/>
                  </a:cubicBezTo>
                  <a:cubicBezTo>
                    <a:pt x="900" y="3065"/>
                    <a:pt x="913" y="3247"/>
                    <a:pt x="913" y="3430"/>
                  </a:cubicBezTo>
                  <a:cubicBezTo>
                    <a:pt x="900" y="3612"/>
                    <a:pt x="900" y="3806"/>
                    <a:pt x="900" y="3976"/>
                  </a:cubicBezTo>
                  <a:lnTo>
                    <a:pt x="900" y="4220"/>
                  </a:lnTo>
                  <a:lnTo>
                    <a:pt x="900" y="4573"/>
                  </a:lnTo>
                  <a:cubicBezTo>
                    <a:pt x="900" y="4803"/>
                    <a:pt x="900" y="5059"/>
                    <a:pt x="913" y="5303"/>
                  </a:cubicBezTo>
                  <a:cubicBezTo>
                    <a:pt x="913" y="5449"/>
                    <a:pt x="925" y="5594"/>
                    <a:pt x="925" y="5740"/>
                  </a:cubicBezTo>
                  <a:cubicBezTo>
                    <a:pt x="937" y="5886"/>
                    <a:pt x="937" y="6044"/>
                    <a:pt x="949" y="6190"/>
                  </a:cubicBezTo>
                  <a:cubicBezTo>
                    <a:pt x="962" y="6348"/>
                    <a:pt x="962" y="6506"/>
                    <a:pt x="973" y="6665"/>
                  </a:cubicBezTo>
                  <a:lnTo>
                    <a:pt x="1010" y="7321"/>
                  </a:lnTo>
                  <a:cubicBezTo>
                    <a:pt x="1022" y="7492"/>
                    <a:pt x="1022" y="7662"/>
                    <a:pt x="1022" y="7832"/>
                  </a:cubicBezTo>
                  <a:lnTo>
                    <a:pt x="1022" y="8124"/>
                  </a:lnTo>
                  <a:lnTo>
                    <a:pt x="1022" y="8246"/>
                  </a:lnTo>
                  <a:cubicBezTo>
                    <a:pt x="1035" y="8282"/>
                    <a:pt x="1035" y="8306"/>
                    <a:pt x="1035" y="8330"/>
                  </a:cubicBezTo>
                  <a:lnTo>
                    <a:pt x="1035" y="8416"/>
                  </a:lnTo>
                  <a:cubicBezTo>
                    <a:pt x="1046" y="8501"/>
                    <a:pt x="1046" y="8598"/>
                    <a:pt x="1046" y="8695"/>
                  </a:cubicBezTo>
                  <a:cubicBezTo>
                    <a:pt x="1046" y="8744"/>
                    <a:pt x="1035" y="8792"/>
                    <a:pt x="1010" y="8817"/>
                  </a:cubicBezTo>
                  <a:cubicBezTo>
                    <a:pt x="973" y="8878"/>
                    <a:pt x="962" y="8927"/>
                    <a:pt x="962" y="9000"/>
                  </a:cubicBezTo>
                  <a:lnTo>
                    <a:pt x="962" y="9011"/>
                  </a:lnTo>
                  <a:lnTo>
                    <a:pt x="962" y="9182"/>
                  </a:lnTo>
                  <a:cubicBezTo>
                    <a:pt x="949" y="9303"/>
                    <a:pt x="913" y="9364"/>
                    <a:pt x="754" y="9400"/>
                  </a:cubicBezTo>
                  <a:cubicBezTo>
                    <a:pt x="739" y="9403"/>
                    <a:pt x="724" y="9404"/>
                    <a:pt x="708" y="9404"/>
                  </a:cubicBezTo>
                  <a:cubicBezTo>
                    <a:pt x="639" y="9404"/>
                    <a:pt x="569" y="9382"/>
                    <a:pt x="500" y="9352"/>
                  </a:cubicBezTo>
                  <a:cubicBezTo>
                    <a:pt x="451" y="9328"/>
                    <a:pt x="427" y="9279"/>
                    <a:pt x="414" y="9230"/>
                  </a:cubicBezTo>
                  <a:cubicBezTo>
                    <a:pt x="402" y="9157"/>
                    <a:pt x="402" y="9097"/>
                    <a:pt x="390" y="9024"/>
                  </a:cubicBezTo>
                  <a:cubicBezTo>
                    <a:pt x="390" y="8975"/>
                    <a:pt x="378" y="8914"/>
                    <a:pt x="329" y="8865"/>
                  </a:cubicBezTo>
                  <a:cubicBezTo>
                    <a:pt x="256" y="8792"/>
                    <a:pt x="244" y="8695"/>
                    <a:pt x="232" y="8622"/>
                  </a:cubicBezTo>
                  <a:cubicBezTo>
                    <a:pt x="232" y="8513"/>
                    <a:pt x="219" y="8403"/>
                    <a:pt x="219" y="8294"/>
                  </a:cubicBezTo>
                  <a:cubicBezTo>
                    <a:pt x="208" y="8257"/>
                    <a:pt x="208" y="8209"/>
                    <a:pt x="208" y="8173"/>
                  </a:cubicBezTo>
                  <a:cubicBezTo>
                    <a:pt x="195" y="7929"/>
                    <a:pt x="171" y="7674"/>
                    <a:pt x="159" y="7430"/>
                  </a:cubicBezTo>
                  <a:lnTo>
                    <a:pt x="159" y="7382"/>
                  </a:lnTo>
                  <a:lnTo>
                    <a:pt x="159" y="7346"/>
                  </a:lnTo>
                  <a:cubicBezTo>
                    <a:pt x="146" y="7260"/>
                    <a:pt x="146" y="7175"/>
                    <a:pt x="135" y="7090"/>
                  </a:cubicBezTo>
                  <a:cubicBezTo>
                    <a:pt x="122" y="6895"/>
                    <a:pt x="110" y="6689"/>
                    <a:pt x="110" y="6494"/>
                  </a:cubicBezTo>
                  <a:cubicBezTo>
                    <a:pt x="98" y="6384"/>
                    <a:pt x="98" y="6275"/>
                    <a:pt x="98" y="6166"/>
                  </a:cubicBezTo>
                  <a:lnTo>
                    <a:pt x="98" y="5995"/>
                  </a:lnTo>
                  <a:lnTo>
                    <a:pt x="62" y="4573"/>
                  </a:lnTo>
                  <a:lnTo>
                    <a:pt x="62" y="4463"/>
                  </a:lnTo>
                  <a:lnTo>
                    <a:pt x="62" y="4354"/>
                  </a:lnTo>
                  <a:cubicBezTo>
                    <a:pt x="62" y="4232"/>
                    <a:pt x="62" y="4098"/>
                    <a:pt x="49" y="3976"/>
                  </a:cubicBezTo>
                  <a:cubicBezTo>
                    <a:pt x="37" y="3879"/>
                    <a:pt x="37" y="3782"/>
                    <a:pt x="49" y="3673"/>
                  </a:cubicBezTo>
                  <a:cubicBezTo>
                    <a:pt x="62" y="3551"/>
                    <a:pt x="62" y="3417"/>
                    <a:pt x="49" y="3235"/>
                  </a:cubicBezTo>
                  <a:cubicBezTo>
                    <a:pt x="37" y="3174"/>
                    <a:pt x="37" y="3138"/>
                    <a:pt x="49" y="3089"/>
                  </a:cubicBezTo>
                  <a:cubicBezTo>
                    <a:pt x="73" y="2639"/>
                    <a:pt x="73" y="2177"/>
                    <a:pt x="62" y="1739"/>
                  </a:cubicBezTo>
                  <a:lnTo>
                    <a:pt x="62" y="1533"/>
                  </a:lnTo>
                  <a:cubicBezTo>
                    <a:pt x="62" y="1471"/>
                    <a:pt x="62" y="1411"/>
                    <a:pt x="73" y="1350"/>
                  </a:cubicBezTo>
                  <a:lnTo>
                    <a:pt x="73" y="1314"/>
                  </a:lnTo>
                  <a:cubicBezTo>
                    <a:pt x="73" y="1301"/>
                    <a:pt x="73" y="1277"/>
                    <a:pt x="86" y="1265"/>
                  </a:cubicBezTo>
                  <a:cubicBezTo>
                    <a:pt x="135" y="1192"/>
                    <a:pt x="146" y="1106"/>
                    <a:pt x="159" y="1022"/>
                  </a:cubicBezTo>
                  <a:cubicBezTo>
                    <a:pt x="159" y="997"/>
                    <a:pt x="171" y="960"/>
                    <a:pt x="171" y="924"/>
                  </a:cubicBezTo>
                  <a:cubicBezTo>
                    <a:pt x="195" y="827"/>
                    <a:pt x="219" y="730"/>
                    <a:pt x="232" y="644"/>
                  </a:cubicBezTo>
                  <a:cubicBezTo>
                    <a:pt x="244" y="584"/>
                    <a:pt x="256" y="523"/>
                    <a:pt x="268" y="474"/>
                  </a:cubicBezTo>
                  <a:cubicBezTo>
                    <a:pt x="268" y="438"/>
                    <a:pt x="281" y="414"/>
                    <a:pt x="292" y="377"/>
                  </a:cubicBezTo>
                  <a:cubicBezTo>
                    <a:pt x="329" y="292"/>
                    <a:pt x="354" y="206"/>
                    <a:pt x="354" y="122"/>
                  </a:cubicBezTo>
                  <a:cubicBezTo>
                    <a:pt x="354" y="49"/>
                    <a:pt x="378" y="36"/>
                    <a:pt x="402" y="36"/>
                  </a:cubicBezTo>
                  <a:close/>
                  <a:moveTo>
                    <a:pt x="390" y="0"/>
                  </a:moveTo>
                  <a:cubicBezTo>
                    <a:pt x="354" y="12"/>
                    <a:pt x="317" y="36"/>
                    <a:pt x="317" y="122"/>
                  </a:cubicBezTo>
                  <a:cubicBezTo>
                    <a:pt x="317" y="206"/>
                    <a:pt x="305" y="279"/>
                    <a:pt x="256" y="365"/>
                  </a:cubicBezTo>
                  <a:cubicBezTo>
                    <a:pt x="244" y="401"/>
                    <a:pt x="232" y="425"/>
                    <a:pt x="232" y="462"/>
                  </a:cubicBezTo>
                  <a:cubicBezTo>
                    <a:pt x="219" y="523"/>
                    <a:pt x="208" y="571"/>
                    <a:pt x="195" y="633"/>
                  </a:cubicBezTo>
                  <a:cubicBezTo>
                    <a:pt x="183" y="730"/>
                    <a:pt x="159" y="827"/>
                    <a:pt x="135" y="924"/>
                  </a:cubicBezTo>
                  <a:cubicBezTo>
                    <a:pt x="135" y="949"/>
                    <a:pt x="122" y="985"/>
                    <a:pt x="122" y="1022"/>
                  </a:cubicBezTo>
                  <a:cubicBezTo>
                    <a:pt x="110" y="1106"/>
                    <a:pt x="98" y="1179"/>
                    <a:pt x="49" y="1252"/>
                  </a:cubicBezTo>
                  <a:cubicBezTo>
                    <a:pt x="37" y="1265"/>
                    <a:pt x="37" y="1289"/>
                    <a:pt x="37" y="1314"/>
                  </a:cubicBezTo>
                  <a:lnTo>
                    <a:pt x="37" y="1350"/>
                  </a:lnTo>
                  <a:cubicBezTo>
                    <a:pt x="37" y="1411"/>
                    <a:pt x="25" y="1471"/>
                    <a:pt x="25" y="1533"/>
                  </a:cubicBezTo>
                  <a:lnTo>
                    <a:pt x="25" y="1739"/>
                  </a:lnTo>
                  <a:cubicBezTo>
                    <a:pt x="37" y="2177"/>
                    <a:pt x="37" y="2639"/>
                    <a:pt x="13" y="3089"/>
                  </a:cubicBezTo>
                  <a:lnTo>
                    <a:pt x="13" y="3235"/>
                  </a:lnTo>
                  <a:cubicBezTo>
                    <a:pt x="25" y="3417"/>
                    <a:pt x="25" y="3551"/>
                    <a:pt x="13" y="3673"/>
                  </a:cubicBezTo>
                  <a:cubicBezTo>
                    <a:pt x="0" y="3782"/>
                    <a:pt x="0" y="3879"/>
                    <a:pt x="13" y="3976"/>
                  </a:cubicBezTo>
                  <a:cubicBezTo>
                    <a:pt x="25" y="4098"/>
                    <a:pt x="25" y="4232"/>
                    <a:pt x="25" y="4354"/>
                  </a:cubicBezTo>
                  <a:lnTo>
                    <a:pt x="25" y="4463"/>
                  </a:lnTo>
                  <a:lnTo>
                    <a:pt x="25" y="4573"/>
                  </a:lnTo>
                  <a:lnTo>
                    <a:pt x="62" y="6008"/>
                  </a:lnTo>
                  <a:lnTo>
                    <a:pt x="62" y="6166"/>
                  </a:lnTo>
                  <a:cubicBezTo>
                    <a:pt x="62" y="6275"/>
                    <a:pt x="62" y="6384"/>
                    <a:pt x="73" y="6494"/>
                  </a:cubicBezTo>
                  <a:cubicBezTo>
                    <a:pt x="73" y="6689"/>
                    <a:pt x="86" y="6895"/>
                    <a:pt x="98" y="7090"/>
                  </a:cubicBezTo>
                  <a:cubicBezTo>
                    <a:pt x="110" y="7175"/>
                    <a:pt x="110" y="7260"/>
                    <a:pt x="122" y="7346"/>
                  </a:cubicBezTo>
                  <a:lnTo>
                    <a:pt x="122" y="7382"/>
                  </a:lnTo>
                  <a:lnTo>
                    <a:pt x="122" y="7430"/>
                  </a:lnTo>
                  <a:cubicBezTo>
                    <a:pt x="135" y="7686"/>
                    <a:pt x="159" y="7929"/>
                    <a:pt x="171" y="8173"/>
                  </a:cubicBezTo>
                  <a:cubicBezTo>
                    <a:pt x="171" y="8209"/>
                    <a:pt x="171" y="8257"/>
                    <a:pt x="183" y="8294"/>
                  </a:cubicBezTo>
                  <a:cubicBezTo>
                    <a:pt x="183" y="8403"/>
                    <a:pt x="195" y="8513"/>
                    <a:pt x="208" y="8622"/>
                  </a:cubicBezTo>
                  <a:cubicBezTo>
                    <a:pt x="208" y="8708"/>
                    <a:pt x="219" y="8805"/>
                    <a:pt x="292" y="8890"/>
                  </a:cubicBezTo>
                  <a:cubicBezTo>
                    <a:pt x="341" y="8927"/>
                    <a:pt x="354" y="8975"/>
                    <a:pt x="354" y="9036"/>
                  </a:cubicBezTo>
                  <a:cubicBezTo>
                    <a:pt x="365" y="9097"/>
                    <a:pt x="378" y="9170"/>
                    <a:pt x="390" y="9230"/>
                  </a:cubicBezTo>
                  <a:cubicBezTo>
                    <a:pt x="402" y="9292"/>
                    <a:pt x="414" y="9364"/>
                    <a:pt x="487" y="9389"/>
                  </a:cubicBezTo>
                  <a:cubicBezTo>
                    <a:pt x="548" y="9413"/>
                    <a:pt x="621" y="9437"/>
                    <a:pt x="694" y="9437"/>
                  </a:cubicBezTo>
                  <a:cubicBezTo>
                    <a:pt x="718" y="9437"/>
                    <a:pt x="743" y="9437"/>
                    <a:pt x="767" y="9425"/>
                  </a:cubicBezTo>
                  <a:cubicBezTo>
                    <a:pt x="925" y="9389"/>
                    <a:pt x="973" y="9340"/>
                    <a:pt x="998" y="9182"/>
                  </a:cubicBezTo>
                  <a:lnTo>
                    <a:pt x="998" y="9011"/>
                  </a:lnTo>
                  <a:lnTo>
                    <a:pt x="998" y="9000"/>
                  </a:lnTo>
                  <a:cubicBezTo>
                    <a:pt x="998" y="8938"/>
                    <a:pt x="1010" y="8890"/>
                    <a:pt x="1046" y="8841"/>
                  </a:cubicBezTo>
                  <a:cubicBezTo>
                    <a:pt x="1071" y="8805"/>
                    <a:pt x="1083" y="8744"/>
                    <a:pt x="1083" y="8695"/>
                  </a:cubicBezTo>
                  <a:cubicBezTo>
                    <a:pt x="1083" y="8598"/>
                    <a:pt x="1083" y="8501"/>
                    <a:pt x="1071" y="8416"/>
                  </a:cubicBezTo>
                  <a:lnTo>
                    <a:pt x="1071" y="8330"/>
                  </a:lnTo>
                  <a:cubicBezTo>
                    <a:pt x="1071" y="8306"/>
                    <a:pt x="1071" y="8270"/>
                    <a:pt x="1059" y="8246"/>
                  </a:cubicBezTo>
                  <a:lnTo>
                    <a:pt x="1059" y="8111"/>
                  </a:lnTo>
                  <a:lnTo>
                    <a:pt x="1059" y="7832"/>
                  </a:lnTo>
                  <a:cubicBezTo>
                    <a:pt x="1046" y="7662"/>
                    <a:pt x="1046" y="7492"/>
                    <a:pt x="1046" y="7321"/>
                  </a:cubicBezTo>
                  <a:lnTo>
                    <a:pt x="1010" y="6665"/>
                  </a:lnTo>
                  <a:cubicBezTo>
                    <a:pt x="998" y="6506"/>
                    <a:pt x="986" y="6348"/>
                    <a:pt x="986" y="6190"/>
                  </a:cubicBezTo>
                  <a:cubicBezTo>
                    <a:pt x="973" y="6044"/>
                    <a:pt x="973" y="5886"/>
                    <a:pt x="962" y="5740"/>
                  </a:cubicBezTo>
                  <a:cubicBezTo>
                    <a:pt x="962" y="5594"/>
                    <a:pt x="949" y="5449"/>
                    <a:pt x="949" y="5303"/>
                  </a:cubicBezTo>
                  <a:cubicBezTo>
                    <a:pt x="937" y="5059"/>
                    <a:pt x="937" y="4803"/>
                    <a:pt x="937" y="4573"/>
                  </a:cubicBezTo>
                  <a:lnTo>
                    <a:pt x="937" y="4220"/>
                  </a:lnTo>
                  <a:lnTo>
                    <a:pt x="937" y="3976"/>
                  </a:lnTo>
                  <a:lnTo>
                    <a:pt x="937" y="3430"/>
                  </a:lnTo>
                  <a:cubicBezTo>
                    <a:pt x="949" y="3247"/>
                    <a:pt x="937" y="3052"/>
                    <a:pt x="925" y="2882"/>
                  </a:cubicBezTo>
                  <a:cubicBezTo>
                    <a:pt x="925" y="2760"/>
                    <a:pt x="913" y="2639"/>
                    <a:pt x="913" y="2517"/>
                  </a:cubicBezTo>
                  <a:lnTo>
                    <a:pt x="913" y="2493"/>
                  </a:lnTo>
                  <a:lnTo>
                    <a:pt x="889" y="2287"/>
                  </a:lnTo>
                  <a:cubicBezTo>
                    <a:pt x="889" y="2116"/>
                    <a:pt x="876" y="1958"/>
                    <a:pt x="864" y="1800"/>
                  </a:cubicBezTo>
                  <a:cubicBezTo>
                    <a:pt x="864" y="1751"/>
                    <a:pt x="864" y="1714"/>
                    <a:pt x="852" y="1666"/>
                  </a:cubicBezTo>
                  <a:cubicBezTo>
                    <a:pt x="852" y="1544"/>
                    <a:pt x="852" y="1423"/>
                    <a:pt x="816" y="1301"/>
                  </a:cubicBezTo>
                  <a:cubicBezTo>
                    <a:pt x="803" y="1289"/>
                    <a:pt x="803" y="1277"/>
                    <a:pt x="791" y="1252"/>
                  </a:cubicBezTo>
                  <a:cubicBezTo>
                    <a:pt x="791" y="1216"/>
                    <a:pt x="779" y="1179"/>
                    <a:pt x="754" y="1155"/>
                  </a:cubicBezTo>
                  <a:cubicBezTo>
                    <a:pt x="730" y="1119"/>
                    <a:pt x="730" y="1082"/>
                    <a:pt x="718" y="1033"/>
                  </a:cubicBezTo>
                  <a:cubicBezTo>
                    <a:pt x="706" y="973"/>
                    <a:pt x="694" y="912"/>
                    <a:pt x="681" y="863"/>
                  </a:cubicBezTo>
                  <a:cubicBezTo>
                    <a:pt x="670" y="790"/>
                    <a:pt x="657" y="706"/>
                    <a:pt x="645" y="633"/>
                  </a:cubicBezTo>
                  <a:cubicBezTo>
                    <a:pt x="621" y="535"/>
                    <a:pt x="597" y="438"/>
                    <a:pt x="572" y="352"/>
                  </a:cubicBezTo>
                  <a:cubicBezTo>
                    <a:pt x="560" y="328"/>
                    <a:pt x="560" y="304"/>
                    <a:pt x="548" y="279"/>
                  </a:cubicBezTo>
                  <a:cubicBezTo>
                    <a:pt x="524" y="219"/>
                    <a:pt x="500" y="170"/>
                    <a:pt x="500" y="109"/>
                  </a:cubicBezTo>
                  <a:cubicBezTo>
                    <a:pt x="500" y="73"/>
                    <a:pt x="487" y="49"/>
                    <a:pt x="463" y="24"/>
                  </a:cubicBezTo>
                  <a:cubicBezTo>
                    <a:pt x="438" y="0"/>
                    <a:pt x="414"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27"/>
          <p:cNvGrpSpPr/>
          <p:nvPr/>
        </p:nvGrpSpPr>
        <p:grpSpPr>
          <a:xfrm rot="10800000">
            <a:off x="960005" y="719996"/>
            <a:ext cx="438931" cy="1949051"/>
            <a:chOff x="4669138" y="2989504"/>
            <a:chExt cx="105431" cy="468132"/>
          </a:xfrm>
        </p:grpSpPr>
        <p:sp>
          <p:nvSpPr>
            <p:cNvPr id="174" name="Google Shape;174;p27"/>
            <p:cNvSpPr/>
            <p:nvPr/>
          </p:nvSpPr>
          <p:spPr>
            <a:xfrm>
              <a:off x="4670369" y="2997872"/>
              <a:ext cx="37161" cy="458435"/>
            </a:xfrm>
            <a:custGeom>
              <a:avLst/>
              <a:gdLst/>
              <a:ahLst/>
              <a:cxnLst/>
              <a:rect l="l" t="t" r="r" b="b"/>
              <a:pathLst>
                <a:path w="755" h="9314" extrusionOk="0">
                  <a:moveTo>
                    <a:pt x="390" y="366"/>
                  </a:moveTo>
                  <a:cubicBezTo>
                    <a:pt x="406" y="366"/>
                    <a:pt x="425" y="370"/>
                    <a:pt x="450" y="377"/>
                  </a:cubicBezTo>
                  <a:cubicBezTo>
                    <a:pt x="462" y="377"/>
                    <a:pt x="474" y="390"/>
                    <a:pt x="487" y="390"/>
                  </a:cubicBezTo>
                  <a:cubicBezTo>
                    <a:pt x="547" y="560"/>
                    <a:pt x="633" y="1204"/>
                    <a:pt x="620" y="1374"/>
                  </a:cubicBezTo>
                  <a:cubicBezTo>
                    <a:pt x="596" y="1374"/>
                    <a:pt x="584" y="1399"/>
                    <a:pt x="560" y="1399"/>
                  </a:cubicBezTo>
                  <a:cubicBezTo>
                    <a:pt x="520" y="1402"/>
                    <a:pt x="481" y="1404"/>
                    <a:pt x="443" y="1404"/>
                  </a:cubicBezTo>
                  <a:cubicBezTo>
                    <a:pt x="352" y="1404"/>
                    <a:pt x="264" y="1395"/>
                    <a:pt x="170" y="1387"/>
                  </a:cubicBezTo>
                  <a:cubicBezTo>
                    <a:pt x="133" y="1326"/>
                    <a:pt x="146" y="1290"/>
                    <a:pt x="146" y="1241"/>
                  </a:cubicBezTo>
                  <a:cubicBezTo>
                    <a:pt x="206" y="973"/>
                    <a:pt x="255" y="717"/>
                    <a:pt x="316" y="450"/>
                  </a:cubicBezTo>
                  <a:cubicBezTo>
                    <a:pt x="334" y="390"/>
                    <a:pt x="351" y="366"/>
                    <a:pt x="390" y="366"/>
                  </a:cubicBezTo>
                  <a:close/>
                  <a:moveTo>
                    <a:pt x="537" y="1495"/>
                  </a:moveTo>
                  <a:cubicBezTo>
                    <a:pt x="557" y="1495"/>
                    <a:pt x="584" y="1500"/>
                    <a:pt x="620" y="1508"/>
                  </a:cubicBezTo>
                  <a:cubicBezTo>
                    <a:pt x="657" y="1593"/>
                    <a:pt x="644" y="1679"/>
                    <a:pt x="644" y="1776"/>
                  </a:cubicBezTo>
                  <a:cubicBezTo>
                    <a:pt x="633" y="2189"/>
                    <a:pt x="620" y="2615"/>
                    <a:pt x="620" y="3028"/>
                  </a:cubicBezTo>
                  <a:cubicBezTo>
                    <a:pt x="608" y="3357"/>
                    <a:pt x="608" y="3673"/>
                    <a:pt x="608" y="4001"/>
                  </a:cubicBezTo>
                  <a:lnTo>
                    <a:pt x="608" y="5752"/>
                  </a:lnTo>
                  <a:cubicBezTo>
                    <a:pt x="608" y="6276"/>
                    <a:pt x="620" y="6798"/>
                    <a:pt x="633" y="7322"/>
                  </a:cubicBezTo>
                  <a:cubicBezTo>
                    <a:pt x="633" y="7625"/>
                    <a:pt x="633" y="7941"/>
                    <a:pt x="644" y="8258"/>
                  </a:cubicBezTo>
                  <a:lnTo>
                    <a:pt x="644" y="8465"/>
                  </a:lnTo>
                  <a:cubicBezTo>
                    <a:pt x="644" y="8489"/>
                    <a:pt x="633" y="8513"/>
                    <a:pt x="596" y="8525"/>
                  </a:cubicBezTo>
                  <a:cubicBezTo>
                    <a:pt x="560" y="8525"/>
                    <a:pt x="535" y="8501"/>
                    <a:pt x="535" y="8465"/>
                  </a:cubicBezTo>
                  <a:lnTo>
                    <a:pt x="535" y="8124"/>
                  </a:lnTo>
                  <a:cubicBezTo>
                    <a:pt x="535" y="8027"/>
                    <a:pt x="560" y="7930"/>
                    <a:pt x="560" y="7832"/>
                  </a:cubicBezTo>
                  <a:cubicBezTo>
                    <a:pt x="560" y="7552"/>
                    <a:pt x="560" y="7260"/>
                    <a:pt x="547" y="6981"/>
                  </a:cubicBezTo>
                  <a:cubicBezTo>
                    <a:pt x="547" y="6798"/>
                    <a:pt x="535" y="6616"/>
                    <a:pt x="523" y="6433"/>
                  </a:cubicBezTo>
                  <a:cubicBezTo>
                    <a:pt x="511" y="6081"/>
                    <a:pt x="487" y="5741"/>
                    <a:pt x="474" y="5400"/>
                  </a:cubicBezTo>
                  <a:cubicBezTo>
                    <a:pt x="462" y="5144"/>
                    <a:pt x="462" y="4889"/>
                    <a:pt x="462" y="4633"/>
                  </a:cubicBezTo>
                  <a:cubicBezTo>
                    <a:pt x="462" y="4281"/>
                    <a:pt x="474" y="3916"/>
                    <a:pt x="474" y="3563"/>
                  </a:cubicBezTo>
                  <a:cubicBezTo>
                    <a:pt x="474" y="3442"/>
                    <a:pt x="487" y="3320"/>
                    <a:pt x="487" y="3198"/>
                  </a:cubicBezTo>
                  <a:lnTo>
                    <a:pt x="487" y="2736"/>
                  </a:lnTo>
                  <a:lnTo>
                    <a:pt x="487" y="1654"/>
                  </a:lnTo>
                  <a:lnTo>
                    <a:pt x="487" y="1581"/>
                  </a:lnTo>
                  <a:cubicBezTo>
                    <a:pt x="487" y="1517"/>
                    <a:pt x="497" y="1495"/>
                    <a:pt x="537" y="1495"/>
                  </a:cubicBezTo>
                  <a:close/>
                  <a:moveTo>
                    <a:pt x="170" y="1496"/>
                  </a:moveTo>
                  <a:cubicBezTo>
                    <a:pt x="231" y="1533"/>
                    <a:pt x="206" y="1593"/>
                    <a:pt x="206" y="1642"/>
                  </a:cubicBezTo>
                  <a:cubicBezTo>
                    <a:pt x="219" y="1763"/>
                    <a:pt x="206" y="1885"/>
                    <a:pt x="206" y="2019"/>
                  </a:cubicBezTo>
                  <a:cubicBezTo>
                    <a:pt x="195" y="2420"/>
                    <a:pt x="195" y="2834"/>
                    <a:pt x="195" y="3247"/>
                  </a:cubicBezTo>
                  <a:lnTo>
                    <a:pt x="195" y="4220"/>
                  </a:lnTo>
                  <a:cubicBezTo>
                    <a:pt x="195" y="4390"/>
                    <a:pt x="206" y="4573"/>
                    <a:pt x="219" y="4755"/>
                  </a:cubicBezTo>
                  <a:lnTo>
                    <a:pt x="219" y="4841"/>
                  </a:lnTo>
                  <a:cubicBezTo>
                    <a:pt x="219" y="5230"/>
                    <a:pt x="231" y="5606"/>
                    <a:pt x="231" y="5996"/>
                  </a:cubicBezTo>
                  <a:cubicBezTo>
                    <a:pt x="231" y="6117"/>
                    <a:pt x="243" y="6239"/>
                    <a:pt x="243" y="6360"/>
                  </a:cubicBezTo>
                  <a:cubicBezTo>
                    <a:pt x="243" y="6871"/>
                    <a:pt x="243" y="7395"/>
                    <a:pt x="255" y="7905"/>
                  </a:cubicBezTo>
                  <a:lnTo>
                    <a:pt x="255" y="8368"/>
                  </a:lnTo>
                  <a:lnTo>
                    <a:pt x="255" y="8440"/>
                  </a:lnTo>
                  <a:cubicBezTo>
                    <a:pt x="248" y="8501"/>
                    <a:pt x="240" y="8529"/>
                    <a:pt x="209" y="8529"/>
                  </a:cubicBezTo>
                  <a:cubicBezTo>
                    <a:pt x="190" y="8529"/>
                    <a:pt x="163" y="8519"/>
                    <a:pt x="122" y="8501"/>
                  </a:cubicBezTo>
                  <a:cubicBezTo>
                    <a:pt x="122" y="8452"/>
                    <a:pt x="122" y="8404"/>
                    <a:pt x="109" y="8343"/>
                  </a:cubicBezTo>
                  <a:lnTo>
                    <a:pt x="109" y="8014"/>
                  </a:lnTo>
                  <a:cubicBezTo>
                    <a:pt x="97" y="7638"/>
                    <a:pt x="85" y="7249"/>
                    <a:pt x="85" y="6871"/>
                  </a:cubicBezTo>
                  <a:cubicBezTo>
                    <a:pt x="85" y="6579"/>
                    <a:pt x="85" y="6287"/>
                    <a:pt x="97" y="5996"/>
                  </a:cubicBezTo>
                  <a:cubicBezTo>
                    <a:pt x="97" y="5838"/>
                    <a:pt x="85" y="5668"/>
                    <a:pt x="85" y="5509"/>
                  </a:cubicBezTo>
                  <a:lnTo>
                    <a:pt x="85" y="4549"/>
                  </a:lnTo>
                  <a:cubicBezTo>
                    <a:pt x="85" y="4427"/>
                    <a:pt x="73" y="4306"/>
                    <a:pt x="60" y="4184"/>
                  </a:cubicBezTo>
                  <a:lnTo>
                    <a:pt x="60" y="4014"/>
                  </a:lnTo>
                  <a:lnTo>
                    <a:pt x="60" y="2992"/>
                  </a:lnTo>
                  <a:lnTo>
                    <a:pt x="60" y="2895"/>
                  </a:lnTo>
                  <a:cubicBezTo>
                    <a:pt x="73" y="2700"/>
                    <a:pt x="85" y="2517"/>
                    <a:pt x="97" y="2323"/>
                  </a:cubicBezTo>
                  <a:cubicBezTo>
                    <a:pt x="97" y="2104"/>
                    <a:pt x="109" y="1873"/>
                    <a:pt x="109" y="1642"/>
                  </a:cubicBezTo>
                  <a:cubicBezTo>
                    <a:pt x="122" y="1593"/>
                    <a:pt x="85" y="1520"/>
                    <a:pt x="170" y="1496"/>
                  </a:cubicBezTo>
                  <a:close/>
                  <a:moveTo>
                    <a:pt x="341" y="1484"/>
                  </a:moveTo>
                  <a:cubicBezTo>
                    <a:pt x="352" y="1484"/>
                    <a:pt x="365" y="1496"/>
                    <a:pt x="389" y="1496"/>
                  </a:cubicBezTo>
                  <a:cubicBezTo>
                    <a:pt x="389" y="1533"/>
                    <a:pt x="401" y="1569"/>
                    <a:pt x="401" y="1593"/>
                  </a:cubicBezTo>
                  <a:cubicBezTo>
                    <a:pt x="414" y="1812"/>
                    <a:pt x="425" y="2019"/>
                    <a:pt x="425" y="2238"/>
                  </a:cubicBezTo>
                  <a:lnTo>
                    <a:pt x="425" y="3101"/>
                  </a:lnTo>
                  <a:cubicBezTo>
                    <a:pt x="425" y="3271"/>
                    <a:pt x="401" y="3442"/>
                    <a:pt x="401" y="3612"/>
                  </a:cubicBezTo>
                  <a:cubicBezTo>
                    <a:pt x="401" y="4184"/>
                    <a:pt x="401" y="4768"/>
                    <a:pt x="414" y="5351"/>
                  </a:cubicBezTo>
                  <a:cubicBezTo>
                    <a:pt x="414" y="5606"/>
                    <a:pt x="438" y="5862"/>
                    <a:pt x="450" y="6117"/>
                  </a:cubicBezTo>
                  <a:lnTo>
                    <a:pt x="450" y="6141"/>
                  </a:lnTo>
                  <a:cubicBezTo>
                    <a:pt x="462" y="6360"/>
                    <a:pt x="474" y="6579"/>
                    <a:pt x="474" y="6787"/>
                  </a:cubicBezTo>
                  <a:cubicBezTo>
                    <a:pt x="487" y="7139"/>
                    <a:pt x="487" y="7492"/>
                    <a:pt x="487" y="7832"/>
                  </a:cubicBezTo>
                  <a:cubicBezTo>
                    <a:pt x="487" y="7941"/>
                    <a:pt x="474" y="8051"/>
                    <a:pt x="462" y="8160"/>
                  </a:cubicBezTo>
                  <a:lnTo>
                    <a:pt x="462" y="8355"/>
                  </a:lnTo>
                  <a:cubicBezTo>
                    <a:pt x="450" y="8404"/>
                    <a:pt x="450" y="8465"/>
                    <a:pt x="450" y="8513"/>
                  </a:cubicBezTo>
                  <a:cubicBezTo>
                    <a:pt x="425" y="8525"/>
                    <a:pt x="401" y="8538"/>
                    <a:pt x="377" y="8538"/>
                  </a:cubicBezTo>
                  <a:cubicBezTo>
                    <a:pt x="352" y="8538"/>
                    <a:pt x="328" y="8525"/>
                    <a:pt x="316" y="8489"/>
                  </a:cubicBezTo>
                  <a:lnTo>
                    <a:pt x="316" y="8416"/>
                  </a:lnTo>
                  <a:lnTo>
                    <a:pt x="316" y="6725"/>
                  </a:lnTo>
                  <a:cubicBezTo>
                    <a:pt x="316" y="6531"/>
                    <a:pt x="304" y="6324"/>
                    <a:pt x="304" y="6130"/>
                  </a:cubicBezTo>
                  <a:cubicBezTo>
                    <a:pt x="292" y="6093"/>
                    <a:pt x="292" y="6044"/>
                    <a:pt x="292" y="5996"/>
                  </a:cubicBezTo>
                  <a:cubicBezTo>
                    <a:pt x="328" y="5643"/>
                    <a:pt x="279" y="5290"/>
                    <a:pt x="292" y="4925"/>
                  </a:cubicBezTo>
                  <a:cubicBezTo>
                    <a:pt x="243" y="4512"/>
                    <a:pt x="268" y="4087"/>
                    <a:pt x="268" y="3661"/>
                  </a:cubicBezTo>
                  <a:cubicBezTo>
                    <a:pt x="255" y="3101"/>
                    <a:pt x="268" y="2554"/>
                    <a:pt x="268" y="2007"/>
                  </a:cubicBezTo>
                  <a:cubicBezTo>
                    <a:pt x="268" y="1836"/>
                    <a:pt x="279" y="1666"/>
                    <a:pt x="279" y="1496"/>
                  </a:cubicBezTo>
                  <a:cubicBezTo>
                    <a:pt x="316" y="1484"/>
                    <a:pt x="328" y="1484"/>
                    <a:pt x="341" y="1484"/>
                  </a:cubicBezTo>
                  <a:close/>
                  <a:moveTo>
                    <a:pt x="596" y="8611"/>
                  </a:moveTo>
                  <a:cubicBezTo>
                    <a:pt x="669" y="8611"/>
                    <a:pt x="693" y="8635"/>
                    <a:pt x="669" y="8744"/>
                  </a:cubicBezTo>
                  <a:cubicBezTo>
                    <a:pt x="601" y="8759"/>
                    <a:pt x="536" y="8764"/>
                    <a:pt x="472" y="8764"/>
                  </a:cubicBezTo>
                  <a:cubicBezTo>
                    <a:pt x="374" y="8764"/>
                    <a:pt x="278" y="8752"/>
                    <a:pt x="182" y="8744"/>
                  </a:cubicBezTo>
                  <a:cubicBezTo>
                    <a:pt x="133" y="8744"/>
                    <a:pt x="122" y="8720"/>
                    <a:pt x="133" y="8622"/>
                  </a:cubicBezTo>
                  <a:lnTo>
                    <a:pt x="206" y="8622"/>
                  </a:lnTo>
                  <a:cubicBezTo>
                    <a:pt x="328" y="8611"/>
                    <a:pt x="450" y="8611"/>
                    <a:pt x="584" y="8611"/>
                  </a:cubicBezTo>
                  <a:close/>
                  <a:moveTo>
                    <a:pt x="584" y="8830"/>
                  </a:moveTo>
                  <a:cubicBezTo>
                    <a:pt x="633" y="8830"/>
                    <a:pt x="644" y="8841"/>
                    <a:pt x="657" y="8890"/>
                  </a:cubicBezTo>
                  <a:cubicBezTo>
                    <a:pt x="657" y="8951"/>
                    <a:pt x="669" y="9024"/>
                    <a:pt x="669" y="9085"/>
                  </a:cubicBezTo>
                  <a:cubicBezTo>
                    <a:pt x="669" y="9146"/>
                    <a:pt x="620" y="9194"/>
                    <a:pt x="560" y="9219"/>
                  </a:cubicBezTo>
                  <a:cubicBezTo>
                    <a:pt x="511" y="9230"/>
                    <a:pt x="462" y="9243"/>
                    <a:pt x="414" y="9243"/>
                  </a:cubicBezTo>
                  <a:cubicBezTo>
                    <a:pt x="328" y="9243"/>
                    <a:pt x="243" y="9230"/>
                    <a:pt x="158" y="9194"/>
                  </a:cubicBezTo>
                  <a:cubicBezTo>
                    <a:pt x="122" y="9073"/>
                    <a:pt x="133" y="8963"/>
                    <a:pt x="158" y="8854"/>
                  </a:cubicBezTo>
                  <a:cubicBezTo>
                    <a:pt x="182" y="8841"/>
                    <a:pt x="195" y="8830"/>
                    <a:pt x="206" y="8830"/>
                  </a:cubicBezTo>
                  <a:close/>
                  <a:moveTo>
                    <a:pt x="401" y="0"/>
                  </a:moveTo>
                  <a:cubicBezTo>
                    <a:pt x="352" y="12"/>
                    <a:pt x="328" y="36"/>
                    <a:pt x="328" y="85"/>
                  </a:cubicBezTo>
                  <a:lnTo>
                    <a:pt x="292" y="268"/>
                  </a:lnTo>
                  <a:cubicBezTo>
                    <a:pt x="243" y="463"/>
                    <a:pt x="206" y="657"/>
                    <a:pt x="158" y="863"/>
                  </a:cubicBezTo>
                  <a:lnTo>
                    <a:pt x="49" y="1411"/>
                  </a:lnTo>
                  <a:cubicBezTo>
                    <a:pt x="36" y="1423"/>
                    <a:pt x="36" y="1447"/>
                    <a:pt x="36" y="1471"/>
                  </a:cubicBezTo>
                  <a:lnTo>
                    <a:pt x="36" y="2031"/>
                  </a:lnTo>
                  <a:lnTo>
                    <a:pt x="0" y="2907"/>
                  </a:lnTo>
                  <a:lnTo>
                    <a:pt x="0" y="4025"/>
                  </a:lnTo>
                  <a:lnTo>
                    <a:pt x="0" y="4306"/>
                  </a:lnTo>
                  <a:cubicBezTo>
                    <a:pt x="12" y="4415"/>
                    <a:pt x="12" y="4524"/>
                    <a:pt x="12" y="4633"/>
                  </a:cubicBezTo>
                  <a:lnTo>
                    <a:pt x="12" y="5071"/>
                  </a:lnTo>
                  <a:cubicBezTo>
                    <a:pt x="24" y="5619"/>
                    <a:pt x="24" y="6154"/>
                    <a:pt x="12" y="6701"/>
                  </a:cubicBezTo>
                  <a:cubicBezTo>
                    <a:pt x="12" y="7151"/>
                    <a:pt x="36" y="7601"/>
                    <a:pt x="36" y="8039"/>
                  </a:cubicBezTo>
                  <a:cubicBezTo>
                    <a:pt x="49" y="8246"/>
                    <a:pt x="73" y="8440"/>
                    <a:pt x="36" y="8635"/>
                  </a:cubicBezTo>
                  <a:cubicBezTo>
                    <a:pt x="24" y="8671"/>
                    <a:pt x="24" y="8708"/>
                    <a:pt x="36" y="8732"/>
                  </a:cubicBezTo>
                  <a:cubicBezTo>
                    <a:pt x="73" y="8817"/>
                    <a:pt x="60" y="8890"/>
                    <a:pt x="49" y="8963"/>
                  </a:cubicBezTo>
                  <a:cubicBezTo>
                    <a:pt x="49" y="9073"/>
                    <a:pt x="36" y="9170"/>
                    <a:pt x="109" y="9267"/>
                  </a:cubicBezTo>
                  <a:cubicBezTo>
                    <a:pt x="195" y="9303"/>
                    <a:pt x="282" y="9314"/>
                    <a:pt x="368" y="9314"/>
                  </a:cubicBezTo>
                  <a:cubicBezTo>
                    <a:pt x="428" y="9314"/>
                    <a:pt x="487" y="9309"/>
                    <a:pt x="547" y="9303"/>
                  </a:cubicBezTo>
                  <a:cubicBezTo>
                    <a:pt x="681" y="9292"/>
                    <a:pt x="730" y="9206"/>
                    <a:pt x="742" y="9097"/>
                  </a:cubicBezTo>
                  <a:lnTo>
                    <a:pt x="742" y="8963"/>
                  </a:lnTo>
                  <a:cubicBezTo>
                    <a:pt x="730" y="8914"/>
                    <a:pt x="717" y="8854"/>
                    <a:pt x="730" y="8805"/>
                  </a:cubicBezTo>
                  <a:cubicBezTo>
                    <a:pt x="754" y="8708"/>
                    <a:pt x="754" y="8611"/>
                    <a:pt x="730" y="8513"/>
                  </a:cubicBezTo>
                  <a:cubicBezTo>
                    <a:pt x="717" y="8476"/>
                    <a:pt x="717" y="8428"/>
                    <a:pt x="717" y="8392"/>
                  </a:cubicBezTo>
                  <a:cubicBezTo>
                    <a:pt x="717" y="8222"/>
                    <a:pt x="706" y="8051"/>
                    <a:pt x="706" y="7868"/>
                  </a:cubicBezTo>
                  <a:cubicBezTo>
                    <a:pt x="693" y="7370"/>
                    <a:pt x="693" y="6859"/>
                    <a:pt x="693" y="6349"/>
                  </a:cubicBezTo>
                  <a:cubicBezTo>
                    <a:pt x="693" y="6093"/>
                    <a:pt x="669" y="5838"/>
                    <a:pt x="669" y="5582"/>
                  </a:cubicBezTo>
                  <a:cubicBezTo>
                    <a:pt x="669" y="4962"/>
                    <a:pt x="657" y="4342"/>
                    <a:pt x="681" y="3722"/>
                  </a:cubicBezTo>
                  <a:cubicBezTo>
                    <a:pt x="693" y="3442"/>
                    <a:pt x="681" y="3150"/>
                    <a:pt x="693" y="2858"/>
                  </a:cubicBezTo>
                  <a:cubicBezTo>
                    <a:pt x="693" y="2517"/>
                    <a:pt x="706" y="2177"/>
                    <a:pt x="717" y="1849"/>
                  </a:cubicBezTo>
                  <a:cubicBezTo>
                    <a:pt x="730" y="1606"/>
                    <a:pt x="717" y="1363"/>
                    <a:pt x="681" y="1119"/>
                  </a:cubicBezTo>
                  <a:cubicBezTo>
                    <a:pt x="644" y="815"/>
                    <a:pt x="596" y="523"/>
                    <a:pt x="547" y="219"/>
                  </a:cubicBezTo>
                  <a:cubicBezTo>
                    <a:pt x="547" y="158"/>
                    <a:pt x="511" y="98"/>
                    <a:pt x="487" y="49"/>
                  </a:cubicBezTo>
                  <a:cubicBezTo>
                    <a:pt x="462" y="12"/>
                    <a:pt x="43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7"/>
            <p:cNvSpPr/>
            <p:nvPr/>
          </p:nvSpPr>
          <p:spPr>
            <a:xfrm>
              <a:off x="4669138" y="2997035"/>
              <a:ext cx="39573" cy="460601"/>
            </a:xfrm>
            <a:custGeom>
              <a:avLst/>
              <a:gdLst/>
              <a:ahLst/>
              <a:cxnLst/>
              <a:rect l="l" t="t" r="r" b="b"/>
              <a:pathLst>
                <a:path w="804" h="9358" extrusionOk="0">
                  <a:moveTo>
                    <a:pt x="418" y="397"/>
                  </a:moveTo>
                  <a:cubicBezTo>
                    <a:pt x="432" y="397"/>
                    <a:pt x="450" y="400"/>
                    <a:pt x="475" y="407"/>
                  </a:cubicBezTo>
                  <a:cubicBezTo>
                    <a:pt x="475" y="407"/>
                    <a:pt x="487" y="418"/>
                    <a:pt x="499" y="418"/>
                  </a:cubicBezTo>
                  <a:cubicBezTo>
                    <a:pt x="548" y="601"/>
                    <a:pt x="633" y="1197"/>
                    <a:pt x="621" y="1380"/>
                  </a:cubicBezTo>
                  <a:cubicBezTo>
                    <a:pt x="609" y="1391"/>
                    <a:pt x="596" y="1391"/>
                    <a:pt x="585" y="1391"/>
                  </a:cubicBezTo>
                  <a:cubicBezTo>
                    <a:pt x="534" y="1396"/>
                    <a:pt x="483" y="1400"/>
                    <a:pt x="431" y="1400"/>
                  </a:cubicBezTo>
                  <a:cubicBezTo>
                    <a:pt x="359" y="1400"/>
                    <a:pt x="285" y="1394"/>
                    <a:pt x="207" y="1380"/>
                  </a:cubicBezTo>
                  <a:cubicBezTo>
                    <a:pt x="183" y="1343"/>
                    <a:pt x="183" y="1307"/>
                    <a:pt x="195" y="1270"/>
                  </a:cubicBezTo>
                  <a:lnTo>
                    <a:pt x="195" y="1258"/>
                  </a:lnTo>
                  <a:cubicBezTo>
                    <a:pt x="256" y="953"/>
                    <a:pt x="304" y="710"/>
                    <a:pt x="366" y="467"/>
                  </a:cubicBezTo>
                  <a:cubicBezTo>
                    <a:pt x="366" y="431"/>
                    <a:pt x="377" y="407"/>
                    <a:pt x="390" y="407"/>
                  </a:cubicBezTo>
                  <a:cubicBezTo>
                    <a:pt x="396" y="400"/>
                    <a:pt x="405" y="397"/>
                    <a:pt x="418" y="397"/>
                  </a:cubicBezTo>
                  <a:close/>
                  <a:moveTo>
                    <a:pt x="422" y="361"/>
                  </a:moveTo>
                  <a:cubicBezTo>
                    <a:pt x="405" y="361"/>
                    <a:pt x="390" y="364"/>
                    <a:pt x="377" y="370"/>
                  </a:cubicBezTo>
                  <a:cubicBezTo>
                    <a:pt x="341" y="394"/>
                    <a:pt x="329" y="431"/>
                    <a:pt x="329" y="467"/>
                  </a:cubicBezTo>
                  <a:cubicBezTo>
                    <a:pt x="268" y="698"/>
                    <a:pt x="220" y="953"/>
                    <a:pt x="158" y="1258"/>
                  </a:cubicBezTo>
                  <a:cubicBezTo>
                    <a:pt x="147" y="1307"/>
                    <a:pt x="134" y="1355"/>
                    <a:pt x="183" y="1404"/>
                  </a:cubicBezTo>
                  <a:lnTo>
                    <a:pt x="183" y="1416"/>
                  </a:lnTo>
                  <a:lnTo>
                    <a:pt x="195" y="1416"/>
                  </a:lnTo>
                  <a:cubicBezTo>
                    <a:pt x="280" y="1428"/>
                    <a:pt x="366" y="1440"/>
                    <a:pt x="450" y="1440"/>
                  </a:cubicBezTo>
                  <a:cubicBezTo>
                    <a:pt x="499" y="1440"/>
                    <a:pt x="536" y="1440"/>
                    <a:pt x="585" y="1428"/>
                  </a:cubicBezTo>
                  <a:cubicBezTo>
                    <a:pt x="609" y="1428"/>
                    <a:pt x="621" y="1416"/>
                    <a:pt x="633" y="1416"/>
                  </a:cubicBezTo>
                  <a:lnTo>
                    <a:pt x="645" y="1404"/>
                  </a:lnTo>
                  <a:lnTo>
                    <a:pt x="658" y="1404"/>
                  </a:lnTo>
                  <a:lnTo>
                    <a:pt x="658" y="1391"/>
                  </a:lnTo>
                  <a:cubicBezTo>
                    <a:pt x="669" y="1221"/>
                    <a:pt x="585" y="577"/>
                    <a:pt x="536" y="407"/>
                  </a:cubicBezTo>
                  <a:lnTo>
                    <a:pt x="523" y="394"/>
                  </a:lnTo>
                  <a:cubicBezTo>
                    <a:pt x="523" y="394"/>
                    <a:pt x="512" y="394"/>
                    <a:pt x="512" y="382"/>
                  </a:cubicBezTo>
                  <a:cubicBezTo>
                    <a:pt x="499" y="382"/>
                    <a:pt x="487" y="382"/>
                    <a:pt x="475" y="370"/>
                  </a:cubicBezTo>
                  <a:cubicBezTo>
                    <a:pt x="457" y="364"/>
                    <a:pt x="438" y="361"/>
                    <a:pt x="422" y="361"/>
                  </a:cubicBezTo>
                  <a:close/>
                  <a:moveTo>
                    <a:pt x="572" y="1525"/>
                  </a:moveTo>
                  <a:cubicBezTo>
                    <a:pt x="585" y="1525"/>
                    <a:pt x="609" y="1525"/>
                    <a:pt x="633" y="1537"/>
                  </a:cubicBezTo>
                  <a:cubicBezTo>
                    <a:pt x="658" y="1610"/>
                    <a:pt x="658" y="1696"/>
                    <a:pt x="658" y="1780"/>
                  </a:cubicBezTo>
                  <a:lnTo>
                    <a:pt x="658" y="1793"/>
                  </a:lnTo>
                  <a:cubicBezTo>
                    <a:pt x="645" y="1963"/>
                    <a:pt x="645" y="2134"/>
                    <a:pt x="645" y="2304"/>
                  </a:cubicBezTo>
                  <a:cubicBezTo>
                    <a:pt x="633" y="2547"/>
                    <a:pt x="621" y="2802"/>
                    <a:pt x="621" y="3045"/>
                  </a:cubicBezTo>
                  <a:cubicBezTo>
                    <a:pt x="621" y="3350"/>
                    <a:pt x="609" y="3653"/>
                    <a:pt x="609" y="4018"/>
                  </a:cubicBezTo>
                  <a:lnTo>
                    <a:pt x="609" y="4164"/>
                  </a:lnTo>
                  <a:cubicBezTo>
                    <a:pt x="609" y="4687"/>
                    <a:pt x="609" y="5234"/>
                    <a:pt x="621" y="5769"/>
                  </a:cubicBezTo>
                  <a:cubicBezTo>
                    <a:pt x="621" y="6098"/>
                    <a:pt x="621" y="6426"/>
                    <a:pt x="633" y="6742"/>
                  </a:cubicBezTo>
                  <a:cubicBezTo>
                    <a:pt x="633" y="6937"/>
                    <a:pt x="633" y="7131"/>
                    <a:pt x="645" y="7339"/>
                  </a:cubicBezTo>
                  <a:lnTo>
                    <a:pt x="645" y="7861"/>
                  </a:lnTo>
                  <a:lnTo>
                    <a:pt x="645" y="8275"/>
                  </a:lnTo>
                  <a:cubicBezTo>
                    <a:pt x="645" y="8312"/>
                    <a:pt x="645" y="8348"/>
                    <a:pt x="658" y="8385"/>
                  </a:cubicBezTo>
                  <a:lnTo>
                    <a:pt x="658" y="8482"/>
                  </a:lnTo>
                  <a:cubicBezTo>
                    <a:pt x="658" y="8506"/>
                    <a:pt x="633" y="8518"/>
                    <a:pt x="621" y="8518"/>
                  </a:cubicBezTo>
                  <a:cubicBezTo>
                    <a:pt x="609" y="8518"/>
                    <a:pt x="596" y="8518"/>
                    <a:pt x="585" y="8506"/>
                  </a:cubicBezTo>
                  <a:cubicBezTo>
                    <a:pt x="572" y="8506"/>
                    <a:pt x="572" y="8493"/>
                    <a:pt x="572" y="8482"/>
                  </a:cubicBezTo>
                  <a:lnTo>
                    <a:pt x="572" y="8141"/>
                  </a:lnTo>
                  <a:cubicBezTo>
                    <a:pt x="585" y="8093"/>
                    <a:pt x="585" y="8056"/>
                    <a:pt x="585" y="8007"/>
                  </a:cubicBezTo>
                  <a:cubicBezTo>
                    <a:pt x="596" y="7958"/>
                    <a:pt x="596" y="7898"/>
                    <a:pt x="596" y="7849"/>
                  </a:cubicBezTo>
                  <a:lnTo>
                    <a:pt x="596" y="6998"/>
                  </a:lnTo>
                  <a:cubicBezTo>
                    <a:pt x="596" y="6876"/>
                    <a:pt x="585" y="6755"/>
                    <a:pt x="572" y="6645"/>
                  </a:cubicBezTo>
                  <a:cubicBezTo>
                    <a:pt x="572" y="6572"/>
                    <a:pt x="572" y="6512"/>
                    <a:pt x="560" y="6450"/>
                  </a:cubicBezTo>
                  <a:cubicBezTo>
                    <a:pt x="560" y="6366"/>
                    <a:pt x="560" y="6280"/>
                    <a:pt x="548" y="6195"/>
                  </a:cubicBezTo>
                  <a:cubicBezTo>
                    <a:pt x="536" y="5940"/>
                    <a:pt x="523" y="5672"/>
                    <a:pt x="512" y="5417"/>
                  </a:cubicBezTo>
                  <a:lnTo>
                    <a:pt x="512" y="4760"/>
                  </a:lnTo>
                  <a:lnTo>
                    <a:pt x="512" y="4650"/>
                  </a:lnTo>
                  <a:lnTo>
                    <a:pt x="512" y="3580"/>
                  </a:lnTo>
                  <a:cubicBezTo>
                    <a:pt x="512" y="3520"/>
                    <a:pt x="523" y="3447"/>
                    <a:pt x="523" y="3386"/>
                  </a:cubicBezTo>
                  <a:lnTo>
                    <a:pt x="523" y="3215"/>
                  </a:lnTo>
                  <a:cubicBezTo>
                    <a:pt x="536" y="3069"/>
                    <a:pt x="536" y="2912"/>
                    <a:pt x="536" y="2753"/>
                  </a:cubicBezTo>
                  <a:cubicBezTo>
                    <a:pt x="536" y="2510"/>
                    <a:pt x="536" y="2255"/>
                    <a:pt x="523" y="2012"/>
                  </a:cubicBezTo>
                  <a:lnTo>
                    <a:pt x="523" y="1659"/>
                  </a:lnTo>
                  <a:lnTo>
                    <a:pt x="523" y="1598"/>
                  </a:lnTo>
                  <a:cubicBezTo>
                    <a:pt x="523" y="1561"/>
                    <a:pt x="536" y="1537"/>
                    <a:pt x="548" y="1537"/>
                  </a:cubicBezTo>
                  <a:cubicBezTo>
                    <a:pt x="548" y="1525"/>
                    <a:pt x="560" y="1525"/>
                    <a:pt x="572" y="1525"/>
                  </a:cubicBezTo>
                  <a:close/>
                  <a:moveTo>
                    <a:pt x="195" y="1537"/>
                  </a:moveTo>
                  <a:cubicBezTo>
                    <a:pt x="220" y="1561"/>
                    <a:pt x="220" y="1586"/>
                    <a:pt x="220" y="1623"/>
                  </a:cubicBezTo>
                  <a:lnTo>
                    <a:pt x="220" y="1659"/>
                  </a:lnTo>
                  <a:lnTo>
                    <a:pt x="220" y="1890"/>
                  </a:lnTo>
                  <a:cubicBezTo>
                    <a:pt x="207" y="1939"/>
                    <a:pt x="207" y="1988"/>
                    <a:pt x="207" y="2036"/>
                  </a:cubicBezTo>
                  <a:lnTo>
                    <a:pt x="207" y="2231"/>
                  </a:lnTo>
                  <a:cubicBezTo>
                    <a:pt x="207" y="2571"/>
                    <a:pt x="195" y="2924"/>
                    <a:pt x="195" y="3264"/>
                  </a:cubicBezTo>
                  <a:cubicBezTo>
                    <a:pt x="195" y="3580"/>
                    <a:pt x="195" y="3909"/>
                    <a:pt x="207" y="4237"/>
                  </a:cubicBezTo>
                  <a:cubicBezTo>
                    <a:pt x="207" y="4359"/>
                    <a:pt x="207" y="4480"/>
                    <a:pt x="220" y="4602"/>
                  </a:cubicBezTo>
                  <a:lnTo>
                    <a:pt x="220" y="4772"/>
                  </a:lnTo>
                  <a:lnTo>
                    <a:pt x="220" y="4809"/>
                  </a:lnTo>
                  <a:lnTo>
                    <a:pt x="220" y="4858"/>
                  </a:lnTo>
                  <a:lnTo>
                    <a:pt x="231" y="5247"/>
                  </a:lnTo>
                  <a:cubicBezTo>
                    <a:pt x="231" y="5502"/>
                    <a:pt x="231" y="5758"/>
                    <a:pt x="244" y="6013"/>
                  </a:cubicBezTo>
                  <a:lnTo>
                    <a:pt x="244" y="6183"/>
                  </a:lnTo>
                  <a:lnTo>
                    <a:pt x="244" y="6377"/>
                  </a:lnTo>
                  <a:cubicBezTo>
                    <a:pt x="256" y="6779"/>
                    <a:pt x="256" y="7193"/>
                    <a:pt x="256" y="7594"/>
                  </a:cubicBezTo>
                  <a:lnTo>
                    <a:pt x="256" y="7922"/>
                  </a:lnTo>
                  <a:lnTo>
                    <a:pt x="256" y="8385"/>
                  </a:lnTo>
                  <a:lnTo>
                    <a:pt x="256" y="8457"/>
                  </a:lnTo>
                  <a:cubicBezTo>
                    <a:pt x="256" y="8482"/>
                    <a:pt x="256" y="8518"/>
                    <a:pt x="244" y="8530"/>
                  </a:cubicBezTo>
                  <a:cubicBezTo>
                    <a:pt x="231" y="8530"/>
                    <a:pt x="195" y="8518"/>
                    <a:pt x="158" y="8506"/>
                  </a:cubicBezTo>
                  <a:lnTo>
                    <a:pt x="158" y="8469"/>
                  </a:lnTo>
                  <a:lnTo>
                    <a:pt x="158" y="8360"/>
                  </a:lnTo>
                  <a:lnTo>
                    <a:pt x="158" y="8190"/>
                  </a:lnTo>
                  <a:cubicBezTo>
                    <a:pt x="158" y="8129"/>
                    <a:pt x="158" y="8080"/>
                    <a:pt x="147" y="8031"/>
                  </a:cubicBezTo>
                  <a:lnTo>
                    <a:pt x="147" y="7667"/>
                  </a:lnTo>
                  <a:cubicBezTo>
                    <a:pt x="134" y="7412"/>
                    <a:pt x="134" y="7144"/>
                    <a:pt x="122" y="6888"/>
                  </a:cubicBezTo>
                  <a:cubicBezTo>
                    <a:pt x="122" y="6718"/>
                    <a:pt x="122" y="6536"/>
                    <a:pt x="134" y="6366"/>
                  </a:cubicBezTo>
                  <a:lnTo>
                    <a:pt x="134" y="6013"/>
                  </a:lnTo>
                  <a:lnTo>
                    <a:pt x="134" y="5745"/>
                  </a:lnTo>
                  <a:lnTo>
                    <a:pt x="134" y="5526"/>
                  </a:lnTo>
                  <a:cubicBezTo>
                    <a:pt x="122" y="5393"/>
                    <a:pt x="122" y="5271"/>
                    <a:pt x="122" y="5137"/>
                  </a:cubicBezTo>
                  <a:lnTo>
                    <a:pt x="122" y="4566"/>
                  </a:lnTo>
                  <a:cubicBezTo>
                    <a:pt x="122" y="4493"/>
                    <a:pt x="122" y="4407"/>
                    <a:pt x="110" y="4323"/>
                  </a:cubicBezTo>
                  <a:lnTo>
                    <a:pt x="110" y="4188"/>
                  </a:lnTo>
                  <a:cubicBezTo>
                    <a:pt x="110" y="4140"/>
                    <a:pt x="98" y="4091"/>
                    <a:pt x="98" y="4031"/>
                  </a:cubicBezTo>
                  <a:lnTo>
                    <a:pt x="98" y="3058"/>
                  </a:lnTo>
                  <a:lnTo>
                    <a:pt x="98" y="3009"/>
                  </a:lnTo>
                  <a:cubicBezTo>
                    <a:pt x="98" y="2972"/>
                    <a:pt x="98" y="2936"/>
                    <a:pt x="110" y="2912"/>
                  </a:cubicBezTo>
                  <a:lnTo>
                    <a:pt x="110" y="2717"/>
                  </a:lnTo>
                  <a:cubicBezTo>
                    <a:pt x="122" y="2596"/>
                    <a:pt x="134" y="2461"/>
                    <a:pt x="134" y="2340"/>
                  </a:cubicBezTo>
                  <a:cubicBezTo>
                    <a:pt x="134" y="2242"/>
                    <a:pt x="147" y="2134"/>
                    <a:pt x="147" y="2024"/>
                  </a:cubicBezTo>
                  <a:cubicBezTo>
                    <a:pt x="147" y="1902"/>
                    <a:pt x="147" y="1780"/>
                    <a:pt x="158" y="1659"/>
                  </a:cubicBezTo>
                  <a:lnTo>
                    <a:pt x="158" y="1623"/>
                  </a:lnTo>
                  <a:cubicBezTo>
                    <a:pt x="158" y="1586"/>
                    <a:pt x="158" y="1550"/>
                    <a:pt x="195" y="1537"/>
                  </a:cubicBezTo>
                  <a:close/>
                  <a:moveTo>
                    <a:pt x="366" y="1513"/>
                  </a:moveTo>
                  <a:cubicBezTo>
                    <a:pt x="377" y="1525"/>
                    <a:pt x="377" y="1525"/>
                    <a:pt x="390" y="1525"/>
                  </a:cubicBezTo>
                  <a:lnTo>
                    <a:pt x="402" y="1525"/>
                  </a:lnTo>
                  <a:lnTo>
                    <a:pt x="402" y="1550"/>
                  </a:lnTo>
                  <a:cubicBezTo>
                    <a:pt x="402" y="1574"/>
                    <a:pt x="414" y="1598"/>
                    <a:pt x="414" y="1610"/>
                  </a:cubicBezTo>
                  <a:lnTo>
                    <a:pt x="414" y="1744"/>
                  </a:lnTo>
                  <a:cubicBezTo>
                    <a:pt x="426" y="1915"/>
                    <a:pt x="426" y="2085"/>
                    <a:pt x="439" y="2255"/>
                  </a:cubicBezTo>
                  <a:cubicBezTo>
                    <a:pt x="439" y="2534"/>
                    <a:pt x="439" y="2826"/>
                    <a:pt x="426" y="3118"/>
                  </a:cubicBezTo>
                  <a:lnTo>
                    <a:pt x="426" y="3361"/>
                  </a:lnTo>
                  <a:cubicBezTo>
                    <a:pt x="414" y="3447"/>
                    <a:pt x="414" y="3532"/>
                    <a:pt x="414" y="3629"/>
                  </a:cubicBezTo>
                  <a:lnTo>
                    <a:pt x="414" y="5368"/>
                  </a:lnTo>
                  <a:cubicBezTo>
                    <a:pt x="414" y="5539"/>
                    <a:pt x="426" y="5721"/>
                    <a:pt x="439" y="5891"/>
                  </a:cubicBezTo>
                  <a:cubicBezTo>
                    <a:pt x="450" y="5964"/>
                    <a:pt x="450" y="6050"/>
                    <a:pt x="450" y="6134"/>
                  </a:cubicBezTo>
                  <a:lnTo>
                    <a:pt x="450" y="6147"/>
                  </a:lnTo>
                  <a:lnTo>
                    <a:pt x="463" y="6158"/>
                  </a:lnTo>
                  <a:lnTo>
                    <a:pt x="463" y="6366"/>
                  </a:lnTo>
                  <a:cubicBezTo>
                    <a:pt x="475" y="6512"/>
                    <a:pt x="475" y="6658"/>
                    <a:pt x="487" y="6804"/>
                  </a:cubicBezTo>
                  <a:cubicBezTo>
                    <a:pt x="487" y="7168"/>
                    <a:pt x="499" y="7521"/>
                    <a:pt x="499" y="7849"/>
                  </a:cubicBezTo>
                  <a:cubicBezTo>
                    <a:pt x="499" y="7922"/>
                    <a:pt x="487" y="7995"/>
                    <a:pt x="487" y="8068"/>
                  </a:cubicBezTo>
                  <a:cubicBezTo>
                    <a:pt x="475" y="8104"/>
                    <a:pt x="475" y="8141"/>
                    <a:pt x="475" y="8177"/>
                  </a:cubicBezTo>
                  <a:cubicBezTo>
                    <a:pt x="475" y="8239"/>
                    <a:pt x="463" y="8299"/>
                    <a:pt x="463" y="8360"/>
                  </a:cubicBezTo>
                  <a:lnTo>
                    <a:pt x="463" y="8372"/>
                  </a:lnTo>
                  <a:lnTo>
                    <a:pt x="463" y="8482"/>
                  </a:lnTo>
                  <a:lnTo>
                    <a:pt x="463" y="8518"/>
                  </a:lnTo>
                  <a:cubicBezTo>
                    <a:pt x="450" y="8518"/>
                    <a:pt x="450" y="8530"/>
                    <a:pt x="450" y="8530"/>
                  </a:cubicBezTo>
                  <a:cubicBezTo>
                    <a:pt x="426" y="8530"/>
                    <a:pt x="414" y="8542"/>
                    <a:pt x="402" y="8542"/>
                  </a:cubicBezTo>
                  <a:cubicBezTo>
                    <a:pt x="390" y="8542"/>
                    <a:pt x="366" y="8542"/>
                    <a:pt x="366" y="8506"/>
                  </a:cubicBezTo>
                  <a:lnTo>
                    <a:pt x="366" y="8433"/>
                  </a:lnTo>
                  <a:lnTo>
                    <a:pt x="366" y="7922"/>
                  </a:lnTo>
                  <a:lnTo>
                    <a:pt x="366" y="6742"/>
                  </a:lnTo>
                  <a:cubicBezTo>
                    <a:pt x="353" y="6609"/>
                    <a:pt x="353" y="6463"/>
                    <a:pt x="353" y="6341"/>
                  </a:cubicBezTo>
                  <a:cubicBezTo>
                    <a:pt x="341" y="6268"/>
                    <a:pt x="341" y="6207"/>
                    <a:pt x="341" y="6147"/>
                  </a:cubicBezTo>
                  <a:lnTo>
                    <a:pt x="341" y="6110"/>
                  </a:lnTo>
                  <a:lnTo>
                    <a:pt x="341" y="6013"/>
                  </a:lnTo>
                  <a:cubicBezTo>
                    <a:pt x="353" y="5806"/>
                    <a:pt x="341" y="5599"/>
                    <a:pt x="341" y="5404"/>
                  </a:cubicBezTo>
                  <a:cubicBezTo>
                    <a:pt x="329" y="5247"/>
                    <a:pt x="329" y="5101"/>
                    <a:pt x="329" y="4942"/>
                  </a:cubicBezTo>
                  <a:cubicBezTo>
                    <a:pt x="293" y="4650"/>
                    <a:pt x="304" y="4347"/>
                    <a:pt x="304" y="4055"/>
                  </a:cubicBezTo>
                  <a:lnTo>
                    <a:pt x="304" y="3678"/>
                  </a:lnTo>
                  <a:lnTo>
                    <a:pt x="304" y="2291"/>
                  </a:lnTo>
                  <a:lnTo>
                    <a:pt x="304" y="2024"/>
                  </a:lnTo>
                  <a:cubicBezTo>
                    <a:pt x="304" y="1915"/>
                    <a:pt x="317" y="1793"/>
                    <a:pt x="317" y="1671"/>
                  </a:cubicBezTo>
                  <a:cubicBezTo>
                    <a:pt x="329" y="1623"/>
                    <a:pt x="329" y="1574"/>
                    <a:pt x="329" y="1525"/>
                  </a:cubicBezTo>
                  <a:lnTo>
                    <a:pt x="341" y="1525"/>
                  </a:lnTo>
                  <a:cubicBezTo>
                    <a:pt x="353" y="1525"/>
                    <a:pt x="366" y="1513"/>
                    <a:pt x="366" y="1513"/>
                  </a:cubicBezTo>
                  <a:close/>
                  <a:moveTo>
                    <a:pt x="572" y="1492"/>
                  </a:moveTo>
                  <a:cubicBezTo>
                    <a:pt x="551" y="1492"/>
                    <a:pt x="535" y="1495"/>
                    <a:pt x="523" y="1501"/>
                  </a:cubicBezTo>
                  <a:cubicBezTo>
                    <a:pt x="499" y="1525"/>
                    <a:pt x="499" y="1550"/>
                    <a:pt x="487" y="1598"/>
                  </a:cubicBezTo>
                  <a:lnTo>
                    <a:pt x="487" y="1659"/>
                  </a:lnTo>
                  <a:lnTo>
                    <a:pt x="499" y="2012"/>
                  </a:lnTo>
                  <a:lnTo>
                    <a:pt x="499" y="2753"/>
                  </a:lnTo>
                  <a:lnTo>
                    <a:pt x="499" y="3215"/>
                  </a:lnTo>
                  <a:cubicBezTo>
                    <a:pt x="487" y="3277"/>
                    <a:pt x="487" y="3325"/>
                    <a:pt x="487" y="3386"/>
                  </a:cubicBezTo>
                  <a:cubicBezTo>
                    <a:pt x="487" y="3447"/>
                    <a:pt x="475" y="3507"/>
                    <a:pt x="475" y="3580"/>
                  </a:cubicBezTo>
                  <a:lnTo>
                    <a:pt x="475" y="4650"/>
                  </a:lnTo>
                  <a:lnTo>
                    <a:pt x="475" y="4760"/>
                  </a:lnTo>
                  <a:cubicBezTo>
                    <a:pt x="475" y="4979"/>
                    <a:pt x="475" y="5198"/>
                    <a:pt x="487" y="5417"/>
                  </a:cubicBezTo>
                  <a:cubicBezTo>
                    <a:pt x="487" y="5672"/>
                    <a:pt x="499" y="5940"/>
                    <a:pt x="512" y="6195"/>
                  </a:cubicBezTo>
                  <a:cubicBezTo>
                    <a:pt x="523" y="6280"/>
                    <a:pt x="523" y="6366"/>
                    <a:pt x="536" y="6450"/>
                  </a:cubicBezTo>
                  <a:lnTo>
                    <a:pt x="536" y="6645"/>
                  </a:lnTo>
                  <a:cubicBezTo>
                    <a:pt x="548" y="6755"/>
                    <a:pt x="560" y="6876"/>
                    <a:pt x="560" y="6998"/>
                  </a:cubicBezTo>
                  <a:lnTo>
                    <a:pt x="560" y="7849"/>
                  </a:lnTo>
                  <a:cubicBezTo>
                    <a:pt x="560" y="7898"/>
                    <a:pt x="560" y="7958"/>
                    <a:pt x="548" y="8007"/>
                  </a:cubicBezTo>
                  <a:cubicBezTo>
                    <a:pt x="548" y="8044"/>
                    <a:pt x="548" y="8093"/>
                    <a:pt x="536" y="8141"/>
                  </a:cubicBezTo>
                  <a:lnTo>
                    <a:pt x="536" y="8482"/>
                  </a:lnTo>
                  <a:cubicBezTo>
                    <a:pt x="536" y="8506"/>
                    <a:pt x="548" y="8530"/>
                    <a:pt x="560" y="8542"/>
                  </a:cubicBezTo>
                  <a:cubicBezTo>
                    <a:pt x="572" y="8555"/>
                    <a:pt x="596" y="8555"/>
                    <a:pt x="621" y="8555"/>
                  </a:cubicBezTo>
                  <a:lnTo>
                    <a:pt x="633" y="8555"/>
                  </a:lnTo>
                  <a:cubicBezTo>
                    <a:pt x="669" y="8555"/>
                    <a:pt x="694" y="8518"/>
                    <a:pt x="694" y="8482"/>
                  </a:cubicBezTo>
                  <a:cubicBezTo>
                    <a:pt x="694" y="8445"/>
                    <a:pt x="694" y="8409"/>
                    <a:pt x="682" y="8385"/>
                  </a:cubicBezTo>
                  <a:lnTo>
                    <a:pt x="682" y="8275"/>
                  </a:lnTo>
                  <a:lnTo>
                    <a:pt x="682" y="7861"/>
                  </a:lnTo>
                  <a:cubicBezTo>
                    <a:pt x="682" y="7691"/>
                    <a:pt x="682" y="7509"/>
                    <a:pt x="669" y="7339"/>
                  </a:cubicBezTo>
                  <a:lnTo>
                    <a:pt x="669" y="6742"/>
                  </a:lnTo>
                  <a:cubicBezTo>
                    <a:pt x="658" y="6426"/>
                    <a:pt x="658" y="6098"/>
                    <a:pt x="658" y="5769"/>
                  </a:cubicBezTo>
                  <a:cubicBezTo>
                    <a:pt x="645" y="5234"/>
                    <a:pt x="645" y="4687"/>
                    <a:pt x="645" y="4164"/>
                  </a:cubicBezTo>
                  <a:lnTo>
                    <a:pt x="645" y="4018"/>
                  </a:lnTo>
                  <a:cubicBezTo>
                    <a:pt x="645" y="3653"/>
                    <a:pt x="645" y="3350"/>
                    <a:pt x="658" y="3045"/>
                  </a:cubicBezTo>
                  <a:cubicBezTo>
                    <a:pt x="658" y="2802"/>
                    <a:pt x="669" y="2547"/>
                    <a:pt x="682" y="2304"/>
                  </a:cubicBezTo>
                  <a:cubicBezTo>
                    <a:pt x="682" y="2134"/>
                    <a:pt x="682" y="1963"/>
                    <a:pt x="694" y="1793"/>
                  </a:cubicBezTo>
                  <a:lnTo>
                    <a:pt x="694" y="1780"/>
                  </a:lnTo>
                  <a:cubicBezTo>
                    <a:pt x="694" y="1696"/>
                    <a:pt x="694" y="1598"/>
                    <a:pt x="669" y="1513"/>
                  </a:cubicBezTo>
                  <a:lnTo>
                    <a:pt x="658" y="1501"/>
                  </a:lnTo>
                  <a:cubicBezTo>
                    <a:pt x="621" y="1495"/>
                    <a:pt x="594" y="1492"/>
                    <a:pt x="572" y="1492"/>
                  </a:cubicBezTo>
                  <a:close/>
                  <a:moveTo>
                    <a:pt x="183" y="1501"/>
                  </a:moveTo>
                  <a:cubicBezTo>
                    <a:pt x="110" y="1525"/>
                    <a:pt x="122" y="1586"/>
                    <a:pt x="122" y="1634"/>
                  </a:cubicBezTo>
                  <a:lnTo>
                    <a:pt x="122" y="1659"/>
                  </a:lnTo>
                  <a:cubicBezTo>
                    <a:pt x="122" y="1780"/>
                    <a:pt x="110" y="1902"/>
                    <a:pt x="110" y="2024"/>
                  </a:cubicBezTo>
                  <a:cubicBezTo>
                    <a:pt x="110" y="2134"/>
                    <a:pt x="110" y="2231"/>
                    <a:pt x="98" y="2340"/>
                  </a:cubicBezTo>
                  <a:cubicBezTo>
                    <a:pt x="98" y="2461"/>
                    <a:pt x="85" y="2596"/>
                    <a:pt x="85" y="2717"/>
                  </a:cubicBezTo>
                  <a:cubicBezTo>
                    <a:pt x="74" y="2778"/>
                    <a:pt x="74" y="2839"/>
                    <a:pt x="74" y="2899"/>
                  </a:cubicBezTo>
                  <a:cubicBezTo>
                    <a:pt x="61" y="2936"/>
                    <a:pt x="61" y="2972"/>
                    <a:pt x="61" y="3009"/>
                  </a:cubicBezTo>
                  <a:lnTo>
                    <a:pt x="61" y="3058"/>
                  </a:lnTo>
                  <a:lnTo>
                    <a:pt x="61" y="4031"/>
                  </a:lnTo>
                  <a:cubicBezTo>
                    <a:pt x="61" y="4091"/>
                    <a:pt x="74" y="4140"/>
                    <a:pt x="74" y="4188"/>
                  </a:cubicBezTo>
                  <a:lnTo>
                    <a:pt x="74" y="4201"/>
                  </a:lnTo>
                  <a:cubicBezTo>
                    <a:pt x="74" y="4237"/>
                    <a:pt x="74" y="4286"/>
                    <a:pt x="85" y="4323"/>
                  </a:cubicBezTo>
                  <a:lnTo>
                    <a:pt x="85" y="4566"/>
                  </a:lnTo>
                  <a:cubicBezTo>
                    <a:pt x="98" y="4760"/>
                    <a:pt x="98" y="4955"/>
                    <a:pt x="98" y="5137"/>
                  </a:cubicBezTo>
                  <a:lnTo>
                    <a:pt x="98" y="5526"/>
                  </a:lnTo>
                  <a:lnTo>
                    <a:pt x="98" y="5745"/>
                  </a:lnTo>
                  <a:lnTo>
                    <a:pt x="98" y="6013"/>
                  </a:lnTo>
                  <a:lnTo>
                    <a:pt x="98" y="6366"/>
                  </a:lnTo>
                  <a:cubicBezTo>
                    <a:pt x="98" y="6536"/>
                    <a:pt x="85" y="6718"/>
                    <a:pt x="98" y="6888"/>
                  </a:cubicBezTo>
                  <a:cubicBezTo>
                    <a:pt x="98" y="7144"/>
                    <a:pt x="98" y="7412"/>
                    <a:pt x="110" y="7667"/>
                  </a:cubicBezTo>
                  <a:cubicBezTo>
                    <a:pt x="110" y="7788"/>
                    <a:pt x="110" y="7910"/>
                    <a:pt x="122" y="8031"/>
                  </a:cubicBezTo>
                  <a:lnTo>
                    <a:pt x="122" y="8190"/>
                  </a:lnTo>
                  <a:lnTo>
                    <a:pt x="122" y="8360"/>
                  </a:lnTo>
                  <a:lnTo>
                    <a:pt x="122" y="8469"/>
                  </a:lnTo>
                  <a:cubicBezTo>
                    <a:pt x="134" y="8482"/>
                    <a:pt x="134" y="8506"/>
                    <a:pt x="134" y="8518"/>
                  </a:cubicBezTo>
                  <a:lnTo>
                    <a:pt x="134" y="8530"/>
                  </a:lnTo>
                  <a:lnTo>
                    <a:pt x="147" y="8530"/>
                  </a:lnTo>
                  <a:cubicBezTo>
                    <a:pt x="183" y="8555"/>
                    <a:pt x="220" y="8566"/>
                    <a:pt x="231" y="8566"/>
                  </a:cubicBezTo>
                  <a:cubicBezTo>
                    <a:pt x="244" y="8566"/>
                    <a:pt x="256" y="8555"/>
                    <a:pt x="268" y="8555"/>
                  </a:cubicBezTo>
                  <a:cubicBezTo>
                    <a:pt x="280" y="8542"/>
                    <a:pt x="293" y="8506"/>
                    <a:pt x="293" y="8457"/>
                  </a:cubicBezTo>
                  <a:lnTo>
                    <a:pt x="293" y="8385"/>
                  </a:lnTo>
                  <a:lnTo>
                    <a:pt x="293" y="7922"/>
                  </a:lnTo>
                  <a:lnTo>
                    <a:pt x="293" y="7594"/>
                  </a:lnTo>
                  <a:cubicBezTo>
                    <a:pt x="293" y="7193"/>
                    <a:pt x="293" y="6779"/>
                    <a:pt x="280" y="6377"/>
                  </a:cubicBezTo>
                  <a:lnTo>
                    <a:pt x="280" y="6183"/>
                  </a:lnTo>
                  <a:cubicBezTo>
                    <a:pt x="280" y="6134"/>
                    <a:pt x="280" y="6074"/>
                    <a:pt x="268" y="6013"/>
                  </a:cubicBezTo>
                  <a:lnTo>
                    <a:pt x="268" y="5247"/>
                  </a:lnTo>
                  <a:lnTo>
                    <a:pt x="256" y="4858"/>
                  </a:lnTo>
                  <a:lnTo>
                    <a:pt x="256" y="4796"/>
                  </a:lnTo>
                  <a:lnTo>
                    <a:pt x="256" y="4772"/>
                  </a:lnTo>
                  <a:lnTo>
                    <a:pt x="256" y="4602"/>
                  </a:lnTo>
                  <a:cubicBezTo>
                    <a:pt x="244" y="4480"/>
                    <a:pt x="244" y="4359"/>
                    <a:pt x="244" y="4237"/>
                  </a:cubicBezTo>
                  <a:cubicBezTo>
                    <a:pt x="231" y="3909"/>
                    <a:pt x="231" y="3580"/>
                    <a:pt x="231" y="3264"/>
                  </a:cubicBezTo>
                  <a:cubicBezTo>
                    <a:pt x="231" y="2924"/>
                    <a:pt x="244" y="2571"/>
                    <a:pt x="244" y="2231"/>
                  </a:cubicBezTo>
                  <a:lnTo>
                    <a:pt x="244" y="2036"/>
                  </a:lnTo>
                  <a:lnTo>
                    <a:pt x="244" y="1890"/>
                  </a:lnTo>
                  <a:cubicBezTo>
                    <a:pt x="256" y="1817"/>
                    <a:pt x="256" y="1732"/>
                    <a:pt x="256" y="1659"/>
                  </a:cubicBezTo>
                  <a:lnTo>
                    <a:pt x="256" y="1634"/>
                  </a:lnTo>
                  <a:cubicBezTo>
                    <a:pt x="256" y="1586"/>
                    <a:pt x="256" y="1537"/>
                    <a:pt x="207" y="1501"/>
                  </a:cubicBezTo>
                  <a:close/>
                  <a:moveTo>
                    <a:pt x="356" y="1483"/>
                  </a:moveTo>
                  <a:cubicBezTo>
                    <a:pt x="350" y="1483"/>
                    <a:pt x="345" y="1488"/>
                    <a:pt x="329" y="1488"/>
                  </a:cubicBezTo>
                  <a:lnTo>
                    <a:pt x="293" y="1488"/>
                  </a:lnTo>
                  <a:lnTo>
                    <a:pt x="293" y="1513"/>
                  </a:lnTo>
                  <a:cubicBezTo>
                    <a:pt x="293" y="1561"/>
                    <a:pt x="293" y="1623"/>
                    <a:pt x="280" y="1671"/>
                  </a:cubicBezTo>
                  <a:cubicBezTo>
                    <a:pt x="280" y="1793"/>
                    <a:pt x="280" y="1915"/>
                    <a:pt x="268" y="2024"/>
                  </a:cubicBezTo>
                  <a:lnTo>
                    <a:pt x="268" y="2291"/>
                  </a:lnTo>
                  <a:lnTo>
                    <a:pt x="268" y="3678"/>
                  </a:lnTo>
                  <a:lnTo>
                    <a:pt x="268" y="4055"/>
                  </a:lnTo>
                  <a:cubicBezTo>
                    <a:pt x="268" y="4347"/>
                    <a:pt x="268" y="4650"/>
                    <a:pt x="293" y="4942"/>
                  </a:cubicBezTo>
                  <a:cubicBezTo>
                    <a:pt x="293" y="5101"/>
                    <a:pt x="293" y="5247"/>
                    <a:pt x="304" y="5404"/>
                  </a:cubicBezTo>
                  <a:cubicBezTo>
                    <a:pt x="317" y="5599"/>
                    <a:pt x="317" y="5806"/>
                    <a:pt x="304" y="6013"/>
                  </a:cubicBezTo>
                  <a:lnTo>
                    <a:pt x="304" y="6110"/>
                  </a:lnTo>
                  <a:lnTo>
                    <a:pt x="304" y="6147"/>
                  </a:lnTo>
                  <a:cubicBezTo>
                    <a:pt x="304" y="6207"/>
                    <a:pt x="304" y="6280"/>
                    <a:pt x="317" y="6341"/>
                  </a:cubicBezTo>
                  <a:cubicBezTo>
                    <a:pt x="317" y="6475"/>
                    <a:pt x="329" y="6609"/>
                    <a:pt x="329" y="6742"/>
                  </a:cubicBezTo>
                  <a:lnTo>
                    <a:pt x="329" y="7922"/>
                  </a:lnTo>
                  <a:lnTo>
                    <a:pt x="329" y="8433"/>
                  </a:lnTo>
                  <a:lnTo>
                    <a:pt x="329" y="8506"/>
                  </a:lnTo>
                  <a:cubicBezTo>
                    <a:pt x="329" y="8555"/>
                    <a:pt x="366" y="8579"/>
                    <a:pt x="402" y="8579"/>
                  </a:cubicBezTo>
                  <a:lnTo>
                    <a:pt x="414" y="8579"/>
                  </a:lnTo>
                  <a:cubicBezTo>
                    <a:pt x="426" y="8579"/>
                    <a:pt x="439" y="8566"/>
                    <a:pt x="463" y="8555"/>
                  </a:cubicBezTo>
                  <a:lnTo>
                    <a:pt x="487" y="8555"/>
                  </a:lnTo>
                  <a:lnTo>
                    <a:pt x="499" y="8542"/>
                  </a:lnTo>
                  <a:lnTo>
                    <a:pt x="499" y="8482"/>
                  </a:lnTo>
                  <a:lnTo>
                    <a:pt x="499" y="8372"/>
                  </a:lnTo>
                  <a:lnTo>
                    <a:pt x="499" y="8360"/>
                  </a:lnTo>
                  <a:cubicBezTo>
                    <a:pt x="499" y="8299"/>
                    <a:pt x="499" y="8239"/>
                    <a:pt x="512" y="8177"/>
                  </a:cubicBezTo>
                  <a:cubicBezTo>
                    <a:pt x="512" y="8141"/>
                    <a:pt x="512" y="8104"/>
                    <a:pt x="523" y="8068"/>
                  </a:cubicBezTo>
                  <a:cubicBezTo>
                    <a:pt x="523" y="7995"/>
                    <a:pt x="536" y="7922"/>
                    <a:pt x="536" y="7849"/>
                  </a:cubicBezTo>
                  <a:cubicBezTo>
                    <a:pt x="523" y="7521"/>
                    <a:pt x="523" y="7168"/>
                    <a:pt x="512" y="6804"/>
                  </a:cubicBezTo>
                  <a:cubicBezTo>
                    <a:pt x="512" y="6658"/>
                    <a:pt x="512" y="6512"/>
                    <a:pt x="499" y="6353"/>
                  </a:cubicBezTo>
                  <a:cubicBezTo>
                    <a:pt x="499" y="6293"/>
                    <a:pt x="499" y="6220"/>
                    <a:pt x="487" y="6158"/>
                  </a:cubicBezTo>
                  <a:lnTo>
                    <a:pt x="487" y="6147"/>
                  </a:lnTo>
                  <a:lnTo>
                    <a:pt x="487" y="6122"/>
                  </a:lnTo>
                  <a:cubicBezTo>
                    <a:pt x="487" y="6050"/>
                    <a:pt x="487" y="5964"/>
                    <a:pt x="475" y="5891"/>
                  </a:cubicBezTo>
                  <a:cubicBezTo>
                    <a:pt x="463" y="5721"/>
                    <a:pt x="450" y="5539"/>
                    <a:pt x="450" y="5368"/>
                  </a:cubicBezTo>
                  <a:cubicBezTo>
                    <a:pt x="439" y="4796"/>
                    <a:pt x="450" y="4237"/>
                    <a:pt x="450" y="3629"/>
                  </a:cubicBezTo>
                  <a:cubicBezTo>
                    <a:pt x="450" y="3532"/>
                    <a:pt x="450" y="3447"/>
                    <a:pt x="463" y="3361"/>
                  </a:cubicBezTo>
                  <a:lnTo>
                    <a:pt x="463" y="3118"/>
                  </a:lnTo>
                  <a:cubicBezTo>
                    <a:pt x="475" y="2826"/>
                    <a:pt x="475" y="2534"/>
                    <a:pt x="463" y="2255"/>
                  </a:cubicBezTo>
                  <a:cubicBezTo>
                    <a:pt x="463" y="2085"/>
                    <a:pt x="463" y="1915"/>
                    <a:pt x="450" y="1744"/>
                  </a:cubicBezTo>
                  <a:lnTo>
                    <a:pt x="450" y="1610"/>
                  </a:lnTo>
                  <a:cubicBezTo>
                    <a:pt x="450" y="1586"/>
                    <a:pt x="439" y="1561"/>
                    <a:pt x="439" y="1537"/>
                  </a:cubicBezTo>
                  <a:cubicBezTo>
                    <a:pt x="439" y="1537"/>
                    <a:pt x="439" y="1525"/>
                    <a:pt x="426" y="1513"/>
                  </a:cubicBezTo>
                  <a:lnTo>
                    <a:pt x="426" y="1501"/>
                  </a:lnTo>
                  <a:lnTo>
                    <a:pt x="414" y="1501"/>
                  </a:lnTo>
                  <a:lnTo>
                    <a:pt x="402" y="1488"/>
                  </a:lnTo>
                  <a:lnTo>
                    <a:pt x="366" y="1488"/>
                  </a:lnTo>
                  <a:cubicBezTo>
                    <a:pt x="361" y="1485"/>
                    <a:pt x="359" y="1483"/>
                    <a:pt x="356" y="1483"/>
                  </a:cubicBezTo>
                  <a:close/>
                  <a:moveTo>
                    <a:pt x="621" y="8639"/>
                  </a:moveTo>
                  <a:cubicBezTo>
                    <a:pt x="645" y="8639"/>
                    <a:pt x="669" y="8652"/>
                    <a:pt x="682" y="8664"/>
                  </a:cubicBezTo>
                  <a:lnTo>
                    <a:pt x="682" y="8749"/>
                  </a:lnTo>
                  <a:cubicBezTo>
                    <a:pt x="626" y="8760"/>
                    <a:pt x="570" y="8763"/>
                    <a:pt x="513" y="8763"/>
                  </a:cubicBezTo>
                  <a:cubicBezTo>
                    <a:pt x="436" y="8763"/>
                    <a:pt x="358" y="8756"/>
                    <a:pt x="280" y="8749"/>
                  </a:cubicBezTo>
                  <a:lnTo>
                    <a:pt x="220" y="8749"/>
                  </a:lnTo>
                  <a:cubicBezTo>
                    <a:pt x="195" y="8749"/>
                    <a:pt x="183" y="8737"/>
                    <a:pt x="183" y="8737"/>
                  </a:cubicBezTo>
                  <a:cubicBezTo>
                    <a:pt x="171" y="8725"/>
                    <a:pt x="171" y="8701"/>
                    <a:pt x="171" y="8664"/>
                  </a:cubicBezTo>
                  <a:lnTo>
                    <a:pt x="183" y="8664"/>
                  </a:lnTo>
                  <a:cubicBezTo>
                    <a:pt x="195" y="8652"/>
                    <a:pt x="220" y="8652"/>
                    <a:pt x="231" y="8652"/>
                  </a:cubicBezTo>
                  <a:lnTo>
                    <a:pt x="512" y="8652"/>
                  </a:lnTo>
                  <a:lnTo>
                    <a:pt x="609" y="8639"/>
                  </a:lnTo>
                  <a:close/>
                  <a:moveTo>
                    <a:pt x="609" y="8603"/>
                  </a:moveTo>
                  <a:lnTo>
                    <a:pt x="512" y="8615"/>
                  </a:lnTo>
                  <a:lnTo>
                    <a:pt x="231" y="8615"/>
                  </a:lnTo>
                  <a:cubicBezTo>
                    <a:pt x="207" y="8615"/>
                    <a:pt x="195" y="8615"/>
                    <a:pt x="183" y="8628"/>
                  </a:cubicBezTo>
                  <a:lnTo>
                    <a:pt x="147" y="8628"/>
                  </a:lnTo>
                  <a:lnTo>
                    <a:pt x="147" y="8639"/>
                  </a:lnTo>
                  <a:cubicBezTo>
                    <a:pt x="134" y="8688"/>
                    <a:pt x="134" y="8737"/>
                    <a:pt x="147" y="8761"/>
                  </a:cubicBezTo>
                  <a:cubicBezTo>
                    <a:pt x="171" y="8774"/>
                    <a:pt x="195" y="8785"/>
                    <a:pt x="207" y="8785"/>
                  </a:cubicBezTo>
                  <a:lnTo>
                    <a:pt x="280" y="8785"/>
                  </a:lnTo>
                  <a:cubicBezTo>
                    <a:pt x="353" y="8798"/>
                    <a:pt x="414" y="8798"/>
                    <a:pt x="487" y="8798"/>
                  </a:cubicBezTo>
                  <a:cubicBezTo>
                    <a:pt x="548" y="8798"/>
                    <a:pt x="621" y="8798"/>
                    <a:pt x="694" y="8774"/>
                  </a:cubicBezTo>
                  <a:lnTo>
                    <a:pt x="706" y="8774"/>
                  </a:lnTo>
                  <a:lnTo>
                    <a:pt x="706" y="8761"/>
                  </a:lnTo>
                  <a:cubicBezTo>
                    <a:pt x="718" y="8701"/>
                    <a:pt x="718" y="8664"/>
                    <a:pt x="706" y="8639"/>
                  </a:cubicBezTo>
                  <a:cubicBezTo>
                    <a:pt x="682" y="8615"/>
                    <a:pt x="645" y="8615"/>
                    <a:pt x="621" y="8603"/>
                  </a:cubicBezTo>
                  <a:close/>
                  <a:moveTo>
                    <a:pt x="596" y="8858"/>
                  </a:moveTo>
                  <a:cubicBezTo>
                    <a:pt x="645" y="8858"/>
                    <a:pt x="658" y="8871"/>
                    <a:pt x="658" y="8907"/>
                  </a:cubicBezTo>
                  <a:cubicBezTo>
                    <a:pt x="669" y="8980"/>
                    <a:pt x="669" y="9041"/>
                    <a:pt x="669" y="9102"/>
                  </a:cubicBezTo>
                  <a:cubicBezTo>
                    <a:pt x="669" y="9163"/>
                    <a:pt x="645" y="9199"/>
                    <a:pt x="585" y="9223"/>
                  </a:cubicBezTo>
                  <a:cubicBezTo>
                    <a:pt x="536" y="9236"/>
                    <a:pt x="487" y="9236"/>
                    <a:pt x="439" y="9236"/>
                  </a:cubicBezTo>
                  <a:cubicBezTo>
                    <a:pt x="377" y="9236"/>
                    <a:pt x="293" y="9236"/>
                    <a:pt x="195" y="9199"/>
                  </a:cubicBezTo>
                  <a:cubicBezTo>
                    <a:pt x="171" y="9090"/>
                    <a:pt x="183" y="8980"/>
                    <a:pt x="195" y="8883"/>
                  </a:cubicBezTo>
                  <a:cubicBezTo>
                    <a:pt x="195" y="8871"/>
                    <a:pt x="207" y="8871"/>
                    <a:pt x="207" y="8871"/>
                  </a:cubicBezTo>
                  <a:cubicBezTo>
                    <a:pt x="220" y="8871"/>
                    <a:pt x="220" y="8858"/>
                    <a:pt x="231" y="8858"/>
                  </a:cubicBezTo>
                  <a:close/>
                  <a:moveTo>
                    <a:pt x="609" y="8822"/>
                  </a:moveTo>
                  <a:cubicBezTo>
                    <a:pt x="475" y="8822"/>
                    <a:pt x="366" y="8822"/>
                    <a:pt x="231" y="8834"/>
                  </a:cubicBezTo>
                  <a:lnTo>
                    <a:pt x="195" y="8834"/>
                  </a:lnTo>
                  <a:cubicBezTo>
                    <a:pt x="183" y="8847"/>
                    <a:pt x="183" y="8847"/>
                    <a:pt x="171" y="8847"/>
                  </a:cubicBezTo>
                  <a:lnTo>
                    <a:pt x="158" y="8847"/>
                  </a:lnTo>
                  <a:lnTo>
                    <a:pt x="158" y="8858"/>
                  </a:lnTo>
                  <a:cubicBezTo>
                    <a:pt x="147" y="8980"/>
                    <a:pt x="134" y="9102"/>
                    <a:pt x="171" y="9223"/>
                  </a:cubicBezTo>
                  <a:lnTo>
                    <a:pt x="171" y="9236"/>
                  </a:lnTo>
                  <a:cubicBezTo>
                    <a:pt x="268" y="9272"/>
                    <a:pt x="341" y="9272"/>
                    <a:pt x="414" y="9272"/>
                  </a:cubicBezTo>
                  <a:lnTo>
                    <a:pt x="439" y="9272"/>
                  </a:lnTo>
                  <a:cubicBezTo>
                    <a:pt x="487" y="9272"/>
                    <a:pt x="536" y="9260"/>
                    <a:pt x="585" y="9247"/>
                  </a:cubicBezTo>
                  <a:cubicBezTo>
                    <a:pt x="658" y="9236"/>
                    <a:pt x="706" y="9175"/>
                    <a:pt x="706" y="9102"/>
                  </a:cubicBezTo>
                  <a:cubicBezTo>
                    <a:pt x="706" y="9041"/>
                    <a:pt x="706" y="8968"/>
                    <a:pt x="694" y="8907"/>
                  </a:cubicBezTo>
                  <a:cubicBezTo>
                    <a:pt x="694" y="8847"/>
                    <a:pt x="658" y="8822"/>
                    <a:pt x="609" y="8822"/>
                  </a:cubicBezTo>
                  <a:close/>
                  <a:moveTo>
                    <a:pt x="426" y="29"/>
                  </a:moveTo>
                  <a:cubicBezTo>
                    <a:pt x="450" y="29"/>
                    <a:pt x="475" y="42"/>
                    <a:pt x="487" y="78"/>
                  </a:cubicBezTo>
                  <a:cubicBezTo>
                    <a:pt x="523" y="126"/>
                    <a:pt x="548" y="175"/>
                    <a:pt x="560" y="236"/>
                  </a:cubicBezTo>
                  <a:cubicBezTo>
                    <a:pt x="572" y="358"/>
                    <a:pt x="596" y="491"/>
                    <a:pt x="621" y="601"/>
                  </a:cubicBezTo>
                  <a:cubicBezTo>
                    <a:pt x="645" y="783"/>
                    <a:pt x="669" y="966"/>
                    <a:pt x="694" y="1136"/>
                  </a:cubicBezTo>
                  <a:cubicBezTo>
                    <a:pt x="718" y="1367"/>
                    <a:pt x="731" y="1598"/>
                    <a:pt x="731" y="1866"/>
                  </a:cubicBezTo>
                  <a:cubicBezTo>
                    <a:pt x="718" y="1999"/>
                    <a:pt x="718" y="2134"/>
                    <a:pt x="718" y="2279"/>
                  </a:cubicBezTo>
                  <a:cubicBezTo>
                    <a:pt x="706" y="2474"/>
                    <a:pt x="706" y="2680"/>
                    <a:pt x="694" y="2875"/>
                  </a:cubicBezTo>
                  <a:lnTo>
                    <a:pt x="694" y="3228"/>
                  </a:lnTo>
                  <a:lnTo>
                    <a:pt x="694" y="3739"/>
                  </a:lnTo>
                  <a:cubicBezTo>
                    <a:pt x="669" y="4225"/>
                    <a:pt x="669" y="4699"/>
                    <a:pt x="669" y="5174"/>
                  </a:cubicBezTo>
                  <a:cubicBezTo>
                    <a:pt x="682" y="5307"/>
                    <a:pt x="682" y="5453"/>
                    <a:pt x="682" y="5599"/>
                  </a:cubicBezTo>
                  <a:cubicBezTo>
                    <a:pt x="682" y="5733"/>
                    <a:pt x="682" y="5879"/>
                    <a:pt x="694" y="6013"/>
                  </a:cubicBezTo>
                  <a:cubicBezTo>
                    <a:pt x="694" y="6122"/>
                    <a:pt x="694" y="6244"/>
                    <a:pt x="706" y="6366"/>
                  </a:cubicBezTo>
                  <a:lnTo>
                    <a:pt x="706" y="7217"/>
                  </a:lnTo>
                  <a:lnTo>
                    <a:pt x="706" y="7885"/>
                  </a:lnTo>
                  <a:cubicBezTo>
                    <a:pt x="706" y="8020"/>
                    <a:pt x="718" y="8153"/>
                    <a:pt x="718" y="8275"/>
                  </a:cubicBezTo>
                  <a:cubicBezTo>
                    <a:pt x="718" y="8323"/>
                    <a:pt x="718" y="8360"/>
                    <a:pt x="731" y="8409"/>
                  </a:cubicBezTo>
                  <a:lnTo>
                    <a:pt x="731" y="8433"/>
                  </a:lnTo>
                  <a:lnTo>
                    <a:pt x="731" y="8530"/>
                  </a:lnTo>
                  <a:cubicBezTo>
                    <a:pt x="767" y="8639"/>
                    <a:pt x="767" y="8725"/>
                    <a:pt x="742" y="8822"/>
                  </a:cubicBezTo>
                  <a:cubicBezTo>
                    <a:pt x="731" y="8858"/>
                    <a:pt x="731" y="8895"/>
                    <a:pt x="742" y="8931"/>
                  </a:cubicBezTo>
                  <a:lnTo>
                    <a:pt x="742" y="8980"/>
                  </a:lnTo>
                  <a:lnTo>
                    <a:pt x="742" y="9029"/>
                  </a:lnTo>
                  <a:cubicBezTo>
                    <a:pt x="755" y="9053"/>
                    <a:pt x="755" y="9090"/>
                    <a:pt x="755" y="9114"/>
                  </a:cubicBezTo>
                  <a:cubicBezTo>
                    <a:pt x="742" y="9223"/>
                    <a:pt x="682" y="9284"/>
                    <a:pt x="572" y="9309"/>
                  </a:cubicBezTo>
                  <a:cubicBezTo>
                    <a:pt x="518" y="9314"/>
                    <a:pt x="461" y="9318"/>
                    <a:pt x="403" y="9318"/>
                  </a:cubicBezTo>
                  <a:cubicBezTo>
                    <a:pt x="320" y="9318"/>
                    <a:pt x="233" y="9308"/>
                    <a:pt x="147" y="9272"/>
                  </a:cubicBezTo>
                  <a:cubicBezTo>
                    <a:pt x="85" y="9175"/>
                    <a:pt x="85" y="9077"/>
                    <a:pt x="98" y="8980"/>
                  </a:cubicBezTo>
                  <a:lnTo>
                    <a:pt x="98" y="8956"/>
                  </a:lnTo>
                  <a:cubicBezTo>
                    <a:pt x="98" y="8883"/>
                    <a:pt x="110" y="8822"/>
                    <a:pt x="85" y="8749"/>
                  </a:cubicBezTo>
                  <a:cubicBezTo>
                    <a:pt x="74" y="8725"/>
                    <a:pt x="74" y="8688"/>
                    <a:pt x="74" y="8664"/>
                  </a:cubicBezTo>
                  <a:cubicBezTo>
                    <a:pt x="98" y="8506"/>
                    <a:pt x="98" y="8360"/>
                    <a:pt x="85" y="8226"/>
                  </a:cubicBezTo>
                  <a:lnTo>
                    <a:pt x="85" y="8056"/>
                  </a:lnTo>
                  <a:cubicBezTo>
                    <a:pt x="85" y="7898"/>
                    <a:pt x="74" y="7739"/>
                    <a:pt x="74" y="7582"/>
                  </a:cubicBezTo>
                  <a:cubicBezTo>
                    <a:pt x="61" y="7302"/>
                    <a:pt x="61" y="7010"/>
                    <a:pt x="61" y="6718"/>
                  </a:cubicBezTo>
                  <a:cubicBezTo>
                    <a:pt x="74" y="6147"/>
                    <a:pt x="61" y="5575"/>
                    <a:pt x="49" y="5088"/>
                  </a:cubicBezTo>
                  <a:cubicBezTo>
                    <a:pt x="49" y="5015"/>
                    <a:pt x="49" y="4931"/>
                    <a:pt x="61" y="4858"/>
                  </a:cubicBezTo>
                  <a:lnTo>
                    <a:pt x="61" y="4650"/>
                  </a:lnTo>
                  <a:cubicBezTo>
                    <a:pt x="61" y="4577"/>
                    <a:pt x="61" y="4505"/>
                    <a:pt x="49" y="4432"/>
                  </a:cubicBezTo>
                  <a:lnTo>
                    <a:pt x="49" y="4323"/>
                  </a:lnTo>
                  <a:lnTo>
                    <a:pt x="49" y="4250"/>
                  </a:lnTo>
                  <a:cubicBezTo>
                    <a:pt x="37" y="4188"/>
                    <a:pt x="37" y="4115"/>
                    <a:pt x="37" y="4042"/>
                  </a:cubicBezTo>
                  <a:lnTo>
                    <a:pt x="37" y="3799"/>
                  </a:lnTo>
                  <a:cubicBezTo>
                    <a:pt x="37" y="3507"/>
                    <a:pt x="37" y="3215"/>
                    <a:pt x="49" y="2924"/>
                  </a:cubicBezTo>
                  <a:cubicBezTo>
                    <a:pt x="49" y="2753"/>
                    <a:pt x="49" y="2583"/>
                    <a:pt x="61" y="2413"/>
                  </a:cubicBezTo>
                  <a:cubicBezTo>
                    <a:pt x="61" y="2291"/>
                    <a:pt x="74" y="2170"/>
                    <a:pt x="74" y="2048"/>
                  </a:cubicBezTo>
                  <a:cubicBezTo>
                    <a:pt x="74" y="1926"/>
                    <a:pt x="74" y="1793"/>
                    <a:pt x="85" y="1671"/>
                  </a:cubicBezTo>
                  <a:lnTo>
                    <a:pt x="85" y="1488"/>
                  </a:lnTo>
                  <a:lnTo>
                    <a:pt x="85" y="1428"/>
                  </a:lnTo>
                  <a:lnTo>
                    <a:pt x="195" y="880"/>
                  </a:lnTo>
                  <a:lnTo>
                    <a:pt x="268" y="553"/>
                  </a:lnTo>
                  <a:cubicBezTo>
                    <a:pt x="293" y="467"/>
                    <a:pt x="304" y="370"/>
                    <a:pt x="329" y="285"/>
                  </a:cubicBezTo>
                  <a:cubicBezTo>
                    <a:pt x="341" y="261"/>
                    <a:pt x="341" y="224"/>
                    <a:pt x="341" y="199"/>
                  </a:cubicBezTo>
                  <a:cubicBezTo>
                    <a:pt x="353" y="163"/>
                    <a:pt x="353" y="139"/>
                    <a:pt x="366" y="102"/>
                  </a:cubicBezTo>
                  <a:cubicBezTo>
                    <a:pt x="377" y="53"/>
                    <a:pt x="390" y="42"/>
                    <a:pt x="426" y="29"/>
                  </a:cubicBezTo>
                  <a:close/>
                  <a:moveTo>
                    <a:pt x="440" y="1"/>
                  </a:moveTo>
                  <a:cubicBezTo>
                    <a:pt x="431" y="1"/>
                    <a:pt x="423" y="2"/>
                    <a:pt x="414" y="5"/>
                  </a:cubicBezTo>
                  <a:cubicBezTo>
                    <a:pt x="353" y="5"/>
                    <a:pt x="341" y="66"/>
                    <a:pt x="329" y="90"/>
                  </a:cubicBezTo>
                  <a:cubicBezTo>
                    <a:pt x="329" y="126"/>
                    <a:pt x="317" y="163"/>
                    <a:pt x="317" y="188"/>
                  </a:cubicBezTo>
                  <a:cubicBezTo>
                    <a:pt x="304" y="224"/>
                    <a:pt x="304" y="248"/>
                    <a:pt x="293" y="272"/>
                  </a:cubicBezTo>
                  <a:cubicBezTo>
                    <a:pt x="280" y="370"/>
                    <a:pt x="256" y="455"/>
                    <a:pt x="231" y="540"/>
                  </a:cubicBezTo>
                  <a:cubicBezTo>
                    <a:pt x="207" y="650"/>
                    <a:pt x="195" y="759"/>
                    <a:pt x="171" y="869"/>
                  </a:cubicBezTo>
                  <a:cubicBezTo>
                    <a:pt x="122" y="1051"/>
                    <a:pt x="85" y="1245"/>
                    <a:pt x="49" y="1428"/>
                  </a:cubicBezTo>
                  <a:lnTo>
                    <a:pt x="49" y="1488"/>
                  </a:lnTo>
                  <a:lnTo>
                    <a:pt x="49" y="1671"/>
                  </a:lnTo>
                  <a:cubicBezTo>
                    <a:pt x="49" y="1793"/>
                    <a:pt x="49" y="1926"/>
                    <a:pt x="37" y="2048"/>
                  </a:cubicBezTo>
                  <a:cubicBezTo>
                    <a:pt x="37" y="2170"/>
                    <a:pt x="37" y="2291"/>
                    <a:pt x="25" y="2413"/>
                  </a:cubicBezTo>
                  <a:cubicBezTo>
                    <a:pt x="25" y="2583"/>
                    <a:pt x="13" y="2753"/>
                    <a:pt x="13" y="2912"/>
                  </a:cubicBezTo>
                  <a:cubicBezTo>
                    <a:pt x="1" y="3215"/>
                    <a:pt x="1" y="3507"/>
                    <a:pt x="1" y="3799"/>
                  </a:cubicBezTo>
                  <a:lnTo>
                    <a:pt x="1" y="4042"/>
                  </a:lnTo>
                  <a:cubicBezTo>
                    <a:pt x="1" y="4115"/>
                    <a:pt x="13" y="4188"/>
                    <a:pt x="13" y="4250"/>
                  </a:cubicBezTo>
                  <a:lnTo>
                    <a:pt x="13" y="4323"/>
                  </a:lnTo>
                  <a:lnTo>
                    <a:pt x="13" y="4432"/>
                  </a:lnTo>
                  <a:cubicBezTo>
                    <a:pt x="25" y="4505"/>
                    <a:pt x="25" y="4577"/>
                    <a:pt x="25" y="4663"/>
                  </a:cubicBezTo>
                  <a:lnTo>
                    <a:pt x="25" y="4845"/>
                  </a:lnTo>
                  <a:cubicBezTo>
                    <a:pt x="13" y="4931"/>
                    <a:pt x="13" y="5015"/>
                    <a:pt x="13" y="5088"/>
                  </a:cubicBezTo>
                  <a:cubicBezTo>
                    <a:pt x="25" y="5575"/>
                    <a:pt x="37" y="6147"/>
                    <a:pt x="25" y="6718"/>
                  </a:cubicBezTo>
                  <a:cubicBezTo>
                    <a:pt x="25" y="7010"/>
                    <a:pt x="25" y="7302"/>
                    <a:pt x="37" y="7582"/>
                  </a:cubicBezTo>
                  <a:cubicBezTo>
                    <a:pt x="37" y="7739"/>
                    <a:pt x="49" y="7910"/>
                    <a:pt x="49" y="8068"/>
                  </a:cubicBezTo>
                  <a:lnTo>
                    <a:pt x="49" y="8226"/>
                  </a:lnTo>
                  <a:cubicBezTo>
                    <a:pt x="61" y="8360"/>
                    <a:pt x="61" y="8506"/>
                    <a:pt x="37" y="8652"/>
                  </a:cubicBezTo>
                  <a:cubicBezTo>
                    <a:pt x="37" y="8676"/>
                    <a:pt x="37" y="8725"/>
                    <a:pt x="49" y="8761"/>
                  </a:cubicBezTo>
                  <a:cubicBezTo>
                    <a:pt x="74" y="8822"/>
                    <a:pt x="74" y="8883"/>
                    <a:pt x="61" y="8956"/>
                  </a:cubicBezTo>
                  <a:lnTo>
                    <a:pt x="61" y="8980"/>
                  </a:lnTo>
                  <a:cubicBezTo>
                    <a:pt x="49" y="9077"/>
                    <a:pt x="49" y="9187"/>
                    <a:pt x="122" y="9296"/>
                  </a:cubicBezTo>
                  <a:lnTo>
                    <a:pt x="122" y="9309"/>
                  </a:lnTo>
                  <a:cubicBezTo>
                    <a:pt x="207" y="9345"/>
                    <a:pt x="304" y="9357"/>
                    <a:pt x="390" y="9357"/>
                  </a:cubicBezTo>
                  <a:cubicBezTo>
                    <a:pt x="450" y="9357"/>
                    <a:pt x="512" y="9345"/>
                    <a:pt x="585" y="9333"/>
                  </a:cubicBezTo>
                  <a:cubicBezTo>
                    <a:pt x="706" y="9320"/>
                    <a:pt x="779" y="9247"/>
                    <a:pt x="779" y="9114"/>
                  </a:cubicBezTo>
                  <a:cubicBezTo>
                    <a:pt x="791" y="9090"/>
                    <a:pt x="779" y="9053"/>
                    <a:pt x="779" y="9017"/>
                  </a:cubicBezTo>
                  <a:lnTo>
                    <a:pt x="779" y="8980"/>
                  </a:lnTo>
                  <a:lnTo>
                    <a:pt x="779" y="8931"/>
                  </a:lnTo>
                  <a:cubicBezTo>
                    <a:pt x="767" y="8895"/>
                    <a:pt x="767" y="8858"/>
                    <a:pt x="779" y="8834"/>
                  </a:cubicBezTo>
                  <a:cubicBezTo>
                    <a:pt x="804" y="8737"/>
                    <a:pt x="804" y="8639"/>
                    <a:pt x="767" y="8518"/>
                  </a:cubicBezTo>
                  <a:lnTo>
                    <a:pt x="767" y="8433"/>
                  </a:lnTo>
                  <a:lnTo>
                    <a:pt x="767" y="8409"/>
                  </a:lnTo>
                  <a:cubicBezTo>
                    <a:pt x="755" y="8360"/>
                    <a:pt x="755" y="8323"/>
                    <a:pt x="755" y="8275"/>
                  </a:cubicBezTo>
                  <a:cubicBezTo>
                    <a:pt x="755" y="8153"/>
                    <a:pt x="742" y="8020"/>
                    <a:pt x="742" y="7885"/>
                  </a:cubicBezTo>
                  <a:lnTo>
                    <a:pt x="742" y="7217"/>
                  </a:lnTo>
                  <a:cubicBezTo>
                    <a:pt x="742" y="6937"/>
                    <a:pt x="742" y="6645"/>
                    <a:pt x="731" y="6366"/>
                  </a:cubicBezTo>
                  <a:lnTo>
                    <a:pt x="731" y="6013"/>
                  </a:lnTo>
                  <a:cubicBezTo>
                    <a:pt x="718" y="5879"/>
                    <a:pt x="718" y="5733"/>
                    <a:pt x="718" y="5599"/>
                  </a:cubicBezTo>
                  <a:cubicBezTo>
                    <a:pt x="718" y="5453"/>
                    <a:pt x="706" y="5307"/>
                    <a:pt x="706" y="5174"/>
                  </a:cubicBezTo>
                  <a:cubicBezTo>
                    <a:pt x="706" y="4699"/>
                    <a:pt x="706" y="4225"/>
                    <a:pt x="718" y="3751"/>
                  </a:cubicBezTo>
                  <a:cubicBezTo>
                    <a:pt x="731" y="3569"/>
                    <a:pt x="731" y="3398"/>
                    <a:pt x="731" y="3228"/>
                  </a:cubicBezTo>
                  <a:lnTo>
                    <a:pt x="731" y="2875"/>
                  </a:lnTo>
                  <a:cubicBezTo>
                    <a:pt x="742" y="2680"/>
                    <a:pt x="742" y="2474"/>
                    <a:pt x="755" y="2279"/>
                  </a:cubicBezTo>
                  <a:cubicBezTo>
                    <a:pt x="755" y="2134"/>
                    <a:pt x="755" y="1999"/>
                    <a:pt x="767" y="1866"/>
                  </a:cubicBezTo>
                  <a:cubicBezTo>
                    <a:pt x="767" y="1598"/>
                    <a:pt x="755" y="1367"/>
                    <a:pt x="731" y="1136"/>
                  </a:cubicBezTo>
                  <a:cubicBezTo>
                    <a:pt x="706" y="953"/>
                    <a:pt x="682" y="771"/>
                    <a:pt x="645" y="601"/>
                  </a:cubicBezTo>
                  <a:cubicBezTo>
                    <a:pt x="633" y="480"/>
                    <a:pt x="609" y="358"/>
                    <a:pt x="596" y="236"/>
                  </a:cubicBezTo>
                  <a:cubicBezTo>
                    <a:pt x="585" y="163"/>
                    <a:pt x="560" y="115"/>
                    <a:pt x="523" y="53"/>
                  </a:cubicBezTo>
                  <a:cubicBezTo>
                    <a:pt x="496" y="16"/>
                    <a:pt x="46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7"/>
            <p:cNvSpPr/>
            <p:nvPr/>
          </p:nvSpPr>
          <p:spPr>
            <a:xfrm>
              <a:off x="4722396" y="2990587"/>
              <a:ext cx="51533" cy="462668"/>
            </a:xfrm>
            <a:custGeom>
              <a:avLst/>
              <a:gdLst/>
              <a:ahLst/>
              <a:cxnLst/>
              <a:rect l="l" t="t" r="r" b="b"/>
              <a:pathLst>
                <a:path w="1047" h="9400" extrusionOk="0">
                  <a:moveTo>
                    <a:pt x="404" y="284"/>
                  </a:moveTo>
                  <a:cubicBezTo>
                    <a:pt x="424" y="284"/>
                    <a:pt x="444" y="297"/>
                    <a:pt x="451" y="319"/>
                  </a:cubicBezTo>
                  <a:cubicBezTo>
                    <a:pt x="476" y="416"/>
                    <a:pt x="512" y="513"/>
                    <a:pt x="536" y="611"/>
                  </a:cubicBezTo>
                  <a:cubicBezTo>
                    <a:pt x="560" y="744"/>
                    <a:pt x="573" y="878"/>
                    <a:pt x="597" y="1011"/>
                  </a:cubicBezTo>
                  <a:lnTo>
                    <a:pt x="597" y="1109"/>
                  </a:lnTo>
                  <a:cubicBezTo>
                    <a:pt x="494" y="1127"/>
                    <a:pt x="391" y="1154"/>
                    <a:pt x="288" y="1154"/>
                  </a:cubicBezTo>
                  <a:cubicBezTo>
                    <a:pt x="257" y="1154"/>
                    <a:pt x="226" y="1151"/>
                    <a:pt x="195" y="1146"/>
                  </a:cubicBezTo>
                  <a:cubicBezTo>
                    <a:pt x="184" y="1121"/>
                    <a:pt x="171" y="1097"/>
                    <a:pt x="171" y="1073"/>
                  </a:cubicBezTo>
                  <a:cubicBezTo>
                    <a:pt x="208" y="854"/>
                    <a:pt x="244" y="622"/>
                    <a:pt x="305" y="416"/>
                  </a:cubicBezTo>
                  <a:cubicBezTo>
                    <a:pt x="317" y="379"/>
                    <a:pt x="341" y="343"/>
                    <a:pt x="366" y="306"/>
                  </a:cubicBezTo>
                  <a:cubicBezTo>
                    <a:pt x="376" y="291"/>
                    <a:pt x="390" y="284"/>
                    <a:pt x="404" y="284"/>
                  </a:cubicBezTo>
                  <a:close/>
                  <a:moveTo>
                    <a:pt x="500" y="1194"/>
                  </a:moveTo>
                  <a:cubicBezTo>
                    <a:pt x="536" y="1194"/>
                    <a:pt x="573" y="1194"/>
                    <a:pt x="609" y="1206"/>
                  </a:cubicBezTo>
                  <a:cubicBezTo>
                    <a:pt x="646" y="1219"/>
                    <a:pt x="682" y="1230"/>
                    <a:pt x="682" y="1267"/>
                  </a:cubicBezTo>
                  <a:cubicBezTo>
                    <a:pt x="682" y="1303"/>
                    <a:pt x="657" y="1328"/>
                    <a:pt x="609" y="1328"/>
                  </a:cubicBezTo>
                  <a:cubicBezTo>
                    <a:pt x="500" y="1340"/>
                    <a:pt x="403" y="1352"/>
                    <a:pt x="293" y="1365"/>
                  </a:cubicBezTo>
                  <a:lnTo>
                    <a:pt x="293" y="1352"/>
                  </a:lnTo>
                  <a:cubicBezTo>
                    <a:pt x="260" y="1352"/>
                    <a:pt x="228" y="1358"/>
                    <a:pt x="195" y="1358"/>
                  </a:cubicBezTo>
                  <a:cubicBezTo>
                    <a:pt x="179" y="1358"/>
                    <a:pt x="163" y="1356"/>
                    <a:pt x="147" y="1352"/>
                  </a:cubicBezTo>
                  <a:cubicBezTo>
                    <a:pt x="135" y="1352"/>
                    <a:pt x="111" y="1328"/>
                    <a:pt x="111" y="1303"/>
                  </a:cubicBezTo>
                  <a:cubicBezTo>
                    <a:pt x="111" y="1292"/>
                    <a:pt x="122" y="1267"/>
                    <a:pt x="135" y="1243"/>
                  </a:cubicBezTo>
                  <a:cubicBezTo>
                    <a:pt x="147" y="1230"/>
                    <a:pt x="159" y="1230"/>
                    <a:pt x="171" y="1230"/>
                  </a:cubicBezTo>
                  <a:lnTo>
                    <a:pt x="500" y="1194"/>
                  </a:lnTo>
                  <a:close/>
                  <a:moveTo>
                    <a:pt x="633" y="1413"/>
                  </a:moveTo>
                  <a:cubicBezTo>
                    <a:pt x="706" y="1413"/>
                    <a:pt x="730" y="1438"/>
                    <a:pt x="743" y="1511"/>
                  </a:cubicBezTo>
                  <a:cubicBezTo>
                    <a:pt x="755" y="1632"/>
                    <a:pt x="767" y="1741"/>
                    <a:pt x="767" y="1863"/>
                  </a:cubicBezTo>
                  <a:cubicBezTo>
                    <a:pt x="779" y="2070"/>
                    <a:pt x="792" y="2289"/>
                    <a:pt x="803" y="2495"/>
                  </a:cubicBezTo>
                  <a:cubicBezTo>
                    <a:pt x="828" y="2933"/>
                    <a:pt x="840" y="3383"/>
                    <a:pt x="828" y="3821"/>
                  </a:cubicBezTo>
                  <a:lnTo>
                    <a:pt x="828" y="4636"/>
                  </a:lnTo>
                  <a:lnTo>
                    <a:pt x="828" y="4721"/>
                  </a:lnTo>
                  <a:cubicBezTo>
                    <a:pt x="828" y="4757"/>
                    <a:pt x="803" y="4794"/>
                    <a:pt x="767" y="4806"/>
                  </a:cubicBezTo>
                  <a:cubicBezTo>
                    <a:pt x="719" y="4818"/>
                    <a:pt x="657" y="4830"/>
                    <a:pt x="609" y="4843"/>
                  </a:cubicBezTo>
                  <a:cubicBezTo>
                    <a:pt x="524" y="4843"/>
                    <a:pt x="439" y="4843"/>
                    <a:pt x="354" y="4830"/>
                  </a:cubicBezTo>
                  <a:cubicBezTo>
                    <a:pt x="281" y="4830"/>
                    <a:pt x="195" y="4806"/>
                    <a:pt x="111" y="4794"/>
                  </a:cubicBezTo>
                  <a:cubicBezTo>
                    <a:pt x="98" y="4770"/>
                    <a:pt x="86" y="4733"/>
                    <a:pt x="86" y="4708"/>
                  </a:cubicBezTo>
                  <a:cubicBezTo>
                    <a:pt x="74" y="4527"/>
                    <a:pt x="62" y="4344"/>
                    <a:pt x="74" y="4149"/>
                  </a:cubicBezTo>
                  <a:cubicBezTo>
                    <a:pt x="86" y="4052"/>
                    <a:pt x="74" y="3954"/>
                    <a:pt x="74" y="3846"/>
                  </a:cubicBezTo>
                  <a:cubicBezTo>
                    <a:pt x="74" y="3687"/>
                    <a:pt x="86" y="3529"/>
                    <a:pt x="74" y="3359"/>
                  </a:cubicBezTo>
                  <a:cubicBezTo>
                    <a:pt x="74" y="3030"/>
                    <a:pt x="86" y="2690"/>
                    <a:pt x="86" y="2362"/>
                  </a:cubicBezTo>
                  <a:lnTo>
                    <a:pt x="86" y="1595"/>
                  </a:lnTo>
                  <a:cubicBezTo>
                    <a:pt x="86" y="1559"/>
                    <a:pt x="86" y="1522"/>
                    <a:pt x="98" y="1474"/>
                  </a:cubicBezTo>
                  <a:cubicBezTo>
                    <a:pt x="184" y="1438"/>
                    <a:pt x="268" y="1425"/>
                    <a:pt x="354" y="1425"/>
                  </a:cubicBezTo>
                  <a:cubicBezTo>
                    <a:pt x="439" y="1425"/>
                    <a:pt x="536" y="1413"/>
                    <a:pt x="633" y="1413"/>
                  </a:cubicBezTo>
                  <a:close/>
                  <a:moveTo>
                    <a:pt x="195" y="4879"/>
                  </a:moveTo>
                  <a:cubicBezTo>
                    <a:pt x="244" y="4891"/>
                    <a:pt x="293" y="4903"/>
                    <a:pt x="341" y="4903"/>
                  </a:cubicBezTo>
                  <a:cubicBezTo>
                    <a:pt x="393" y="4912"/>
                    <a:pt x="447" y="4916"/>
                    <a:pt x="501" y="4916"/>
                  </a:cubicBezTo>
                  <a:cubicBezTo>
                    <a:pt x="586" y="4916"/>
                    <a:pt x="673" y="4906"/>
                    <a:pt x="755" y="4891"/>
                  </a:cubicBezTo>
                  <a:lnTo>
                    <a:pt x="803" y="4891"/>
                  </a:lnTo>
                  <a:cubicBezTo>
                    <a:pt x="865" y="5062"/>
                    <a:pt x="803" y="5098"/>
                    <a:pt x="670" y="5098"/>
                  </a:cubicBezTo>
                  <a:cubicBezTo>
                    <a:pt x="581" y="5098"/>
                    <a:pt x="492" y="5103"/>
                    <a:pt x="402" y="5103"/>
                  </a:cubicBezTo>
                  <a:cubicBezTo>
                    <a:pt x="358" y="5103"/>
                    <a:pt x="313" y="5102"/>
                    <a:pt x="268" y="5098"/>
                  </a:cubicBezTo>
                  <a:cubicBezTo>
                    <a:pt x="184" y="5098"/>
                    <a:pt x="184" y="5098"/>
                    <a:pt x="98" y="5037"/>
                  </a:cubicBezTo>
                  <a:cubicBezTo>
                    <a:pt x="98" y="5013"/>
                    <a:pt x="86" y="4976"/>
                    <a:pt x="86" y="4952"/>
                  </a:cubicBezTo>
                  <a:cubicBezTo>
                    <a:pt x="86" y="4927"/>
                    <a:pt x="98" y="4916"/>
                    <a:pt x="98" y="4891"/>
                  </a:cubicBezTo>
                  <a:cubicBezTo>
                    <a:pt x="135" y="4879"/>
                    <a:pt x="171" y="4879"/>
                    <a:pt x="195" y="4879"/>
                  </a:cubicBezTo>
                  <a:close/>
                  <a:moveTo>
                    <a:pt x="184" y="5159"/>
                  </a:moveTo>
                  <a:cubicBezTo>
                    <a:pt x="277" y="5179"/>
                    <a:pt x="371" y="5188"/>
                    <a:pt x="462" y="5188"/>
                  </a:cubicBezTo>
                  <a:cubicBezTo>
                    <a:pt x="537" y="5188"/>
                    <a:pt x="611" y="5182"/>
                    <a:pt x="682" y="5171"/>
                  </a:cubicBezTo>
                  <a:lnTo>
                    <a:pt x="779" y="5171"/>
                  </a:lnTo>
                  <a:cubicBezTo>
                    <a:pt x="803" y="5171"/>
                    <a:pt x="816" y="5171"/>
                    <a:pt x="828" y="5208"/>
                  </a:cubicBezTo>
                  <a:cubicBezTo>
                    <a:pt x="840" y="5232"/>
                    <a:pt x="828" y="5281"/>
                    <a:pt x="803" y="5292"/>
                  </a:cubicBezTo>
                  <a:lnTo>
                    <a:pt x="694" y="5329"/>
                  </a:lnTo>
                  <a:cubicBezTo>
                    <a:pt x="649" y="5332"/>
                    <a:pt x="603" y="5334"/>
                    <a:pt x="556" y="5334"/>
                  </a:cubicBezTo>
                  <a:cubicBezTo>
                    <a:pt x="428" y="5334"/>
                    <a:pt x="296" y="5323"/>
                    <a:pt x="171" y="5305"/>
                  </a:cubicBezTo>
                  <a:cubicBezTo>
                    <a:pt x="147" y="5292"/>
                    <a:pt x="122" y="5281"/>
                    <a:pt x="111" y="5256"/>
                  </a:cubicBezTo>
                  <a:cubicBezTo>
                    <a:pt x="86" y="5232"/>
                    <a:pt x="86" y="5195"/>
                    <a:pt x="122" y="5159"/>
                  </a:cubicBezTo>
                  <a:close/>
                  <a:moveTo>
                    <a:pt x="111" y="5378"/>
                  </a:moveTo>
                  <a:cubicBezTo>
                    <a:pt x="244" y="5390"/>
                    <a:pt x="354" y="5402"/>
                    <a:pt x="476" y="5414"/>
                  </a:cubicBezTo>
                  <a:cubicBezTo>
                    <a:pt x="560" y="5414"/>
                    <a:pt x="646" y="5402"/>
                    <a:pt x="719" y="5402"/>
                  </a:cubicBezTo>
                  <a:cubicBezTo>
                    <a:pt x="755" y="5402"/>
                    <a:pt x="792" y="5390"/>
                    <a:pt x="828" y="5390"/>
                  </a:cubicBezTo>
                  <a:cubicBezTo>
                    <a:pt x="828" y="5427"/>
                    <a:pt x="840" y="5463"/>
                    <a:pt x="840" y="5487"/>
                  </a:cubicBezTo>
                  <a:cubicBezTo>
                    <a:pt x="852" y="5754"/>
                    <a:pt x="865" y="6010"/>
                    <a:pt x="889" y="6278"/>
                  </a:cubicBezTo>
                  <a:cubicBezTo>
                    <a:pt x="901" y="6594"/>
                    <a:pt x="925" y="6922"/>
                    <a:pt x="949" y="7238"/>
                  </a:cubicBezTo>
                  <a:lnTo>
                    <a:pt x="949" y="7603"/>
                  </a:lnTo>
                  <a:cubicBezTo>
                    <a:pt x="949" y="7943"/>
                    <a:pt x="949" y="8284"/>
                    <a:pt x="962" y="8624"/>
                  </a:cubicBezTo>
                  <a:cubicBezTo>
                    <a:pt x="962" y="8734"/>
                    <a:pt x="913" y="8795"/>
                    <a:pt x="828" y="8843"/>
                  </a:cubicBezTo>
                  <a:cubicBezTo>
                    <a:pt x="761" y="8877"/>
                    <a:pt x="693" y="8893"/>
                    <a:pt x="626" y="8893"/>
                  </a:cubicBezTo>
                  <a:cubicBezTo>
                    <a:pt x="547" y="8893"/>
                    <a:pt x="469" y="8871"/>
                    <a:pt x="390" y="8832"/>
                  </a:cubicBezTo>
                  <a:cubicBezTo>
                    <a:pt x="341" y="8807"/>
                    <a:pt x="317" y="8770"/>
                    <a:pt x="293" y="8722"/>
                  </a:cubicBezTo>
                  <a:lnTo>
                    <a:pt x="293" y="8686"/>
                  </a:lnTo>
                  <a:cubicBezTo>
                    <a:pt x="281" y="8613"/>
                    <a:pt x="281" y="8527"/>
                    <a:pt x="257" y="8467"/>
                  </a:cubicBezTo>
                  <a:cubicBezTo>
                    <a:pt x="232" y="8394"/>
                    <a:pt x="244" y="8321"/>
                    <a:pt x="232" y="8248"/>
                  </a:cubicBezTo>
                  <a:cubicBezTo>
                    <a:pt x="220" y="7992"/>
                    <a:pt x="195" y="7737"/>
                    <a:pt x="184" y="7481"/>
                  </a:cubicBezTo>
                  <a:lnTo>
                    <a:pt x="147" y="6862"/>
                  </a:lnTo>
                  <a:cubicBezTo>
                    <a:pt x="135" y="6667"/>
                    <a:pt x="122" y="6472"/>
                    <a:pt x="122" y="6289"/>
                  </a:cubicBezTo>
                  <a:cubicBezTo>
                    <a:pt x="111" y="5998"/>
                    <a:pt x="98" y="5706"/>
                    <a:pt x="98" y="5414"/>
                  </a:cubicBezTo>
                  <a:cubicBezTo>
                    <a:pt x="98" y="5414"/>
                    <a:pt x="98" y="5402"/>
                    <a:pt x="111" y="5378"/>
                  </a:cubicBezTo>
                  <a:close/>
                  <a:moveTo>
                    <a:pt x="865" y="8916"/>
                  </a:moveTo>
                  <a:cubicBezTo>
                    <a:pt x="876" y="8941"/>
                    <a:pt x="889" y="8965"/>
                    <a:pt x="889" y="8978"/>
                  </a:cubicBezTo>
                  <a:cubicBezTo>
                    <a:pt x="876" y="9038"/>
                    <a:pt x="876" y="9099"/>
                    <a:pt x="865" y="9172"/>
                  </a:cubicBezTo>
                  <a:cubicBezTo>
                    <a:pt x="852" y="9257"/>
                    <a:pt x="828" y="9294"/>
                    <a:pt x="730" y="9306"/>
                  </a:cubicBezTo>
                  <a:cubicBezTo>
                    <a:pt x="694" y="9318"/>
                    <a:pt x="657" y="9318"/>
                    <a:pt x="621" y="9318"/>
                  </a:cubicBezTo>
                  <a:cubicBezTo>
                    <a:pt x="500" y="9294"/>
                    <a:pt x="476" y="9294"/>
                    <a:pt x="451" y="9160"/>
                  </a:cubicBezTo>
                  <a:cubicBezTo>
                    <a:pt x="439" y="9099"/>
                    <a:pt x="414" y="9026"/>
                    <a:pt x="427" y="8941"/>
                  </a:cubicBezTo>
                  <a:lnTo>
                    <a:pt x="427" y="8941"/>
                  </a:lnTo>
                  <a:cubicBezTo>
                    <a:pt x="496" y="8957"/>
                    <a:pt x="560" y="8966"/>
                    <a:pt x="623" y="8966"/>
                  </a:cubicBezTo>
                  <a:cubicBezTo>
                    <a:pt x="704" y="8966"/>
                    <a:pt x="783" y="8951"/>
                    <a:pt x="865" y="8916"/>
                  </a:cubicBezTo>
                  <a:close/>
                  <a:moveTo>
                    <a:pt x="385" y="0"/>
                  </a:moveTo>
                  <a:cubicBezTo>
                    <a:pt x="378" y="0"/>
                    <a:pt x="372" y="1"/>
                    <a:pt x="366" y="2"/>
                  </a:cubicBezTo>
                  <a:cubicBezTo>
                    <a:pt x="330" y="2"/>
                    <a:pt x="305" y="38"/>
                    <a:pt x="305" y="100"/>
                  </a:cubicBezTo>
                  <a:cubicBezTo>
                    <a:pt x="317" y="184"/>
                    <a:pt x="293" y="270"/>
                    <a:pt x="257" y="355"/>
                  </a:cubicBezTo>
                  <a:cubicBezTo>
                    <a:pt x="244" y="379"/>
                    <a:pt x="232" y="416"/>
                    <a:pt x="220" y="452"/>
                  </a:cubicBezTo>
                  <a:cubicBezTo>
                    <a:pt x="195" y="598"/>
                    <a:pt x="171" y="744"/>
                    <a:pt x="135" y="902"/>
                  </a:cubicBezTo>
                  <a:cubicBezTo>
                    <a:pt x="111" y="1011"/>
                    <a:pt x="111" y="1133"/>
                    <a:pt x="49" y="1230"/>
                  </a:cubicBezTo>
                  <a:cubicBezTo>
                    <a:pt x="38" y="1255"/>
                    <a:pt x="38" y="1267"/>
                    <a:pt x="25" y="1292"/>
                  </a:cubicBezTo>
                  <a:lnTo>
                    <a:pt x="25" y="1511"/>
                  </a:lnTo>
                  <a:cubicBezTo>
                    <a:pt x="25" y="2033"/>
                    <a:pt x="38" y="2544"/>
                    <a:pt x="1" y="3067"/>
                  </a:cubicBezTo>
                  <a:lnTo>
                    <a:pt x="1" y="3213"/>
                  </a:lnTo>
                  <a:cubicBezTo>
                    <a:pt x="13" y="3359"/>
                    <a:pt x="25" y="3505"/>
                    <a:pt x="1" y="3651"/>
                  </a:cubicBezTo>
                  <a:lnTo>
                    <a:pt x="1" y="3954"/>
                  </a:lnTo>
                  <a:cubicBezTo>
                    <a:pt x="25" y="4113"/>
                    <a:pt x="13" y="4283"/>
                    <a:pt x="13" y="4441"/>
                  </a:cubicBezTo>
                  <a:lnTo>
                    <a:pt x="13" y="4551"/>
                  </a:lnTo>
                  <a:cubicBezTo>
                    <a:pt x="25" y="5025"/>
                    <a:pt x="38" y="5499"/>
                    <a:pt x="49" y="5986"/>
                  </a:cubicBezTo>
                  <a:cubicBezTo>
                    <a:pt x="49" y="6144"/>
                    <a:pt x="49" y="6314"/>
                    <a:pt x="62" y="6472"/>
                  </a:cubicBezTo>
                  <a:cubicBezTo>
                    <a:pt x="74" y="6752"/>
                    <a:pt x="98" y="7043"/>
                    <a:pt x="111" y="7324"/>
                  </a:cubicBezTo>
                  <a:lnTo>
                    <a:pt x="111" y="7408"/>
                  </a:lnTo>
                  <a:cubicBezTo>
                    <a:pt x="135" y="7652"/>
                    <a:pt x="147" y="7907"/>
                    <a:pt x="159" y="8151"/>
                  </a:cubicBezTo>
                  <a:cubicBezTo>
                    <a:pt x="171" y="8297"/>
                    <a:pt x="184" y="8443"/>
                    <a:pt x="195" y="8600"/>
                  </a:cubicBezTo>
                  <a:cubicBezTo>
                    <a:pt x="208" y="8686"/>
                    <a:pt x="220" y="8783"/>
                    <a:pt x="293" y="8856"/>
                  </a:cubicBezTo>
                  <a:cubicBezTo>
                    <a:pt x="330" y="8892"/>
                    <a:pt x="341" y="8953"/>
                    <a:pt x="354" y="9002"/>
                  </a:cubicBezTo>
                  <a:cubicBezTo>
                    <a:pt x="354" y="9075"/>
                    <a:pt x="366" y="9148"/>
                    <a:pt x="378" y="9208"/>
                  </a:cubicBezTo>
                  <a:cubicBezTo>
                    <a:pt x="390" y="9270"/>
                    <a:pt x="403" y="9318"/>
                    <a:pt x="463" y="9354"/>
                  </a:cubicBezTo>
                  <a:cubicBezTo>
                    <a:pt x="529" y="9373"/>
                    <a:pt x="602" y="9399"/>
                    <a:pt x="670" y="9399"/>
                  </a:cubicBezTo>
                  <a:cubicBezTo>
                    <a:pt x="691" y="9399"/>
                    <a:pt x="711" y="9397"/>
                    <a:pt x="730" y="9391"/>
                  </a:cubicBezTo>
                  <a:cubicBezTo>
                    <a:pt x="889" y="9354"/>
                    <a:pt x="938" y="9306"/>
                    <a:pt x="949" y="9160"/>
                  </a:cubicBezTo>
                  <a:cubicBezTo>
                    <a:pt x="962" y="9099"/>
                    <a:pt x="962" y="9038"/>
                    <a:pt x="962" y="8978"/>
                  </a:cubicBezTo>
                  <a:cubicBezTo>
                    <a:pt x="962" y="8916"/>
                    <a:pt x="962" y="8856"/>
                    <a:pt x="998" y="8807"/>
                  </a:cubicBezTo>
                  <a:cubicBezTo>
                    <a:pt x="1035" y="8770"/>
                    <a:pt x="1047" y="8722"/>
                    <a:pt x="1047" y="8673"/>
                  </a:cubicBezTo>
                  <a:cubicBezTo>
                    <a:pt x="1047" y="8552"/>
                    <a:pt x="1035" y="8430"/>
                    <a:pt x="1022" y="8308"/>
                  </a:cubicBezTo>
                  <a:cubicBezTo>
                    <a:pt x="1022" y="8235"/>
                    <a:pt x="1011" y="8162"/>
                    <a:pt x="1011" y="8102"/>
                  </a:cubicBezTo>
                  <a:cubicBezTo>
                    <a:pt x="1011" y="7834"/>
                    <a:pt x="1011" y="7567"/>
                    <a:pt x="998" y="7299"/>
                  </a:cubicBezTo>
                  <a:cubicBezTo>
                    <a:pt x="986" y="6922"/>
                    <a:pt x="962" y="6545"/>
                    <a:pt x="938" y="6168"/>
                  </a:cubicBezTo>
                  <a:cubicBezTo>
                    <a:pt x="925" y="5876"/>
                    <a:pt x="925" y="5572"/>
                    <a:pt x="901" y="5281"/>
                  </a:cubicBezTo>
                  <a:cubicBezTo>
                    <a:pt x="889" y="4916"/>
                    <a:pt x="901" y="4563"/>
                    <a:pt x="901" y="4198"/>
                  </a:cubicBezTo>
                  <a:cubicBezTo>
                    <a:pt x="901" y="3943"/>
                    <a:pt x="889" y="3675"/>
                    <a:pt x="901" y="3408"/>
                  </a:cubicBezTo>
                  <a:cubicBezTo>
                    <a:pt x="913" y="3103"/>
                    <a:pt x="876" y="2800"/>
                    <a:pt x="865" y="2495"/>
                  </a:cubicBezTo>
                  <a:lnTo>
                    <a:pt x="865" y="2471"/>
                  </a:lnTo>
                  <a:cubicBezTo>
                    <a:pt x="852" y="2240"/>
                    <a:pt x="828" y="2009"/>
                    <a:pt x="816" y="1778"/>
                  </a:cubicBezTo>
                  <a:cubicBezTo>
                    <a:pt x="816" y="1608"/>
                    <a:pt x="828" y="1449"/>
                    <a:pt x="767" y="1292"/>
                  </a:cubicBezTo>
                  <a:cubicBezTo>
                    <a:pt x="755" y="1243"/>
                    <a:pt x="743" y="1182"/>
                    <a:pt x="719" y="1146"/>
                  </a:cubicBezTo>
                  <a:cubicBezTo>
                    <a:pt x="694" y="1109"/>
                    <a:pt x="682" y="1060"/>
                    <a:pt x="682" y="1011"/>
                  </a:cubicBezTo>
                  <a:cubicBezTo>
                    <a:pt x="657" y="878"/>
                    <a:pt x="633" y="744"/>
                    <a:pt x="609" y="622"/>
                  </a:cubicBezTo>
                  <a:cubicBezTo>
                    <a:pt x="584" y="525"/>
                    <a:pt x="560" y="428"/>
                    <a:pt x="536" y="343"/>
                  </a:cubicBezTo>
                  <a:cubicBezTo>
                    <a:pt x="512" y="257"/>
                    <a:pt x="463" y="184"/>
                    <a:pt x="463" y="87"/>
                  </a:cubicBezTo>
                  <a:cubicBezTo>
                    <a:pt x="463" y="35"/>
                    <a:pt x="42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7"/>
            <p:cNvSpPr/>
            <p:nvPr/>
          </p:nvSpPr>
          <p:spPr>
            <a:xfrm>
              <a:off x="4721215" y="2989504"/>
              <a:ext cx="53354" cy="464538"/>
            </a:xfrm>
            <a:custGeom>
              <a:avLst/>
              <a:gdLst/>
              <a:ahLst/>
              <a:cxnLst/>
              <a:rect l="l" t="t" r="r" b="b"/>
              <a:pathLst>
                <a:path w="1084" h="9438" extrusionOk="0">
                  <a:moveTo>
                    <a:pt x="424" y="323"/>
                  </a:moveTo>
                  <a:cubicBezTo>
                    <a:pt x="425" y="323"/>
                    <a:pt x="427" y="325"/>
                    <a:pt x="427" y="328"/>
                  </a:cubicBezTo>
                  <a:cubicBezTo>
                    <a:pt x="438" y="328"/>
                    <a:pt x="451" y="328"/>
                    <a:pt x="451" y="341"/>
                  </a:cubicBezTo>
                  <a:lnTo>
                    <a:pt x="475" y="389"/>
                  </a:lnTo>
                  <a:cubicBezTo>
                    <a:pt x="500" y="474"/>
                    <a:pt x="524" y="560"/>
                    <a:pt x="536" y="633"/>
                  </a:cubicBezTo>
                  <a:cubicBezTo>
                    <a:pt x="560" y="742"/>
                    <a:pt x="572" y="851"/>
                    <a:pt x="584" y="949"/>
                  </a:cubicBezTo>
                  <a:lnTo>
                    <a:pt x="597" y="1033"/>
                  </a:lnTo>
                  <a:cubicBezTo>
                    <a:pt x="608" y="1058"/>
                    <a:pt x="608" y="1070"/>
                    <a:pt x="608" y="1095"/>
                  </a:cubicBezTo>
                  <a:cubicBezTo>
                    <a:pt x="597" y="1095"/>
                    <a:pt x="597" y="1106"/>
                    <a:pt x="597" y="1119"/>
                  </a:cubicBezTo>
                  <a:cubicBezTo>
                    <a:pt x="572" y="1119"/>
                    <a:pt x="548" y="1131"/>
                    <a:pt x="524" y="1131"/>
                  </a:cubicBezTo>
                  <a:cubicBezTo>
                    <a:pt x="453" y="1148"/>
                    <a:pt x="382" y="1160"/>
                    <a:pt x="311" y="1160"/>
                  </a:cubicBezTo>
                  <a:cubicBezTo>
                    <a:pt x="284" y="1160"/>
                    <a:pt x="258" y="1158"/>
                    <a:pt x="232" y="1155"/>
                  </a:cubicBezTo>
                  <a:lnTo>
                    <a:pt x="232" y="1131"/>
                  </a:lnTo>
                  <a:cubicBezTo>
                    <a:pt x="219" y="1119"/>
                    <a:pt x="219" y="1106"/>
                    <a:pt x="219" y="1095"/>
                  </a:cubicBezTo>
                  <a:lnTo>
                    <a:pt x="232" y="1009"/>
                  </a:lnTo>
                  <a:cubicBezTo>
                    <a:pt x="256" y="827"/>
                    <a:pt x="292" y="633"/>
                    <a:pt x="341" y="438"/>
                  </a:cubicBezTo>
                  <a:cubicBezTo>
                    <a:pt x="354" y="401"/>
                    <a:pt x="390" y="365"/>
                    <a:pt x="402" y="341"/>
                  </a:cubicBezTo>
                  <a:cubicBezTo>
                    <a:pt x="411" y="332"/>
                    <a:pt x="419" y="323"/>
                    <a:pt x="424" y="323"/>
                  </a:cubicBezTo>
                  <a:close/>
                  <a:moveTo>
                    <a:pt x="419" y="287"/>
                  </a:moveTo>
                  <a:cubicBezTo>
                    <a:pt x="402" y="287"/>
                    <a:pt x="386" y="299"/>
                    <a:pt x="378" y="316"/>
                  </a:cubicBezTo>
                  <a:lnTo>
                    <a:pt x="305" y="425"/>
                  </a:lnTo>
                  <a:cubicBezTo>
                    <a:pt x="256" y="620"/>
                    <a:pt x="219" y="814"/>
                    <a:pt x="195" y="1009"/>
                  </a:cubicBezTo>
                  <a:lnTo>
                    <a:pt x="183" y="1082"/>
                  </a:lnTo>
                  <a:cubicBezTo>
                    <a:pt x="183" y="1106"/>
                    <a:pt x="183" y="1131"/>
                    <a:pt x="195" y="1143"/>
                  </a:cubicBezTo>
                  <a:lnTo>
                    <a:pt x="195" y="1168"/>
                  </a:lnTo>
                  <a:lnTo>
                    <a:pt x="208" y="1179"/>
                  </a:lnTo>
                  <a:lnTo>
                    <a:pt x="219" y="1179"/>
                  </a:lnTo>
                  <a:cubicBezTo>
                    <a:pt x="244" y="1192"/>
                    <a:pt x="281" y="1192"/>
                    <a:pt x="317" y="1192"/>
                  </a:cubicBezTo>
                  <a:cubicBezTo>
                    <a:pt x="390" y="1192"/>
                    <a:pt x="451" y="1179"/>
                    <a:pt x="524" y="1168"/>
                  </a:cubicBezTo>
                  <a:cubicBezTo>
                    <a:pt x="560" y="1168"/>
                    <a:pt x="584" y="1155"/>
                    <a:pt x="621" y="1155"/>
                  </a:cubicBezTo>
                  <a:lnTo>
                    <a:pt x="633" y="1143"/>
                  </a:lnTo>
                  <a:lnTo>
                    <a:pt x="633" y="1131"/>
                  </a:lnTo>
                  <a:lnTo>
                    <a:pt x="633" y="1095"/>
                  </a:lnTo>
                  <a:cubicBezTo>
                    <a:pt x="633" y="1070"/>
                    <a:pt x="645" y="1046"/>
                    <a:pt x="633" y="1033"/>
                  </a:cubicBezTo>
                  <a:lnTo>
                    <a:pt x="621" y="949"/>
                  </a:lnTo>
                  <a:cubicBezTo>
                    <a:pt x="608" y="839"/>
                    <a:pt x="597" y="730"/>
                    <a:pt x="572" y="633"/>
                  </a:cubicBezTo>
                  <a:cubicBezTo>
                    <a:pt x="560" y="547"/>
                    <a:pt x="524" y="462"/>
                    <a:pt x="500" y="389"/>
                  </a:cubicBezTo>
                  <a:lnTo>
                    <a:pt x="487" y="341"/>
                  </a:lnTo>
                  <a:cubicBezTo>
                    <a:pt x="475" y="304"/>
                    <a:pt x="463" y="292"/>
                    <a:pt x="438" y="292"/>
                  </a:cubicBezTo>
                  <a:cubicBezTo>
                    <a:pt x="432" y="289"/>
                    <a:pt x="425" y="287"/>
                    <a:pt x="419" y="287"/>
                  </a:cubicBezTo>
                  <a:close/>
                  <a:moveTo>
                    <a:pt x="524" y="1228"/>
                  </a:moveTo>
                  <a:cubicBezTo>
                    <a:pt x="560" y="1228"/>
                    <a:pt x="597" y="1228"/>
                    <a:pt x="633" y="1241"/>
                  </a:cubicBezTo>
                  <a:cubicBezTo>
                    <a:pt x="681" y="1252"/>
                    <a:pt x="681" y="1289"/>
                    <a:pt x="681" y="1301"/>
                  </a:cubicBezTo>
                  <a:cubicBezTo>
                    <a:pt x="681" y="1325"/>
                    <a:pt x="645" y="1338"/>
                    <a:pt x="633" y="1338"/>
                  </a:cubicBezTo>
                  <a:cubicBezTo>
                    <a:pt x="560" y="1338"/>
                    <a:pt x="475" y="1350"/>
                    <a:pt x="402" y="1362"/>
                  </a:cubicBezTo>
                  <a:lnTo>
                    <a:pt x="171" y="1362"/>
                  </a:lnTo>
                  <a:cubicBezTo>
                    <a:pt x="171" y="1362"/>
                    <a:pt x="146" y="1338"/>
                    <a:pt x="146" y="1325"/>
                  </a:cubicBezTo>
                  <a:cubicBezTo>
                    <a:pt x="146" y="1314"/>
                    <a:pt x="171" y="1289"/>
                    <a:pt x="171" y="1277"/>
                  </a:cubicBezTo>
                  <a:cubicBezTo>
                    <a:pt x="171" y="1277"/>
                    <a:pt x="183" y="1265"/>
                    <a:pt x="195" y="1265"/>
                  </a:cubicBezTo>
                  <a:lnTo>
                    <a:pt x="232" y="1265"/>
                  </a:lnTo>
                  <a:lnTo>
                    <a:pt x="524" y="1228"/>
                  </a:lnTo>
                  <a:close/>
                  <a:moveTo>
                    <a:pt x="524" y="1192"/>
                  </a:moveTo>
                  <a:lnTo>
                    <a:pt x="232" y="1228"/>
                  </a:lnTo>
                  <a:lnTo>
                    <a:pt x="195" y="1228"/>
                  </a:lnTo>
                  <a:cubicBezTo>
                    <a:pt x="183" y="1228"/>
                    <a:pt x="159" y="1241"/>
                    <a:pt x="146" y="1252"/>
                  </a:cubicBezTo>
                  <a:cubicBezTo>
                    <a:pt x="122" y="1277"/>
                    <a:pt x="110" y="1301"/>
                    <a:pt x="110" y="1325"/>
                  </a:cubicBezTo>
                  <a:cubicBezTo>
                    <a:pt x="122" y="1350"/>
                    <a:pt x="146" y="1387"/>
                    <a:pt x="171" y="1398"/>
                  </a:cubicBezTo>
                  <a:lnTo>
                    <a:pt x="414" y="1398"/>
                  </a:lnTo>
                  <a:cubicBezTo>
                    <a:pt x="487" y="1387"/>
                    <a:pt x="560" y="1374"/>
                    <a:pt x="633" y="1374"/>
                  </a:cubicBezTo>
                  <a:cubicBezTo>
                    <a:pt x="694" y="1362"/>
                    <a:pt x="718" y="1325"/>
                    <a:pt x="718" y="1289"/>
                  </a:cubicBezTo>
                  <a:cubicBezTo>
                    <a:pt x="718" y="1252"/>
                    <a:pt x="694" y="1216"/>
                    <a:pt x="645" y="1204"/>
                  </a:cubicBezTo>
                  <a:cubicBezTo>
                    <a:pt x="597" y="1204"/>
                    <a:pt x="560" y="1192"/>
                    <a:pt x="524" y="1192"/>
                  </a:cubicBezTo>
                  <a:close/>
                  <a:moveTo>
                    <a:pt x="657" y="1460"/>
                  </a:moveTo>
                  <a:cubicBezTo>
                    <a:pt x="718" y="1460"/>
                    <a:pt x="743" y="1471"/>
                    <a:pt x="743" y="1533"/>
                  </a:cubicBezTo>
                  <a:cubicBezTo>
                    <a:pt x="754" y="1630"/>
                    <a:pt x="767" y="1751"/>
                    <a:pt x="779" y="1885"/>
                  </a:cubicBezTo>
                  <a:cubicBezTo>
                    <a:pt x="779" y="1995"/>
                    <a:pt x="791" y="2116"/>
                    <a:pt x="791" y="2225"/>
                  </a:cubicBezTo>
                  <a:cubicBezTo>
                    <a:pt x="791" y="2323"/>
                    <a:pt x="803" y="2420"/>
                    <a:pt x="803" y="2517"/>
                  </a:cubicBezTo>
                  <a:cubicBezTo>
                    <a:pt x="840" y="3052"/>
                    <a:pt x="840" y="3466"/>
                    <a:pt x="840" y="3843"/>
                  </a:cubicBezTo>
                  <a:lnTo>
                    <a:pt x="840" y="4390"/>
                  </a:lnTo>
                  <a:lnTo>
                    <a:pt x="840" y="4658"/>
                  </a:lnTo>
                  <a:lnTo>
                    <a:pt x="840" y="4743"/>
                  </a:lnTo>
                  <a:cubicBezTo>
                    <a:pt x="827" y="4779"/>
                    <a:pt x="816" y="4803"/>
                    <a:pt x="791" y="4803"/>
                  </a:cubicBezTo>
                  <a:cubicBezTo>
                    <a:pt x="730" y="4828"/>
                    <a:pt x="681" y="4840"/>
                    <a:pt x="621" y="4840"/>
                  </a:cubicBezTo>
                  <a:cubicBezTo>
                    <a:pt x="597" y="4844"/>
                    <a:pt x="571" y="4846"/>
                    <a:pt x="544" y="4846"/>
                  </a:cubicBezTo>
                  <a:cubicBezTo>
                    <a:pt x="491" y="4846"/>
                    <a:pt x="434" y="4840"/>
                    <a:pt x="378" y="4840"/>
                  </a:cubicBezTo>
                  <a:cubicBezTo>
                    <a:pt x="329" y="4840"/>
                    <a:pt x="268" y="4828"/>
                    <a:pt x="219" y="4816"/>
                  </a:cubicBezTo>
                  <a:cubicBezTo>
                    <a:pt x="195" y="4816"/>
                    <a:pt x="171" y="4803"/>
                    <a:pt x="146" y="4803"/>
                  </a:cubicBezTo>
                  <a:cubicBezTo>
                    <a:pt x="146" y="4792"/>
                    <a:pt x="146" y="4792"/>
                    <a:pt x="135" y="4779"/>
                  </a:cubicBezTo>
                  <a:cubicBezTo>
                    <a:pt x="135" y="4767"/>
                    <a:pt x="122" y="4743"/>
                    <a:pt x="122" y="4730"/>
                  </a:cubicBezTo>
                  <a:lnTo>
                    <a:pt x="122" y="4609"/>
                  </a:lnTo>
                  <a:cubicBezTo>
                    <a:pt x="110" y="4476"/>
                    <a:pt x="110" y="4317"/>
                    <a:pt x="122" y="4184"/>
                  </a:cubicBezTo>
                  <a:lnTo>
                    <a:pt x="122" y="3989"/>
                  </a:lnTo>
                  <a:cubicBezTo>
                    <a:pt x="110" y="3952"/>
                    <a:pt x="110" y="3916"/>
                    <a:pt x="110" y="3868"/>
                  </a:cubicBezTo>
                  <a:lnTo>
                    <a:pt x="110" y="3673"/>
                  </a:lnTo>
                  <a:cubicBezTo>
                    <a:pt x="122" y="3576"/>
                    <a:pt x="122" y="3478"/>
                    <a:pt x="122" y="3381"/>
                  </a:cubicBezTo>
                  <a:cubicBezTo>
                    <a:pt x="110" y="3162"/>
                    <a:pt x="122" y="2955"/>
                    <a:pt x="122" y="2736"/>
                  </a:cubicBezTo>
                  <a:cubicBezTo>
                    <a:pt x="122" y="2627"/>
                    <a:pt x="135" y="2505"/>
                    <a:pt x="135" y="2384"/>
                  </a:cubicBezTo>
                  <a:lnTo>
                    <a:pt x="135" y="1885"/>
                  </a:lnTo>
                  <a:lnTo>
                    <a:pt x="135" y="1617"/>
                  </a:lnTo>
                  <a:lnTo>
                    <a:pt x="135" y="1533"/>
                  </a:lnTo>
                  <a:lnTo>
                    <a:pt x="135" y="1508"/>
                  </a:lnTo>
                  <a:cubicBezTo>
                    <a:pt x="219" y="1471"/>
                    <a:pt x="292" y="1471"/>
                    <a:pt x="378" y="1471"/>
                  </a:cubicBezTo>
                  <a:cubicBezTo>
                    <a:pt x="402" y="1460"/>
                    <a:pt x="438" y="1460"/>
                    <a:pt x="463" y="1460"/>
                  </a:cubicBezTo>
                  <a:close/>
                  <a:moveTo>
                    <a:pt x="463" y="1423"/>
                  </a:moveTo>
                  <a:cubicBezTo>
                    <a:pt x="438" y="1423"/>
                    <a:pt x="402" y="1435"/>
                    <a:pt x="378" y="1435"/>
                  </a:cubicBezTo>
                  <a:cubicBezTo>
                    <a:pt x="281" y="1435"/>
                    <a:pt x="195" y="1447"/>
                    <a:pt x="110" y="1471"/>
                  </a:cubicBezTo>
                  <a:lnTo>
                    <a:pt x="98" y="1484"/>
                  </a:lnTo>
                  <a:lnTo>
                    <a:pt x="98" y="1496"/>
                  </a:lnTo>
                  <a:lnTo>
                    <a:pt x="98" y="1533"/>
                  </a:lnTo>
                  <a:lnTo>
                    <a:pt x="98" y="1617"/>
                  </a:lnTo>
                  <a:lnTo>
                    <a:pt x="98" y="1885"/>
                  </a:lnTo>
                  <a:lnTo>
                    <a:pt x="98" y="2384"/>
                  </a:lnTo>
                  <a:cubicBezTo>
                    <a:pt x="98" y="2505"/>
                    <a:pt x="86" y="2627"/>
                    <a:pt x="86" y="2736"/>
                  </a:cubicBezTo>
                  <a:cubicBezTo>
                    <a:pt x="86" y="2943"/>
                    <a:pt x="73" y="3162"/>
                    <a:pt x="86" y="3381"/>
                  </a:cubicBezTo>
                  <a:lnTo>
                    <a:pt x="86" y="3673"/>
                  </a:lnTo>
                  <a:cubicBezTo>
                    <a:pt x="73" y="3733"/>
                    <a:pt x="73" y="3806"/>
                    <a:pt x="73" y="3868"/>
                  </a:cubicBezTo>
                  <a:cubicBezTo>
                    <a:pt x="73" y="3916"/>
                    <a:pt x="73" y="3952"/>
                    <a:pt x="86" y="4001"/>
                  </a:cubicBezTo>
                  <a:lnTo>
                    <a:pt x="86" y="4171"/>
                  </a:lnTo>
                  <a:cubicBezTo>
                    <a:pt x="73" y="4317"/>
                    <a:pt x="73" y="4476"/>
                    <a:pt x="86" y="4609"/>
                  </a:cubicBezTo>
                  <a:lnTo>
                    <a:pt x="86" y="4730"/>
                  </a:lnTo>
                  <a:cubicBezTo>
                    <a:pt x="86" y="4755"/>
                    <a:pt x="98" y="4779"/>
                    <a:pt x="110" y="4792"/>
                  </a:cubicBezTo>
                  <a:lnTo>
                    <a:pt x="110" y="4828"/>
                  </a:lnTo>
                  <a:lnTo>
                    <a:pt x="122" y="4840"/>
                  </a:lnTo>
                  <a:cubicBezTo>
                    <a:pt x="159" y="4840"/>
                    <a:pt x="183" y="4840"/>
                    <a:pt x="208" y="4852"/>
                  </a:cubicBezTo>
                  <a:cubicBezTo>
                    <a:pt x="268" y="4865"/>
                    <a:pt x="329" y="4865"/>
                    <a:pt x="378" y="4876"/>
                  </a:cubicBezTo>
                  <a:lnTo>
                    <a:pt x="633" y="4876"/>
                  </a:lnTo>
                  <a:cubicBezTo>
                    <a:pt x="681" y="4876"/>
                    <a:pt x="743" y="4852"/>
                    <a:pt x="803" y="4840"/>
                  </a:cubicBezTo>
                  <a:cubicBezTo>
                    <a:pt x="840" y="4828"/>
                    <a:pt x="864" y="4792"/>
                    <a:pt x="864" y="4743"/>
                  </a:cubicBezTo>
                  <a:cubicBezTo>
                    <a:pt x="876" y="4719"/>
                    <a:pt x="876" y="4682"/>
                    <a:pt x="876" y="4658"/>
                  </a:cubicBezTo>
                  <a:lnTo>
                    <a:pt x="876" y="4390"/>
                  </a:lnTo>
                  <a:lnTo>
                    <a:pt x="876" y="3843"/>
                  </a:lnTo>
                  <a:cubicBezTo>
                    <a:pt x="876" y="3466"/>
                    <a:pt x="876" y="3052"/>
                    <a:pt x="840" y="2517"/>
                  </a:cubicBezTo>
                  <a:cubicBezTo>
                    <a:pt x="840" y="2420"/>
                    <a:pt x="827" y="2323"/>
                    <a:pt x="827" y="2225"/>
                  </a:cubicBezTo>
                  <a:cubicBezTo>
                    <a:pt x="827" y="2116"/>
                    <a:pt x="816" y="1995"/>
                    <a:pt x="816" y="1885"/>
                  </a:cubicBezTo>
                  <a:cubicBezTo>
                    <a:pt x="803" y="1751"/>
                    <a:pt x="791" y="1630"/>
                    <a:pt x="779" y="1533"/>
                  </a:cubicBezTo>
                  <a:cubicBezTo>
                    <a:pt x="779" y="1447"/>
                    <a:pt x="743" y="1423"/>
                    <a:pt x="657" y="1423"/>
                  </a:cubicBezTo>
                  <a:close/>
                  <a:moveTo>
                    <a:pt x="198" y="4920"/>
                  </a:moveTo>
                  <a:cubicBezTo>
                    <a:pt x="205" y="4920"/>
                    <a:pt x="211" y="4921"/>
                    <a:pt x="219" y="4925"/>
                  </a:cubicBezTo>
                  <a:cubicBezTo>
                    <a:pt x="244" y="4925"/>
                    <a:pt x="281" y="4925"/>
                    <a:pt x="305" y="4938"/>
                  </a:cubicBezTo>
                  <a:cubicBezTo>
                    <a:pt x="329" y="4938"/>
                    <a:pt x="341" y="4938"/>
                    <a:pt x="365" y="4949"/>
                  </a:cubicBezTo>
                  <a:cubicBezTo>
                    <a:pt x="411" y="4957"/>
                    <a:pt x="457" y="4960"/>
                    <a:pt x="503" y="4960"/>
                  </a:cubicBezTo>
                  <a:cubicBezTo>
                    <a:pt x="605" y="4960"/>
                    <a:pt x="704" y="4946"/>
                    <a:pt x="779" y="4938"/>
                  </a:cubicBezTo>
                  <a:lnTo>
                    <a:pt x="816" y="4938"/>
                  </a:lnTo>
                  <a:cubicBezTo>
                    <a:pt x="840" y="4998"/>
                    <a:pt x="840" y="5047"/>
                    <a:pt x="827" y="5071"/>
                  </a:cubicBezTo>
                  <a:cubicBezTo>
                    <a:pt x="803" y="5095"/>
                    <a:pt x="767" y="5108"/>
                    <a:pt x="694" y="5108"/>
                  </a:cubicBezTo>
                  <a:lnTo>
                    <a:pt x="292" y="5108"/>
                  </a:lnTo>
                  <a:cubicBezTo>
                    <a:pt x="219" y="5108"/>
                    <a:pt x="219" y="5095"/>
                    <a:pt x="159" y="5059"/>
                  </a:cubicBezTo>
                  <a:lnTo>
                    <a:pt x="135" y="5047"/>
                  </a:lnTo>
                  <a:lnTo>
                    <a:pt x="135" y="5035"/>
                  </a:lnTo>
                  <a:lnTo>
                    <a:pt x="135" y="4974"/>
                  </a:lnTo>
                  <a:lnTo>
                    <a:pt x="135" y="4938"/>
                  </a:lnTo>
                  <a:lnTo>
                    <a:pt x="135" y="4925"/>
                  </a:lnTo>
                  <a:lnTo>
                    <a:pt x="159" y="4925"/>
                  </a:lnTo>
                  <a:cubicBezTo>
                    <a:pt x="175" y="4925"/>
                    <a:pt x="186" y="4920"/>
                    <a:pt x="198" y="4920"/>
                  </a:cubicBezTo>
                  <a:close/>
                  <a:moveTo>
                    <a:pt x="110" y="4889"/>
                  </a:moveTo>
                  <a:lnTo>
                    <a:pt x="110" y="4901"/>
                  </a:lnTo>
                  <a:cubicBezTo>
                    <a:pt x="110" y="4913"/>
                    <a:pt x="98" y="4925"/>
                    <a:pt x="98" y="4925"/>
                  </a:cubicBezTo>
                  <a:lnTo>
                    <a:pt x="98" y="4974"/>
                  </a:lnTo>
                  <a:lnTo>
                    <a:pt x="98" y="5035"/>
                  </a:lnTo>
                  <a:cubicBezTo>
                    <a:pt x="110" y="5047"/>
                    <a:pt x="110" y="5047"/>
                    <a:pt x="110" y="5059"/>
                  </a:cubicBezTo>
                  <a:lnTo>
                    <a:pt x="135" y="5084"/>
                  </a:lnTo>
                  <a:cubicBezTo>
                    <a:pt x="208" y="5132"/>
                    <a:pt x="219" y="5144"/>
                    <a:pt x="292" y="5144"/>
                  </a:cubicBezTo>
                  <a:lnTo>
                    <a:pt x="694" y="5144"/>
                  </a:lnTo>
                  <a:cubicBezTo>
                    <a:pt x="779" y="5144"/>
                    <a:pt x="827" y="5120"/>
                    <a:pt x="852" y="5084"/>
                  </a:cubicBezTo>
                  <a:cubicBezTo>
                    <a:pt x="876" y="5047"/>
                    <a:pt x="876" y="4998"/>
                    <a:pt x="852" y="4913"/>
                  </a:cubicBezTo>
                  <a:lnTo>
                    <a:pt x="840" y="4901"/>
                  </a:lnTo>
                  <a:lnTo>
                    <a:pt x="779" y="4901"/>
                  </a:lnTo>
                  <a:cubicBezTo>
                    <a:pt x="703" y="4909"/>
                    <a:pt x="605" y="4924"/>
                    <a:pt x="502" y="4924"/>
                  </a:cubicBezTo>
                  <a:cubicBezTo>
                    <a:pt x="457" y="4924"/>
                    <a:pt x="410" y="4921"/>
                    <a:pt x="365" y="4913"/>
                  </a:cubicBezTo>
                  <a:cubicBezTo>
                    <a:pt x="354" y="4901"/>
                    <a:pt x="329" y="4901"/>
                    <a:pt x="317" y="4901"/>
                  </a:cubicBezTo>
                  <a:cubicBezTo>
                    <a:pt x="281" y="4889"/>
                    <a:pt x="256" y="4889"/>
                    <a:pt x="219" y="4889"/>
                  </a:cubicBezTo>
                  <a:close/>
                  <a:moveTo>
                    <a:pt x="803" y="5205"/>
                  </a:moveTo>
                  <a:cubicBezTo>
                    <a:pt x="827" y="5205"/>
                    <a:pt x="840" y="5217"/>
                    <a:pt x="840" y="5230"/>
                  </a:cubicBezTo>
                  <a:cubicBezTo>
                    <a:pt x="852" y="5254"/>
                    <a:pt x="840" y="5290"/>
                    <a:pt x="816" y="5303"/>
                  </a:cubicBezTo>
                  <a:cubicBezTo>
                    <a:pt x="791" y="5314"/>
                    <a:pt x="754" y="5327"/>
                    <a:pt x="718" y="5327"/>
                  </a:cubicBezTo>
                  <a:cubicBezTo>
                    <a:pt x="663" y="5335"/>
                    <a:pt x="605" y="5339"/>
                    <a:pt x="547" y="5339"/>
                  </a:cubicBezTo>
                  <a:cubicBezTo>
                    <a:pt x="439" y="5339"/>
                    <a:pt x="326" y="5326"/>
                    <a:pt x="208" y="5303"/>
                  </a:cubicBezTo>
                  <a:cubicBezTo>
                    <a:pt x="183" y="5303"/>
                    <a:pt x="159" y="5290"/>
                    <a:pt x="146" y="5266"/>
                  </a:cubicBezTo>
                  <a:cubicBezTo>
                    <a:pt x="122" y="5241"/>
                    <a:pt x="135" y="5217"/>
                    <a:pt x="146" y="5205"/>
                  </a:cubicBezTo>
                  <a:lnTo>
                    <a:pt x="208" y="5205"/>
                  </a:lnTo>
                  <a:cubicBezTo>
                    <a:pt x="292" y="5219"/>
                    <a:pt x="381" y="5225"/>
                    <a:pt x="481" y="5225"/>
                  </a:cubicBezTo>
                  <a:cubicBezTo>
                    <a:pt x="553" y="5225"/>
                    <a:pt x="632" y="5222"/>
                    <a:pt x="718" y="5217"/>
                  </a:cubicBezTo>
                  <a:cubicBezTo>
                    <a:pt x="743" y="5205"/>
                    <a:pt x="767" y="5205"/>
                    <a:pt x="803" y="5205"/>
                  </a:cubicBezTo>
                  <a:close/>
                  <a:moveTo>
                    <a:pt x="122" y="5168"/>
                  </a:moveTo>
                  <a:cubicBezTo>
                    <a:pt x="98" y="5217"/>
                    <a:pt x="86" y="5254"/>
                    <a:pt x="110" y="5290"/>
                  </a:cubicBezTo>
                  <a:cubicBezTo>
                    <a:pt x="135" y="5314"/>
                    <a:pt x="171" y="5339"/>
                    <a:pt x="195" y="5339"/>
                  </a:cubicBezTo>
                  <a:cubicBezTo>
                    <a:pt x="317" y="5363"/>
                    <a:pt x="438" y="5376"/>
                    <a:pt x="548" y="5376"/>
                  </a:cubicBezTo>
                  <a:cubicBezTo>
                    <a:pt x="608" y="5376"/>
                    <a:pt x="657" y="5376"/>
                    <a:pt x="718" y="5363"/>
                  </a:cubicBezTo>
                  <a:cubicBezTo>
                    <a:pt x="754" y="5363"/>
                    <a:pt x="803" y="5351"/>
                    <a:pt x="840" y="5327"/>
                  </a:cubicBezTo>
                  <a:cubicBezTo>
                    <a:pt x="876" y="5314"/>
                    <a:pt x="889" y="5254"/>
                    <a:pt x="876" y="5217"/>
                  </a:cubicBezTo>
                  <a:cubicBezTo>
                    <a:pt x="864" y="5193"/>
                    <a:pt x="840" y="5168"/>
                    <a:pt x="803" y="5168"/>
                  </a:cubicBezTo>
                  <a:cubicBezTo>
                    <a:pt x="767" y="5168"/>
                    <a:pt x="730" y="5181"/>
                    <a:pt x="706" y="5181"/>
                  </a:cubicBezTo>
                  <a:cubicBezTo>
                    <a:pt x="626" y="5186"/>
                    <a:pt x="553" y="5189"/>
                    <a:pt x="484" y="5189"/>
                  </a:cubicBezTo>
                  <a:cubicBezTo>
                    <a:pt x="384" y="5189"/>
                    <a:pt x="294" y="5183"/>
                    <a:pt x="208" y="5168"/>
                  </a:cubicBezTo>
                  <a:close/>
                  <a:moveTo>
                    <a:pt x="244" y="5424"/>
                  </a:moveTo>
                  <a:cubicBezTo>
                    <a:pt x="329" y="5436"/>
                    <a:pt x="414" y="5449"/>
                    <a:pt x="500" y="5449"/>
                  </a:cubicBezTo>
                  <a:lnTo>
                    <a:pt x="681" y="5449"/>
                  </a:lnTo>
                  <a:cubicBezTo>
                    <a:pt x="706" y="5449"/>
                    <a:pt x="730" y="5436"/>
                    <a:pt x="743" y="5436"/>
                  </a:cubicBezTo>
                  <a:lnTo>
                    <a:pt x="840" y="5436"/>
                  </a:lnTo>
                  <a:lnTo>
                    <a:pt x="840" y="5449"/>
                  </a:lnTo>
                  <a:cubicBezTo>
                    <a:pt x="840" y="5473"/>
                    <a:pt x="852" y="5497"/>
                    <a:pt x="852" y="5509"/>
                  </a:cubicBezTo>
                  <a:cubicBezTo>
                    <a:pt x="852" y="5619"/>
                    <a:pt x="864" y="5728"/>
                    <a:pt x="864" y="5838"/>
                  </a:cubicBezTo>
                  <a:cubicBezTo>
                    <a:pt x="876" y="5984"/>
                    <a:pt x="876" y="6141"/>
                    <a:pt x="889" y="6300"/>
                  </a:cubicBezTo>
                  <a:cubicBezTo>
                    <a:pt x="900" y="6446"/>
                    <a:pt x="913" y="6592"/>
                    <a:pt x="925" y="6749"/>
                  </a:cubicBezTo>
                  <a:cubicBezTo>
                    <a:pt x="937" y="6920"/>
                    <a:pt x="937" y="7090"/>
                    <a:pt x="949" y="7260"/>
                  </a:cubicBezTo>
                  <a:cubicBezTo>
                    <a:pt x="962" y="7370"/>
                    <a:pt x="962" y="7467"/>
                    <a:pt x="962" y="7576"/>
                  </a:cubicBezTo>
                  <a:lnTo>
                    <a:pt x="962" y="7625"/>
                  </a:lnTo>
                  <a:lnTo>
                    <a:pt x="962" y="7954"/>
                  </a:lnTo>
                  <a:lnTo>
                    <a:pt x="962" y="8646"/>
                  </a:lnTo>
                  <a:cubicBezTo>
                    <a:pt x="962" y="8744"/>
                    <a:pt x="937" y="8805"/>
                    <a:pt x="840" y="8854"/>
                  </a:cubicBezTo>
                  <a:cubicBezTo>
                    <a:pt x="782" y="8882"/>
                    <a:pt x="721" y="8897"/>
                    <a:pt x="657" y="8897"/>
                  </a:cubicBezTo>
                  <a:cubicBezTo>
                    <a:pt x="585" y="8897"/>
                    <a:pt x="509" y="8879"/>
                    <a:pt x="427" y="8841"/>
                  </a:cubicBezTo>
                  <a:cubicBezTo>
                    <a:pt x="378" y="8817"/>
                    <a:pt x="354" y="8781"/>
                    <a:pt x="341" y="8732"/>
                  </a:cubicBezTo>
                  <a:cubicBezTo>
                    <a:pt x="329" y="8719"/>
                    <a:pt x="329" y="8719"/>
                    <a:pt x="329" y="8708"/>
                  </a:cubicBezTo>
                  <a:lnTo>
                    <a:pt x="329" y="8635"/>
                  </a:lnTo>
                  <a:cubicBezTo>
                    <a:pt x="317" y="8586"/>
                    <a:pt x="317" y="8525"/>
                    <a:pt x="305" y="8476"/>
                  </a:cubicBezTo>
                  <a:cubicBezTo>
                    <a:pt x="281" y="8428"/>
                    <a:pt x="281" y="8367"/>
                    <a:pt x="281" y="8319"/>
                  </a:cubicBezTo>
                  <a:lnTo>
                    <a:pt x="281" y="8270"/>
                  </a:lnTo>
                  <a:lnTo>
                    <a:pt x="256" y="8075"/>
                  </a:lnTo>
                  <a:cubicBezTo>
                    <a:pt x="244" y="7881"/>
                    <a:pt x="232" y="7698"/>
                    <a:pt x="219" y="7503"/>
                  </a:cubicBezTo>
                  <a:cubicBezTo>
                    <a:pt x="219" y="7370"/>
                    <a:pt x="208" y="7248"/>
                    <a:pt x="208" y="7114"/>
                  </a:cubicBezTo>
                  <a:cubicBezTo>
                    <a:pt x="195" y="7041"/>
                    <a:pt x="195" y="6957"/>
                    <a:pt x="195" y="6884"/>
                  </a:cubicBezTo>
                  <a:cubicBezTo>
                    <a:pt x="183" y="6822"/>
                    <a:pt x="183" y="6749"/>
                    <a:pt x="183" y="6689"/>
                  </a:cubicBezTo>
                  <a:cubicBezTo>
                    <a:pt x="171" y="6555"/>
                    <a:pt x="171" y="6433"/>
                    <a:pt x="159" y="6311"/>
                  </a:cubicBezTo>
                  <a:cubicBezTo>
                    <a:pt x="159" y="6081"/>
                    <a:pt x="146" y="5862"/>
                    <a:pt x="146" y="5643"/>
                  </a:cubicBezTo>
                  <a:lnTo>
                    <a:pt x="135" y="5436"/>
                  </a:lnTo>
                  <a:cubicBezTo>
                    <a:pt x="135" y="5436"/>
                    <a:pt x="146" y="5436"/>
                    <a:pt x="146" y="5424"/>
                  </a:cubicBezTo>
                  <a:close/>
                  <a:moveTo>
                    <a:pt x="122" y="5387"/>
                  </a:moveTo>
                  <a:lnTo>
                    <a:pt x="122" y="5400"/>
                  </a:lnTo>
                  <a:lnTo>
                    <a:pt x="110" y="5412"/>
                  </a:lnTo>
                  <a:cubicBezTo>
                    <a:pt x="110" y="5424"/>
                    <a:pt x="98" y="5436"/>
                    <a:pt x="98" y="5436"/>
                  </a:cubicBezTo>
                  <a:lnTo>
                    <a:pt x="110" y="5643"/>
                  </a:lnTo>
                  <a:cubicBezTo>
                    <a:pt x="110" y="5862"/>
                    <a:pt x="122" y="6081"/>
                    <a:pt x="122" y="6311"/>
                  </a:cubicBezTo>
                  <a:cubicBezTo>
                    <a:pt x="135" y="6433"/>
                    <a:pt x="135" y="6567"/>
                    <a:pt x="146" y="6689"/>
                  </a:cubicBezTo>
                  <a:cubicBezTo>
                    <a:pt x="146" y="6749"/>
                    <a:pt x="159" y="6822"/>
                    <a:pt x="159" y="6884"/>
                  </a:cubicBezTo>
                  <a:cubicBezTo>
                    <a:pt x="159" y="6968"/>
                    <a:pt x="159" y="7041"/>
                    <a:pt x="171" y="7114"/>
                  </a:cubicBezTo>
                  <a:cubicBezTo>
                    <a:pt x="171" y="7248"/>
                    <a:pt x="183" y="7382"/>
                    <a:pt x="183" y="7503"/>
                  </a:cubicBezTo>
                  <a:cubicBezTo>
                    <a:pt x="195" y="7698"/>
                    <a:pt x="208" y="7881"/>
                    <a:pt x="232" y="8075"/>
                  </a:cubicBezTo>
                  <a:lnTo>
                    <a:pt x="244" y="8270"/>
                  </a:lnTo>
                  <a:lnTo>
                    <a:pt x="244" y="8319"/>
                  </a:lnTo>
                  <a:cubicBezTo>
                    <a:pt x="244" y="8367"/>
                    <a:pt x="244" y="8428"/>
                    <a:pt x="268" y="8489"/>
                  </a:cubicBezTo>
                  <a:cubicBezTo>
                    <a:pt x="281" y="8538"/>
                    <a:pt x="281" y="8586"/>
                    <a:pt x="292" y="8646"/>
                  </a:cubicBezTo>
                  <a:lnTo>
                    <a:pt x="292" y="8708"/>
                  </a:lnTo>
                  <a:cubicBezTo>
                    <a:pt x="292" y="8719"/>
                    <a:pt x="305" y="8732"/>
                    <a:pt x="305" y="8744"/>
                  </a:cubicBezTo>
                  <a:cubicBezTo>
                    <a:pt x="317" y="8805"/>
                    <a:pt x="354" y="8854"/>
                    <a:pt x="414" y="8878"/>
                  </a:cubicBezTo>
                  <a:cubicBezTo>
                    <a:pt x="500" y="8914"/>
                    <a:pt x="572" y="8938"/>
                    <a:pt x="657" y="8938"/>
                  </a:cubicBezTo>
                  <a:cubicBezTo>
                    <a:pt x="718" y="8938"/>
                    <a:pt x="791" y="8914"/>
                    <a:pt x="852" y="8878"/>
                  </a:cubicBezTo>
                  <a:cubicBezTo>
                    <a:pt x="962" y="8829"/>
                    <a:pt x="998" y="8756"/>
                    <a:pt x="998" y="8646"/>
                  </a:cubicBezTo>
                  <a:lnTo>
                    <a:pt x="998" y="7954"/>
                  </a:lnTo>
                  <a:lnTo>
                    <a:pt x="998" y="7625"/>
                  </a:lnTo>
                  <a:lnTo>
                    <a:pt x="998" y="7576"/>
                  </a:lnTo>
                  <a:cubicBezTo>
                    <a:pt x="998" y="7467"/>
                    <a:pt x="998" y="7370"/>
                    <a:pt x="986" y="7260"/>
                  </a:cubicBezTo>
                  <a:cubicBezTo>
                    <a:pt x="973" y="7090"/>
                    <a:pt x="962" y="6920"/>
                    <a:pt x="962" y="6738"/>
                  </a:cubicBezTo>
                  <a:cubicBezTo>
                    <a:pt x="949" y="6592"/>
                    <a:pt x="937" y="6446"/>
                    <a:pt x="925" y="6287"/>
                  </a:cubicBezTo>
                  <a:cubicBezTo>
                    <a:pt x="913" y="6141"/>
                    <a:pt x="913" y="5984"/>
                    <a:pt x="900" y="5838"/>
                  </a:cubicBezTo>
                  <a:cubicBezTo>
                    <a:pt x="900" y="5728"/>
                    <a:pt x="889" y="5619"/>
                    <a:pt x="889" y="5509"/>
                  </a:cubicBezTo>
                  <a:cubicBezTo>
                    <a:pt x="889" y="5485"/>
                    <a:pt x="876" y="5473"/>
                    <a:pt x="876" y="5449"/>
                  </a:cubicBezTo>
                  <a:cubicBezTo>
                    <a:pt x="876" y="5436"/>
                    <a:pt x="876" y="5424"/>
                    <a:pt x="864" y="5412"/>
                  </a:cubicBezTo>
                  <a:lnTo>
                    <a:pt x="864" y="5387"/>
                  </a:lnTo>
                  <a:lnTo>
                    <a:pt x="852" y="5387"/>
                  </a:lnTo>
                  <a:cubicBezTo>
                    <a:pt x="840" y="5400"/>
                    <a:pt x="827" y="5400"/>
                    <a:pt x="816" y="5400"/>
                  </a:cubicBezTo>
                  <a:lnTo>
                    <a:pt x="743" y="5400"/>
                  </a:lnTo>
                  <a:cubicBezTo>
                    <a:pt x="718" y="5412"/>
                    <a:pt x="706" y="5412"/>
                    <a:pt x="681" y="5412"/>
                  </a:cubicBezTo>
                  <a:cubicBezTo>
                    <a:pt x="641" y="5412"/>
                    <a:pt x="601" y="5417"/>
                    <a:pt x="560" y="5417"/>
                  </a:cubicBezTo>
                  <a:cubicBezTo>
                    <a:pt x="540" y="5417"/>
                    <a:pt x="520" y="5416"/>
                    <a:pt x="500" y="5412"/>
                  </a:cubicBezTo>
                  <a:cubicBezTo>
                    <a:pt x="414" y="5412"/>
                    <a:pt x="341" y="5400"/>
                    <a:pt x="256" y="5400"/>
                  </a:cubicBezTo>
                  <a:cubicBezTo>
                    <a:pt x="219" y="5387"/>
                    <a:pt x="171" y="5387"/>
                    <a:pt x="135" y="5387"/>
                  </a:cubicBezTo>
                  <a:close/>
                  <a:moveTo>
                    <a:pt x="876" y="8963"/>
                  </a:moveTo>
                  <a:lnTo>
                    <a:pt x="876" y="8975"/>
                  </a:lnTo>
                  <a:cubicBezTo>
                    <a:pt x="889" y="8987"/>
                    <a:pt x="889" y="8987"/>
                    <a:pt x="889" y="9000"/>
                  </a:cubicBezTo>
                  <a:cubicBezTo>
                    <a:pt x="889" y="9060"/>
                    <a:pt x="889" y="9121"/>
                    <a:pt x="876" y="9182"/>
                  </a:cubicBezTo>
                  <a:cubicBezTo>
                    <a:pt x="864" y="9267"/>
                    <a:pt x="840" y="9292"/>
                    <a:pt x="754" y="9316"/>
                  </a:cubicBezTo>
                  <a:cubicBezTo>
                    <a:pt x="730" y="9316"/>
                    <a:pt x="706" y="9321"/>
                    <a:pt x="682" y="9321"/>
                  </a:cubicBezTo>
                  <a:cubicBezTo>
                    <a:pt x="670" y="9321"/>
                    <a:pt x="657" y="9320"/>
                    <a:pt x="645" y="9316"/>
                  </a:cubicBezTo>
                  <a:lnTo>
                    <a:pt x="633" y="9316"/>
                  </a:lnTo>
                  <a:cubicBezTo>
                    <a:pt x="524" y="9292"/>
                    <a:pt x="524" y="9292"/>
                    <a:pt x="500" y="9182"/>
                  </a:cubicBezTo>
                  <a:lnTo>
                    <a:pt x="487" y="9157"/>
                  </a:lnTo>
                  <a:cubicBezTo>
                    <a:pt x="475" y="9109"/>
                    <a:pt x="463" y="9048"/>
                    <a:pt x="475" y="8987"/>
                  </a:cubicBezTo>
                  <a:lnTo>
                    <a:pt x="475" y="8987"/>
                  </a:lnTo>
                  <a:cubicBezTo>
                    <a:pt x="536" y="8997"/>
                    <a:pt x="594" y="9003"/>
                    <a:pt x="650" y="9003"/>
                  </a:cubicBezTo>
                  <a:cubicBezTo>
                    <a:pt x="730" y="9003"/>
                    <a:pt x="805" y="8991"/>
                    <a:pt x="876" y="8963"/>
                  </a:cubicBezTo>
                  <a:close/>
                  <a:moveTo>
                    <a:pt x="900" y="8914"/>
                  </a:moveTo>
                  <a:lnTo>
                    <a:pt x="889" y="8927"/>
                  </a:lnTo>
                  <a:cubicBezTo>
                    <a:pt x="810" y="8955"/>
                    <a:pt x="732" y="8967"/>
                    <a:pt x="648" y="8967"/>
                  </a:cubicBezTo>
                  <a:cubicBezTo>
                    <a:pt x="590" y="8967"/>
                    <a:pt x="528" y="8961"/>
                    <a:pt x="463" y="8951"/>
                  </a:cubicBezTo>
                  <a:lnTo>
                    <a:pt x="438" y="8951"/>
                  </a:lnTo>
                  <a:lnTo>
                    <a:pt x="438" y="8963"/>
                  </a:lnTo>
                  <a:cubicBezTo>
                    <a:pt x="427" y="9036"/>
                    <a:pt x="438" y="9109"/>
                    <a:pt x="451" y="9170"/>
                  </a:cubicBezTo>
                  <a:lnTo>
                    <a:pt x="463" y="9194"/>
                  </a:lnTo>
                  <a:cubicBezTo>
                    <a:pt x="487" y="9316"/>
                    <a:pt x="511" y="9328"/>
                    <a:pt x="621" y="9352"/>
                  </a:cubicBezTo>
                  <a:lnTo>
                    <a:pt x="633" y="9352"/>
                  </a:lnTo>
                  <a:cubicBezTo>
                    <a:pt x="645" y="9352"/>
                    <a:pt x="657" y="9364"/>
                    <a:pt x="670" y="9364"/>
                  </a:cubicBezTo>
                  <a:cubicBezTo>
                    <a:pt x="706" y="9364"/>
                    <a:pt x="730" y="9352"/>
                    <a:pt x="754" y="9352"/>
                  </a:cubicBezTo>
                  <a:cubicBezTo>
                    <a:pt x="864" y="9328"/>
                    <a:pt x="900" y="9292"/>
                    <a:pt x="913" y="9194"/>
                  </a:cubicBezTo>
                  <a:cubicBezTo>
                    <a:pt x="925" y="9133"/>
                    <a:pt x="925" y="9060"/>
                    <a:pt x="925" y="9000"/>
                  </a:cubicBezTo>
                  <a:cubicBezTo>
                    <a:pt x="925" y="8987"/>
                    <a:pt x="925" y="8975"/>
                    <a:pt x="913" y="8963"/>
                  </a:cubicBezTo>
                  <a:lnTo>
                    <a:pt x="913" y="8938"/>
                  </a:lnTo>
                  <a:lnTo>
                    <a:pt x="900" y="8914"/>
                  </a:lnTo>
                  <a:close/>
                  <a:moveTo>
                    <a:pt x="402" y="36"/>
                  </a:moveTo>
                  <a:cubicBezTo>
                    <a:pt x="414" y="36"/>
                    <a:pt x="427" y="36"/>
                    <a:pt x="438" y="49"/>
                  </a:cubicBezTo>
                  <a:cubicBezTo>
                    <a:pt x="451" y="60"/>
                    <a:pt x="463" y="85"/>
                    <a:pt x="463" y="109"/>
                  </a:cubicBezTo>
                  <a:cubicBezTo>
                    <a:pt x="463" y="182"/>
                    <a:pt x="487" y="231"/>
                    <a:pt x="511" y="292"/>
                  </a:cubicBezTo>
                  <a:cubicBezTo>
                    <a:pt x="524" y="316"/>
                    <a:pt x="536" y="341"/>
                    <a:pt x="536" y="365"/>
                  </a:cubicBezTo>
                  <a:cubicBezTo>
                    <a:pt x="572" y="450"/>
                    <a:pt x="597" y="547"/>
                    <a:pt x="608" y="644"/>
                  </a:cubicBezTo>
                  <a:cubicBezTo>
                    <a:pt x="621" y="717"/>
                    <a:pt x="645" y="790"/>
                    <a:pt x="657" y="863"/>
                  </a:cubicBezTo>
                  <a:cubicBezTo>
                    <a:pt x="657" y="924"/>
                    <a:pt x="670" y="985"/>
                    <a:pt x="681" y="1046"/>
                  </a:cubicBezTo>
                  <a:cubicBezTo>
                    <a:pt x="694" y="1082"/>
                    <a:pt x="706" y="1131"/>
                    <a:pt x="730" y="1168"/>
                  </a:cubicBezTo>
                  <a:cubicBezTo>
                    <a:pt x="743" y="1204"/>
                    <a:pt x="754" y="1228"/>
                    <a:pt x="767" y="1265"/>
                  </a:cubicBezTo>
                  <a:cubicBezTo>
                    <a:pt x="767" y="1277"/>
                    <a:pt x="767" y="1301"/>
                    <a:pt x="779" y="1314"/>
                  </a:cubicBezTo>
                  <a:cubicBezTo>
                    <a:pt x="816" y="1435"/>
                    <a:pt x="816" y="1557"/>
                    <a:pt x="827" y="1666"/>
                  </a:cubicBezTo>
                  <a:lnTo>
                    <a:pt x="827" y="1800"/>
                  </a:lnTo>
                  <a:cubicBezTo>
                    <a:pt x="840" y="1958"/>
                    <a:pt x="852" y="2128"/>
                    <a:pt x="864" y="2287"/>
                  </a:cubicBezTo>
                  <a:lnTo>
                    <a:pt x="876" y="2493"/>
                  </a:lnTo>
                  <a:lnTo>
                    <a:pt x="876" y="2505"/>
                  </a:lnTo>
                  <a:lnTo>
                    <a:pt x="876" y="2517"/>
                  </a:lnTo>
                  <a:cubicBezTo>
                    <a:pt x="876" y="2639"/>
                    <a:pt x="889" y="2760"/>
                    <a:pt x="889" y="2882"/>
                  </a:cubicBezTo>
                  <a:cubicBezTo>
                    <a:pt x="900" y="3065"/>
                    <a:pt x="913" y="3247"/>
                    <a:pt x="913" y="3430"/>
                  </a:cubicBezTo>
                  <a:cubicBezTo>
                    <a:pt x="900" y="3612"/>
                    <a:pt x="900" y="3806"/>
                    <a:pt x="900" y="3976"/>
                  </a:cubicBezTo>
                  <a:lnTo>
                    <a:pt x="900" y="4220"/>
                  </a:lnTo>
                  <a:lnTo>
                    <a:pt x="900" y="4573"/>
                  </a:lnTo>
                  <a:cubicBezTo>
                    <a:pt x="900" y="4803"/>
                    <a:pt x="900" y="5059"/>
                    <a:pt x="913" y="5303"/>
                  </a:cubicBezTo>
                  <a:cubicBezTo>
                    <a:pt x="913" y="5449"/>
                    <a:pt x="925" y="5594"/>
                    <a:pt x="925" y="5740"/>
                  </a:cubicBezTo>
                  <a:cubicBezTo>
                    <a:pt x="937" y="5886"/>
                    <a:pt x="937" y="6044"/>
                    <a:pt x="949" y="6190"/>
                  </a:cubicBezTo>
                  <a:cubicBezTo>
                    <a:pt x="962" y="6348"/>
                    <a:pt x="962" y="6506"/>
                    <a:pt x="973" y="6665"/>
                  </a:cubicBezTo>
                  <a:lnTo>
                    <a:pt x="1010" y="7321"/>
                  </a:lnTo>
                  <a:cubicBezTo>
                    <a:pt x="1022" y="7492"/>
                    <a:pt x="1022" y="7662"/>
                    <a:pt x="1022" y="7832"/>
                  </a:cubicBezTo>
                  <a:lnTo>
                    <a:pt x="1022" y="8124"/>
                  </a:lnTo>
                  <a:lnTo>
                    <a:pt x="1022" y="8246"/>
                  </a:lnTo>
                  <a:cubicBezTo>
                    <a:pt x="1035" y="8282"/>
                    <a:pt x="1035" y="8306"/>
                    <a:pt x="1035" y="8330"/>
                  </a:cubicBezTo>
                  <a:lnTo>
                    <a:pt x="1035" y="8416"/>
                  </a:lnTo>
                  <a:cubicBezTo>
                    <a:pt x="1046" y="8501"/>
                    <a:pt x="1046" y="8598"/>
                    <a:pt x="1046" y="8695"/>
                  </a:cubicBezTo>
                  <a:cubicBezTo>
                    <a:pt x="1046" y="8744"/>
                    <a:pt x="1035" y="8792"/>
                    <a:pt x="1010" y="8817"/>
                  </a:cubicBezTo>
                  <a:cubicBezTo>
                    <a:pt x="973" y="8878"/>
                    <a:pt x="962" y="8927"/>
                    <a:pt x="962" y="9000"/>
                  </a:cubicBezTo>
                  <a:lnTo>
                    <a:pt x="962" y="9011"/>
                  </a:lnTo>
                  <a:lnTo>
                    <a:pt x="962" y="9182"/>
                  </a:lnTo>
                  <a:cubicBezTo>
                    <a:pt x="949" y="9303"/>
                    <a:pt x="913" y="9364"/>
                    <a:pt x="754" y="9400"/>
                  </a:cubicBezTo>
                  <a:cubicBezTo>
                    <a:pt x="739" y="9403"/>
                    <a:pt x="724" y="9404"/>
                    <a:pt x="708" y="9404"/>
                  </a:cubicBezTo>
                  <a:cubicBezTo>
                    <a:pt x="639" y="9404"/>
                    <a:pt x="569" y="9382"/>
                    <a:pt x="500" y="9352"/>
                  </a:cubicBezTo>
                  <a:cubicBezTo>
                    <a:pt x="451" y="9328"/>
                    <a:pt x="427" y="9279"/>
                    <a:pt x="414" y="9230"/>
                  </a:cubicBezTo>
                  <a:cubicBezTo>
                    <a:pt x="402" y="9157"/>
                    <a:pt x="402" y="9097"/>
                    <a:pt x="390" y="9024"/>
                  </a:cubicBezTo>
                  <a:cubicBezTo>
                    <a:pt x="390" y="8975"/>
                    <a:pt x="378" y="8914"/>
                    <a:pt x="329" y="8865"/>
                  </a:cubicBezTo>
                  <a:cubicBezTo>
                    <a:pt x="256" y="8792"/>
                    <a:pt x="244" y="8695"/>
                    <a:pt x="232" y="8622"/>
                  </a:cubicBezTo>
                  <a:cubicBezTo>
                    <a:pt x="232" y="8513"/>
                    <a:pt x="219" y="8403"/>
                    <a:pt x="219" y="8294"/>
                  </a:cubicBezTo>
                  <a:cubicBezTo>
                    <a:pt x="208" y="8257"/>
                    <a:pt x="208" y="8209"/>
                    <a:pt x="208" y="8173"/>
                  </a:cubicBezTo>
                  <a:cubicBezTo>
                    <a:pt x="195" y="7929"/>
                    <a:pt x="171" y="7674"/>
                    <a:pt x="159" y="7430"/>
                  </a:cubicBezTo>
                  <a:lnTo>
                    <a:pt x="159" y="7382"/>
                  </a:lnTo>
                  <a:lnTo>
                    <a:pt x="159" y="7346"/>
                  </a:lnTo>
                  <a:cubicBezTo>
                    <a:pt x="146" y="7260"/>
                    <a:pt x="146" y="7175"/>
                    <a:pt x="135" y="7090"/>
                  </a:cubicBezTo>
                  <a:cubicBezTo>
                    <a:pt x="122" y="6895"/>
                    <a:pt x="110" y="6689"/>
                    <a:pt x="110" y="6494"/>
                  </a:cubicBezTo>
                  <a:cubicBezTo>
                    <a:pt x="98" y="6384"/>
                    <a:pt x="98" y="6275"/>
                    <a:pt x="98" y="6166"/>
                  </a:cubicBezTo>
                  <a:lnTo>
                    <a:pt x="98" y="5995"/>
                  </a:lnTo>
                  <a:lnTo>
                    <a:pt x="62" y="4573"/>
                  </a:lnTo>
                  <a:lnTo>
                    <a:pt x="62" y="4463"/>
                  </a:lnTo>
                  <a:lnTo>
                    <a:pt x="62" y="4354"/>
                  </a:lnTo>
                  <a:cubicBezTo>
                    <a:pt x="62" y="4232"/>
                    <a:pt x="62" y="4098"/>
                    <a:pt x="49" y="3976"/>
                  </a:cubicBezTo>
                  <a:cubicBezTo>
                    <a:pt x="37" y="3879"/>
                    <a:pt x="37" y="3782"/>
                    <a:pt x="49" y="3673"/>
                  </a:cubicBezTo>
                  <a:cubicBezTo>
                    <a:pt x="62" y="3551"/>
                    <a:pt x="62" y="3417"/>
                    <a:pt x="49" y="3235"/>
                  </a:cubicBezTo>
                  <a:cubicBezTo>
                    <a:pt x="37" y="3174"/>
                    <a:pt x="37" y="3138"/>
                    <a:pt x="49" y="3089"/>
                  </a:cubicBezTo>
                  <a:cubicBezTo>
                    <a:pt x="73" y="2639"/>
                    <a:pt x="73" y="2177"/>
                    <a:pt x="62" y="1739"/>
                  </a:cubicBezTo>
                  <a:lnTo>
                    <a:pt x="62" y="1533"/>
                  </a:lnTo>
                  <a:cubicBezTo>
                    <a:pt x="62" y="1471"/>
                    <a:pt x="62" y="1411"/>
                    <a:pt x="73" y="1350"/>
                  </a:cubicBezTo>
                  <a:lnTo>
                    <a:pt x="73" y="1314"/>
                  </a:lnTo>
                  <a:cubicBezTo>
                    <a:pt x="73" y="1301"/>
                    <a:pt x="73" y="1277"/>
                    <a:pt x="86" y="1265"/>
                  </a:cubicBezTo>
                  <a:cubicBezTo>
                    <a:pt x="135" y="1192"/>
                    <a:pt x="146" y="1106"/>
                    <a:pt x="159" y="1022"/>
                  </a:cubicBezTo>
                  <a:cubicBezTo>
                    <a:pt x="159" y="997"/>
                    <a:pt x="171" y="960"/>
                    <a:pt x="171" y="924"/>
                  </a:cubicBezTo>
                  <a:cubicBezTo>
                    <a:pt x="195" y="827"/>
                    <a:pt x="219" y="730"/>
                    <a:pt x="232" y="644"/>
                  </a:cubicBezTo>
                  <a:cubicBezTo>
                    <a:pt x="244" y="584"/>
                    <a:pt x="256" y="523"/>
                    <a:pt x="268" y="474"/>
                  </a:cubicBezTo>
                  <a:cubicBezTo>
                    <a:pt x="268" y="438"/>
                    <a:pt x="281" y="414"/>
                    <a:pt x="292" y="377"/>
                  </a:cubicBezTo>
                  <a:cubicBezTo>
                    <a:pt x="329" y="292"/>
                    <a:pt x="354" y="206"/>
                    <a:pt x="354" y="122"/>
                  </a:cubicBezTo>
                  <a:cubicBezTo>
                    <a:pt x="354" y="49"/>
                    <a:pt x="378" y="36"/>
                    <a:pt x="402" y="36"/>
                  </a:cubicBezTo>
                  <a:close/>
                  <a:moveTo>
                    <a:pt x="390" y="0"/>
                  </a:moveTo>
                  <a:cubicBezTo>
                    <a:pt x="354" y="12"/>
                    <a:pt x="317" y="36"/>
                    <a:pt x="317" y="122"/>
                  </a:cubicBezTo>
                  <a:cubicBezTo>
                    <a:pt x="317" y="206"/>
                    <a:pt x="305" y="279"/>
                    <a:pt x="256" y="365"/>
                  </a:cubicBezTo>
                  <a:cubicBezTo>
                    <a:pt x="244" y="401"/>
                    <a:pt x="232" y="425"/>
                    <a:pt x="232" y="462"/>
                  </a:cubicBezTo>
                  <a:cubicBezTo>
                    <a:pt x="219" y="523"/>
                    <a:pt x="208" y="571"/>
                    <a:pt x="195" y="633"/>
                  </a:cubicBezTo>
                  <a:cubicBezTo>
                    <a:pt x="183" y="730"/>
                    <a:pt x="159" y="827"/>
                    <a:pt x="135" y="924"/>
                  </a:cubicBezTo>
                  <a:cubicBezTo>
                    <a:pt x="135" y="949"/>
                    <a:pt x="122" y="985"/>
                    <a:pt x="122" y="1022"/>
                  </a:cubicBezTo>
                  <a:cubicBezTo>
                    <a:pt x="110" y="1106"/>
                    <a:pt x="98" y="1179"/>
                    <a:pt x="49" y="1252"/>
                  </a:cubicBezTo>
                  <a:cubicBezTo>
                    <a:pt x="37" y="1265"/>
                    <a:pt x="37" y="1289"/>
                    <a:pt x="37" y="1314"/>
                  </a:cubicBezTo>
                  <a:lnTo>
                    <a:pt x="37" y="1350"/>
                  </a:lnTo>
                  <a:cubicBezTo>
                    <a:pt x="37" y="1411"/>
                    <a:pt x="25" y="1471"/>
                    <a:pt x="25" y="1533"/>
                  </a:cubicBezTo>
                  <a:lnTo>
                    <a:pt x="25" y="1739"/>
                  </a:lnTo>
                  <a:cubicBezTo>
                    <a:pt x="37" y="2177"/>
                    <a:pt x="37" y="2639"/>
                    <a:pt x="13" y="3089"/>
                  </a:cubicBezTo>
                  <a:lnTo>
                    <a:pt x="13" y="3235"/>
                  </a:lnTo>
                  <a:cubicBezTo>
                    <a:pt x="25" y="3417"/>
                    <a:pt x="25" y="3551"/>
                    <a:pt x="13" y="3673"/>
                  </a:cubicBezTo>
                  <a:cubicBezTo>
                    <a:pt x="0" y="3782"/>
                    <a:pt x="0" y="3879"/>
                    <a:pt x="13" y="3976"/>
                  </a:cubicBezTo>
                  <a:cubicBezTo>
                    <a:pt x="25" y="4098"/>
                    <a:pt x="25" y="4232"/>
                    <a:pt x="25" y="4354"/>
                  </a:cubicBezTo>
                  <a:lnTo>
                    <a:pt x="25" y="4463"/>
                  </a:lnTo>
                  <a:lnTo>
                    <a:pt x="25" y="4573"/>
                  </a:lnTo>
                  <a:lnTo>
                    <a:pt x="62" y="6008"/>
                  </a:lnTo>
                  <a:lnTo>
                    <a:pt x="62" y="6166"/>
                  </a:lnTo>
                  <a:cubicBezTo>
                    <a:pt x="62" y="6275"/>
                    <a:pt x="62" y="6384"/>
                    <a:pt x="73" y="6494"/>
                  </a:cubicBezTo>
                  <a:cubicBezTo>
                    <a:pt x="73" y="6689"/>
                    <a:pt x="86" y="6895"/>
                    <a:pt x="98" y="7090"/>
                  </a:cubicBezTo>
                  <a:cubicBezTo>
                    <a:pt x="110" y="7175"/>
                    <a:pt x="110" y="7260"/>
                    <a:pt x="122" y="7346"/>
                  </a:cubicBezTo>
                  <a:lnTo>
                    <a:pt x="122" y="7382"/>
                  </a:lnTo>
                  <a:lnTo>
                    <a:pt x="122" y="7430"/>
                  </a:lnTo>
                  <a:cubicBezTo>
                    <a:pt x="135" y="7686"/>
                    <a:pt x="159" y="7929"/>
                    <a:pt x="171" y="8173"/>
                  </a:cubicBezTo>
                  <a:cubicBezTo>
                    <a:pt x="171" y="8209"/>
                    <a:pt x="171" y="8257"/>
                    <a:pt x="183" y="8294"/>
                  </a:cubicBezTo>
                  <a:cubicBezTo>
                    <a:pt x="183" y="8403"/>
                    <a:pt x="195" y="8513"/>
                    <a:pt x="208" y="8622"/>
                  </a:cubicBezTo>
                  <a:cubicBezTo>
                    <a:pt x="208" y="8708"/>
                    <a:pt x="219" y="8805"/>
                    <a:pt x="292" y="8890"/>
                  </a:cubicBezTo>
                  <a:cubicBezTo>
                    <a:pt x="341" y="8927"/>
                    <a:pt x="354" y="8975"/>
                    <a:pt x="354" y="9036"/>
                  </a:cubicBezTo>
                  <a:cubicBezTo>
                    <a:pt x="365" y="9097"/>
                    <a:pt x="378" y="9170"/>
                    <a:pt x="390" y="9230"/>
                  </a:cubicBezTo>
                  <a:cubicBezTo>
                    <a:pt x="402" y="9292"/>
                    <a:pt x="414" y="9364"/>
                    <a:pt x="487" y="9389"/>
                  </a:cubicBezTo>
                  <a:cubicBezTo>
                    <a:pt x="548" y="9413"/>
                    <a:pt x="621" y="9437"/>
                    <a:pt x="694" y="9437"/>
                  </a:cubicBezTo>
                  <a:cubicBezTo>
                    <a:pt x="718" y="9437"/>
                    <a:pt x="743" y="9437"/>
                    <a:pt x="767" y="9425"/>
                  </a:cubicBezTo>
                  <a:cubicBezTo>
                    <a:pt x="925" y="9389"/>
                    <a:pt x="973" y="9340"/>
                    <a:pt x="998" y="9182"/>
                  </a:cubicBezTo>
                  <a:lnTo>
                    <a:pt x="998" y="9011"/>
                  </a:lnTo>
                  <a:lnTo>
                    <a:pt x="998" y="9000"/>
                  </a:lnTo>
                  <a:cubicBezTo>
                    <a:pt x="998" y="8938"/>
                    <a:pt x="1010" y="8890"/>
                    <a:pt x="1046" y="8841"/>
                  </a:cubicBezTo>
                  <a:cubicBezTo>
                    <a:pt x="1071" y="8805"/>
                    <a:pt x="1083" y="8744"/>
                    <a:pt x="1083" y="8695"/>
                  </a:cubicBezTo>
                  <a:cubicBezTo>
                    <a:pt x="1083" y="8598"/>
                    <a:pt x="1083" y="8501"/>
                    <a:pt x="1071" y="8416"/>
                  </a:cubicBezTo>
                  <a:lnTo>
                    <a:pt x="1071" y="8330"/>
                  </a:lnTo>
                  <a:cubicBezTo>
                    <a:pt x="1071" y="8306"/>
                    <a:pt x="1071" y="8270"/>
                    <a:pt x="1059" y="8246"/>
                  </a:cubicBezTo>
                  <a:lnTo>
                    <a:pt x="1059" y="8111"/>
                  </a:lnTo>
                  <a:lnTo>
                    <a:pt x="1059" y="7832"/>
                  </a:lnTo>
                  <a:cubicBezTo>
                    <a:pt x="1046" y="7662"/>
                    <a:pt x="1046" y="7492"/>
                    <a:pt x="1046" y="7321"/>
                  </a:cubicBezTo>
                  <a:lnTo>
                    <a:pt x="1010" y="6665"/>
                  </a:lnTo>
                  <a:cubicBezTo>
                    <a:pt x="998" y="6506"/>
                    <a:pt x="986" y="6348"/>
                    <a:pt x="986" y="6190"/>
                  </a:cubicBezTo>
                  <a:cubicBezTo>
                    <a:pt x="973" y="6044"/>
                    <a:pt x="973" y="5886"/>
                    <a:pt x="962" y="5740"/>
                  </a:cubicBezTo>
                  <a:cubicBezTo>
                    <a:pt x="962" y="5594"/>
                    <a:pt x="949" y="5449"/>
                    <a:pt x="949" y="5303"/>
                  </a:cubicBezTo>
                  <a:cubicBezTo>
                    <a:pt x="937" y="5059"/>
                    <a:pt x="937" y="4803"/>
                    <a:pt x="937" y="4573"/>
                  </a:cubicBezTo>
                  <a:lnTo>
                    <a:pt x="937" y="4220"/>
                  </a:lnTo>
                  <a:lnTo>
                    <a:pt x="937" y="3976"/>
                  </a:lnTo>
                  <a:lnTo>
                    <a:pt x="937" y="3430"/>
                  </a:lnTo>
                  <a:cubicBezTo>
                    <a:pt x="949" y="3247"/>
                    <a:pt x="937" y="3052"/>
                    <a:pt x="925" y="2882"/>
                  </a:cubicBezTo>
                  <a:cubicBezTo>
                    <a:pt x="925" y="2760"/>
                    <a:pt x="913" y="2639"/>
                    <a:pt x="913" y="2517"/>
                  </a:cubicBezTo>
                  <a:lnTo>
                    <a:pt x="913" y="2493"/>
                  </a:lnTo>
                  <a:lnTo>
                    <a:pt x="889" y="2287"/>
                  </a:lnTo>
                  <a:cubicBezTo>
                    <a:pt x="889" y="2116"/>
                    <a:pt x="876" y="1958"/>
                    <a:pt x="864" y="1800"/>
                  </a:cubicBezTo>
                  <a:cubicBezTo>
                    <a:pt x="864" y="1751"/>
                    <a:pt x="864" y="1714"/>
                    <a:pt x="852" y="1666"/>
                  </a:cubicBezTo>
                  <a:cubicBezTo>
                    <a:pt x="852" y="1544"/>
                    <a:pt x="852" y="1423"/>
                    <a:pt x="816" y="1301"/>
                  </a:cubicBezTo>
                  <a:cubicBezTo>
                    <a:pt x="803" y="1289"/>
                    <a:pt x="803" y="1277"/>
                    <a:pt x="791" y="1252"/>
                  </a:cubicBezTo>
                  <a:cubicBezTo>
                    <a:pt x="791" y="1216"/>
                    <a:pt x="779" y="1179"/>
                    <a:pt x="754" y="1155"/>
                  </a:cubicBezTo>
                  <a:cubicBezTo>
                    <a:pt x="730" y="1119"/>
                    <a:pt x="730" y="1082"/>
                    <a:pt x="718" y="1033"/>
                  </a:cubicBezTo>
                  <a:cubicBezTo>
                    <a:pt x="706" y="973"/>
                    <a:pt x="694" y="912"/>
                    <a:pt x="681" y="863"/>
                  </a:cubicBezTo>
                  <a:cubicBezTo>
                    <a:pt x="670" y="790"/>
                    <a:pt x="657" y="706"/>
                    <a:pt x="645" y="633"/>
                  </a:cubicBezTo>
                  <a:cubicBezTo>
                    <a:pt x="621" y="535"/>
                    <a:pt x="597" y="438"/>
                    <a:pt x="572" y="352"/>
                  </a:cubicBezTo>
                  <a:cubicBezTo>
                    <a:pt x="560" y="328"/>
                    <a:pt x="560" y="304"/>
                    <a:pt x="548" y="279"/>
                  </a:cubicBezTo>
                  <a:cubicBezTo>
                    <a:pt x="524" y="219"/>
                    <a:pt x="500" y="170"/>
                    <a:pt x="500" y="109"/>
                  </a:cubicBezTo>
                  <a:cubicBezTo>
                    <a:pt x="500" y="73"/>
                    <a:pt x="487" y="49"/>
                    <a:pt x="463" y="24"/>
                  </a:cubicBezTo>
                  <a:cubicBezTo>
                    <a:pt x="438" y="0"/>
                    <a:pt x="414"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4582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6074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 y="5085001"/>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7"/>
          <p:cNvGrpSpPr/>
          <p:nvPr/>
        </p:nvGrpSpPr>
        <p:grpSpPr>
          <a:xfrm>
            <a:off x="232540" y="332175"/>
            <a:ext cx="11376203" cy="6266453"/>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 name="Google Shape;146;p7"/>
          <p:cNvGrpSpPr/>
          <p:nvPr/>
        </p:nvGrpSpPr>
        <p:grpSpPr>
          <a:xfrm>
            <a:off x="-221337" y="10"/>
            <a:ext cx="12652385" cy="6366369"/>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7"/>
          <p:cNvSpPr/>
          <p:nvPr/>
        </p:nvSpPr>
        <p:spPr>
          <a:xfrm>
            <a:off x="6919882" y="67886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3690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7AB9-1EB4-452D-9850-A693C17FB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3E7F1-4463-4131-A891-4960173A08D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65830-F7AC-4D04-9AF3-579C4C10756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E3941-ABF8-45D2-95EE-338F55F5C94C}"/>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6" name="Footer Placeholder 5">
            <a:extLst>
              <a:ext uri="{FF2B5EF4-FFF2-40B4-BE49-F238E27FC236}">
                <a16:creationId xmlns:a16="http://schemas.microsoft.com/office/drawing/2014/main" id="{49D5B814-E4BF-4A6F-9843-ACC7BC845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04A20-AB77-4D77-A116-F83C3EE3A982}"/>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361816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3389570" y="-1744363"/>
            <a:ext cx="5430567" cy="1030676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0"/>
          <p:cNvSpPr txBox="1">
            <a:spLocks noGrp="1"/>
          </p:cNvSpPr>
          <p:nvPr>
            <p:ph type="title"/>
          </p:nvPr>
        </p:nvSpPr>
        <p:spPr>
          <a:xfrm>
            <a:off x="2835117" y="1268600"/>
            <a:ext cx="6521600" cy="13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2" name="Google Shape;202;p10"/>
          <p:cNvSpPr txBox="1">
            <a:spLocks noGrp="1"/>
          </p:cNvSpPr>
          <p:nvPr>
            <p:ph type="subTitle" idx="1"/>
          </p:nvPr>
        </p:nvSpPr>
        <p:spPr>
          <a:xfrm>
            <a:off x="2835117" y="2596600"/>
            <a:ext cx="6521600" cy="29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03" name="Google Shape;203;p10"/>
          <p:cNvGrpSpPr/>
          <p:nvPr/>
        </p:nvGrpSpPr>
        <p:grpSpPr>
          <a:xfrm>
            <a:off x="-341771" y="319943"/>
            <a:ext cx="12996571" cy="6366592"/>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10"/>
          <p:cNvGrpSpPr/>
          <p:nvPr/>
        </p:nvGrpSpPr>
        <p:grpSpPr>
          <a:xfrm>
            <a:off x="950975" y="319949"/>
            <a:ext cx="2057237" cy="1506297"/>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 name="Google Shape;219;p10"/>
          <p:cNvSpPr/>
          <p:nvPr/>
        </p:nvSpPr>
        <p:spPr>
          <a:xfrm>
            <a:off x="10426365" y="1007674"/>
            <a:ext cx="284255" cy="207073"/>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0"/>
          <p:cNvSpPr/>
          <p:nvPr/>
        </p:nvSpPr>
        <p:spPr>
          <a:xfrm>
            <a:off x="9480219" y="1384281"/>
            <a:ext cx="272960" cy="130832"/>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5839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1697785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818758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94564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3"/>
              </a:spcBef>
              <a:spcAft>
                <a:spcPts val="0"/>
              </a:spcAft>
              <a:buClr>
                <a:schemeClr val="accent5"/>
              </a:buClr>
              <a:buSzPts val="1800"/>
              <a:buFont typeface="Domine"/>
              <a:buAutoNum type="arabicPeriod"/>
              <a:defRPr/>
            </a:lvl1pPr>
            <a:lvl2pPr lvl="1" algn="ctr" rtl="0">
              <a:lnSpc>
                <a:spcPct val="100000"/>
              </a:lnSpc>
              <a:spcBef>
                <a:spcPts val="2133"/>
              </a:spcBef>
              <a:spcAft>
                <a:spcPts val="0"/>
              </a:spcAft>
              <a:buSzPts val="1400"/>
              <a:buAutoNum type="alphaLcPeriod"/>
              <a:defRPr/>
            </a:lvl2pPr>
            <a:lvl3pPr lvl="2" algn="ctr" rtl="0">
              <a:lnSpc>
                <a:spcPct val="100000"/>
              </a:lnSpc>
              <a:spcBef>
                <a:spcPts val="2133"/>
              </a:spcBef>
              <a:spcAft>
                <a:spcPts val="0"/>
              </a:spcAft>
              <a:buSzPts val="1400"/>
              <a:buAutoNum type="romanLcPeriod"/>
              <a:defRPr/>
            </a:lvl3pPr>
            <a:lvl4pPr lvl="3" algn="ctr" rtl="0">
              <a:lnSpc>
                <a:spcPct val="100000"/>
              </a:lnSpc>
              <a:spcBef>
                <a:spcPts val="2133"/>
              </a:spcBef>
              <a:spcAft>
                <a:spcPts val="0"/>
              </a:spcAft>
              <a:buSzPts val="1400"/>
              <a:buAutoNum type="arabicPeriod"/>
              <a:defRPr/>
            </a:lvl4pPr>
            <a:lvl5pPr lvl="4" algn="ctr" rtl="0">
              <a:lnSpc>
                <a:spcPct val="100000"/>
              </a:lnSpc>
              <a:spcBef>
                <a:spcPts val="2133"/>
              </a:spcBef>
              <a:spcAft>
                <a:spcPts val="0"/>
              </a:spcAft>
              <a:buSzPts val="1400"/>
              <a:buAutoNum type="alphaLcPeriod"/>
              <a:defRPr/>
            </a:lvl5pPr>
            <a:lvl6pPr lvl="5" algn="ctr" rtl="0">
              <a:lnSpc>
                <a:spcPct val="100000"/>
              </a:lnSpc>
              <a:spcBef>
                <a:spcPts val="2133"/>
              </a:spcBef>
              <a:spcAft>
                <a:spcPts val="0"/>
              </a:spcAft>
              <a:buSzPts val="1400"/>
              <a:buAutoNum type="romanLcPeriod"/>
              <a:defRPr/>
            </a:lvl6pPr>
            <a:lvl7pPr lvl="6" algn="ctr" rtl="0">
              <a:lnSpc>
                <a:spcPct val="100000"/>
              </a:lnSpc>
              <a:spcBef>
                <a:spcPts val="2133"/>
              </a:spcBef>
              <a:spcAft>
                <a:spcPts val="0"/>
              </a:spcAft>
              <a:buSzPts val="1400"/>
              <a:buAutoNum type="arabicPeriod"/>
              <a:defRPr/>
            </a:lvl7pPr>
            <a:lvl8pPr lvl="7" algn="ctr" rtl="0">
              <a:lnSpc>
                <a:spcPct val="100000"/>
              </a:lnSpc>
              <a:spcBef>
                <a:spcPts val="2133"/>
              </a:spcBef>
              <a:spcAft>
                <a:spcPts val="0"/>
              </a:spcAft>
              <a:buSzPts val="1400"/>
              <a:buAutoNum type="alphaLcPeriod"/>
              <a:defRPr/>
            </a:lvl8pPr>
            <a:lvl9pPr lvl="8" algn="ctr" rtl="0">
              <a:lnSpc>
                <a:spcPct val="100000"/>
              </a:lnSpc>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2200310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27"/>
          <p:cNvGrpSpPr/>
          <p:nvPr/>
        </p:nvGrpSpPr>
        <p:grpSpPr>
          <a:xfrm>
            <a:off x="232540" y="332175"/>
            <a:ext cx="11376203" cy="6266453"/>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8" name="Google Shape;628;p27"/>
          <p:cNvGrpSpPr/>
          <p:nvPr/>
        </p:nvGrpSpPr>
        <p:grpSpPr>
          <a:xfrm>
            <a:off x="-221337" y="10"/>
            <a:ext cx="12652385" cy="6366369"/>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27"/>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7"/>
          <p:cNvSpPr txBox="1">
            <a:spLocks noGrp="1"/>
          </p:cNvSpPr>
          <p:nvPr>
            <p:ph type="subTitle" idx="1"/>
          </p:nvPr>
        </p:nvSpPr>
        <p:spPr>
          <a:xfrm>
            <a:off x="6970233" y="2309251"/>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6970400" y="4264900"/>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6223733" y="2742333"/>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2" name="Google Shape;642;p27"/>
          <p:cNvSpPr txBox="1">
            <a:spLocks noGrp="1"/>
          </p:cNvSpPr>
          <p:nvPr>
            <p:ph type="subTitle" idx="4"/>
          </p:nvPr>
        </p:nvSpPr>
        <p:spPr>
          <a:xfrm>
            <a:off x="6223929" y="4618627"/>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3" name="Google Shape;64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11456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i="1"/>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95878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122" y="2542783"/>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839379" y="1516601"/>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9396584" y="5621491"/>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11442605" y="10322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11612131" y="5258942"/>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11757115" y="3018391"/>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90937" y="280110"/>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168988" y="525893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6" name="Google Shape;726;p31"/>
          <p:cNvGrpSpPr/>
          <p:nvPr/>
        </p:nvGrpSpPr>
        <p:grpSpPr>
          <a:xfrm>
            <a:off x="675268" y="5999167"/>
            <a:ext cx="551393" cy="280803"/>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9" name="Google Shape;729;p31"/>
          <p:cNvGrpSpPr/>
          <p:nvPr/>
        </p:nvGrpSpPr>
        <p:grpSpPr>
          <a:xfrm>
            <a:off x="10965334" y="1710783"/>
            <a:ext cx="551393" cy="280803"/>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960000" y="22438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4" name="Google Shape;734;p31"/>
          <p:cNvSpPr txBox="1">
            <a:spLocks noGrp="1"/>
          </p:cNvSpPr>
          <p:nvPr>
            <p:ph type="subTitle" idx="1"/>
          </p:nvPr>
        </p:nvSpPr>
        <p:spPr>
          <a:xfrm>
            <a:off x="960000" y="27156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5" name="Google Shape;735;p31"/>
          <p:cNvSpPr txBox="1">
            <a:spLocks noGrp="1"/>
          </p:cNvSpPr>
          <p:nvPr>
            <p:ph type="title" idx="3"/>
          </p:nvPr>
        </p:nvSpPr>
        <p:spPr>
          <a:xfrm>
            <a:off x="4559028" y="22438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6" name="Google Shape;736;p31"/>
          <p:cNvSpPr txBox="1">
            <a:spLocks noGrp="1"/>
          </p:cNvSpPr>
          <p:nvPr>
            <p:ph type="subTitle" idx="4"/>
          </p:nvPr>
        </p:nvSpPr>
        <p:spPr>
          <a:xfrm>
            <a:off x="4559025" y="27156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7" name="Google Shape;737;p31"/>
          <p:cNvSpPr txBox="1">
            <a:spLocks noGrp="1"/>
          </p:cNvSpPr>
          <p:nvPr>
            <p:ph type="title" idx="5"/>
          </p:nvPr>
        </p:nvSpPr>
        <p:spPr>
          <a:xfrm>
            <a:off x="960000" y="41550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8" name="Google Shape;738;p31"/>
          <p:cNvSpPr txBox="1">
            <a:spLocks noGrp="1"/>
          </p:cNvSpPr>
          <p:nvPr>
            <p:ph type="subTitle" idx="6"/>
          </p:nvPr>
        </p:nvSpPr>
        <p:spPr>
          <a:xfrm>
            <a:off x="960000" y="46268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9" name="Google Shape;739;p31"/>
          <p:cNvSpPr txBox="1">
            <a:spLocks noGrp="1"/>
          </p:cNvSpPr>
          <p:nvPr>
            <p:ph type="title" idx="7"/>
          </p:nvPr>
        </p:nvSpPr>
        <p:spPr>
          <a:xfrm>
            <a:off x="4559028" y="41550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0" name="Google Shape;740;p31"/>
          <p:cNvSpPr txBox="1">
            <a:spLocks noGrp="1"/>
          </p:cNvSpPr>
          <p:nvPr>
            <p:ph type="subTitle" idx="8"/>
          </p:nvPr>
        </p:nvSpPr>
        <p:spPr>
          <a:xfrm>
            <a:off x="4559025" y="46268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1" name="Google Shape;741;p31"/>
          <p:cNvSpPr txBox="1">
            <a:spLocks noGrp="1"/>
          </p:cNvSpPr>
          <p:nvPr>
            <p:ph type="title" idx="9"/>
          </p:nvPr>
        </p:nvSpPr>
        <p:spPr>
          <a:xfrm>
            <a:off x="8158065" y="22438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2" name="Google Shape;742;p31"/>
          <p:cNvSpPr txBox="1">
            <a:spLocks noGrp="1"/>
          </p:cNvSpPr>
          <p:nvPr>
            <p:ph type="subTitle" idx="13"/>
          </p:nvPr>
        </p:nvSpPr>
        <p:spPr>
          <a:xfrm>
            <a:off x="8158060" y="27156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3" name="Google Shape;743;p31"/>
          <p:cNvSpPr txBox="1">
            <a:spLocks noGrp="1"/>
          </p:cNvSpPr>
          <p:nvPr>
            <p:ph type="title" idx="14"/>
          </p:nvPr>
        </p:nvSpPr>
        <p:spPr>
          <a:xfrm>
            <a:off x="8158065" y="41550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4" name="Google Shape;744;p31"/>
          <p:cNvSpPr txBox="1">
            <a:spLocks noGrp="1"/>
          </p:cNvSpPr>
          <p:nvPr>
            <p:ph type="subTitle" idx="15"/>
          </p:nvPr>
        </p:nvSpPr>
        <p:spPr>
          <a:xfrm>
            <a:off x="8158060" y="46268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677194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CREDITS: This presentation template was created</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600" b="1">
                <a:solidFill>
                  <a:schemeClr val="dk1"/>
                </a:solidFill>
                <a:latin typeface="Roboto"/>
                <a:ea typeface="Roboto"/>
                <a:cs typeface="Roboto"/>
                <a:sym typeface="Roboto"/>
              </a:rPr>
              <a:t> </a:t>
            </a:r>
            <a:r>
              <a:rPr lang="en" sz="1600">
                <a:solidFill>
                  <a:schemeClr val="dk1"/>
                </a:solidFill>
                <a:latin typeface="Roboto"/>
                <a:ea typeface="Roboto"/>
                <a:cs typeface="Roboto"/>
                <a:sym typeface="Roboto"/>
              </a:rPr>
              <a:t>including icons</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600" b="1">
                <a:solidFill>
                  <a:schemeClr val="dk1"/>
                </a:solidFill>
                <a:latin typeface="Roboto"/>
                <a:ea typeface="Roboto"/>
                <a:cs typeface="Roboto"/>
                <a:sym typeface="Roboto"/>
              </a:rPr>
              <a:t> i</a:t>
            </a:r>
            <a:r>
              <a:rPr lang="en" sz="1600">
                <a:solidFill>
                  <a:schemeClr val="dk1"/>
                </a:solidFill>
                <a:latin typeface="Roboto"/>
                <a:ea typeface="Roboto"/>
                <a:cs typeface="Roboto"/>
                <a:sym typeface="Roboto"/>
              </a:rPr>
              <a:t>nfographics &amp; images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1134454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5"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253899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303E-5D5E-4639-A7BC-1A2BB2D60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934C7D-FC87-41D5-8D30-8823E1EA07F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DA63551-0815-4DA0-84DC-4EF991663CB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220D73-9553-480A-A6CC-C4E362F3F0E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9FE510-B2D4-4C9C-8069-40B3A16B6D6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82449-23C5-45B9-BFAE-AD18CBD6E439}"/>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8" name="Footer Placeholder 7">
            <a:extLst>
              <a:ext uri="{FF2B5EF4-FFF2-40B4-BE49-F238E27FC236}">
                <a16:creationId xmlns:a16="http://schemas.microsoft.com/office/drawing/2014/main" id="{5CFCE1E9-9EEB-4FF6-BE9A-0FE425031C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5F379B-6EF9-4E97-9864-F719D36631E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4278231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1510843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4056195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77" indent="0" algn="ctr">
              <a:buNone/>
              <a:defRPr>
                <a:solidFill>
                  <a:schemeClr val="tx1">
                    <a:tint val="75000"/>
                  </a:schemeClr>
                </a:solidFill>
              </a:defRPr>
            </a:lvl2pPr>
            <a:lvl3pPr marL="1218755" indent="0" algn="ctr">
              <a:buNone/>
              <a:defRPr>
                <a:solidFill>
                  <a:schemeClr val="tx1">
                    <a:tint val="75000"/>
                  </a:schemeClr>
                </a:solidFill>
              </a:defRPr>
            </a:lvl3pPr>
            <a:lvl4pPr marL="1828129" indent="0" algn="ctr">
              <a:buNone/>
              <a:defRPr>
                <a:solidFill>
                  <a:schemeClr val="tx1">
                    <a:tint val="75000"/>
                  </a:schemeClr>
                </a:solidFill>
              </a:defRPr>
            </a:lvl4pPr>
            <a:lvl5pPr marL="2437506" indent="0" algn="ctr">
              <a:buNone/>
              <a:defRPr>
                <a:solidFill>
                  <a:schemeClr val="tx1">
                    <a:tint val="75000"/>
                  </a:schemeClr>
                </a:solidFill>
              </a:defRPr>
            </a:lvl5pPr>
            <a:lvl6pPr marL="3046882" indent="0" algn="ctr">
              <a:buNone/>
              <a:defRPr>
                <a:solidFill>
                  <a:schemeClr val="tx1">
                    <a:tint val="75000"/>
                  </a:schemeClr>
                </a:solidFill>
              </a:defRPr>
            </a:lvl6pPr>
            <a:lvl7pPr marL="3656259" indent="0" algn="ctr">
              <a:buNone/>
              <a:defRPr>
                <a:solidFill>
                  <a:schemeClr val="tx1">
                    <a:tint val="75000"/>
                  </a:schemeClr>
                </a:solidFill>
              </a:defRPr>
            </a:lvl7pPr>
            <a:lvl8pPr marL="4265635" indent="0" algn="ctr">
              <a:buNone/>
              <a:defRPr>
                <a:solidFill>
                  <a:schemeClr val="tx1">
                    <a:tint val="75000"/>
                  </a:schemeClr>
                </a:solidFill>
              </a:defRPr>
            </a:lvl8pPr>
            <a:lvl9pPr marL="48750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088">
              <a:defRPr/>
            </a:pPr>
            <a:fld id="{406E9206-D2D6-4057-92D4-39C87A03E66D}"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606964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C052E9E1-D97D-4C90-BB96-FA1ED58B786F}"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968133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99">
                <a:solidFill>
                  <a:schemeClr val="tx1">
                    <a:tint val="75000"/>
                  </a:schemeClr>
                </a:solidFill>
              </a:defRPr>
            </a:lvl1pPr>
            <a:lvl2pPr marL="609377" indent="0">
              <a:buNone/>
              <a:defRPr sz="2400">
                <a:solidFill>
                  <a:schemeClr val="tx1">
                    <a:tint val="75000"/>
                  </a:schemeClr>
                </a:solidFill>
              </a:defRPr>
            </a:lvl2pPr>
            <a:lvl3pPr marL="1218755" indent="0">
              <a:buNone/>
              <a:defRPr sz="2200">
                <a:solidFill>
                  <a:schemeClr val="tx1">
                    <a:tint val="75000"/>
                  </a:schemeClr>
                </a:solidFill>
              </a:defRPr>
            </a:lvl3pPr>
            <a:lvl4pPr marL="1828129" indent="0">
              <a:buNone/>
              <a:defRPr sz="1900">
                <a:solidFill>
                  <a:schemeClr val="tx1">
                    <a:tint val="75000"/>
                  </a:schemeClr>
                </a:solidFill>
              </a:defRPr>
            </a:lvl4pPr>
            <a:lvl5pPr marL="2437506" indent="0">
              <a:buNone/>
              <a:defRPr sz="1900">
                <a:solidFill>
                  <a:schemeClr val="tx1">
                    <a:tint val="75000"/>
                  </a:schemeClr>
                </a:solidFill>
              </a:defRPr>
            </a:lvl5pPr>
            <a:lvl6pPr marL="3046882" indent="0">
              <a:buNone/>
              <a:defRPr sz="1900">
                <a:solidFill>
                  <a:schemeClr val="tx1">
                    <a:tint val="75000"/>
                  </a:schemeClr>
                </a:solidFill>
              </a:defRPr>
            </a:lvl6pPr>
            <a:lvl7pPr marL="3656259" indent="0">
              <a:buNone/>
              <a:defRPr sz="1900">
                <a:solidFill>
                  <a:schemeClr val="tx1">
                    <a:tint val="75000"/>
                  </a:schemeClr>
                </a:solidFill>
              </a:defRPr>
            </a:lvl7pPr>
            <a:lvl8pPr marL="4265635" indent="0">
              <a:buNone/>
              <a:defRPr sz="1900">
                <a:solidFill>
                  <a:schemeClr val="tx1">
                    <a:tint val="75000"/>
                  </a:schemeClr>
                </a:solidFill>
              </a:defRPr>
            </a:lvl8pPr>
            <a:lvl9pPr marL="4875011"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88">
              <a:defRPr/>
            </a:pPr>
            <a:fld id="{814779EE-1E16-4CC5-A459-C716090F6017}"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7615840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088">
              <a:defRPr/>
            </a:pPr>
            <a:fld id="{A3311C9F-D64E-4824-A709-CF61DE4E0BDD}"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421527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7"/>
            <a:ext cx="5386917"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7"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088">
              <a:defRPr/>
            </a:pPr>
            <a:fld id="{0A4318BD-B3C6-4D4B-B871-C29490A2E55A}"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307688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088">
              <a:defRPr/>
            </a:pPr>
            <a:fld id="{E14CAFC4-799C-4CDE-B92B-8C262F06CF3E}"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4580366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7"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61" y="6451904"/>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088">
              <a:defRPr/>
            </a:pPr>
            <a:fld id="{3E729073-8FFE-4F18-B513-07581FC6638E}"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512573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580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317B9-3DE3-4884-AE51-5F7EDBA65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702E83-50C1-4579-8C48-3199E95D8AF2}"/>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4" name="Footer Placeholder 3">
            <a:extLst>
              <a:ext uri="{FF2B5EF4-FFF2-40B4-BE49-F238E27FC236}">
                <a16:creationId xmlns:a16="http://schemas.microsoft.com/office/drawing/2014/main" id="{329819C9-8A9B-4FE9-BBEF-427D8484C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DE034A-E370-4689-8733-66F546FBC721}"/>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2993787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7"/>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9"/>
            <a:ext cx="4011084" cy="46910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43C7FCF6-76BD-4495-B08F-4C059D2BA31F}"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784869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77" indent="0">
              <a:buNone/>
              <a:defRPr sz="3799"/>
            </a:lvl2pPr>
            <a:lvl3pPr marL="1218755" indent="0">
              <a:buNone/>
              <a:defRPr sz="3199"/>
            </a:lvl3pPr>
            <a:lvl4pPr marL="1828129" indent="0">
              <a:buNone/>
              <a:defRPr sz="2699"/>
            </a:lvl4pPr>
            <a:lvl5pPr marL="2437506" indent="0">
              <a:buNone/>
              <a:defRPr sz="2699"/>
            </a:lvl5pPr>
            <a:lvl6pPr marL="3046882" indent="0">
              <a:buNone/>
              <a:defRPr sz="2699"/>
            </a:lvl6pPr>
            <a:lvl7pPr marL="3656259" indent="0">
              <a:buNone/>
              <a:defRPr sz="2699"/>
            </a:lvl7pPr>
            <a:lvl8pPr marL="4265635" indent="0">
              <a:buNone/>
              <a:defRPr sz="2699"/>
            </a:lvl8pPr>
            <a:lvl9pPr marL="4875011" indent="0">
              <a:buNone/>
              <a:defRPr sz="2699"/>
            </a:lvl9pPr>
          </a:lstStyle>
          <a:p>
            <a:endParaRPr lang="en-US" dirty="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E257577C-F53D-4BB9-9408-EB84DEB3CD80}"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560273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77D58058-BD14-4845-947D-4A9B79A00D09}"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95828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18ECB469-C949-4E3F-B0CB-0C15DA7B7F92}"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4512517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5"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08">
              <a:defRPr/>
            </a:pPr>
            <a:fld id="{00000000-1234-1234-1234-123412341234}" type="slidenum">
              <a:rPr lang="en" smtClean="0">
                <a:solidFill>
                  <a:srgbClr val="000000">
                    <a:tint val="75000"/>
                  </a:srgbClr>
                </a:solidFill>
              </a:rPr>
              <a:pPr defTabSz="1219108">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82560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683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348368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657218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2066080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2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DCA5F-AEE7-4831-AC44-1C2767277867}"/>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3" name="Footer Placeholder 2">
            <a:extLst>
              <a:ext uri="{FF2B5EF4-FFF2-40B4-BE49-F238E27FC236}">
                <a16:creationId xmlns:a16="http://schemas.microsoft.com/office/drawing/2014/main" id="{D429956C-9590-41B0-A439-32020EB095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5CA24D-5B31-43AC-9BFC-A06FA445ADB4}"/>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9459652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2968035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765526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22513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44270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467845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4"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62100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54266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16"/>
            <a:ext cx="10363200" cy="1500187"/>
          </a:xfrm>
        </p:spPr>
        <p:txBody>
          <a:bodyPr anchor="b"/>
          <a:lstStyle>
            <a:lvl1pPr marL="0" indent="0">
              <a:buNone/>
              <a:defRPr sz="2699">
                <a:solidFill>
                  <a:schemeClr val="tx1">
                    <a:tint val="75000"/>
                  </a:schemeClr>
                </a:solidFill>
              </a:defRPr>
            </a:lvl1pPr>
            <a:lvl2pPr marL="609433" indent="0">
              <a:buNone/>
              <a:defRPr sz="2400">
                <a:solidFill>
                  <a:schemeClr val="tx1">
                    <a:tint val="75000"/>
                  </a:schemeClr>
                </a:solidFill>
              </a:defRPr>
            </a:lvl2pPr>
            <a:lvl3pPr marL="1218866" indent="0">
              <a:buNone/>
              <a:defRPr sz="2200">
                <a:solidFill>
                  <a:schemeClr val="tx1">
                    <a:tint val="75000"/>
                  </a:schemeClr>
                </a:solidFill>
              </a:defRPr>
            </a:lvl3pPr>
            <a:lvl4pPr marL="1828297" indent="0">
              <a:buNone/>
              <a:defRPr sz="1900">
                <a:solidFill>
                  <a:schemeClr val="tx1">
                    <a:tint val="75000"/>
                  </a:schemeClr>
                </a:solidFill>
              </a:defRPr>
            </a:lvl4pPr>
            <a:lvl5pPr marL="2437730" indent="0">
              <a:buNone/>
              <a:defRPr sz="1900">
                <a:solidFill>
                  <a:schemeClr val="tx1">
                    <a:tint val="75000"/>
                  </a:schemeClr>
                </a:solidFill>
              </a:defRPr>
            </a:lvl5pPr>
            <a:lvl6pPr marL="3047162" indent="0">
              <a:buNone/>
              <a:defRPr sz="1900">
                <a:solidFill>
                  <a:schemeClr val="tx1">
                    <a:tint val="75000"/>
                  </a:schemeClr>
                </a:solidFill>
              </a:defRPr>
            </a:lvl6pPr>
            <a:lvl7pPr marL="3656594" indent="0">
              <a:buNone/>
              <a:defRPr sz="1900">
                <a:solidFill>
                  <a:schemeClr val="tx1">
                    <a:tint val="75000"/>
                  </a:schemeClr>
                </a:solidFill>
              </a:defRPr>
            </a:lvl7pPr>
            <a:lvl8pPr marL="4266027" indent="0">
              <a:buNone/>
              <a:defRPr sz="1900">
                <a:solidFill>
                  <a:schemeClr val="tx1">
                    <a:tint val="75000"/>
                  </a:schemeClr>
                </a:solidFill>
              </a:defRPr>
            </a:lvl8pPr>
            <a:lvl9pPr marL="487545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21823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24942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6"/>
            <a:ext cx="5386917"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6"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389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EFC6-2559-4DA2-8C3C-E6609B9DA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703F1-50C3-4C39-A17D-C193C3559C9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4DBCC9-986C-4794-A36C-DCE987484EA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C769AB-203B-4167-919A-57D6D935C07D}"/>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6" name="Footer Placeholder 5">
            <a:extLst>
              <a:ext uri="{FF2B5EF4-FFF2-40B4-BE49-F238E27FC236}">
                <a16:creationId xmlns:a16="http://schemas.microsoft.com/office/drawing/2014/main" id="{BC2C1F97-E222-4D2C-B9C0-FE9EC7173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AA316-3B85-4768-B8C4-F3030ECE610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8906574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7563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8" y="6451899"/>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252553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1497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6"/>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7"/>
            <a:ext cx="4011084" cy="46910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45136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33" indent="0">
              <a:buNone/>
              <a:defRPr sz="3799"/>
            </a:lvl2pPr>
            <a:lvl3pPr marL="1218866" indent="0">
              <a:buNone/>
              <a:defRPr sz="3199"/>
            </a:lvl3pPr>
            <a:lvl4pPr marL="1828297" indent="0">
              <a:buNone/>
              <a:defRPr sz="2699"/>
            </a:lvl4pPr>
            <a:lvl5pPr marL="2437730" indent="0">
              <a:buNone/>
              <a:defRPr sz="2699"/>
            </a:lvl5pPr>
            <a:lvl6pPr marL="3047162" indent="0">
              <a:buNone/>
              <a:defRPr sz="2699"/>
            </a:lvl6pPr>
            <a:lvl7pPr marL="3656594" indent="0">
              <a:buNone/>
              <a:defRPr sz="2699"/>
            </a:lvl7pPr>
            <a:lvl8pPr marL="4266027" indent="0">
              <a:buNone/>
              <a:defRPr sz="2699"/>
            </a:lvl8pPr>
            <a:lvl9pPr marL="4875459"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0542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47530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5830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443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6543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46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2567-37A1-4FB4-8872-9460D8D18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B9BD53-0DF0-4121-89D7-51B834B4800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6DE6D3A-B859-4167-B2CB-8CB4FB75DF2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ED1E13-47C8-4974-ACFF-E9F76755313E}"/>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6" name="Footer Placeholder 5">
            <a:extLst>
              <a:ext uri="{FF2B5EF4-FFF2-40B4-BE49-F238E27FC236}">
                <a16:creationId xmlns:a16="http://schemas.microsoft.com/office/drawing/2014/main" id="{6FE3042B-E228-46A6-8A98-E2DAE4C34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E6DFE-17DF-4F6D-BC27-828A794690F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6931337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2" y="4589467"/>
            <a:ext cx="10515600" cy="1500187"/>
          </a:xfrm>
        </p:spPr>
        <p:txBody>
          <a:bodyPr/>
          <a:lstStyle>
            <a:lvl1pPr marL="0" indent="0">
              <a:buNone/>
              <a:defRPr sz="2400">
                <a:solidFill>
                  <a:schemeClr val="tx1"/>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5977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3783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3703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5052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6772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1043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571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2979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8811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09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jp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3.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2.jp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theme" Target="../theme/theme6.xml"/><Relationship Id="rId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2.jp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B4BE94-336A-4193-AE23-9880A847A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6885C2-BFC1-4C8E-8819-4E23B87439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3BD54-6050-4EC9-9496-D128D5CD554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9F8246CE-13EF-4F54-A790-95D99771F74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23CDF-CE0D-43A9-8649-B0538628DAC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5CA6C-F13F-4B25-87AF-F16D94D179B8}" type="slidenum">
              <a:rPr lang="en-US" smtClean="0"/>
              <a:t>‹#›</a:t>
            </a:fld>
            <a:endParaRPr lang="en-US"/>
          </a:p>
        </p:txBody>
      </p:sp>
    </p:spTree>
    <p:extLst>
      <p:ext uri="{BB962C8B-B14F-4D97-AF65-F5344CB8AC3E}">
        <p14:creationId xmlns:p14="http://schemas.microsoft.com/office/powerpoint/2010/main" val="1199633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65933" y="788367"/>
            <a:ext cx="9466000" cy="568400"/>
          </a:xfrm>
          <a:prstGeom prst="rect">
            <a:avLst/>
          </a:prstGeom>
          <a:noFill/>
          <a:ln>
            <a:noFill/>
          </a:ln>
        </p:spPr>
        <p:txBody>
          <a:bodyPr spcFirstLastPara="1" wrap="square" lIns="91425" tIns="0" rIns="91425" bIns="0" anchor="t" anchorCtr="0">
            <a:noAutofit/>
          </a:bodyPr>
          <a:lstStyle>
            <a:lvl1pPr lvl="0">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1pPr>
            <a:lvl2pPr lvl="1">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2pPr>
            <a:lvl3pPr lvl="2">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3pPr>
            <a:lvl4pPr lvl="3">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4pPr>
            <a:lvl5pPr lvl="4">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5pPr>
            <a:lvl6pPr lvl="5">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6pPr>
            <a:lvl7pPr lvl="6">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7pPr>
            <a:lvl8pPr lvl="7">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8pPr>
            <a:lvl9pPr lvl="8">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0" rIns="91425" bIns="0" anchor="t" anchorCtr="0">
            <a:noAutofit/>
          </a:bodyPr>
          <a:lstStyle>
            <a:lvl1pPr marL="457200" lvl="0"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1pPr>
            <a:lvl2pPr marL="914400" lvl="1"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2pPr>
            <a:lvl3pPr marL="1371600" lvl="2"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3pPr>
            <a:lvl4pPr marL="1828800" lvl="3"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4pPr>
            <a:lvl5pPr marL="2286000" lvl="4"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5pPr>
            <a:lvl6pPr marL="2743200" lvl="5"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6pPr>
            <a:lvl7pPr marL="3200400" lvl="6"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7pPr>
            <a:lvl8pPr marL="3657600" lvl="7"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8pPr>
            <a:lvl9pPr marL="4114800" lvl="8"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51854638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341953851"/>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088">
              <a:defRPr/>
            </a:pPr>
            <a:fld id="{9196EC2F-0988-4314-AD4B-24FF16D7B45E}" type="datetime1">
              <a:rPr lang="en-US" altLang="zh-CN" smtClean="0">
                <a:solidFill>
                  <a:prstClr val="black">
                    <a:tint val="75000"/>
                  </a:prstClr>
                </a:solidFill>
              </a:rPr>
              <a:pPr defTabSz="914088">
                <a:defRPr/>
              </a:pPr>
              <a:t>4/10/2026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428664366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hdr="0" ftr="0" dt="0"/>
  <p:txStyles>
    <p:titleStyle>
      <a:lvl1pPr algn="ctr" defTabSz="1218755" rtl="0" eaLnBrk="1" latinLnBrk="0" hangingPunct="1">
        <a:spcBef>
          <a:spcPct val="0"/>
        </a:spcBef>
        <a:buNone/>
        <a:defRPr sz="5899" kern="1200">
          <a:solidFill>
            <a:schemeClr val="tx1"/>
          </a:solidFill>
          <a:latin typeface="+mj-lt"/>
          <a:ea typeface="+mj-ea"/>
          <a:cs typeface="+mj-cs"/>
        </a:defRPr>
      </a:lvl1pPr>
    </p:titleStyle>
    <p:bodyStyle>
      <a:lvl1pPr marL="457031" indent="-457031" algn="l" defTabSz="121875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37" indent="-380860" algn="l" defTabSz="121875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42" indent="-304688" algn="l" defTabSz="121875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819"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19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571"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948"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32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700"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55" rtl="0" eaLnBrk="1" latinLnBrk="0" hangingPunct="1">
        <a:defRPr sz="2400" kern="1200">
          <a:solidFill>
            <a:schemeClr val="tx1"/>
          </a:solidFill>
          <a:latin typeface="+mn-lt"/>
          <a:ea typeface="+mn-ea"/>
          <a:cs typeface="+mn-cs"/>
        </a:defRPr>
      </a:lvl1pPr>
      <a:lvl2pPr marL="609377" algn="l" defTabSz="1218755" rtl="0" eaLnBrk="1" latinLnBrk="0" hangingPunct="1">
        <a:defRPr sz="2400" kern="1200">
          <a:solidFill>
            <a:schemeClr val="tx1"/>
          </a:solidFill>
          <a:latin typeface="+mn-lt"/>
          <a:ea typeface="+mn-ea"/>
          <a:cs typeface="+mn-cs"/>
        </a:defRPr>
      </a:lvl2pPr>
      <a:lvl3pPr marL="1218755" algn="l" defTabSz="1218755" rtl="0" eaLnBrk="1" latinLnBrk="0" hangingPunct="1">
        <a:defRPr sz="2400" kern="1200">
          <a:solidFill>
            <a:schemeClr val="tx1"/>
          </a:solidFill>
          <a:latin typeface="+mn-lt"/>
          <a:ea typeface="+mn-ea"/>
          <a:cs typeface="+mn-cs"/>
        </a:defRPr>
      </a:lvl3pPr>
      <a:lvl4pPr marL="1828129" algn="l" defTabSz="1218755" rtl="0" eaLnBrk="1" latinLnBrk="0" hangingPunct="1">
        <a:defRPr sz="2400" kern="1200">
          <a:solidFill>
            <a:schemeClr val="tx1"/>
          </a:solidFill>
          <a:latin typeface="+mn-lt"/>
          <a:ea typeface="+mn-ea"/>
          <a:cs typeface="+mn-cs"/>
        </a:defRPr>
      </a:lvl4pPr>
      <a:lvl5pPr marL="2437506" algn="l" defTabSz="1218755" rtl="0" eaLnBrk="1" latinLnBrk="0" hangingPunct="1">
        <a:defRPr sz="2400" kern="1200">
          <a:solidFill>
            <a:schemeClr val="tx1"/>
          </a:solidFill>
          <a:latin typeface="+mn-lt"/>
          <a:ea typeface="+mn-ea"/>
          <a:cs typeface="+mn-cs"/>
        </a:defRPr>
      </a:lvl5pPr>
      <a:lvl6pPr marL="3046882" algn="l" defTabSz="1218755" rtl="0" eaLnBrk="1" latinLnBrk="0" hangingPunct="1">
        <a:defRPr sz="2400" kern="1200">
          <a:solidFill>
            <a:schemeClr val="tx1"/>
          </a:solidFill>
          <a:latin typeface="+mn-lt"/>
          <a:ea typeface="+mn-ea"/>
          <a:cs typeface="+mn-cs"/>
        </a:defRPr>
      </a:lvl6pPr>
      <a:lvl7pPr marL="3656259" algn="l" defTabSz="1218755" rtl="0" eaLnBrk="1" latinLnBrk="0" hangingPunct="1">
        <a:defRPr sz="2400" kern="1200">
          <a:solidFill>
            <a:schemeClr val="tx1"/>
          </a:solidFill>
          <a:latin typeface="+mn-lt"/>
          <a:ea typeface="+mn-ea"/>
          <a:cs typeface="+mn-cs"/>
        </a:defRPr>
      </a:lvl7pPr>
      <a:lvl8pPr marL="4265635" algn="l" defTabSz="1218755" rtl="0" eaLnBrk="1" latinLnBrk="0" hangingPunct="1">
        <a:defRPr sz="2400" kern="1200">
          <a:solidFill>
            <a:schemeClr val="tx1"/>
          </a:solidFill>
          <a:latin typeface="+mn-lt"/>
          <a:ea typeface="+mn-ea"/>
          <a:cs typeface="+mn-cs"/>
        </a:defRPr>
      </a:lvl8pPr>
      <a:lvl9pPr marL="4875011" algn="l" defTabSz="121875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54508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7512946"/>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26298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hdr="0" ftr="0" dt="0"/>
  <p:txStyles>
    <p:titleStyle>
      <a:lvl1pPr algn="ctr" defTabSz="1218866" rtl="0" eaLnBrk="1" latinLnBrk="0" hangingPunct="1">
        <a:spcBef>
          <a:spcPct val="0"/>
        </a:spcBef>
        <a:buNone/>
        <a:defRPr sz="5899" kern="1200">
          <a:solidFill>
            <a:schemeClr val="tx1"/>
          </a:solidFill>
          <a:latin typeface="+mj-lt"/>
          <a:ea typeface="+mj-ea"/>
          <a:cs typeface="+mj-cs"/>
        </a:defRPr>
      </a:lvl1pPr>
    </p:titleStyle>
    <p:bodyStyle>
      <a:lvl1pPr marL="457075" indent="-457075" algn="l" defTabSz="121886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27" indent="-380896" algn="l" defTabSz="121886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81" indent="-304716" algn="l" defTabSz="121886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1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445"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878"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312"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74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176"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66" rtl="0" eaLnBrk="1" latinLnBrk="0" hangingPunct="1">
        <a:defRPr sz="2400" kern="1200">
          <a:solidFill>
            <a:schemeClr val="tx1"/>
          </a:solidFill>
          <a:latin typeface="+mn-lt"/>
          <a:ea typeface="+mn-ea"/>
          <a:cs typeface="+mn-cs"/>
        </a:defRPr>
      </a:lvl1pPr>
      <a:lvl2pPr marL="609433" algn="l" defTabSz="1218866" rtl="0" eaLnBrk="1" latinLnBrk="0" hangingPunct="1">
        <a:defRPr sz="2400" kern="1200">
          <a:solidFill>
            <a:schemeClr val="tx1"/>
          </a:solidFill>
          <a:latin typeface="+mn-lt"/>
          <a:ea typeface="+mn-ea"/>
          <a:cs typeface="+mn-cs"/>
        </a:defRPr>
      </a:lvl2pPr>
      <a:lvl3pPr marL="1218866" algn="l" defTabSz="1218866" rtl="0" eaLnBrk="1" latinLnBrk="0" hangingPunct="1">
        <a:defRPr sz="2400" kern="1200">
          <a:solidFill>
            <a:schemeClr val="tx1"/>
          </a:solidFill>
          <a:latin typeface="+mn-lt"/>
          <a:ea typeface="+mn-ea"/>
          <a:cs typeface="+mn-cs"/>
        </a:defRPr>
      </a:lvl3pPr>
      <a:lvl4pPr marL="1828297" algn="l" defTabSz="1218866" rtl="0" eaLnBrk="1" latinLnBrk="0" hangingPunct="1">
        <a:defRPr sz="2400" kern="1200">
          <a:solidFill>
            <a:schemeClr val="tx1"/>
          </a:solidFill>
          <a:latin typeface="+mn-lt"/>
          <a:ea typeface="+mn-ea"/>
          <a:cs typeface="+mn-cs"/>
        </a:defRPr>
      </a:lvl4pPr>
      <a:lvl5pPr marL="2437730" algn="l" defTabSz="1218866" rtl="0" eaLnBrk="1" latinLnBrk="0" hangingPunct="1">
        <a:defRPr sz="2400" kern="1200">
          <a:solidFill>
            <a:schemeClr val="tx1"/>
          </a:solidFill>
          <a:latin typeface="+mn-lt"/>
          <a:ea typeface="+mn-ea"/>
          <a:cs typeface="+mn-cs"/>
        </a:defRPr>
      </a:lvl5pPr>
      <a:lvl6pPr marL="3047162" algn="l" defTabSz="1218866" rtl="0" eaLnBrk="1" latinLnBrk="0" hangingPunct="1">
        <a:defRPr sz="2400" kern="1200">
          <a:solidFill>
            <a:schemeClr val="tx1"/>
          </a:solidFill>
          <a:latin typeface="+mn-lt"/>
          <a:ea typeface="+mn-ea"/>
          <a:cs typeface="+mn-cs"/>
        </a:defRPr>
      </a:lvl6pPr>
      <a:lvl7pPr marL="3656594" algn="l" defTabSz="1218866" rtl="0" eaLnBrk="1" latinLnBrk="0" hangingPunct="1">
        <a:defRPr sz="2400" kern="1200">
          <a:solidFill>
            <a:schemeClr val="tx1"/>
          </a:solidFill>
          <a:latin typeface="+mn-lt"/>
          <a:ea typeface="+mn-ea"/>
          <a:cs typeface="+mn-cs"/>
        </a:defRPr>
      </a:lvl7pPr>
      <a:lvl8pPr marL="4266027" algn="l" defTabSz="1218866" rtl="0" eaLnBrk="1" latinLnBrk="0" hangingPunct="1">
        <a:defRPr sz="2400" kern="1200">
          <a:solidFill>
            <a:schemeClr val="tx1"/>
          </a:solidFill>
          <a:latin typeface="+mn-lt"/>
          <a:ea typeface="+mn-ea"/>
          <a:cs typeface="+mn-cs"/>
        </a:defRPr>
      </a:lvl8pPr>
      <a:lvl9pPr marL="4875459" algn="l" defTabSz="121886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7CA0391-62F5-45D0-A069-17A41005EF44}" type="datetimeFigureOut">
              <a:rPr lang="en-US" smtClean="0">
                <a:solidFill>
                  <a:prstClr val="black">
                    <a:tint val="75000"/>
                  </a:prstClr>
                </a:solidFill>
              </a:rPr>
              <a:pPr defTabSz="914400"/>
              <a:t>4/10/2026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73D53FE-B2CE-4A91-ADA2-A592360F6DD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8070783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6.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6.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6.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8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9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0.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ctrTitle"/>
          </p:nvPr>
        </p:nvSpPr>
        <p:spPr>
          <a:xfrm>
            <a:off x="581920" y="-116620"/>
            <a:ext cx="11028160" cy="2323490"/>
          </a:xfrm>
          <a:prstGeom prst="rect">
            <a:avLst/>
          </a:prstGeom>
        </p:spPr>
        <p:txBody>
          <a:bodyPr spcFirstLastPara="1" wrap="square" lIns="121900" tIns="0" rIns="121900" bIns="0" anchor="b" anchorCtr="0">
            <a:noAutofit/>
          </a:bodyPr>
          <a:lstStyle/>
          <a:p>
            <a:pPr algn="ctr">
              <a:lnSpc>
                <a:spcPct val="100000"/>
              </a:lnSpc>
            </a:pPr>
            <a:r>
              <a:rPr lang="en-US" sz="4267" b="1" dirty="0">
                <a:solidFill>
                  <a:srgbClr val="FF0000"/>
                </a:solidFill>
                <a:latin typeface="Times New Roman" panose="02020603050405020304" pitchFamily="18" charset="0"/>
                <a:cs typeface="Times New Roman" panose="02020603050405020304" pitchFamily="18" charset="0"/>
              </a:rPr>
              <a:t>BÀI 13: </a:t>
            </a:r>
            <a:br>
              <a:rPr lang="en-US" sz="4267" b="1" dirty="0">
                <a:solidFill>
                  <a:srgbClr val="FF0000"/>
                </a:solidFill>
                <a:latin typeface="Times New Roman" panose="02020603050405020304" pitchFamily="18" charset="0"/>
                <a:cs typeface="Times New Roman" panose="02020603050405020304" pitchFamily="18" charset="0"/>
              </a:rPr>
            </a:br>
            <a:r>
              <a:rPr lang="en-US" sz="4267" b="1" dirty="0">
                <a:solidFill>
                  <a:srgbClr val="0070C0"/>
                </a:solidFill>
                <a:latin typeface="Times New Roman" panose="02020603050405020304" pitchFamily="18" charset="0"/>
                <a:cs typeface="Times New Roman" panose="02020603050405020304" pitchFamily="18" charset="0"/>
              </a:rPr>
              <a:t>MỘT SỐ THÀNH TỰU CỦA VĂN MINH ĐẠI VIỆT (T1)</a:t>
            </a:r>
          </a:p>
        </p:txBody>
      </p:sp>
      <p:grpSp>
        <p:nvGrpSpPr>
          <p:cNvPr id="190" name="Google Shape;190;p31"/>
          <p:cNvGrpSpPr/>
          <p:nvPr/>
        </p:nvGrpSpPr>
        <p:grpSpPr>
          <a:xfrm>
            <a:off x="0" y="2534136"/>
            <a:ext cx="5210905" cy="4214249"/>
            <a:chOff x="0" y="1275775"/>
            <a:chExt cx="4782402" cy="3867703"/>
          </a:xfrm>
        </p:grpSpPr>
        <p:sp>
          <p:nvSpPr>
            <p:cNvPr id="191" name="Google Shape;191;p31"/>
            <p:cNvSpPr/>
            <p:nvPr/>
          </p:nvSpPr>
          <p:spPr>
            <a:xfrm>
              <a:off x="4168829" y="1720034"/>
              <a:ext cx="394691" cy="1161082"/>
            </a:xfrm>
            <a:custGeom>
              <a:avLst/>
              <a:gdLst/>
              <a:ahLst/>
              <a:cxnLst/>
              <a:rect l="l" t="t" r="r" b="b"/>
              <a:pathLst>
                <a:path w="2970" h="8737" extrusionOk="0">
                  <a:moveTo>
                    <a:pt x="1989" y="7275"/>
                  </a:moveTo>
                  <a:lnTo>
                    <a:pt x="1916" y="7603"/>
                  </a:lnTo>
                  <a:cubicBezTo>
                    <a:pt x="1905" y="7627"/>
                    <a:pt x="1880" y="7640"/>
                    <a:pt x="1868" y="7664"/>
                  </a:cubicBezTo>
                  <a:cubicBezTo>
                    <a:pt x="1843" y="7591"/>
                    <a:pt x="1832" y="7518"/>
                    <a:pt x="1807" y="7457"/>
                  </a:cubicBezTo>
                  <a:cubicBezTo>
                    <a:pt x="1819" y="7445"/>
                    <a:pt x="1819" y="7445"/>
                    <a:pt x="1832" y="7445"/>
                  </a:cubicBezTo>
                  <a:cubicBezTo>
                    <a:pt x="1880" y="7384"/>
                    <a:pt x="1929" y="7335"/>
                    <a:pt x="1989" y="7275"/>
                  </a:cubicBezTo>
                  <a:close/>
                  <a:moveTo>
                    <a:pt x="60" y="0"/>
                  </a:moveTo>
                  <a:cubicBezTo>
                    <a:pt x="37" y="0"/>
                    <a:pt x="12" y="21"/>
                    <a:pt x="19" y="51"/>
                  </a:cubicBezTo>
                  <a:cubicBezTo>
                    <a:pt x="43" y="148"/>
                    <a:pt x="68" y="257"/>
                    <a:pt x="105" y="355"/>
                  </a:cubicBezTo>
                  <a:cubicBezTo>
                    <a:pt x="92" y="367"/>
                    <a:pt x="80" y="367"/>
                    <a:pt x="80" y="379"/>
                  </a:cubicBezTo>
                  <a:cubicBezTo>
                    <a:pt x="56" y="452"/>
                    <a:pt x="32" y="513"/>
                    <a:pt x="7" y="586"/>
                  </a:cubicBezTo>
                  <a:cubicBezTo>
                    <a:pt x="0" y="622"/>
                    <a:pt x="22" y="640"/>
                    <a:pt x="46" y="640"/>
                  </a:cubicBezTo>
                  <a:cubicBezTo>
                    <a:pt x="63" y="640"/>
                    <a:pt x="82" y="631"/>
                    <a:pt x="92" y="611"/>
                  </a:cubicBezTo>
                  <a:cubicBezTo>
                    <a:pt x="105" y="574"/>
                    <a:pt x="116" y="525"/>
                    <a:pt x="129" y="476"/>
                  </a:cubicBezTo>
                  <a:cubicBezTo>
                    <a:pt x="153" y="562"/>
                    <a:pt x="178" y="647"/>
                    <a:pt x="189" y="732"/>
                  </a:cubicBezTo>
                  <a:cubicBezTo>
                    <a:pt x="178" y="732"/>
                    <a:pt x="153" y="744"/>
                    <a:pt x="141" y="781"/>
                  </a:cubicBezTo>
                  <a:cubicBezTo>
                    <a:pt x="141" y="830"/>
                    <a:pt x="105" y="878"/>
                    <a:pt x="68" y="914"/>
                  </a:cubicBezTo>
                  <a:cubicBezTo>
                    <a:pt x="28" y="944"/>
                    <a:pt x="53" y="997"/>
                    <a:pt x="83" y="997"/>
                  </a:cubicBezTo>
                  <a:cubicBezTo>
                    <a:pt x="90" y="997"/>
                    <a:pt x="98" y="994"/>
                    <a:pt x="105" y="987"/>
                  </a:cubicBezTo>
                  <a:cubicBezTo>
                    <a:pt x="165" y="951"/>
                    <a:pt x="202" y="890"/>
                    <a:pt x="214" y="830"/>
                  </a:cubicBezTo>
                  <a:lnTo>
                    <a:pt x="287" y="1121"/>
                  </a:lnTo>
                  <a:cubicBezTo>
                    <a:pt x="251" y="1182"/>
                    <a:pt x="214" y="1243"/>
                    <a:pt x="189" y="1316"/>
                  </a:cubicBezTo>
                  <a:cubicBezTo>
                    <a:pt x="173" y="1348"/>
                    <a:pt x="200" y="1375"/>
                    <a:pt x="227" y="1375"/>
                  </a:cubicBezTo>
                  <a:cubicBezTo>
                    <a:pt x="241" y="1375"/>
                    <a:pt x="254" y="1368"/>
                    <a:pt x="262" y="1352"/>
                  </a:cubicBezTo>
                  <a:cubicBezTo>
                    <a:pt x="275" y="1316"/>
                    <a:pt x="299" y="1279"/>
                    <a:pt x="311" y="1243"/>
                  </a:cubicBezTo>
                  <a:cubicBezTo>
                    <a:pt x="372" y="1498"/>
                    <a:pt x="421" y="1741"/>
                    <a:pt x="457" y="1997"/>
                  </a:cubicBezTo>
                  <a:cubicBezTo>
                    <a:pt x="448" y="1992"/>
                    <a:pt x="437" y="1989"/>
                    <a:pt x="428" y="1989"/>
                  </a:cubicBezTo>
                  <a:cubicBezTo>
                    <a:pt x="411" y="1989"/>
                    <a:pt x="397" y="1998"/>
                    <a:pt x="397" y="2021"/>
                  </a:cubicBezTo>
                  <a:cubicBezTo>
                    <a:pt x="360" y="2130"/>
                    <a:pt x="324" y="2228"/>
                    <a:pt x="299" y="2338"/>
                  </a:cubicBezTo>
                  <a:cubicBezTo>
                    <a:pt x="284" y="2368"/>
                    <a:pt x="311" y="2388"/>
                    <a:pt x="336" y="2388"/>
                  </a:cubicBezTo>
                  <a:cubicBezTo>
                    <a:pt x="352" y="2388"/>
                    <a:pt x="367" y="2380"/>
                    <a:pt x="372" y="2362"/>
                  </a:cubicBezTo>
                  <a:cubicBezTo>
                    <a:pt x="408" y="2265"/>
                    <a:pt x="433" y="2155"/>
                    <a:pt x="470" y="2057"/>
                  </a:cubicBezTo>
                  <a:cubicBezTo>
                    <a:pt x="481" y="2155"/>
                    <a:pt x="506" y="2252"/>
                    <a:pt x="518" y="2349"/>
                  </a:cubicBezTo>
                  <a:cubicBezTo>
                    <a:pt x="506" y="2349"/>
                    <a:pt x="494" y="2362"/>
                    <a:pt x="494" y="2386"/>
                  </a:cubicBezTo>
                  <a:lnTo>
                    <a:pt x="494" y="2471"/>
                  </a:lnTo>
                  <a:lnTo>
                    <a:pt x="494" y="2495"/>
                  </a:lnTo>
                  <a:lnTo>
                    <a:pt x="494" y="2519"/>
                  </a:lnTo>
                  <a:lnTo>
                    <a:pt x="494" y="2592"/>
                  </a:lnTo>
                  <a:cubicBezTo>
                    <a:pt x="494" y="2605"/>
                    <a:pt x="506" y="2617"/>
                    <a:pt x="518" y="2629"/>
                  </a:cubicBezTo>
                  <a:cubicBezTo>
                    <a:pt x="554" y="2763"/>
                    <a:pt x="579" y="2897"/>
                    <a:pt x="603" y="3030"/>
                  </a:cubicBezTo>
                  <a:cubicBezTo>
                    <a:pt x="616" y="3067"/>
                    <a:pt x="616" y="3103"/>
                    <a:pt x="627" y="3152"/>
                  </a:cubicBezTo>
                  <a:cubicBezTo>
                    <a:pt x="627" y="3165"/>
                    <a:pt x="627" y="3176"/>
                    <a:pt x="640" y="3176"/>
                  </a:cubicBezTo>
                  <a:cubicBezTo>
                    <a:pt x="700" y="3468"/>
                    <a:pt x="761" y="3748"/>
                    <a:pt x="822" y="4028"/>
                  </a:cubicBezTo>
                  <a:lnTo>
                    <a:pt x="822" y="4052"/>
                  </a:lnTo>
                  <a:cubicBezTo>
                    <a:pt x="786" y="4186"/>
                    <a:pt x="761" y="4332"/>
                    <a:pt x="773" y="4478"/>
                  </a:cubicBezTo>
                  <a:cubicBezTo>
                    <a:pt x="773" y="4502"/>
                    <a:pt x="795" y="4514"/>
                    <a:pt x="816" y="4514"/>
                  </a:cubicBezTo>
                  <a:cubicBezTo>
                    <a:pt x="837" y="4514"/>
                    <a:pt x="859" y="4502"/>
                    <a:pt x="859" y="4478"/>
                  </a:cubicBezTo>
                  <a:cubicBezTo>
                    <a:pt x="859" y="4392"/>
                    <a:pt x="859" y="4308"/>
                    <a:pt x="870" y="4222"/>
                  </a:cubicBezTo>
                  <a:cubicBezTo>
                    <a:pt x="895" y="4344"/>
                    <a:pt x="919" y="4465"/>
                    <a:pt x="956" y="4600"/>
                  </a:cubicBezTo>
                  <a:lnTo>
                    <a:pt x="943" y="4611"/>
                  </a:lnTo>
                  <a:cubicBezTo>
                    <a:pt x="956" y="4733"/>
                    <a:pt x="956" y="4843"/>
                    <a:pt x="919" y="4952"/>
                  </a:cubicBezTo>
                  <a:cubicBezTo>
                    <a:pt x="912" y="4982"/>
                    <a:pt x="937" y="5003"/>
                    <a:pt x="963" y="5003"/>
                  </a:cubicBezTo>
                  <a:cubicBezTo>
                    <a:pt x="979" y="5003"/>
                    <a:pt x="995" y="4995"/>
                    <a:pt x="1005" y="4976"/>
                  </a:cubicBezTo>
                  <a:cubicBezTo>
                    <a:pt x="1005" y="4952"/>
                    <a:pt x="1016" y="4927"/>
                    <a:pt x="1016" y="4891"/>
                  </a:cubicBezTo>
                  <a:cubicBezTo>
                    <a:pt x="1041" y="4964"/>
                    <a:pt x="1053" y="5049"/>
                    <a:pt x="1065" y="5122"/>
                  </a:cubicBezTo>
                  <a:lnTo>
                    <a:pt x="1065" y="5135"/>
                  </a:lnTo>
                  <a:cubicBezTo>
                    <a:pt x="1041" y="5268"/>
                    <a:pt x="1029" y="5390"/>
                    <a:pt x="1016" y="5524"/>
                  </a:cubicBezTo>
                  <a:cubicBezTo>
                    <a:pt x="1016" y="5548"/>
                    <a:pt x="1038" y="5560"/>
                    <a:pt x="1059" y="5560"/>
                  </a:cubicBezTo>
                  <a:cubicBezTo>
                    <a:pt x="1081" y="5560"/>
                    <a:pt x="1102" y="5548"/>
                    <a:pt x="1102" y="5524"/>
                  </a:cubicBezTo>
                  <a:cubicBezTo>
                    <a:pt x="1114" y="5463"/>
                    <a:pt x="1114" y="5414"/>
                    <a:pt x="1126" y="5354"/>
                  </a:cubicBezTo>
                  <a:cubicBezTo>
                    <a:pt x="1151" y="5475"/>
                    <a:pt x="1175" y="5584"/>
                    <a:pt x="1199" y="5694"/>
                  </a:cubicBezTo>
                  <a:cubicBezTo>
                    <a:pt x="1187" y="5827"/>
                    <a:pt x="1175" y="5949"/>
                    <a:pt x="1162" y="6083"/>
                  </a:cubicBezTo>
                  <a:cubicBezTo>
                    <a:pt x="1156" y="6108"/>
                    <a:pt x="1175" y="6120"/>
                    <a:pt x="1196" y="6120"/>
                  </a:cubicBezTo>
                  <a:cubicBezTo>
                    <a:pt x="1217" y="6120"/>
                    <a:pt x="1242" y="6108"/>
                    <a:pt x="1248" y="6083"/>
                  </a:cubicBezTo>
                  <a:cubicBezTo>
                    <a:pt x="1248" y="6046"/>
                    <a:pt x="1248" y="5998"/>
                    <a:pt x="1260" y="5962"/>
                  </a:cubicBezTo>
                  <a:cubicBezTo>
                    <a:pt x="1272" y="6046"/>
                    <a:pt x="1297" y="6119"/>
                    <a:pt x="1308" y="6205"/>
                  </a:cubicBezTo>
                  <a:cubicBezTo>
                    <a:pt x="1297" y="6241"/>
                    <a:pt x="1284" y="6290"/>
                    <a:pt x="1284" y="6327"/>
                  </a:cubicBezTo>
                  <a:cubicBezTo>
                    <a:pt x="1272" y="6327"/>
                    <a:pt x="1248" y="6327"/>
                    <a:pt x="1235" y="6338"/>
                  </a:cubicBezTo>
                  <a:cubicBezTo>
                    <a:pt x="919" y="6813"/>
                    <a:pt x="591" y="7287"/>
                    <a:pt x="275" y="7762"/>
                  </a:cubicBezTo>
                  <a:cubicBezTo>
                    <a:pt x="259" y="7794"/>
                    <a:pt x="286" y="7821"/>
                    <a:pt x="316" y="7821"/>
                  </a:cubicBezTo>
                  <a:cubicBezTo>
                    <a:pt x="331" y="7821"/>
                    <a:pt x="348" y="7814"/>
                    <a:pt x="360" y="7798"/>
                  </a:cubicBezTo>
                  <a:cubicBezTo>
                    <a:pt x="652" y="7372"/>
                    <a:pt x="956" y="6922"/>
                    <a:pt x="1248" y="6484"/>
                  </a:cubicBezTo>
                  <a:lnTo>
                    <a:pt x="1248" y="6484"/>
                  </a:lnTo>
                  <a:cubicBezTo>
                    <a:pt x="1235" y="6508"/>
                    <a:pt x="1235" y="6533"/>
                    <a:pt x="1235" y="6557"/>
                  </a:cubicBezTo>
                  <a:cubicBezTo>
                    <a:pt x="1228" y="6587"/>
                    <a:pt x="1253" y="6608"/>
                    <a:pt x="1276" y="6608"/>
                  </a:cubicBezTo>
                  <a:cubicBezTo>
                    <a:pt x="1290" y="6608"/>
                    <a:pt x="1304" y="6600"/>
                    <a:pt x="1308" y="6581"/>
                  </a:cubicBezTo>
                  <a:cubicBezTo>
                    <a:pt x="1333" y="6497"/>
                    <a:pt x="1345" y="6411"/>
                    <a:pt x="1370" y="6314"/>
                  </a:cubicBezTo>
                  <a:cubicBezTo>
                    <a:pt x="1406" y="6424"/>
                    <a:pt x="1430" y="6533"/>
                    <a:pt x="1467" y="6630"/>
                  </a:cubicBezTo>
                  <a:cubicBezTo>
                    <a:pt x="1454" y="6630"/>
                    <a:pt x="1442" y="6643"/>
                    <a:pt x="1442" y="6667"/>
                  </a:cubicBezTo>
                  <a:cubicBezTo>
                    <a:pt x="1406" y="6764"/>
                    <a:pt x="1370" y="6873"/>
                    <a:pt x="1333" y="6983"/>
                  </a:cubicBezTo>
                  <a:cubicBezTo>
                    <a:pt x="1333" y="6959"/>
                    <a:pt x="1312" y="6941"/>
                    <a:pt x="1291" y="6941"/>
                  </a:cubicBezTo>
                  <a:cubicBezTo>
                    <a:pt x="1280" y="6941"/>
                    <a:pt x="1268" y="6946"/>
                    <a:pt x="1260" y="6959"/>
                  </a:cubicBezTo>
                  <a:cubicBezTo>
                    <a:pt x="1005" y="7335"/>
                    <a:pt x="749" y="7700"/>
                    <a:pt x="506" y="8089"/>
                  </a:cubicBezTo>
                  <a:cubicBezTo>
                    <a:pt x="480" y="8115"/>
                    <a:pt x="509" y="8147"/>
                    <a:pt x="540" y="8147"/>
                  </a:cubicBezTo>
                  <a:cubicBezTo>
                    <a:pt x="554" y="8147"/>
                    <a:pt x="568" y="8141"/>
                    <a:pt x="579" y="8126"/>
                  </a:cubicBezTo>
                  <a:cubicBezTo>
                    <a:pt x="834" y="7762"/>
                    <a:pt x="1089" y="7384"/>
                    <a:pt x="1333" y="7008"/>
                  </a:cubicBezTo>
                  <a:lnTo>
                    <a:pt x="1333" y="7008"/>
                  </a:lnTo>
                  <a:cubicBezTo>
                    <a:pt x="1321" y="7044"/>
                    <a:pt x="1297" y="7092"/>
                    <a:pt x="1284" y="7141"/>
                  </a:cubicBezTo>
                  <a:cubicBezTo>
                    <a:pt x="1277" y="7177"/>
                    <a:pt x="1304" y="7201"/>
                    <a:pt x="1330" y="7201"/>
                  </a:cubicBezTo>
                  <a:cubicBezTo>
                    <a:pt x="1348" y="7201"/>
                    <a:pt x="1364" y="7190"/>
                    <a:pt x="1370" y="7165"/>
                  </a:cubicBezTo>
                  <a:cubicBezTo>
                    <a:pt x="1418" y="7032"/>
                    <a:pt x="1454" y="6886"/>
                    <a:pt x="1503" y="6740"/>
                  </a:cubicBezTo>
                  <a:cubicBezTo>
                    <a:pt x="1527" y="6837"/>
                    <a:pt x="1551" y="6922"/>
                    <a:pt x="1588" y="7019"/>
                  </a:cubicBezTo>
                  <a:cubicBezTo>
                    <a:pt x="1564" y="7019"/>
                    <a:pt x="1551" y="7032"/>
                    <a:pt x="1551" y="7044"/>
                  </a:cubicBezTo>
                  <a:cubicBezTo>
                    <a:pt x="1527" y="7165"/>
                    <a:pt x="1478" y="7262"/>
                    <a:pt x="1430" y="7372"/>
                  </a:cubicBezTo>
                  <a:cubicBezTo>
                    <a:pt x="1418" y="7372"/>
                    <a:pt x="1394" y="7372"/>
                    <a:pt x="1381" y="7384"/>
                  </a:cubicBezTo>
                  <a:cubicBezTo>
                    <a:pt x="1126" y="7773"/>
                    <a:pt x="859" y="8151"/>
                    <a:pt x="603" y="8540"/>
                  </a:cubicBezTo>
                  <a:cubicBezTo>
                    <a:pt x="587" y="8572"/>
                    <a:pt x="614" y="8599"/>
                    <a:pt x="640" y="8599"/>
                  </a:cubicBezTo>
                  <a:cubicBezTo>
                    <a:pt x="654" y="8599"/>
                    <a:pt x="668" y="8592"/>
                    <a:pt x="676" y="8576"/>
                  </a:cubicBezTo>
                  <a:cubicBezTo>
                    <a:pt x="932" y="8235"/>
                    <a:pt x="1162" y="7871"/>
                    <a:pt x="1394" y="7518"/>
                  </a:cubicBezTo>
                  <a:cubicBezTo>
                    <a:pt x="1404" y="7523"/>
                    <a:pt x="1414" y="7526"/>
                    <a:pt x="1423" y="7526"/>
                  </a:cubicBezTo>
                  <a:cubicBezTo>
                    <a:pt x="1436" y="7526"/>
                    <a:pt x="1447" y="7520"/>
                    <a:pt x="1454" y="7506"/>
                  </a:cubicBezTo>
                  <a:cubicBezTo>
                    <a:pt x="1527" y="7384"/>
                    <a:pt x="1576" y="7262"/>
                    <a:pt x="1613" y="7129"/>
                  </a:cubicBezTo>
                  <a:cubicBezTo>
                    <a:pt x="1673" y="7335"/>
                    <a:pt x="1734" y="7530"/>
                    <a:pt x="1795" y="7737"/>
                  </a:cubicBezTo>
                  <a:cubicBezTo>
                    <a:pt x="1759" y="7773"/>
                    <a:pt x="1722" y="7810"/>
                    <a:pt x="1686" y="7859"/>
                  </a:cubicBezTo>
                  <a:cubicBezTo>
                    <a:pt x="1657" y="7887"/>
                    <a:pt x="1688" y="7931"/>
                    <a:pt x="1720" y="7931"/>
                  </a:cubicBezTo>
                  <a:cubicBezTo>
                    <a:pt x="1729" y="7931"/>
                    <a:pt x="1738" y="7927"/>
                    <a:pt x="1746" y="7919"/>
                  </a:cubicBezTo>
                  <a:cubicBezTo>
                    <a:pt x="1770" y="7895"/>
                    <a:pt x="1795" y="7871"/>
                    <a:pt x="1819" y="7835"/>
                  </a:cubicBezTo>
                  <a:lnTo>
                    <a:pt x="1856" y="7944"/>
                  </a:lnTo>
                  <a:cubicBezTo>
                    <a:pt x="1843" y="8005"/>
                    <a:pt x="1819" y="8065"/>
                    <a:pt x="1807" y="8126"/>
                  </a:cubicBezTo>
                  <a:cubicBezTo>
                    <a:pt x="1759" y="8175"/>
                    <a:pt x="1722" y="8224"/>
                    <a:pt x="1686" y="8284"/>
                  </a:cubicBezTo>
                  <a:cubicBezTo>
                    <a:pt x="1660" y="8318"/>
                    <a:pt x="1688" y="8353"/>
                    <a:pt x="1721" y="8353"/>
                  </a:cubicBezTo>
                  <a:cubicBezTo>
                    <a:pt x="1734" y="8353"/>
                    <a:pt x="1748" y="8347"/>
                    <a:pt x="1759" y="8333"/>
                  </a:cubicBezTo>
                  <a:cubicBezTo>
                    <a:pt x="1759" y="8321"/>
                    <a:pt x="1770" y="8321"/>
                    <a:pt x="1770" y="8308"/>
                  </a:cubicBezTo>
                  <a:lnTo>
                    <a:pt x="1770" y="8308"/>
                  </a:lnTo>
                  <a:cubicBezTo>
                    <a:pt x="1770" y="8333"/>
                    <a:pt x="1770" y="8345"/>
                    <a:pt x="1759" y="8370"/>
                  </a:cubicBezTo>
                  <a:cubicBezTo>
                    <a:pt x="1722" y="8406"/>
                    <a:pt x="1686" y="8454"/>
                    <a:pt x="1661" y="8491"/>
                  </a:cubicBezTo>
                  <a:cubicBezTo>
                    <a:pt x="1633" y="8519"/>
                    <a:pt x="1655" y="8568"/>
                    <a:pt x="1688" y="8568"/>
                  </a:cubicBezTo>
                  <a:cubicBezTo>
                    <a:pt x="1699" y="8568"/>
                    <a:pt x="1710" y="8563"/>
                    <a:pt x="1722" y="8552"/>
                  </a:cubicBezTo>
                  <a:lnTo>
                    <a:pt x="1722" y="8552"/>
                  </a:lnTo>
                  <a:cubicBezTo>
                    <a:pt x="1710" y="8589"/>
                    <a:pt x="1710" y="8637"/>
                    <a:pt x="1697" y="8686"/>
                  </a:cubicBezTo>
                  <a:cubicBezTo>
                    <a:pt x="1690" y="8716"/>
                    <a:pt x="1720" y="8737"/>
                    <a:pt x="1746" y="8737"/>
                  </a:cubicBezTo>
                  <a:cubicBezTo>
                    <a:pt x="1763" y="8737"/>
                    <a:pt x="1778" y="8729"/>
                    <a:pt x="1783" y="8710"/>
                  </a:cubicBezTo>
                  <a:cubicBezTo>
                    <a:pt x="1807" y="8600"/>
                    <a:pt x="1832" y="8503"/>
                    <a:pt x="1856" y="8406"/>
                  </a:cubicBezTo>
                  <a:cubicBezTo>
                    <a:pt x="1868" y="8394"/>
                    <a:pt x="1868" y="8381"/>
                    <a:pt x="1868" y="8370"/>
                  </a:cubicBezTo>
                  <a:cubicBezTo>
                    <a:pt x="1880" y="8297"/>
                    <a:pt x="1892" y="8235"/>
                    <a:pt x="1905" y="8175"/>
                  </a:cubicBezTo>
                  <a:cubicBezTo>
                    <a:pt x="1929" y="8151"/>
                    <a:pt x="1965" y="8126"/>
                    <a:pt x="1989" y="8114"/>
                  </a:cubicBezTo>
                  <a:cubicBezTo>
                    <a:pt x="2038" y="8089"/>
                    <a:pt x="2014" y="8029"/>
                    <a:pt x="1965" y="8029"/>
                  </a:cubicBezTo>
                  <a:cubicBezTo>
                    <a:pt x="1965" y="8005"/>
                    <a:pt x="1953" y="7992"/>
                    <a:pt x="1953" y="7968"/>
                  </a:cubicBezTo>
                  <a:cubicBezTo>
                    <a:pt x="2014" y="7689"/>
                    <a:pt x="2075" y="7408"/>
                    <a:pt x="2124" y="7129"/>
                  </a:cubicBezTo>
                  <a:lnTo>
                    <a:pt x="2148" y="7105"/>
                  </a:lnTo>
                  <a:cubicBezTo>
                    <a:pt x="2172" y="7081"/>
                    <a:pt x="2160" y="7056"/>
                    <a:pt x="2148" y="7032"/>
                  </a:cubicBezTo>
                  <a:cubicBezTo>
                    <a:pt x="2172" y="6910"/>
                    <a:pt x="2196" y="6776"/>
                    <a:pt x="2221" y="6643"/>
                  </a:cubicBezTo>
                  <a:lnTo>
                    <a:pt x="2232" y="6643"/>
                  </a:lnTo>
                  <a:cubicBezTo>
                    <a:pt x="2257" y="6618"/>
                    <a:pt x="2257" y="6581"/>
                    <a:pt x="2232" y="6570"/>
                  </a:cubicBezTo>
                  <a:cubicBezTo>
                    <a:pt x="2269" y="6411"/>
                    <a:pt x="2294" y="6265"/>
                    <a:pt x="2330" y="6108"/>
                  </a:cubicBezTo>
                  <a:cubicBezTo>
                    <a:pt x="2342" y="6095"/>
                    <a:pt x="2354" y="6083"/>
                    <a:pt x="2378" y="6083"/>
                  </a:cubicBezTo>
                  <a:cubicBezTo>
                    <a:pt x="2413" y="6061"/>
                    <a:pt x="2394" y="5996"/>
                    <a:pt x="2353" y="5996"/>
                  </a:cubicBezTo>
                  <a:cubicBezTo>
                    <a:pt x="2349" y="5996"/>
                    <a:pt x="2346" y="5997"/>
                    <a:pt x="2342" y="5998"/>
                  </a:cubicBezTo>
                  <a:cubicBezTo>
                    <a:pt x="2378" y="5803"/>
                    <a:pt x="2427" y="5597"/>
                    <a:pt x="2464" y="5390"/>
                  </a:cubicBezTo>
                  <a:lnTo>
                    <a:pt x="2488" y="5365"/>
                  </a:lnTo>
                  <a:cubicBezTo>
                    <a:pt x="2513" y="5354"/>
                    <a:pt x="2500" y="5317"/>
                    <a:pt x="2476" y="5305"/>
                  </a:cubicBezTo>
                  <a:cubicBezTo>
                    <a:pt x="2646" y="4332"/>
                    <a:pt x="2792" y="3359"/>
                    <a:pt x="2926" y="2386"/>
                  </a:cubicBezTo>
                  <a:cubicBezTo>
                    <a:pt x="2938" y="2374"/>
                    <a:pt x="2950" y="2362"/>
                    <a:pt x="2950" y="2349"/>
                  </a:cubicBezTo>
                  <a:cubicBezTo>
                    <a:pt x="2962" y="2265"/>
                    <a:pt x="2962" y="2179"/>
                    <a:pt x="2962" y="2094"/>
                  </a:cubicBezTo>
                  <a:cubicBezTo>
                    <a:pt x="2969" y="2067"/>
                    <a:pt x="2945" y="2051"/>
                    <a:pt x="2921" y="2051"/>
                  </a:cubicBezTo>
                  <a:cubicBezTo>
                    <a:pt x="2902" y="2051"/>
                    <a:pt x="2883" y="2060"/>
                    <a:pt x="2878" y="2082"/>
                  </a:cubicBezTo>
                  <a:cubicBezTo>
                    <a:pt x="2878" y="2119"/>
                    <a:pt x="2878" y="2155"/>
                    <a:pt x="2865" y="2192"/>
                  </a:cubicBezTo>
                  <a:lnTo>
                    <a:pt x="2853" y="2192"/>
                  </a:lnTo>
                  <a:cubicBezTo>
                    <a:pt x="2707" y="2265"/>
                    <a:pt x="2573" y="2386"/>
                    <a:pt x="2488" y="2532"/>
                  </a:cubicBezTo>
                  <a:cubicBezTo>
                    <a:pt x="2471" y="2567"/>
                    <a:pt x="2504" y="2595"/>
                    <a:pt x="2532" y="2595"/>
                  </a:cubicBezTo>
                  <a:cubicBezTo>
                    <a:pt x="2544" y="2595"/>
                    <a:pt x="2554" y="2591"/>
                    <a:pt x="2561" y="2581"/>
                  </a:cubicBezTo>
                  <a:cubicBezTo>
                    <a:pt x="2634" y="2459"/>
                    <a:pt x="2732" y="2362"/>
                    <a:pt x="2853" y="2301"/>
                  </a:cubicBezTo>
                  <a:lnTo>
                    <a:pt x="2853" y="2301"/>
                  </a:lnTo>
                  <a:lnTo>
                    <a:pt x="2816" y="2556"/>
                  </a:lnTo>
                  <a:lnTo>
                    <a:pt x="2792" y="2556"/>
                  </a:lnTo>
                  <a:cubicBezTo>
                    <a:pt x="2670" y="2592"/>
                    <a:pt x="2549" y="2690"/>
                    <a:pt x="2513" y="2824"/>
                  </a:cubicBezTo>
                  <a:cubicBezTo>
                    <a:pt x="2497" y="2848"/>
                    <a:pt x="2523" y="2872"/>
                    <a:pt x="2549" y="2872"/>
                  </a:cubicBezTo>
                  <a:cubicBezTo>
                    <a:pt x="2563" y="2872"/>
                    <a:pt x="2577" y="2865"/>
                    <a:pt x="2586" y="2848"/>
                  </a:cubicBezTo>
                  <a:cubicBezTo>
                    <a:pt x="2634" y="2751"/>
                    <a:pt x="2695" y="2678"/>
                    <a:pt x="2792" y="2654"/>
                  </a:cubicBezTo>
                  <a:lnTo>
                    <a:pt x="2792" y="2654"/>
                  </a:lnTo>
                  <a:cubicBezTo>
                    <a:pt x="2780" y="2763"/>
                    <a:pt x="2768" y="2884"/>
                    <a:pt x="2743" y="3006"/>
                  </a:cubicBezTo>
                  <a:cubicBezTo>
                    <a:pt x="2735" y="2988"/>
                    <a:pt x="2719" y="2977"/>
                    <a:pt x="2702" y="2977"/>
                  </a:cubicBezTo>
                  <a:cubicBezTo>
                    <a:pt x="2696" y="2977"/>
                    <a:pt x="2689" y="2979"/>
                    <a:pt x="2683" y="2982"/>
                  </a:cubicBezTo>
                  <a:cubicBezTo>
                    <a:pt x="2537" y="3055"/>
                    <a:pt x="2391" y="3176"/>
                    <a:pt x="2305" y="3335"/>
                  </a:cubicBezTo>
                  <a:cubicBezTo>
                    <a:pt x="2288" y="3369"/>
                    <a:pt x="2320" y="3404"/>
                    <a:pt x="2353" y="3404"/>
                  </a:cubicBezTo>
                  <a:cubicBezTo>
                    <a:pt x="2366" y="3404"/>
                    <a:pt x="2380" y="3398"/>
                    <a:pt x="2391" y="3383"/>
                  </a:cubicBezTo>
                  <a:cubicBezTo>
                    <a:pt x="2475" y="3238"/>
                    <a:pt x="2585" y="3128"/>
                    <a:pt x="2730" y="3055"/>
                  </a:cubicBezTo>
                  <a:lnTo>
                    <a:pt x="2730" y="3055"/>
                  </a:lnTo>
                  <a:cubicBezTo>
                    <a:pt x="2682" y="3428"/>
                    <a:pt x="2621" y="3801"/>
                    <a:pt x="2561" y="4162"/>
                  </a:cubicBezTo>
                  <a:cubicBezTo>
                    <a:pt x="2549" y="4155"/>
                    <a:pt x="2540" y="4152"/>
                    <a:pt x="2531" y="4152"/>
                  </a:cubicBezTo>
                  <a:cubicBezTo>
                    <a:pt x="2521" y="4152"/>
                    <a:pt x="2512" y="4155"/>
                    <a:pt x="2500" y="4162"/>
                  </a:cubicBezTo>
                  <a:cubicBezTo>
                    <a:pt x="2354" y="4271"/>
                    <a:pt x="2221" y="4405"/>
                    <a:pt x="2111" y="4563"/>
                  </a:cubicBezTo>
                  <a:cubicBezTo>
                    <a:pt x="2084" y="4590"/>
                    <a:pt x="2118" y="4624"/>
                    <a:pt x="2152" y="4624"/>
                  </a:cubicBezTo>
                  <a:cubicBezTo>
                    <a:pt x="2163" y="4624"/>
                    <a:pt x="2175" y="4621"/>
                    <a:pt x="2184" y="4611"/>
                  </a:cubicBezTo>
                  <a:cubicBezTo>
                    <a:pt x="2294" y="4478"/>
                    <a:pt x="2403" y="4344"/>
                    <a:pt x="2549" y="4235"/>
                  </a:cubicBezTo>
                  <a:lnTo>
                    <a:pt x="2549" y="4235"/>
                  </a:lnTo>
                  <a:cubicBezTo>
                    <a:pt x="2513" y="4392"/>
                    <a:pt x="2488" y="4551"/>
                    <a:pt x="2464" y="4709"/>
                  </a:cubicBezTo>
                  <a:lnTo>
                    <a:pt x="2427" y="4709"/>
                  </a:lnTo>
                  <a:cubicBezTo>
                    <a:pt x="2305" y="4806"/>
                    <a:pt x="2208" y="4940"/>
                    <a:pt x="2148" y="5098"/>
                  </a:cubicBezTo>
                  <a:cubicBezTo>
                    <a:pt x="2140" y="5128"/>
                    <a:pt x="2165" y="5149"/>
                    <a:pt x="2191" y="5149"/>
                  </a:cubicBezTo>
                  <a:cubicBezTo>
                    <a:pt x="2207" y="5149"/>
                    <a:pt x="2223" y="5141"/>
                    <a:pt x="2232" y="5122"/>
                  </a:cubicBezTo>
                  <a:cubicBezTo>
                    <a:pt x="2281" y="5000"/>
                    <a:pt x="2354" y="4903"/>
                    <a:pt x="2440" y="4818"/>
                  </a:cubicBezTo>
                  <a:lnTo>
                    <a:pt x="2440" y="4818"/>
                  </a:lnTo>
                  <a:cubicBezTo>
                    <a:pt x="2415" y="5000"/>
                    <a:pt x="2378" y="5195"/>
                    <a:pt x="2342" y="5378"/>
                  </a:cubicBezTo>
                  <a:cubicBezTo>
                    <a:pt x="2257" y="5463"/>
                    <a:pt x="2196" y="5560"/>
                    <a:pt x="2148" y="5681"/>
                  </a:cubicBezTo>
                  <a:cubicBezTo>
                    <a:pt x="2132" y="5714"/>
                    <a:pt x="2159" y="5741"/>
                    <a:pt x="2186" y="5741"/>
                  </a:cubicBezTo>
                  <a:cubicBezTo>
                    <a:pt x="2199" y="5741"/>
                    <a:pt x="2213" y="5735"/>
                    <a:pt x="2221" y="5718"/>
                  </a:cubicBezTo>
                  <a:cubicBezTo>
                    <a:pt x="2245" y="5670"/>
                    <a:pt x="2281" y="5621"/>
                    <a:pt x="2305" y="5573"/>
                  </a:cubicBezTo>
                  <a:lnTo>
                    <a:pt x="2305" y="5573"/>
                  </a:lnTo>
                  <a:cubicBezTo>
                    <a:pt x="2281" y="5730"/>
                    <a:pt x="2245" y="5900"/>
                    <a:pt x="2221" y="6071"/>
                  </a:cubicBezTo>
                  <a:cubicBezTo>
                    <a:pt x="2099" y="6144"/>
                    <a:pt x="2014" y="6254"/>
                    <a:pt x="1965" y="6387"/>
                  </a:cubicBezTo>
                  <a:cubicBezTo>
                    <a:pt x="1949" y="6411"/>
                    <a:pt x="1980" y="6435"/>
                    <a:pt x="2007" y="6435"/>
                  </a:cubicBezTo>
                  <a:cubicBezTo>
                    <a:pt x="2021" y="6435"/>
                    <a:pt x="2034" y="6428"/>
                    <a:pt x="2038" y="6411"/>
                  </a:cubicBezTo>
                  <a:cubicBezTo>
                    <a:pt x="2075" y="6338"/>
                    <a:pt x="2135" y="6265"/>
                    <a:pt x="2196" y="6205"/>
                  </a:cubicBezTo>
                  <a:lnTo>
                    <a:pt x="2196" y="6205"/>
                  </a:lnTo>
                  <a:cubicBezTo>
                    <a:pt x="2172" y="6338"/>
                    <a:pt x="2135" y="6484"/>
                    <a:pt x="2111" y="6618"/>
                  </a:cubicBezTo>
                  <a:cubicBezTo>
                    <a:pt x="2026" y="6691"/>
                    <a:pt x="1941" y="6789"/>
                    <a:pt x="1892" y="6898"/>
                  </a:cubicBezTo>
                  <a:cubicBezTo>
                    <a:pt x="1876" y="6930"/>
                    <a:pt x="1903" y="6957"/>
                    <a:pt x="1930" y="6957"/>
                  </a:cubicBezTo>
                  <a:cubicBezTo>
                    <a:pt x="1943" y="6957"/>
                    <a:pt x="1957" y="6951"/>
                    <a:pt x="1965" y="6935"/>
                  </a:cubicBezTo>
                  <a:cubicBezTo>
                    <a:pt x="2002" y="6873"/>
                    <a:pt x="2038" y="6825"/>
                    <a:pt x="2087" y="6776"/>
                  </a:cubicBezTo>
                  <a:lnTo>
                    <a:pt x="2087" y="6776"/>
                  </a:lnTo>
                  <a:cubicBezTo>
                    <a:pt x="2062" y="6886"/>
                    <a:pt x="2038" y="6995"/>
                    <a:pt x="2014" y="7117"/>
                  </a:cubicBezTo>
                  <a:cubicBezTo>
                    <a:pt x="1941" y="7189"/>
                    <a:pt x="1856" y="7275"/>
                    <a:pt x="1783" y="7360"/>
                  </a:cubicBezTo>
                  <a:cubicBezTo>
                    <a:pt x="1661" y="6922"/>
                    <a:pt x="1527" y="6497"/>
                    <a:pt x="1381" y="6071"/>
                  </a:cubicBezTo>
                  <a:cubicBezTo>
                    <a:pt x="1381" y="6059"/>
                    <a:pt x="1370" y="6059"/>
                    <a:pt x="1370" y="6046"/>
                  </a:cubicBezTo>
                  <a:cubicBezTo>
                    <a:pt x="1151" y="5037"/>
                    <a:pt x="919" y="4040"/>
                    <a:pt x="700" y="3030"/>
                  </a:cubicBezTo>
                  <a:cubicBezTo>
                    <a:pt x="591" y="2009"/>
                    <a:pt x="384" y="1011"/>
                    <a:pt x="92" y="27"/>
                  </a:cubicBezTo>
                  <a:cubicBezTo>
                    <a:pt x="88" y="8"/>
                    <a:pt x="74" y="0"/>
                    <a:pt x="6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 name="Google Shape;192;p31"/>
            <p:cNvSpPr/>
            <p:nvPr/>
          </p:nvSpPr>
          <p:spPr>
            <a:xfrm>
              <a:off x="4197799" y="1919107"/>
              <a:ext cx="20731" cy="39070"/>
            </a:xfrm>
            <a:custGeom>
              <a:avLst/>
              <a:gdLst/>
              <a:ahLst/>
              <a:cxnLst/>
              <a:rect l="l" t="t" r="r" b="b"/>
              <a:pathLst>
                <a:path w="156" h="294" extrusionOk="0">
                  <a:moveTo>
                    <a:pt x="109" y="0"/>
                  </a:moveTo>
                  <a:cubicBezTo>
                    <a:pt x="92" y="0"/>
                    <a:pt x="74" y="11"/>
                    <a:pt x="69" y="37"/>
                  </a:cubicBezTo>
                  <a:cubicBezTo>
                    <a:pt x="44" y="97"/>
                    <a:pt x="33" y="170"/>
                    <a:pt x="8" y="243"/>
                  </a:cubicBezTo>
                  <a:cubicBezTo>
                    <a:pt x="1" y="273"/>
                    <a:pt x="25" y="294"/>
                    <a:pt x="51" y="294"/>
                  </a:cubicBezTo>
                  <a:cubicBezTo>
                    <a:pt x="67" y="294"/>
                    <a:pt x="84" y="286"/>
                    <a:pt x="93" y="267"/>
                  </a:cubicBezTo>
                  <a:cubicBezTo>
                    <a:pt x="106" y="195"/>
                    <a:pt x="130" y="122"/>
                    <a:pt x="142" y="49"/>
                  </a:cubicBezTo>
                  <a:cubicBezTo>
                    <a:pt x="156" y="20"/>
                    <a:pt x="133"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 name="Google Shape;193;p31"/>
            <p:cNvSpPr/>
            <p:nvPr/>
          </p:nvSpPr>
          <p:spPr>
            <a:xfrm>
              <a:off x="4248165" y="2193795"/>
              <a:ext cx="17808" cy="51961"/>
            </a:xfrm>
            <a:custGeom>
              <a:avLst/>
              <a:gdLst/>
              <a:ahLst/>
              <a:cxnLst/>
              <a:rect l="l" t="t" r="r" b="b"/>
              <a:pathLst>
                <a:path w="134" h="391" extrusionOk="0">
                  <a:moveTo>
                    <a:pt x="94" y="1"/>
                  </a:moveTo>
                  <a:cubicBezTo>
                    <a:pt x="73" y="1"/>
                    <a:pt x="49" y="13"/>
                    <a:pt x="43" y="37"/>
                  </a:cubicBezTo>
                  <a:cubicBezTo>
                    <a:pt x="30" y="146"/>
                    <a:pt x="19" y="244"/>
                    <a:pt x="6" y="354"/>
                  </a:cubicBezTo>
                  <a:cubicBezTo>
                    <a:pt x="0" y="378"/>
                    <a:pt x="18" y="390"/>
                    <a:pt x="40" y="390"/>
                  </a:cubicBezTo>
                  <a:cubicBezTo>
                    <a:pt x="61" y="390"/>
                    <a:pt x="85" y="378"/>
                    <a:pt x="91" y="354"/>
                  </a:cubicBezTo>
                  <a:cubicBezTo>
                    <a:pt x="103" y="244"/>
                    <a:pt x="116" y="146"/>
                    <a:pt x="127" y="37"/>
                  </a:cubicBezTo>
                  <a:cubicBezTo>
                    <a:pt x="134" y="13"/>
                    <a:pt x="116"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 name="Google Shape;194;p31"/>
            <p:cNvSpPr/>
            <p:nvPr/>
          </p:nvSpPr>
          <p:spPr>
            <a:xfrm>
              <a:off x="4456673" y="2192466"/>
              <a:ext cx="59669" cy="63921"/>
            </a:xfrm>
            <a:custGeom>
              <a:avLst/>
              <a:gdLst/>
              <a:ahLst/>
              <a:cxnLst/>
              <a:rect l="l" t="t" r="r" b="b"/>
              <a:pathLst>
                <a:path w="449" h="481" extrusionOk="0">
                  <a:moveTo>
                    <a:pt x="397" y="1"/>
                  </a:moveTo>
                  <a:cubicBezTo>
                    <a:pt x="389" y="1"/>
                    <a:pt x="380" y="4"/>
                    <a:pt x="371" y="10"/>
                  </a:cubicBezTo>
                  <a:cubicBezTo>
                    <a:pt x="225" y="108"/>
                    <a:pt x="91" y="242"/>
                    <a:pt x="18" y="412"/>
                  </a:cubicBezTo>
                  <a:cubicBezTo>
                    <a:pt x="1" y="447"/>
                    <a:pt x="32" y="481"/>
                    <a:pt x="61" y="481"/>
                  </a:cubicBezTo>
                  <a:cubicBezTo>
                    <a:pt x="72" y="481"/>
                    <a:pt x="84" y="475"/>
                    <a:pt x="91" y="461"/>
                  </a:cubicBezTo>
                  <a:cubicBezTo>
                    <a:pt x="176" y="302"/>
                    <a:pt x="274" y="181"/>
                    <a:pt x="420" y="83"/>
                  </a:cubicBezTo>
                  <a:cubicBezTo>
                    <a:pt x="449" y="54"/>
                    <a:pt x="431" y="1"/>
                    <a:pt x="39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 name="Google Shape;195;p31"/>
            <p:cNvSpPr/>
            <p:nvPr/>
          </p:nvSpPr>
          <p:spPr>
            <a:xfrm>
              <a:off x="1536101" y="1636312"/>
              <a:ext cx="35482" cy="53290"/>
            </a:xfrm>
            <a:custGeom>
              <a:avLst/>
              <a:gdLst/>
              <a:ahLst/>
              <a:cxnLst/>
              <a:rect l="l" t="t" r="r" b="b"/>
              <a:pathLst>
                <a:path w="267" h="401" extrusionOk="0">
                  <a:moveTo>
                    <a:pt x="203" y="1"/>
                  </a:moveTo>
                  <a:cubicBezTo>
                    <a:pt x="194" y="1"/>
                    <a:pt x="185" y="4"/>
                    <a:pt x="177" y="12"/>
                  </a:cubicBezTo>
                  <a:cubicBezTo>
                    <a:pt x="93" y="109"/>
                    <a:pt x="31" y="219"/>
                    <a:pt x="7" y="352"/>
                  </a:cubicBezTo>
                  <a:cubicBezTo>
                    <a:pt x="0" y="381"/>
                    <a:pt x="22" y="401"/>
                    <a:pt x="44" y="401"/>
                  </a:cubicBezTo>
                  <a:cubicBezTo>
                    <a:pt x="59" y="401"/>
                    <a:pt x="75" y="390"/>
                    <a:pt x="80" y="365"/>
                  </a:cubicBezTo>
                  <a:cubicBezTo>
                    <a:pt x="117" y="255"/>
                    <a:pt x="166" y="158"/>
                    <a:pt x="239" y="73"/>
                  </a:cubicBezTo>
                  <a:cubicBezTo>
                    <a:pt x="267" y="44"/>
                    <a:pt x="236" y="1"/>
                    <a:pt x="20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 name="Google Shape;196;p31"/>
            <p:cNvSpPr/>
            <p:nvPr/>
          </p:nvSpPr>
          <p:spPr>
            <a:xfrm>
              <a:off x="1539556" y="1646412"/>
              <a:ext cx="46778" cy="71762"/>
            </a:xfrm>
            <a:custGeom>
              <a:avLst/>
              <a:gdLst/>
              <a:ahLst/>
              <a:cxnLst/>
              <a:rect l="l" t="t" r="r" b="b"/>
              <a:pathLst>
                <a:path w="352" h="540" extrusionOk="0">
                  <a:moveTo>
                    <a:pt x="292" y="1"/>
                  </a:moveTo>
                  <a:cubicBezTo>
                    <a:pt x="280" y="1"/>
                    <a:pt x="269" y="7"/>
                    <a:pt x="261" y="21"/>
                  </a:cubicBezTo>
                  <a:cubicBezTo>
                    <a:pt x="176" y="167"/>
                    <a:pt x="91" y="325"/>
                    <a:pt x="18" y="471"/>
                  </a:cubicBezTo>
                  <a:cubicBezTo>
                    <a:pt x="1" y="505"/>
                    <a:pt x="32" y="540"/>
                    <a:pt x="61" y="540"/>
                  </a:cubicBezTo>
                  <a:cubicBezTo>
                    <a:pt x="73" y="540"/>
                    <a:pt x="84" y="534"/>
                    <a:pt x="91" y="520"/>
                  </a:cubicBezTo>
                  <a:cubicBezTo>
                    <a:pt x="176" y="362"/>
                    <a:pt x="261" y="216"/>
                    <a:pt x="334" y="57"/>
                  </a:cubicBezTo>
                  <a:cubicBezTo>
                    <a:pt x="351" y="32"/>
                    <a:pt x="321" y="1"/>
                    <a:pt x="29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 name="Google Shape;197;p31"/>
            <p:cNvSpPr/>
            <p:nvPr/>
          </p:nvSpPr>
          <p:spPr>
            <a:xfrm>
              <a:off x="1548327" y="1688539"/>
              <a:ext cx="39070" cy="47841"/>
            </a:xfrm>
            <a:custGeom>
              <a:avLst/>
              <a:gdLst/>
              <a:ahLst/>
              <a:cxnLst/>
              <a:rect l="l" t="t" r="r" b="b"/>
              <a:pathLst>
                <a:path w="294" h="360" extrusionOk="0">
                  <a:moveTo>
                    <a:pt x="234" y="0"/>
                  </a:moveTo>
                  <a:cubicBezTo>
                    <a:pt x="220" y="0"/>
                    <a:pt x="206" y="6"/>
                    <a:pt x="195" y="21"/>
                  </a:cubicBezTo>
                  <a:cubicBezTo>
                    <a:pt x="134" y="105"/>
                    <a:pt x="74" y="203"/>
                    <a:pt x="25" y="300"/>
                  </a:cubicBezTo>
                  <a:cubicBezTo>
                    <a:pt x="0" y="332"/>
                    <a:pt x="25" y="360"/>
                    <a:pt x="55" y="360"/>
                  </a:cubicBezTo>
                  <a:cubicBezTo>
                    <a:pt x="69" y="360"/>
                    <a:pt x="86" y="353"/>
                    <a:pt x="98" y="337"/>
                  </a:cubicBezTo>
                  <a:cubicBezTo>
                    <a:pt x="158" y="251"/>
                    <a:pt x="207" y="154"/>
                    <a:pt x="268" y="57"/>
                  </a:cubicBezTo>
                  <a:cubicBezTo>
                    <a:pt x="293" y="31"/>
                    <a:pt x="265" y="0"/>
                    <a:pt x="23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 name="Google Shape;198;p31"/>
            <p:cNvSpPr/>
            <p:nvPr/>
          </p:nvSpPr>
          <p:spPr>
            <a:xfrm>
              <a:off x="1552580" y="1817444"/>
              <a:ext cx="38406" cy="57542"/>
            </a:xfrm>
            <a:custGeom>
              <a:avLst/>
              <a:gdLst/>
              <a:ahLst/>
              <a:cxnLst/>
              <a:rect l="l" t="t" r="r" b="b"/>
              <a:pathLst>
                <a:path w="289" h="433" extrusionOk="0">
                  <a:moveTo>
                    <a:pt x="235" y="0"/>
                  </a:moveTo>
                  <a:cubicBezTo>
                    <a:pt x="221" y="0"/>
                    <a:pt x="207" y="7"/>
                    <a:pt x="199" y="24"/>
                  </a:cubicBezTo>
                  <a:cubicBezTo>
                    <a:pt x="139" y="133"/>
                    <a:pt x="78" y="254"/>
                    <a:pt x="17" y="364"/>
                  </a:cubicBezTo>
                  <a:cubicBezTo>
                    <a:pt x="0" y="398"/>
                    <a:pt x="32" y="433"/>
                    <a:pt x="60" y="433"/>
                  </a:cubicBezTo>
                  <a:cubicBezTo>
                    <a:pt x="72" y="433"/>
                    <a:pt x="83" y="427"/>
                    <a:pt x="90" y="413"/>
                  </a:cubicBezTo>
                  <a:cubicBezTo>
                    <a:pt x="151" y="291"/>
                    <a:pt x="212" y="181"/>
                    <a:pt x="272" y="60"/>
                  </a:cubicBezTo>
                  <a:cubicBezTo>
                    <a:pt x="288" y="27"/>
                    <a:pt x="261" y="0"/>
                    <a:pt x="235"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9" name="Google Shape;199;p31"/>
            <p:cNvSpPr/>
            <p:nvPr/>
          </p:nvSpPr>
          <p:spPr>
            <a:xfrm>
              <a:off x="1578095" y="1993526"/>
              <a:ext cx="45183" cy="75882"/>
            </a:xfrm>
            <a:custGeom>
              <a:avLst/>
              <a:gdLst/>
              <a:ahLst/>
              <a:cxnLst/>
              <a:rect l="l" t="t" r="r" b="b"/>
              <a:pathLst>
                <a:path w="340" h="571" extrusionOk="0">
                  <a:moveTo>
                    <a:pt x="283" y="1"/>
                  </a:moveTo>
                  <a:cubicBezTo>
                    <a:pt x="275" y="1"/>
                    <a:pt x="268" y="4"/>
                    <a:pt x="263" y="12"/>
                  </a:cubicBezTo>
                  <a:cubicBezTo>
                    <a:pt x="141" y="158"/>
                    <a:pt x="44" y="328"/>
                    <a:pt x="7" y="510"/>
                  </a:cubicBezTo>
                  <a:cubicBezTo>
                    <a:pt x="0" y="547"/>
                    <a:pt x="27" y="570"/>
                    <a:pt x="53" y="570"/>
                  </a:cubicBezTo>
                  <a:cubicBezTo>
                    <a:pt x="71" y="570"/>
                    <a:pt x="88" y="559"/>
                    <a:pt x="93" y="534"/>
                  </a:cubicBezTo>
                  <a:cubicBezTo>
                    <a:pt x="129" y="364"/>
                    <a:pt x="202" y="218"/>
                    <a:pt x="312" y="72"/>
                  </a:cubicBezTo>
                  <a:cubicBezTo>
                    <a:pt x="340" y="44"/>
                    <a:pt x="309" y="1"/>
                    <a:pt x="28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0" name="Google Shape;200;p31"/>
            <p:cNvSpPr/>
            <p:nvPr/>
          </p:nvSpPr>
          <p:spPr>
            <a:xfrm>
              <a:off x="1583411" y="2017447"/>
              <a:ext cx="49436" cy="74818"/>
            </a:xfrm>
            <a:custGeom>
              <a:avLst/>
              <a:gdLst/>
              <a:ahLst/>
              <a:cxnLst/>
              <a:rect l="l" t="t" r="r" b="b"/>
              <a:pathLst>
                <a:path w="372" h="563" extrusionOk="0">
                  <a:moveTo>
                    <a:pt x="319" y="0"/>
                  </a:moveTo>
                  <a:cubicBezTo>
                    <a:pt x="304" y="0"/>
                    <a:pt x="288" y="8"/>
                    <a:pt x="283" y="27"/>
                  </a:cubicBezTo>
                  <a:cubicBezTo>
                    <a:pt x="223" y="197"/>
                    <a:pt x="126" y="354"/>
                    <a:pt x="28" y="500"/>
                  </a:cubicBezTo>
                  <a:cubicBezTo>
                    <a:pt x="1" y="528"/>
                    <a:pt x="35" y="562"/>
                    <a:pt x="64" y="562"/>
                  </a:cubicBezTo>
                  <a:cubicBezTo>
                    <a:pt x="73" y="562"/>
                    <a:pt x="83" y="558"/>
                    <a:pt x="89" y="549"/>
                  </a:cubicBezTo>
                  <a:cubicBezTo>
                    <a:pt x="210" y="403"/>
                    <a:pt x="296" y="233"/>
                    <a:pt x="356" y="51"/>
                  </a:cubicBezTo>
                  <a:cubicBezTo>
                    <a:pt x="371" y="21"/>
                    <a:pt x="345" y="0"/>
                    <a:pt x="31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1" name="Google Shape;201;p31"/>
            <p:cNvSpPr/>
            <p:nvPr/>
          </p:nvSpPr>
          <p:spPr>
            <a:xfrm>
              <a:off x="1608793" y="2174525"/>
              <a:ext cx="41994" cy="80799"/>
            </a:xfrm>
            <a:custGeom>
              <a:avLst/>
              <a:gdLst/>
              <a:ahLst/>
              <a:cxnLst/>
              <a:rect l="l" t="t" r="r" b="b"/>
              <a:pathLst>
                <a:path w="316" h="608" extrusionOk="0">
                  <a:moveTo>
                    <a:pt x="262" y="1"/>
                  </a:moveTo>
                  <a:cubicBezTo>
                    <a:pt x="248" y="1"/>
                    <a:pt x="235" y="8"/>
                    <a:pt x="227" y="24"/>
                  </a:cubicBezTo>
                  <a:cubicBezTo>
                    <a:pt x="129" y="182"/>
                    <a:pt x="56" y="364"/>
                    <a:pt x="8" y="559"/>
                  </a:cubicBezTo>
                  <a:cubicBezTo>
                    <a:pt x="0" y="587"/>
                    <a:pt x="22" y="607"/>
                    <a:pt x="46" y="607"/>
                  </a:cubicBezTo>
                  <a:cubicBezTo>
                    <a:pt x="63" y="607"/>
                    <a:pt x="82" y="597"/>
                    <a:pt x="92" y="572"/>
                  </a:cubicBezTo>
                  <a:cubicBezTo>
                    <a:pt x="141" y="401"/>
                    <a:pt x="202" y="231"/>
                    <a:pt x="300" y="61"/>
                  </a:cubicBezTo>
                  <a:cubicBezTo>
                    <a:pt x="316" y="28"/>
                    <a:pt x="289"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2" name="Google Shape;202;p31"/>
            <p:cNvSpPr/>
            <p:nvPr/>
          </p:nvSpPr>
          <p:spPr>
            <a:xfrm>
              <a:off x="1617298" y="2201370"/>
              <a:ext cx="51297" cy="86114"/>
            </a:xfrm>
            <a:custGeom>
              <a:avLst/>
              <a:gdLst/>
              <a:ahLst/>
              <a:cxnLst/>
              <a:rect l="l" t="t" r="r" b="b"/>
              <a:pathLst>
                <a:path w="386" h="648" extrusionOk="0">
                  <a:moveTo>
                    <a:pt x="331" y="0"/>
                  </a:moveTo>
                  <a:cubicBezTo>
                    <a:pt x="318" y="0"/>
                    <a:pt x="304" y="8"/>
                    <a:pt x="296" y="29"/>
                  </a:cubicBezTo>
                  <a:cubicBezTo>
                    <a:pt x="199" y="211"/>
                    <a:pt x="101" y="394"/>
                    <a:pt x="17" y="588"/>
                  </a:cubicBezTo>
                  <a:cubicBezTo>
                    <a:pt x="1" y="621"/>
                    <a:pt x="27" y="648"/>
                    <a:pt x="54" y="648"/>
                  </a:cubicBezTo>
                  <a:cubicBezTo>
                    <a:pt x="68" y="648"/>
                    <a:pt x="82" y="641"/>
                    <a:pt x="90" y="624"/>
                  </a:cubicBezTo>
                  <a:cubicBezTo>
                    <a:pt x="187" y="442"/>
                    <a:pt x="272" y="260"/>
                    <a:pt x="369" y="65"/>
                  </a:cubicBezTo>
                  <a:cubicBezTo>
                    <a:pt x="385" y="33"/>
                    <a:pt x="358" y="0"/>
                    <a:pt x="33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3" name="Google Shape;203;p31"/>
            <p:cNvSpPr/>
            <p:nvPr/>
          </p:nvSpPr>
          <p:spPr>
            <a:xfrm>
              <a:off x="1636568" y="2392734"/>
              <a:ext cx="41728" cy="62459"/>
            </a:xfrm>
            <a:custGeom>
              <a:avLst/>
              <a:gdLst/>
              <a:ahLst/>
              <a:cxnLst/>
              <a:rect l="l" t="t" r="r" b="b"/>
              <a:pathLst>
                <a:path w="314" h="470" extrusionOk="0">
                  <a:moveTo>
                    <a:pt x="259" y="1"/>
                  </a:moveTo>
                  <a:cubicBezTo>
                    <a:pt x="246" y="1"/>
                    <a:pt x="232" y="8"/>
                    <a:pt x="224" y="24"/>
                  </a:cubicBezTo>
                  <a:cubicBezTo>
                    <a:pt x="151" y="146"/>
                    <a:pt x="78" y="279"/>
                    <a:pt x="18" y="401"/>
                  </a:cubicBezTo>
                  <a:cubicBezTo>
                    <a:pt x="0" y="435"/>
                    <a:pt x="32" y="469"/>
                    <a:pt x="60" y="469"/>
                  </a:cubicBezTo>
                  <a:cubicBezTo>
                    <a:pt x="72" y="469"/>
                    <a:pt x="83" y="463"/>
                    <a:pt x="91" y="449"/>
                  </a:cubicBezTo>
                  <a:cubicBezTo>
                    <a:pt x="164" y="328"/>
                    <a:pt x="237" y="194"/>
                    <a:pt x="297" y="60"/>
                  </a:cubicBezTo>
                  <a:cubicBezTo>
                    <a:pt x="313" y="28"/>
                    <a:pt x="286" y="1"/>
                    <a:pt x="25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4" name="Google Shape;204;p31"/>
            <p:cNvSpPr/>
            <p:nvPr/>
          </p:nvSpPr>
          <p:spPr>
            <a:xfrm>
              <a:off x="1645870" y="2412137"/>
              <a:ext cx="45316" cy="84785"/>
            </a:xfrm>
            <a:custGeom>
              <a:avLst/>
              <a:gdLst/>
              <a:ahLst/>
              <a:cxnLst/>
              <a:rect l="l" t="t" r="r" b="b"/>
              <a:pathLst>
                <a:path w="341" h="638" extrusionOk="0">
                  <a:moveTo>
                    <a:pt x="281" y="1"/>
                  </a:moveTo>
                  <a:cubicBezTo>
                    <a:pt x="268" y="1"/>
                    <a:pt x="255" y="8"/>
                    <a:pt x="251" y="24"/>
                  </a:cubicBezTo>
                  <a:cubicBezTo>
                    <a:pt x="167" y="206"/>
                    <a:pt x="81" y="389"/>
                    <a:pt x="8" y="583"/>
                  </a:cubicBezTo>
                  <a:cubicBezTo>
                    <a:pt x="0" y="616"/>
                    <a:pt x="30" y="637"/>
                    <a:pt x="58" y="637"/>
                  </a:cubicBezTo>
                  <a:cubicBezTo>
                    <a:pt x="72" y="637"/>
                    <a:pt x="85" y="632"/>
                    <a:pt x="94" y="619"/>
                  </a:cubicBezTo>
                  <a:cubicBezTo>
                    <a:pt x="178" y="425"/>
                    <a:pt x="251" y="243"/>
                    <a:pt x="324" y="60"/>
                  </a:cubicBezTo>
                  <a:cubicBezTo>
                    <a:pt x="340" y="28"/>
                    <a:pt x="308" y="1"/>
                    <a:pt x="28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5" name="Google Shape;205;p31"/>
            <p:cNvSpPr/>
            <p:nvPr/>
          </p:nvSpPr>
          <p:spPr>
            <a:xfrm>
              <a:off x="1657697" y="2591940"/>
              <a:ext cx="44918" cy="65649"/>
            </a:xfrm>
            <a:custGeom>
              <a:avLst/>
              <a:gdLst/>
              <a:ahLst/>
              <a:cxnLst/>
              <a:rect l="l" t="t" r="r" b="b"/>
              <a:pathLst>
                <a:path w="338" h="494" extrusionOk="0">
                  <a:moveTo>
                    <a:pt x="278" y="0"/>
                  </a:moveTo>
                  <a:cubicBezTo>
                    <a:pt x="266" y="0"/>
                    <a:pt x="255" y="6"/>
                    <a:pt x="248" y="20"/>
                  </a:cubicBezTo>
                  <a:cubicBezTo>
                    <a:pt x="162" y="155"/>
                    <a:pt x="89" y="301"/>
                    <a:pt x="16" y="434"/>
                  </a:cubicBezTo>
                  <a:cubicBezTo>
                    <a:pt x="0" y="466"/>
                    <a:pt x="27" y="494"/>
                    <a:pt x="54" y="494"/>
                  </a:cubicBezTo>
                  <a:cubicBezTo>
                    <a:pt x="68" y="494"/>
                    <a:pt x="81" y="487"/>
                    <a:pt x="89" y="471"/>
                  </a:cubicBezTo>
                  <a:cubicBezTo>
                    <a:pt x="175" y="337"/>
                    <a:pt x="248" y="203"/>
                    <a:pt x="321" y="69"/>
                  </a:cubicBezTo>
                  <a:cubicBezTo>
                    <a:pt x="338" y="35"/>
                    <a:pt x="307" y="0"/>
                    <a:pt x="27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6" name="Google Shape;206;p31"/>
            <p:cNvSpPr/>
            <p:nvPr/>
          </p:nvSpPr>
          <p:spPr>
            <a:xfrm>
              <a:off x="1696236" y="2814534"/>
              <a:ext cx="38140" cy="57675"/>
            </a:xfrm>
            <a:custGeom>
              <a:avLst/>
              <a:gdLst/>
              <a:ahLst/>
              <a:cxnLst/>
              <a:rect l="l" t="t" r="r" b="b"/>
              <a:pathLst>
                <a:path w="287" h="434" extrusionOk="0">
                  <a:moveTo>
                    <a:pt x="232" y="1"/>
                  </a:moveTo>
                  <a:cubicBezTo>
                    <a:pt x="217" y="1"/>
                    <a:pt x="201" y="8"/>
                    <a:pt x="188" y="24"/>
                  </a:cubicBezTo>
                  <a:cubicBezTo>
                    <a:pt x="128" y="134"/>
                    <a:pt x="67" y="255"/>
                    <a:pt x="18" y="364"/>
                  </a:cubicBezTo>
                  <a:cubicBezTo>
                    <a:pt x="1" y="399"/>
                    <a:pt x="27" y="433"/>
                    <a:pt x="56" y="433"/>
                  </a:cubicBezTo>
                  <a:cubicBezTo>
                    <a:pt x="68" y="433"/>
                    <a:pt x="81" y="427"/>
                    <a:pt x="91" y="413"/>
                  </a:cubicBezTo>
                  <a:cubicBezTo>
                    <a:pt x="152" y="291"/>
                    <a:pt x="213" y="182"/>
                    <a:pt x="261" y="61"/>
                  </a:cubicBezTo>
                  <a:cubicBezTo>
                    <a:pt x="286" y="28"/>
                    <a:pt x="262" y="1"/>
                    <a:pt x="23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7" name="Google Shape;207;p31"/>
            <p:cNvSpPr/>
            <p:nvPr/>
          </p:nvSpPr>
          <p:spPr>
            <a:xfrm>
              <a:off x="1695173" y="2838322"/>
              <a:ext cx="54353" cy="75217"/>
            </a:xfrm>
            <a:custGeom>
              <a:avLst/>
              <a:gdLst/>
              <a:ahLst/>
              <a:cxnLst/>
              <a:rect l="l" t="t" r="r" b="b"/>
              <a:pathLst>
                <a:path w="409" h="566" extrusionOk="0">
                  <a:moveTo>
                    <a:pt x="347" y="0"/>
                  </a:moveTo>
                  <a:cubicBezTo>
                    <a:pt x="336" y="0"/>
                    <a:pt x="325" y="5"/>
                    <a:pt x="318" y="15"/>
                  </a:cubicBezTo>
                  <a:cubicBezTo>
                    <a:pt x="221" y="185"/>
                    <a:pt x="112" y="344"/>
                    <a:pt x="26" y="501"/>
                  </a:cubicBezTo>
                  <a:cubicBezTo>
                    <a:pt x="0" y="536"/>
                    <a:pt x="30" y="565"/>
                    <a:pt x="63" y="565"/>
                  </a:cubicBezTo>
                  <a:cubicBezTo>
                    <a:pt x="76" y="565"/>
                    <a:pt x="89" y="561"/>
                    <a:pt x="99" y="550"/>
                  </a:cubicBezTo>
                  <a:cubicBezTo>
                    <a:pt x="196" y="392"/>
                    <a:pt x="294" y="222"/>
                    <a:pt x="391" y="64"/>
                  </a:cubicBezTo>
                  <a:cubicBezTo>
                    <a:pt x="408" y="29"/>
                    <a:pt x="376" y="0"/>
                    <a:pt x="34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8" name="Google Shape;208;p31"/>
            <p:cNvSpPr/>
            <p:nvPr/>
          </p:nvSpPr>
          <p:spPr>
            <a:xfrm>
              <a:off x="1729326" y="3036730"/>
              <a:ext cx="37609" cy="67376"/>
            </a:xfrm>
            <a:custGeom>
              <a:avLst/>
              <a:gdLst/>
              <a:ahLst/>
              <a:cxnLst/>
              <a:rect l="l" t="t" r="r" b="b"/>
              <a:pathLst>
                <a:path w="283" h="507" extrusionOk="0">
                  <a:moveTo>
                    <a:pt x="226" y="0"/>
                  </a:moveTo>
                  <a:cubicBezTo>
                    <a:pt x="216" y="0"/>
                    <a:pt x="205" y="6"/>
                    <a:pt x="195" y="18"/>
                  </a:cubicBezTo>
                  <a:cubicBezTo>
                    <a:pt x="85" y="152"/>
                    <a:pt x="25" y="298"/>
                    <a:pt x="1" y="468"/>
                  </a:cubicBezTo>
                  <a:cubicBezTo>
                    <a:pt x="1" y="494"/>
                    <a:pt x="22" y="506"/>
                    <a:pt x="43" y="506"/>
                  </a:cubicBezTo>
                  <a:cubicBezTo>
                    <a:pt x="61" y="506"/>
                    <a:pt x="80" y="497"/>
                    <a:pt x="85" y="480"/>
                  </a:cubicBezTo>
                  <a:cubicBezTo>
                    <a:pt x="110" y="322"/>
                    <a:pt x="171" y="200"/>
                    <a:pt x="256" y="79"/>
                  </a:cubicBezTo>
                  <a:cubicBezTo>
                    <a:pt x="283" y="43"/>
                    <a:pt x="257"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9" name="Google Shape;209;p31"/>
            <p:cNvSpPr/>
            <p:nvPr/>
          </p:nvSpPr>
          <p:spPr>
            <a:xfrm>
              <a:off x="1737167" y="3074737"/>
              <a:ext cx="44519" cy="61396"/>
            </a:xfrm>
            <a:custGeom>
              <a:avLst/>
              <a:gdLst/>
              <a:ahLst/>
              <a:cxnLst/>
              <a:rect l="l" t="t" r="r" b="b"/>
              <a:pathLst>
                <a:path w="335" h="462" extrusionOk="0">
                  <a:moveTo>
                    <a:pt x="271" y="0"/>
                  </a:moveTo>
                  <a:cubicBezTo>
                    <a:pt x="262" y="0"/>
                    <a:pt x="253" y="4"/>
                    <a:pt x="245" y="12"/>
                  </a:cubicBezTo>
                  <a:cubicBezTo>
                    <a:pt x="148" y="133"/>
                    <a:pt x="63" y="255"/>
                    <a:pt x="15" y="413"/>
                  </a:cubicBezTo>
                  <a:cubicBezTo>
                    <a:pt x="1" y="441"/>
                    <a:pt x="23" y="461"/>
                    <a:pt x="49" y="461"/>
                  </a:cubicBezTo>
                  <a:cubicBezTo>
                    <a:pt x="68" y="461"/>
                    <a:pt x="89" y="451"/>
                    <a:pt x="99" y="425"/>
                  </a:cubicBezTo>
                  <a:cubicBezTo>
                    <a:pt x="148" y="303"/>
                    <a:pt x="221" y="182"/>
                    <a:pt x="307" y="73"/>
                  </a:cubicBezTo>
                  <a:cubicBezTo>
                    <a:pt x="335" y="44"/>
                    <a:pt x="304" y="0"/>
                    <a:pt x="27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0" name="Google Shape;210;p31"/>
            <p:cNvSpPr/>
            <p:nvPr/>
          </p:nvSpPr>
          <p:spPr>
            <a:xfrm>
              <a:off x="1743413" y="3234739"/>
              <a:ext cx="59403" cy="78274"/>
            </a:xfrm>
            <a:custGeom>
              <a:avLst/>
              <a:gdLst/>
              <a:ahLst/>
              <a:cxnLst/>
              <a:rect l="l" t="t" r="r" b="b"/>
              <a:pathLst>
                <a:path w="447" h="589" extrusionOk="0">
                  <a:moveTo>
                    <a:pt x="383" y="1"/>
                  </a:moveTo>
                  <a:cubicBezTo>
                    <a:pt x="374" y="1"/>
                    <a:pt x="365" y="4"/>
                    <a:pt x="357" y="12"/>
                  </a:cubicBezTo>
                  <a:cubicBezTo>
                    <a:pt x="211" y="158"/>
                    <a:pt x="89" y="340"/>
                    <a:pt x="16" y="534"/>
                  </a:cubicBezTo>
                  <a:cubicBezTo>
                    <a:pt x="0" y="567"/>
                    <a:pt x="33" y="589"/>
                    <a:pt x="60" y="589"/>
                  </a:cubicBezTo>
                  <a:cubicBezTo>
                    <a:pt x="73" y="589"/>
                    <a:pt x="85" y="583"/>
                    <a:pt x="89" y="571"/>
                  </a:cubicBezTo>
                  <a:cubicBezTo>
                    <a:pt x="174" y="377"/>
                    <a:pt x="271" y="218"/>
                    <a:pt x="417" y="72"/>
                  </a:cubicBezTo>
                  <a:cubicBezTo>
                    <a:pt x="446" y="44"/>
                    <a:pt x="415" y="1"/>
                    <a:pt x="38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1" name="Google Shape;211;p31"/>
            <p:cNvSpPr/>
            <p:nvPr/>
          </p:nvSpPr>
          <p:spPr>
            <a:xfrm>
              <a:off x="1608129" y="3185436"/>
              <a:ext cx="333029" cy="228841"/>
            </a:xfrm>
            <a:custGeom>
              <a:avLst/>
              <a:gdLst/>
              <a:ahLst/>
              <a:cxnLst/>
              <a:rect l="l" t="t" r="r" b="b"/>
              <a:pathLst>
                <a:path w="2506" h="1722" extrusionOk="0">
                  <a:moveTo>
                    <a:pt x="2311" y="735"/>
                  </a:moveTo>
                  <a:lnTo>
                    <a:pt x="2311" y="735"/>
                  </a:lnTo>
                  <a:cubicBezTo>
                    <a:pt x="2043" y="942"/>
                    <a:pt x="1764" y="1161"/>
                    <a:pt x="1496" y="1380"/>
                  </a:cubicBezTo>
                  <a:cubicBezTo>
                    <a:pt x="1504" y="1350"/>
                    <a:pt x="1479" y="1329"/>
                    <a:pt x="1456" y="1329"/>
                  </a:cubicBezTo>
                  <a:cubicBezTo>
                    <a:pt x="1441" y="1329"/>
                    <a:pt x="1428" y="1337"/>
                    <a:pt x="1423" y="1356"/>
                  </a:cubicBezTo>
                  <a:cubicBezTo>
                    <a:pt x="1386" y="1441"/>
                    <a:pt x="1338" y="1514"/>
                    <a:pt x="1289" y="1587"/>
                  </a:cubicBezTo>
                  <a:cubicBezTo>
                    <a:pt x="1265" y="1562"/>
                    <a:pt x="1241" y="1551"/>
                    <a:pt x="1216" y="1538"/>
                  </a:cubicBezTo>
                  <a:lnTo>
                    <a:pt x="1229" y="1526"/>
                  </a:lnTo>
                  <a:lnTo>
                    <a:pt x="1411" y="1234"/>
                  </a:lnTo>
                  <a:cubicBezTo>
                    <a:pt x="1411" y="1251"/>
                    <a:pt x="1429" y="1274"/>
                    <a:pt x="1452" y="1274"/>
                  </a:cubicBezTo>
                  <a:cubicBezTo>
                    <a:pt x="1462" y="1274"/>
                    <a:pt x="1473" y="1270"/>
                    <a:pt x="1484" y="1259"/>
                  </a:cubicBezTo>
                  <a:cubicBezTo>
                    <a:pt x="1751" y="1051"/>
                    <a:pt x="2019" y="869"/>
                    <a:pt x="2311" y="735"/>
                  </a:cubicBezTo>
                  <a:close/>
                  <a:moveTo>
                    <a:pt x="1939" y="1"/>
                  </a:moveTo>
                  <a:cubicBezTo>
                    <a:pt x="1901" y="1"/>
                    <a:pt x="1880" y="59"/>
                    <a:pt x="1922" y="91"/>
                  </a:cubicBezTo>
                  <a:cubicBezTo>
                    <a:pt x="2129" y="200"/>
                    <a:pt x="2299" y="383"/>
                    <a:pt x="2408" y="602"/>
                  </a:cubicBezTo>
                  <a:cubicBezTo>
                    <a:pt x="2043" y="735"/>
                    <a:pt x="1715" y="930"/>
                    <a:pt x="1435" y="1197"/>
                  </a:cubicBezTo>
                  <a:cubicBezTo>
                    <a:pt x="1448" y="1149"/>
                    <a:pt x="1472" y="1113"/>
                    <a:pt x="1496" y="1076"/>
                  </a:cubicBezTo>
                  <a:cubicBezTo>
                    <a:pt x="1513" y="1043"/>
                    <a:pt x="1486" y="1017"/>
                    <a:pt x="1459" y="1017"/>
                  </a:cubicBezTo>
                  <a:cubicBezTo>
                    <a:pt x="1445" y="1017"/>
                    <a:pt x="1432" y="1023"/>
                    <a:pt x="1423" y="1040"/>
                  </a:cubicBezTo>
                  <a:cubicBezTo>
                    <a:pt x="1338" y="1186"/>
                    <a:pt x="1241" y="1332"/>
                    <a:pt x="1156" y="1478"/>
                  </a:cubicBezTo>
                  <a:lnTo>
                    <a:pt x="1156" y="1489"/>
                  </a:lnTo>
                  <a:cubicBezTo>
                    <a:pt x="876" y="1295"/>
                    <a:pt x="596" y="1100"/>
                    <a:pt x="305" y="930"/>
                  </a:cubicBezTo>
                  <a:cubicBezTo>
                    <a:pt x="341" y="905"/>
                    <a:pt x="365" y="869"/>
                    <a:pt x="378" y="821"/>
                  </a:cubicBezTo>
                  <a:cubicBezTo>
                    <a:pt x="414" y="662"/>
                    <a:pt x="426" y="492"/>
                    <a:pt x="451" y="334"/>
                  </a:cubicBezTo>
                  <a:cubicBezTo>
                    <a:pt x="458" y="298"/>
                    <a:pt x="434" y="274"/>
                    <a:pt x="412" y="274"/>
                  </a:cubicBezTo>
                  <a:cubicBezTo>
                    <a:pt x="397" y="274"/>
                    <a:pt x="382" y="285"/>
                    <a:pt x="378" y="310"/>
                  </a:cubicBezTo>
                  <a:cubicBezTo>
                    <a:pt x="341" y="443"/>
                    <a:pt x="316" y="589"/>
                    <a:pt x="292" y="724"/>
                  </a:cubicBezTo>
                  <a:cubicBezTo>
                    <a:pt x="280" y="748"/>
                    <a:pt x="280" y="784"/>
                    <a:pt x="280" y="796"/>
                  </a:cubicBezTo>
                  <a:cubicBezTo>
                    <a:pt x="257" y="828"/>
                    <a:pt x="236" y="839"/>
                    <a:pt x="218" y="839"/>
                  </a:cubicBezTo>
                  <a:cubicBezTo>
                    <a:pt x="188" y="839"/>
                    <a:pt x="166" y="807"/>
                    <a:pt x="159" y="784"/>
                  </a:cubicBezTo>
                  <a:cubicBezTo>
                    <a:pt x="122" y="699"/>
                    <a:pt x="195" y="626"/>
                    <a:pt x="232" y="553"/>
                  </a:cubicBezTo>
                  <a:cubicBezTo>
                    <a:pt x="250" y="516"/>
                    <a:pt x="219" y="480"/>
                    <a:pt x="188" y="480"/>
                  </a:cubicBezTo>
                  <a:cubicBezTo>
                    <a:pt x="178" y="480"/>
                    <a:pt x="167" y="483"/>
                    <a:pt x="159" y="492"/>
                  </a:cubicBezTo>
                  <a:cubicBezTo>
                    <a:pt x="73" y="589"/>
                    <a:pt x="0" y="784"/>
                    <a:pt x="97" y="894"/>
                  </a:cubicBezTo>
                  <a:cubicBezTo>
                    <a:pt x="97" y="894"/>
                    <a:pt x="97" y="905"/>
                    <a:pt x="110" y="905"/>
                  </a:cubicBezTo>
                  <a:cubicBezTo>
                    <a:pt x="499" y="1137"/>
                    <a:pt x="864" y="1392"/>
                    <a:pt x="1241" y="1648"/>
                  </a:cubicBezTo>
                  <a:cubicBezTo>
                    <a:pt x="1222" y="1684"/>
                    <a:pt x="1245" y="1721"/>
                    <a:pt x="1274" y="1721"/>
                  </a:cubicBezTo>
                  <a:cubicBezTo>
                    <a:pt x="1283" y="1721"/>
                    <a:pt x="1293" y="1717"/>
                    <a:pt x="1302" y="1708"/>
                  </a:cubicBezTo>
                  <a:lnTo>
                    <a:pt x="1314" y="1696"/>
                  </a:lnTo>
                  <a:cubicBezTo>
                    <a:pt x="1338" y="1696"/>
                    <a:pt x="1350" y="1672"/>
                    <a:pt x="1350" y="1659"/>
                  </a:cubicBezTo>
                  <a:cubicBezTo>
                    <a:pt x="1386" y="1611"/>
                    <a:pt x="1411" y="1562"/>
                    <a:pt x="1435" y="1514"/>
                  </a:cubicBezTo>
                  <a:cubicBezTo>
                    <a:pt x="1459" y="1514"/>
                    <a:pt x="1472" y="1514"/>
                    <a:pt x="1484" y="1502"/>
                  </a:cubicBezTo>
                  <a:cubicBezTo>
                    <a:pt x="1800" y="1259"/>
                    <a:pt x="2116" y="1003"/>
                    <a:pt x="2432" y="748"/>
                  </a:cubicBezTo>
                  <a:cubicBezTo>
                    <a:pt x="2457" y="724"/>
                    <a:pt x="2445" y="699"/>
                    <a:pt x="2421" y="687"/>
                  </a:cubicBezTo>
                  <a:cubicBezTo>
                    <a:pt x="2445" y="675"/>
                    <a:pt x="2457" y="675"/>
                    <a:pt x="2469" y="662"/>
                  </a:cubicBezTo>
                  <a:cubicBezTo>
                    <a:pt x="2505" y="651"/>
                    <a:pt x="2505" y="614"/>
                    <a:pt x="2494" y="602"/>
                  </a:cubicBezTo>
                  <a:lnTo>
                    <a:pt x="2494" y="565"/>
                  </a:lnTo>
                  <a:cubicBezTo>
                    <a:pt x="2384" y="322"/>
                    <a:pt x="2189" y="127"/>
                    <a:pt x="1959" y="6"/>
                  </a:cubicBezTo>
                  <a:cubicBezTo>
                    <a:pt x="1952" y="2"/>
                    <a:pt x="1945" y="1"/>
                    <a:pt x="19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2" name="Google Shape;212;p31"/>
            <p:cNvSpPr/>
            <p:nvPr/>
          </p:nvSpPr>
          <p:spPr>
            <a:xfrm>
              <a:off x="1772383" y="3454543"/>
              <a:ext cx="36811" cy="66048"/>
            </a:xfrm>
            <a:custGeom>
              <a:avLst/>
              <a:gdLst/>
              <a:ahLst/>
              <a:cxnLst/>
              <a:rect l="l" t="t" r="r" b="b"/>
              <a:pathLst>
                <a:path w="277" h="497" extrusionOk="0">
                  <a:moveTo>
                    <a:pt x="222" y="1"/>
                  </a:moveTo>
                  <a:cubicBezTo>
                    <a:pt x="209" y="1"/>
                    <a:pt x="196" y="8"/>
                    <a:pt x="187" y="24"/>
                  </a:cubicBezTo>
                  <a:cubicBezTo>
                    <a:pt x="126" y="158"/>
                    <a:pt x="66" y="304"/>
                    <a:pt x="17" y="437"/>
                  </a:cubicBezTo>
                  <a:cubicBezTo>
                    <a:pt x="1" y="470"/>
                    <a:pt x="33" y="497"/>
                    <a:pt x="60" y="497"/>
                  </a:cubicBezTo>
                  <a:cubicBezTo>
                    <a:pt x="74" y="497"/>
                    <a:pt x="86" y="490"/>
                    <a:pt x="90" y="474"/>
                  </a:cubicBezTo>
                  <a:cubicBezTo>
                    <a:pt x="150" y="340"/>
                    <a:pt x="212" y="194"/>
                    <a:pt x="260" y="61"/>
                  </a:cubicBezTo>
                  <a:cubicBezTo>
                    <a:pt x="277" y="28"/>
                    <a:pt x="249" y="1"/>
                    <a:pt x="22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3" name="Google Shape;213;p31"/>
            <p:cNvSpPr/>
            <p:nvPr/>
          </p:nvSpPr>
          <p:spPr>
            <a:xfrm>
              <a:off x="1785274" y="3486836"/>
              <a:ext cx="56214" cy="72294"/>
            </a:xfrm>
            <a:custGeom>
              <a:avLst/>
              <a:gdLst/>
              <a:ahLst/>
              <a:cxnLst/>
              <a:rect l="l" t="t" r="r" b="b"/>
              <a:pathLst>
                <a:path w="423" h="544" extrusionOk="0">
                  <a:moveTo>
                    <a:pt x="360" y="1"/>
                  </a:moveTo>
                  <a:cubicBezTo>
                    <a:pt x="351" y="1"/>
                    <a:pt x="342" y="4"/>
                    <a:pt x="334" y="12"/>
                  </a:cubicBezTo>
                  <a:cubicBezTo>
                    <a:pt x="199" y="145"/>
                    <a:pt x="102" y="304"/>
                    <a:pt x="17" y="474"/>
                  </a:cubicBezTo>
                  <a:cubicBezTo>
                    <a:pt x="0" y="509"/>
                    <a:pt x="32" y="543"/>
                    <a:pt x="60" y="543"/>
                  </a:cubicBezTo>
                  <a:cubicBezTo>
                    <a:pt x="72" y="543"/>
                    <a:pt x="83" y="537"/>
                    <a:pt x="90" y="523"/>
                  </a:cubicBezTo>
                  <a:cubicBezTo>
                    <a:pt x="175" y="353"/>
                    <a:pt x="272" y="207"/>
                    <a:pt x="394" y="73"/>
                  </a:cubicBezTo>
                  <a:cubicBezTo>
                    <a:pt x="423" y="44"/>
                    <a:pt x="392" y="1"/>
                    <a:pt x="36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4" name="Google Shape;214;p31"/>
            <p:cNvSpPr/>
            <p:nvPr/>
          </p:nvSpPr>
          <p:spPr>
            <a:xfrm>
              <a:off x="1803746" y="3671157"/>
              <a:ext cx="45848" cy="72958"/>
            </a:xfrm>
            <a:custGeom>
              <a:avLst/>
              <a:gdLst/>
              <a:ahLst/>
              <a:cxnLst/>
              <a:rect l="l" t="t" r="r" b="b"/>
              <a:pathLst>
                <a:path w="345" h="549" extrusionOk="0">
                  <a:moveTo>
                    <a:pt x="281" y="0"/>
                  </a:moveTo>
                  <a:cubicBezTo>
                    <a:pt x="272" y="0"/>
                    <a:pt x="263" y="4"/>
                    <a:pt x="255" y="12"/>
                  </a:cubicBezTo>
                  <a:cubicBezTo>
                    <a:pt x="122" y="145"/>
                    <a:pt x="36" y="315"/>
                    <a:pt x="0" y="498"/>
                  </a:cubicBezTo>
                  <a:cubicBezTo>
                    <a:pt x="0" y="528"/>
                    <a:pt x="28" y="549"/>
                    <a:pt x="52" y="549"/>
                  </a:cubicBezTo>
                  <a:cubicBezTo>
                    <a:pt x="67" y="549"/>
                    <a:pt x="80" y="541"/>
                    <a:pt x="85" y="522"/>
                  </a:cubicBezTo>
                  <a:cubicBezTo>
                    <a:pt x="122" y="352"/>
                    <a:pt x="195" y="206"/>
                    <a:pt x="316" y="72"/>
                  </a:cubicBezTo>
                  <a:cubicBezTo>
                    <a:pt x="344" y="44"/>
                    <a:pt x="314" y="0"/>
                    <a:pt x="28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5" name="Google Shape;215;p31"/>
            <p:cNvSpPr/>
            <p:nvPr/>
          </p:nvSpPr>
          <p:spPr>
            <a:xfrm>
              <a:off x="1817567" y="3700261"/>
              <a:ext cx="56346" cy="76945"/>
            </a:xfrm>
            <a:custGeom>
              <a:avLst/>
              <a:gdLst/>
              <a:ahLst/>
              <a:cxnLst/>
              <a:rect l="l" t="t" r="r" b="b"/>
              <a:pathLst>
                <a:path w="424" h="579" extrusionOk="0">
                  <a:moveTo>
                    <a:pt x="360" y="0"/>
                  </a:moveTo>
                  <a:cubicBezTo>
                    <a:pt x="351" y="0"/>
                    <a:pt x="342" y="3"/>
                    <a:pt x="334" y="12"/>
                  </a:cubicBezTo>
                  <a:cubicBezTo>
                    <a:pt x="212" y="157"/>
                    <a:pt x="91" y="328"/>
                    <a:pt x="18" y="510"/>
                  </a:cubicBezTo>
                  <a:cubicBezTo>
                    <a:pt x="1" y="544"/>
                    <a:pt x="32" y="578"/>
                    <a:pt x="60" y="578"/>
                  </a:cubicBezTo>
                  <a:cubicBezTo>
                    <a:pt x="72" y="578"/>
                    <a:pt x="84" y="573"/>
                    <a:pt x="91" y="558"/>
                  </a:cubicBezTo>
                  <a:cubicBezTo>
                    <a:pt x="175" y="376"/>
                    <a:pt x="273" y="218"/>
                    <a:pt x="394" y="72"/>
                  </a:cubicBezTo>
                  <a:cubicBezTo>
                    <a:pt x="423" y="44"/>
                    <a:pt x="392" y="0"/>
                    <a:pt x="36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6" name="Google Shape;216;p31"/>
            <p:cNvSpPr/>
            <p:nvPr/>
          </p:nvSpPr>
          <p:spPr>
            <a:xfrm>
              <a:off x="1825540" y="3751956"/>
              <a:ext cx="62858" cy="70433"/>
            </a:xfrm>
            <a:custGeom>
              <a:avLst/>
              <a:gdLst/>
              <a:ahLst/>
              <a:cxnLst/>
              <a:rect l="l" t="t" r="r" b="b"/>
              <a:pathLst>
                <a:path w="473" h="530" extrusionOk="0">
                  <a:moveTo>
                    <a:pt x="409" y="0"/>
                  </a:moveTo>
                  <a:cubicBezTo>
                    <a:pt x="400" y="0"/>
                    <a:pt x="391" y="4"/>
                    <a:pt x="383" y="12"/>
                  </a:cubicBezTo>
                  <a:cubicBezTo>
                    <a:pt x="250" y="145"/>
                    <a:pt x="115" y="291"/>
                    <a:pt x="18" y="461"/>
                  </a:cubicBezTo>
                  <a:cubicBezTo>
                    <a:pt x="1" y="496"/>
                    <a:pt x="26" y="530"/>
                    <a:pt x="56" y="530"/>
                  </a:cubicBezTo>
                  <a:cubicBezTo>
                    <a:pt x="68" y="530"/>
                    <a:pt x="80" y="524"/>
                    <a:pt x="91" y="510"/>
                  </a:cubicBezTo>
                  <a:cubicBezTo>
                    <a:pt x="201" y="352"/>
                    <a:pt x="310" y="206"/>
                    <a:pt x="444" y="72"/>
                  </a:cubicBezTo>
                  <a:cubicBezTo>
                    <a:pt x="472" y="44"/>
                    <a:pt x="442" y="0"/>
                    <a:pt x="40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7" name="Google Shape;217;p31"/>
            <p:cNvSpPr/>
            <p:nvPr/>
          </p:nvSpPr>
          <p:spPr>
            <a:xfrm>
              <a:off x="1824477" y="3899466"/>
              <a:ext cx="52758" cy="66180"/>
            </a:xfrm>
            <a:custGeom>
              <a:avLst/>
              <a:gdLst/>
              <a:ahLst/>
              <a:cxnLst/>
              <a:rect l="l" t="t" r="r" b="b"/>
              <a:pathLst>
                <a:path w="397" h="498" extrusionOk="0">
                  <a:moveTo>
                    <a:pt x="337" y="0"/>
                  </a:moveTo>
                  <a:cubicBezTo>
                    <a:pt x="325" y="0"/>
                    <a:pt x="314" y="6"/>
                    <a:pt x="306" y="21"/>
                  </a:cubicBezTo>
                  <a:cubicBezTo>
                    <a:pt x="209" y="154"/>
                    <a:pt x="112" y="288"/>
                    <a:pt x="26" y="434"/>
                  </a:cubicBezTo>
                  <a:cubicBezTo>
                    <a:pt x="0" y="469"/>
                    <a:pt x="30" y="497"/>
                    <a:pt x="63" y="497"/>
                  </a:cubicBezTo>
                  <a:cubicBezTo>
                    <a:pt x="76" y="497"/>
                    <a:pt x="89" y="493"/>
                    <a:pt x="99" y="483"/>
                  </a:cubicBezTo>
                  <a:cubicBezTo>
                    <a:pt x="196" y="348"/>
                    <a:pt x="282" y="202"/>
                    <a:pt x="379" y="57"/>
                  </a:cubicBezTo>
                  <a:cubicBezTo>
                    <a:pt x="396" y="31"/>
                    <a:pt x="366" y="0"/>
                    <a:pt x="33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8" name="Google Shape;218;p31"/>
            <p:cNvSpPr/>
            <p:nvPr/>
          </p:nvSpPr>
          <p:spPr>
            <a:xfrm>
              <a:off x="1846272" y="3918337"/>
              <a:ext cx="51429" cy="71496"/>
            </a:xfrm>
            <a:custGeom>
              <a:avLst/>
              <a:gdLst/>
              <a:ahLst/>
              <a:cxnLst/>
              <a:rect l="l" t="t" r="r" b="b"/>
              <a:pathLst>
                <a:path w="387" h="538" extrusionOk="0">
                  <a:moveTo>
                    <a:pt x="320" y="1"/>
                  </a:moveTo>
                  <a:cubicBezTo>
                    <a:pt x="310" y="1"/>
                    <a:pt x="299" y="4"/>
                    <a:pt x="288" y="12"/>
                  </a:cubicBezTo>
                  <a:cubicBezTo>
                    <a:pt x="154" y="133"/>
                    <a:pt x="45" y="304"/>
                    <a:pt x="8" y="487"/>
                  </a:cubicBezTo>
                  <a:cubicBezTo>
                    <a:pt x="1" y="517"/>
                    <a:pt x="26" y="537"/>
                    <a:pt x="49" y="537"/>
                  </a:cubicBezTo>
                  <a:cubicBezTo>
                    <a:pt x="63" y="537"/>
                    <a:pt x="76" y="530"/>
                    <a:pt x="81" y="511"/>
                  </a:cubicBezTo>
                  <a:cubicBezTo>
                    <a:pt x="130" y="328"/>
                    <a:pt x="215" y="195"/>
                    <a:pt x="349" y="73"/>
                  </a:cubicBezTo>
                  <a:cubicBezTo>
                    <a:pt x="387" y="44"/>
                    <a:pt x="358" y="1"/>
                    <a:pt x="32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9" name="Google Shape;219;p31"/>
            <p:cNvSpPr/>
            <p:nvPr/>
          </p:nvSpPr>
          <p:spPr>
            <a:xfrm>
              <a:off x="1862617" y="4110233"/>
              <a:ext cx="46512" cy="55549"/>
            </a:xfrm>
            <a:custGeom>
              <a:avLst/>
              <a:gdLst/>
              <a:ahLst/>
              <a:cxnLst/>
              <a:rect l="l" t="t" r="r" b="b"/>
              <a:pathLst>
                <a:path w="350" h="418" extrusionOk="0">
                  <a:moveTo>
                    <a:pt x="287" y="0"/>
                  </a:moveTo>
                  <a:cubicBezTo>
                    <a:pt x="274" y="0"/>
                    <a:pt x="260" y="5"/>
                    <a:pt x="250" y="16"/>
                  </a:cubicBezTo>
                  <a:cubicBezTo>
                    <a:pt x="177" y="124"/>
                    <a:pt x="92" y="234"/>
                    <a:pt x="19" y="356"/>
                  </a:cubicBezTo>
                  <a:cubicBezTo>
                    <a:pt x="1" y="383"/>
                    <a:pt x="31" y="417"/>
                    <a:pt x="62" y="417"/>
                  </a:cubicBezTo>
                  <a:cubicBezTo>
                    <a:pt x="72" y="417"/>
                    <a:pt x="83" y="414"/>
                    <a:pt x="92" y="405"/>
                  </a:cubicBezTo>
                  <a:cubicBezTo>
                    <a:pt x="177" y="295"/>
                    <a:pt x="250" y="173"/>
                    <a:pt x="323" y="64"/>
                  </a:cubicBezTo>
                  <a:cubicBezTo>
                    <a:pt x="349" y="29"/>
                    <a:pt x="319" y="0"/>
                    <a:pt x="28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0" name="Google Shape;220;p31"/>
            <p:cNvSpPr/>
            <p:nvPr/>
          </p:nvSpPr>
          <p:spPr>
            <a:xfrm>
              <a:off x="1859561" y="4126712"/>
              <a:ext cx="61396" cy="81330"/>
            </a:xfrm>
            <a:custGeom>
              <a:avLst/>
              <a:gdLst/>
              <a:ahLst/>
              <a:cxnLst/>
              <a:rect l="l" t="t" r="r" b="b"/>
              <a:pathLst>
                <a:path w="462" h="612" extrusionOk="0">
                  <a:moveTo>
                    <a:pt x="400" y="0"/>
                  </a:moveTo>
                  <a:cubicBezTo>
                    <a:pt x="390" y="0"/>
                    <a:pt x="379" y="4"/>
                    <a:pt x="370" y="13"/>
                  </a:cubicBezTo>
                  <a:cubicBezTo>
                    <a:pt x="237" y="183"/>
                    <a:pt x="103" y="354"/>
                    <a:pt x="18" y="548"/>
                  </a:cubicBezTo>
                  <a:cubicBezTo>
                    <a:pt x="0" y="583"/>
                    <a:pt x="27" y="612"/>
                    <a:pt x="56" y="612"/>
                  </a:cubicBezTo>
                  <a:cubicBezTo>
                    <a:pt x="68" y="612"/>
                    <a:pt x="80" y="607"/>
                    <a:pt x="91" y="597"/>
                  </a:cubicBezTo>
                  <a:cubicBezTo>
                    <a:pt x="200" y="414"/>
                    <a:pt x="310" y="232"/>
                    <a:pt x="443" y="73"/>
                  </a:cubicBezTo>
                  <a:cubicBezTo>
                    <a:pt x="461" y="37"/>
                    <a:pt x="432" y="0"/>
                    <a:pt x="40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1" name="Google Shape;221;p31"/>
            <p:cNvSpPr/>
            <p:nvPr/>
          </p:nvSpPr>
          <p:spPr>
            <a:xfrm>
              <a:off x="1888797" y="4348642"/>
              <a:ext cx="48107" cy="64187"/>
            </a:xfrm>
            <a:custGeom>
              <a:avLst/>
              <a:gdLst/>
              <a:ahLst/>
              <a:cxnLst/>
              <a:rect l="l" t="t" r="r" b="b"/>
              <a:pathLst>
                <a:path w="362" h="483" extrusionOk="0">
                  <a:moveTo>
                    <a:pt x="303" y="1"/>
                  </a:moveTo>
                  <a:cubicBezTo>
                    <a:pt x="291" y="1"/>
                    <a:pt x="279" y="7"/>
                    <a:pt x="272" y="21"/>
                  </a:cubicBezTo>
                  <a:cubicBezTo>
                    <a:pt x="187" y="155"/>
                    <a:pt x="90" y="289"/>
                    <a:pt x="17" y="422"/>
                  </a:cubicBezTo>
                  <a:cubicBezTo>
                    <a:pt x="1" y="455"/>
                    <a:pt x="28" y="482"/>
                    <a:pt x="55" y="482"/>
                  </a:cubicBezTo>
                  <a:cubicBezTo>
                    <a:pt x="68" y="482"/>
                    <a:pt x="82" y="475"/>
                    <a:pt x="90" y="459"/>
                  </a:cubicBezTo>
                  <a:cubicBezTo>
                    <a:pt x="187" y="338"/>
                    <a:pt x="260" y="203"/>
                    <a:pt x="345" y="57"/>
                  </a:cubicBezTo>
                  <a:cubicBezTo>
                    <a:pt x="362" y="32"/>
                    <a:pt x="331" y="1"/>
                    <a:pt x="30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2" name="Google Shape;222;p31"/>
            <p:cNvSpPr/>
            <p:nvPr/>
          </p:nvSpPr>
          <p:spPr>
            <a:xfrm>
              <a:off x="1898631" y="4357944"/>
              <a:ext cx="62858" cy="71230"/>
            </a:xfrm>
            <a:custGeom>
              <a:avLst/>
              <a:gdLst/>
              <a:ahLst/>
              <a:cxnLst/>
              <a:rect l="l" t="t" r="r" b="b"/>
              <a:pathLst>
                <a:path w="473" h="536" extrusionOk="0">
                  <a:moveTo>
                    <a:pt x="412" y="1"/>
                  </a:moveTo>
                  <a:cubicBezTo>
                    <a:pt x="404" y="1"/>
                    <a:pt x="397" y="4"/>
                    <a:pt x="392" y="12"/>
                  </a:cubicBezTo>
                  <a:cubicBezTo>
                    <a:pt x="271" y="170"/>
                    <a:pt x="137" y="316"/>
                    <a:pt x="27" y="474"/>
                  </a:cubicBezTo>
                  <a:cubicBezTo>
                    <a:pt x="1" y="502"/>
                    <a:pt x="35" y="536"/>
                    <a:pt x="64" y="536"/>
                  </a:cubicBezTo>
                  <a:cubicBezTo>
                    <a:pt x="73" y="536"/>
                    <a:pt x="83" y="532"/>
                    <a:pt x="89" y="523"/>
                  </a:cubicBezTo>
                  <a:lnTo>
                    <a:pt x="454" y="85"/>
                  </a:lnTo>
                  <a:cubicBezTo>
                    <a:pt x="473" y="46"/>
                    <a:pt x="439" y="1"/>
                    <a:pt x="41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3" name="Google Shape;223;p31"/>
            <p:cNvSpPr/>
            <p:nvPr/>
          </p:nvSpPr>
          <p:spPr>
            <a:xfrm>
              <a:off x="1932651" y="4479541"/>
              <a:ext cx="34552" cy="43589"/>
            </a:xfrm>
            <a:custGeom>
              <a:avLst/>
              <a:gdLst/>
              <a:ahLst/>
              <a:cxnLst/>
              <a:rect l="l" t="t" r="r" b="b"/>
              <a:pathLst>
                <a:path w="260" h="328" extrusionOk="0">
                  <a:moveTo>
                    <a:pt x="199" y="1"/>
                  </a:moveTo>
                  <a:cubicBezTo>
                    <a:pt x="185" y="1"/>
                    <a:pt x="171" y="7"/>
                    <a:pt x="161" y="21"/>
                  </a:cubicBezTo>
                  <a:cubicBezTo>
                    <a:pt x="112" y="107"/>
                    <a:pt x="63" y="180"/>
                    <a:pt x="27" y="264"/>
                  </a:cubicBezTo>
                  <a:cubicBezTo>
                    <a:pt x="1" y="299"/>
                    <a:pt x="31" y="328"/>
                    <a:pt x="63" y="328"/>
                  </a:cubicBezTo>
                  <a:cubicBezTo>
                    <a:pt x="76" y="328"/>
                    <a:pt x="90" y="323"/>
                    <a:pt x="100" y="313"/>
                  </a:cubicBezTo>
                  <a:cubicBezTo>
                    <a:pt x="149" y="228"/>
                    <a:pt x="198" y="143"/>
                    <a:pt x="234" y="70"/>
                  </a:cubicBezTo>
                  <a:cubicBezTo>
                    <a:pt x="260" y="35"/>
                    <a:pt x="231" y="1"/>
                    <a:pt x="19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4" name="Google Shape;224;p31"/>
            <p:cNvSpPr/>
            <p:nvPr/>
          </p:nvSpPr>
          <p:spPr>
            <a:xfrm>
              <a:off x="1917768" y="4581469"/>
              <a:ext cx="45051" cy="71629"/>
            </a:xfrm>
            <a:custGeom>
              <a:avLst/>
              <a:gdLst/>
              <a:ahLst/>
              <a:cxnLst/>
              <a:rect l="l" t="t" r="r" b="b"/>
              <a:pathLst>
                <a:path w="339" h="539" extrusionOk="0">
                  <a:moveTo>
                    <a:pt x="279" y="1"/>
                  </a:moveTo>
                  <a:cubicBezTo>
                    <a:pt x="267" y="1"/>
                    <a:pt x="255" y="6"/>
                    <a:pt x="248" y="21"/>
                  </a:cubicBezTo>
                  <a:cubicBezTo>
                    <a:pt x="175" y="178"/>
                    <a:pt x="91" y="324"/>
                    <a:pt x="18" y="470"/>
                  </a:cubicBezTo>
                  <a:cubicBezTo>
                    <a:pt x="1" y="505"/>
                    <a:pt x="32" y="539"/>
                    <a:pt x="60" y="539"/>
                  </a:cubicBezTo>
                  <a:cubicBezTo>
                    <a:pt x="72" y="539"/>
                    <a:pt x="84" y="533"/>
                    <a:pt x="91" y="519"/>
                  </a:cubicBezTo>
                  <a:cubicBezTo>
                    <a:pt x="175" y="373"/>
                    <a:pt x="248" y="215"/>
                    <a:pt x="321" y="69"/>
                  </a:cubicBezTo>
                  <a:cubicBezTo>
                    <a:pt x="338" y="35"/>
                    <a:pt x="307" y="1"/>
                    <a:pt x="27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5" name="Google Shape;225;p31"/>
            <p:cNvSpPr/>
            <p:nvPr/>
          </p:nvSpPr>
          <p:spPr>
            <a:xfrm>
              <a:off x="1921090" y="4590506"/>
              <a:ext cx="64453" cy="88905"/>
            </a:xfrm>
            <a:custGeom>
              <a:avLst/>
              <a:gdLst/>
              <a:ahLst/>
              <a:cxnLst/>
              <a:rect l="l" t="t" r="r" b="b"/>
              <a:pathLst>
                <a:path w="485" h="669" extrusionOk="0">
                  <a:moveTo>
                    <a:pt x="423" y="1"/>
                  </a:moveTo>
                  <a:cubicBezTo>
                    <a:pt x="413" y="1"/>
                    <a:pt x="403" y="4"/>
                    <a:pt x="394" y="13"/>
                  </a:cubicBezTo>
                  <a:cubicBezTo>
                    <a:pt x="260" y="196"/>
                    <a:pt x="126" y="390"/>
                    <a:pt x="17" y="609"/>
                  </a:cubicBezTo>
                  <a:cubicBezTo>
                    <a:pt x="1" y="642"/>
                    <a:pt x="28" y="668"/>
                    <a:pt x="58" y="668"/>
                  </a:cubicBezTo>
                  <a:cubicBezTo>
                    <a:pt x="73" y="668"/>
                    <a:pt x="90" y="662"/>
                    <a:pt x="102" y="645"/>
                  </a:cubicBezTo>
                  <a:cubicBezTo>
                    <a:pt x="212" y="451"/>
                    <a:pt x="321" y="256"/>
                    <a:pt x="467" y="74"/>
                  </a:cubicBezTo>
                  <a:cubicBezTo>
                    <a:pt x="485" y="37"/>
                    <a:pt x="455" y="1"/>
                    <a:pt x="42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6" name="Google Shape;226;p31"/>
            <p:cNvSpPr/>
            <p:nvPr/>
          </p:nvSpPr>
          <p:spPr>
            <a:xfrm>
              <a:off x="1960426" y="4711437"/>
              <a:ext cx="29236" cy="29502"/>
            </a:xfrm>
            <a:custGeom>
              <a:avLst/>
              <a:gdLst/>
              <a:ahLst/>
              <a:cxnLst/>
              <a:rect l="l" t="t" r="r" b="b"/>
              <a:pathLst>
                <a:path w="220" h="222" extrusionOk="0">
                  <a:moveTo>
                    <a:pt x="171" y="1"/>
                  </a:moveTo>
                  <a:cubicBezTo>
                    <a:pt x="144" y="1"/>
                    <a:pt x="115" y="22"/>
                    <a:pt x="122" y="52"/>
                  </a:cubicBezTo>
                  <a:cubicBezTo>
                    <a:pt x="135" y="100"/>
                    <a:pt x="86" y="137"/>
                    <a:pt x="49" y="137"/>
                  </a:cubicBezTo>
                  <a:cubicBezTo>
                    <a:pt x="0" y="149"/>
                    <a:pt x="13" y="222"/>
                    <a:pt x="62" y="222"/>
                  </a:cubicBezTo>
                  <a:cubicBezTo>
                    <a:pt x="159" y="210"/>
                    <a:pt x="219" y="125"/>
                    <a:pt x="208" y="27"/>
                  </a:cubicBezTo>
                  <a:cubicBezTo>
                    <a:pt x="203" y="9"/>
                    <a:pt x="187" y="1"/>
                    <a:pt x="17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7" name="Google Shape;227;p31"/>
            <p:cNvSpPr/>
            <p:nvPr/>
          </p:nvSpPr>
          <p:spPr>
            <a:xfrm>
              <a:off x="1959761" y="4813764"/>
              <a:ext cx="49303" cy="65649"/>
            </a:xfrm>
            <a:custGeom>
              <a:avLst/>
              <a:gdLst/>
              <a:ahLst/>
              <a:cxnLst/>
              <a:rect l="l" t="t" r="r" b="b"/>
              <a:pathLst>
                <a:path w="371" h="494" extrusionOk="0">
                  <a:moveTo>
                    <a:pt x="317" y="1"/>
                  </a:moveTo>
                  <a:cubicBezTo>
                    <a:pt x="302" y="1"/>
                    <a:pt x="285" y="8"/>
                    <a:pt x="273" y="24"/>
                  </a:cubicBezTo>
                  <a:lnTo>
                    <a:pt x="18" y="425"/>
                  </a:lnTo>
                  <a:cubicBezTo>
                    <a:pt x="1" y="459"/>
                    <a:pt x="32" y="494"/>
                    <a:pt x="61" y="494"/>
                  </a:cubicBezTo>
                  <a:cubicBezTo>
                    <a:pt x="72" y="494"/>
                    <a:pt x="84" y="488"/>
                    <a:pt x="91" y="473"/>
                  </a:cubicBezTo>
                  <a:cubicBezTo>
                    <a:pt x="176" y="340"/>
                    <a:pt x="261" y="206"/>
                    <a:pt x="346" y="60"/>
                  </a:cubicBezTo>
                  <a:cubicBezTo>
                    <a:pt x="370" y="28"/>
                    <a:pt x="346" y="1"/>
                    <a:pt x="31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8" name="Google Shape;228;p31"/>
            <p:cNvSpPr/>
            <p:nvPr/>
          </p:nvSpPr>
          <p:spPr>
            <a:xfrm>
              <a:off x="1977569" y="4949049"/>
              <a:ext cx="46247" cy="64984"/>
            </a:xfrm>
            <a:custGeom>
              <a:avLst/>
              <a:gdLst/>
              <a:ahLst/>
              <a:cxnLst/>
              <a:rect l="l" t="t" r="r" b="b"/>
              <a:pathLst>
                <a:path w="348" h="489" extrusionOk="0">
                  <a:moveTo>
                    <a:pt x="285" y="0"/>
                  </a:moveTo>
                  <a:cubicBezTo>
                    <a:pt x="272" y="0"/>
                    <a:pt x="259" y="5"/>
                    <a:pt x="249" y="15"/>
                  </a:cubicBezTo>
                  <a:cubicBezTo>
                    <a:pt x="163" y="149"/>
                    <a:pt x="79" y="282"/>
                    <a:pt x="17" y="428"/>
                  </a:cubicBezTo>
                  <a:cubicBezTo>
                    <a:pt x="1" y="461"/>
                    <a:pt x="28" y="488"/>
                    <a:pt x="55" y="488"/>
                  </a:cubicBezTo>
                  <a:cubicBezTo>
                    <a:pt x="69" y="488"/>
                    <a:pt x="82" y="481"/>
                    <a:pt x="90" y="465"/>
                  </a:cubicBezTo>
                  <a:cubicBezTo>
                    <a:pt x="163" y="331"/>
                    <a:pt x="236" y="185"/>
                    <a:pt x="322" y="63"/>
                  </a:cubicBezTo>
                  <a:cubicBezTo>
                    <a:pt x="348" y="29"/>
                    <a:pt x="317"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9" name="Google Shape;229;p31"/>
            <p:cNvSpPr/>
            <p:nvPr/>
          </p:nvSpPr>
          <p:spPr>
            <a:xfrm>
              <a:off x="1983948" y="4989980"/>
              <a:ext cx="38539" cy="62459"/>
            </a:xfrm>
            <a:custGeom>
              <a:avLst/>
              <a:gdLst/>
              <a:ahLst/>
              <a:cxnLst/>
              <a:rect l="l" t="t" r="r" b="b"/>
              <a:pathLst>
                <a:path w="290" h="470" extrusionOk="0">
                  <a:moveTo>
                    <a:pt x="236" y="0"/>
                  </a:moveTo>
                  <a:cubicBezTo>
                    <a:pt x="222" y="0"/>
                    <a:pt x="209" y="7"/>
                    <a:pt x="201" y="23"/>
                  </a:cubicBezTo>
                  <a:cubicBezTo>
                    <a:pt x="139" y="145"/>
                    <a:pt x="67" y="266"/>
                    <a:pt x="18" y="401"/>
                  </a:cubicBezTo>
                  <a:cubicBezTo>
                    <a:pt x="1" y="435"/>
                    <a:pt x="32" y="469"/>
                    <a:pt x="61" y="469"/>
                  </a:cubicBezTo>
                  <a:cubicBezTo>
                    <a:pt x="72" y="469"/>
                    <a:pt x="84" y="463"/>
                    <a:pt x="91" y="449"/>
                  </a:cubicBezTo>
                  <a:cubicBezTo>
                    <a:pt x="152" y="315"/>
                    <a:pt x="212" y="193"/>
                    <a:pt x="274" y="60"/>
                  </a:cubicBezTo>
                  <a:cubicBezTo>
                    <a:pt x="290" y="27"/>
                    <a:pt x="263"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0" name="Google Shape;230;p31"/>
            <p:cNvSpPr/>
            <p:nvPr/>
          </p:nvSpPr>
          <p:spPr>
            <a:xfrm>
              <a:off x="1988466" y="5012571"/>
              <a:ext cx="37874" cy="71762"/>
            </a:xfrm>
            <a:custGeom>
              <a:avLst/>
              <a:gdLst/>
              <a:ahLst/>
              <a:cxnLst/>
              <a:rect l="l" t="t" r="r" b="b"/>
              <a:pathLst>
                <a:path w="285" h="540" extrusionOk="0">
                  <a:moveTo>
                    <a:pt x="230" y="0"/>
                  </a:moveTo>
                  <a:cubicBezTo>
                    <a:pt x="218" y="0"/>
                    <a:pt x="207" y="7"/>
                    <a:pt x="203" y="23"/>
                  </a:cubicBezTo>
                  <a:cubicBezTo>
                    <a:pt x="130" y="182"/>
                    <a:pt x="69" y="328"/>
                    <a:pt x="8" y="485"/>
                  </a:cubicBezTo>
                  <a:cubicBezTo>
                    <a:pt x="0" y="518"/>
                    <a:pt x="30" y="540"/>
                    <a:pt x="58" y="540"/>
                  </a:cubicBezTo>
                  <a:cubicBezTo>
                    <a:pt x="72" y="540"/>
                    <a:pt x="86" y="534"/>
                    <a:pt x="94" y="522"/>
                  </a:cubicBezTo>
                  <a:cubicBezTo>
                    <a:pt x="154" y="364"/>
                    <a:pt x="215" y="206"/>
                    <a:pt x="276" y="60"/>
                  </a:cubicBezTo>
                  <a:cubicBezTo>
                    <a:pt x="284" y="28"/>
                    <a:pt x="254" y="0"/>
                    <a:pt x="23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1" name="Google Shape;231;p31"/>
            <p:cNvSpPr/>
            <p:nvPr/>
          </p:nvSpPr>
          <p:spPr>
            <a:xfrm>
              <a:off x="1983018" y="5031442"/>
              <a:ext cx="62592" cy="98872"/>
            </a:xfrm>
            <a:custGeom>
              <a:avLst/>
              <a:gdLst/>
              <a:ahLst/>
              <a:cxnLst/>
              <a:rect l="l" t="t" r="r" b="b"/>
              <a:pathLst>
                <a:path w="471" h="744" extrusionOk="0">
                  <a:moveTo>
                    <a:pt x="414" y="1"/>
                  </a:moveTo>
                  <a:cubicBezTo>
                    <a:pt x="398" y="1"/>
                    <a:pt x="382" y="9"/>
                    <a:pt x="378" y="27"/>
                  </a:cubicBezTo>
                  <a:cubicBezTo>
                    <a:pt x="281" y="259"/>
                    <a:pt x="159" y="478"/>
                    <a:pt x="25" y="684"/>
                  </a:cubicBezTo>
                  <a:cubicBezTo>
                    <a:pt x="1" y="716"/>
                    <a:pt x="25" y="744"/>
                    <a:pt x="55" y="744"/>
                  </a:cubicBezTo>
                  <a:cubicBezTo>
                    <a:pt x="70" y="744"/>
                    <a:pt x="86" y="737"/>
                    <a:pt x="98" y="721"/>
                  </a:cubicBezTo>
                  <a:cubicBezTo>
                    <a:pt x="244" y="514"/>
                    <a:pt x="365" y="295"/>
                    <a:pt x="463" y="52"/>
                  </a:cubicBezTo>
                  <a:cubicBezTo>
                    <a:pt x="470" y="22"/>
                    <a:pt x="441" y="1"/>
                    <a:pt x="41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2" name="Google Shape;232;p31"/>
            <p:cNvSpPr/>
            <p:nvPr/>
          </p:nvSpPr>
          <p:spPr>
            <a:xfrm>
              <a:off x="2010526" y="5077290"/>
              <a:ext cx="39469" cy="62991"/>
            </a:xfrm>
            <a:custGeom>
              <a:avLst/>
              <a:gdLst/>
              <a:ahLst/>
              <a:cxnLst/>
              <a:rect l="l" t="t" r="r" b="b"/>
              <a:pathLst>
                <a:path w="297" h="474" extrusionOk="0">
                  <a:moveTo>
                    <a:pt x="236" y="0"/>
                  </a:moveTo>
                  <a:cubicBezTo>
                    <a:pt x="223" y="0"/>
                    <a:pt x="211" y="7"/>
                    <a:pt x="207" y="23"/>
                  </a:cubicBezTo>
                  <a:cubicBezTo>
                    <a:pt x="134" y="169"/>
                    <a:pt x="61" y="327"/>
                    <a:pt x="1" y="473"/>
                  </a:cubicBezTo>
                  <a:lnTo>
                    <a:pt x="85" y="473"/>
                  </a:lnTo>
                  <a:cubicBezTo>
                    <a:pt x="158" y="339"/>
                    <a:pt x="220" y="206"/>
                    <a:pt x="280" y="71"/>
                  </a:cubicBezTo>
                  <a:cubicBezTo>
                    <a:pt x="296" y="30"/>
                    <a:pt x="263"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3" name="Google Shape;233;p31"/>
            <p:cNvSpPr/>
            <p:nvPr/>
          </p:nvSpPr>
          <p:spPr>
            <a:xfrm>
              <a:off x="2041224" y="5105064"/>
              <a:ext cx="26711" cy="35217"/>
            </a:xfrm>
            <a:custGeom>
              <a:avLst/>
              <a:gdLst/>
              <a:ahLst/>
              <a:cxnLst/>
              <a:rect l="l" t="t" r="r" b="b"/>
              <a:pathLst>
                <a:path w="201" h="265" extrusionOk="0">
                  <a:moveTo>
                    <a:pt x="141" y="1"/>
                  </a:moveTo>
                  <a:cubicBezTo>
                    <a:pt x="129" y="1"/>
                    <a:pt x="117" y="7"/>
                    <a:pt x="110" y="21"/>
                  </a:cubicBezTo>
                  <a:cubicBezTo>
                    <a:pt x="73" y="106"/>
                    <a:pt x="37" y="191"/>
                    <a:pt x="0" y="264"/>
                  </a:cubicBezTo>
                  <a:lnTo>
                    <a:pt x="98" y="264"/>
                  </a:lnTo>
                  <a:cubicBezTo>
                    <a:pt x="135" y="203"/>
                    <a:pt x="159" y="130"/>
                    <a:pt x="183" y="70"/>
                  </a:cubicBezTo>
                  <a:cubicBezTo>
                    <a:pt x="200" y="35"/>
                    <a:pt x="169" y="1"/>
                    <a:pt x="14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4" name="Google Shape;234;p31"/>
            <p:cNvSpPr/>
            <p:nvPr/>
          </p:nvSpPr>
          <p:spPr>
            <a:xfrm>
              <a:off x="3955271" y="1353384"/>
              <a:ext cx="37609" cy="53423"/>
            </a:xfrm>
            <a:custGeom>
              <a:avLst/>
              <a:gdLst/>
              <a:ahLst/>
              <a:cxnLst/>
              <a:rect l="l" t="t" r="r" b="b"/>
              <a:pathLst>
                <a:path w="283" h="402" extrusionOk="0">
                  <a:moveTo>
                    <a:pt x="226" y="0"/>
                  </a:moveTo>
                  <a:cubicBezTo>
                    <a:pt x="218" y="0"/>
                    <a:pt x="210" y="4"/>
                    <a:pt x="204" y="13"/>
                  </a:cubicBezTo>
                  <a:cubicBezTo>
                    <a:pt x="118" y="122"/>
                    <a:pt x="58" y="232"/>
                    <a:pt x="9" y="354"/>
                  </a:cubicBezTo>
                  <a:cubicBezTo>
                    <a:pt x="1" y="377"/>
                    <a:pt x="29" y="401"/>
                    <a:pt x="57" y="401"/>
                  </a:cubicBezTo>
                  <a:cubicBezTo>
                    <a:pt x="71" y="401"/>
                    <a:pt x="85" y="395"/>
                    <a:pt x="94" y="378"/>
                  </a:cubicBezTo>
                  <a:cubicBezTo>
                    <a:pt x="131" y="268"/>
                    <a:pt x="191" y="159"/>
                    <a:pt x="264" y="73"/>
                  </a:cubicBezTo>
                  <a:cubicBezTo>
                    <a:pt x="282" y="37"/>
                    <a:pt x="253"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5" name="Google Shape;235;p31"/>
            <p:cNvSpPr/>
            <p:nvPr/>
          </p:nvSpPr>
          <p:spPr>
            <a:xfrm>
              <a:off x="3948361" y="1367604"/>
              <a:ext cx="90898" cy="111763"/>
            </a:xfrm>
            <a:custGeom>
              <a:avLst/>
              <a:gdLst/>
              <a:ahLst/>
              <a:cxnLst/>
              <a:rect l="l" t="t" r="r" b="b"/>
              <a:pathLst>
                <a:path w="684" h="841" extrusionOk="0">
                  <a:moveTo>
                    <a:pt x="620" y="0"/>
                  </a:moveTo>
                  <a:cubicBezTo>
                    <a:pt x="607" y="0"/>
                    <a:pt x="594" y="5"/>
                    <a:pt x="584" y="15"/>
                  </a:cubicBezTo>
                  <a:cubicBezTo>
                    <a:pt x="402" y="271"/>
                    <a:pt x="207" y="526"/>
                    <a:pt x="24" y="782"/>
                  </a:cubicBezTo>
                  <a:cubicBezTo>
                    <a:pt x="0" y="814"/>
                    <a:pt x="24" y="841"/>
                    <a:pt x="54" y="841"/>
                  </a:cubicBezTo>
                  <a:cubicBezTo>
                    <a:pt x="69" y="841"/>
                    <a:pt x="85" y="834"/>
                    <a:pt x="97" y="818"/>
                  </a:cubicBezTo>
                  <a:cubicBezTo>
                    <a:pt x="292" y="574"/>
                    <a:pt x="475" y="320"/>
                    <a:pt x="657" y="64"/>
                  </a:cubicBezTo>
                  <a:cubicBezTo>
                    <a:pt x="683" y="29"/>
                    <a:pt x="653" y="0"/>
                    <a:pt x="62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6" name="Google Shape;236;p31"/>
            <p:cNvSpPr/>
            <p:nvPr/>
          </p:nvSpPr>
          <p:spPr>
            <a:xfrm>
              <a:off x="3962048" y="1395910"/>
              <a:ext cx="114155" cy="140334"/>
            </a:xfrm>
            <a:custGeom>
              <a:avLst/>
              <a:gdLst/>
              <a:ahLst/>
              <a:cxnLst/>
              <a:rect l="l" t="t" r="r" b="b"/>
              <a:pathLst>
                <a:path w="859" h="1056" extrusionOk="0">
                  <a:moveTo>
                    <a:pt x="799" y="0"/>
                  </a:moveTo>
                  <a:cubicBezTo>
                    <a:pt x="786" y="0"/>
                    <a:pt x="772" y="6"/>
                    <a:pt x="761" y="21"/>
                  </a:cubicBezTo>
                  <a:cubicBezTo>
                    <a:pt x="518" y="337"/>
                    <a:pt x="262" y="666"/>
                    <a:pt x="18" y="982"/>
                  </a:cubicBezTo>
                  <a:cubicBezTo>
                    <a:pt x="0" y="1019"/>
                    <a:pt x="37" y="1056"/>
                    <a:pt x="67" y="1056"/>
                  </a:cubicBezTo>
                  <a:cubicBezTo>
                    <a:pt x="76" y="1056"/>
                    <a:pt x="85" y="1052"/>
                    <a:pt x="91" y="1042"/>
                  </a:cubicBezTo>
                  <a:cubicBezTo>
                    <a:pt x="347" y="715"/>
                    <a:pt x="591" y="386"/>
                    <a:pt x="834" y="58"/>
                  </a:cubicBezTo>
                  <a:cubicBezTo>
                    <a:pt x="859" y="32"/>
                    <a:pt x="831" y="0"/>
                    <a:pt x="79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7" name="Google Shape;237;p31"/>
            <p:cNvSpPr/>
            <p:nvPr/>
          </p:nvSpPr>
          <p:spPr>
            <a:xfrm>
              <a:off x="3975736" y="1452123"/>
              <a:ext cx="110567" cy="133956"/>
            </a:xfrm>
            <a:custGeom>
              <a:avLst/>
              <a:gdLst/>
              <a:ahLst/>
              <a:cxnLst/>
              <a:rect l="l" t="t" r="r" b="b"/>
              <a:pathLst>
                <a:path w="832" h="1008" extrusionOk="0">
                  <a:moveTo>
                    <a:pt x="779" y="0"/>
                  </a:moveTo>
                  <a:cubicBezTo>
                    <a:pt x="771" y="0"/>
                    <a:pt x="763" y="4"/>
                    <a:pt x="755" y="11"/>
                  </a:cubicBezTo>
                  <a:cubicBezTo>
                    <a:pt x="488" y="303"/>
                    <a:pt x="244" y="619"/>
                    <a:pt x="25" y="948"/>
                  </a:cubicBezTo>
                  <a:cubicBezTo>
                    <a:pt x="1" y="981"/>
                    <a:pt x="25" y="1007"/>
                    <a:pt x="55" y="1007"/>
                  </a:cubicBezTo>
                  <a:cubicBezTo>
                    <a:pt x="70" y="1007"/>
                    <a:pt x="86" y="1001"/>
                    <a:pt x="98" y="984"/>
                  </a:cubicBezTo>
                  <a:cubicBezTo>
                    <a:pt x="317" y="668"/>
                    <a:pt x="560" y="365"/>
                    <a:pt x="804" y="73"/>
                  </a:cubicBezTo>
                  <a:cubicBezTo>
                    <a:pt x="832" y="44"/>
                    <a:pt x="808" y="0"/>
                    <a:pt x="77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8" name="Google Shape;238;p31"/>
            <p:cNvSpPr/>
            <p:nvPr/>
          </p:nvSpPr>
          <p:spPr>
            <a:xfrm>
              <a:off x="3985305" y="1502224"/>
              <a:ext cx="123723" cy="154554"/>
            </a:xfrm>
            <a:custGeom>
              <a:avLst/>
              <a:gdLst/>
              <a:ahLst/>
              <a:cxnLst/>
              <a:rect l="l" t="t" r="r" b="b"/>
              <a:pathLst>
                <a:path w="931" h="1163" extrusionOk="0">
                  <a:moveTo>
                    <a:pt x="867" y="0"/>
                  </a:moveTo>
                  <a:cubicBezTo>
                    <a:pt x="858" y="0"/>
                    <a:pt x="849" y="4"/>
                    <a:pt x="841" y="12"/>
                  </a:cubicBezTo>
                  <a:cubicBezTo>
                    <a:pt x="537" y="340"/>
                    <a:pt x="257" y="705"/>
                    <a:pt x="26" y="1094"/>
                  </a:cubicBezTo>
                  <a:cubicBezTo>
                    <a:pt x="0" y="1128"/>
                    <a:pt x="35" y="1163"/>
                    <a:pt x="67" y="1163"/>
                  </a:cubicBezTo>
                  <a:cubicBezTo>
                    <a:pt x="80" y="1163"/>
                    <a:pt x="92" y="1157"/>
                    <a:pt x="99" y="1142"/>
                  </a:cubicBezTo>
                  <a:cubicBezTo>
                    <a:pt x="330" y="753"/>
                    <a:pt x="597" y="401"/>
                    <a:pt x="902" y="72"/>
                  </a:cubicBezTo>
                  <a:cubicBezTo>
                    <a:pt x="930" y="44"/>
                    <a:pt x="899" y="0"/>
                    <a:pt x="86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9" name="Google Shape;239;p31"/>
            <p:cNvSpPr/>
            <p:nvPr/>
          </p:nvSpPr>
          <p:spPr>
            <a:xfrm>
              <a:off x="4004707" y="1576112"/>
              <a:ext cx="99138" cy="122793"/>
            </a:xfrm>
            <a:custGeom>
              <a:avLst/>
              <a:gdLst/>
              <a:ahLst/>
              <a:cxnLst/>
              <a:rect l="l" t="t" r="r" b="b"/>
              <a:pathLst>
                <a:path w="746" h="924" extrusionOk="0">
                  <a:moveTo>
                    <a:pt x="683" y="0"/>
                  </a:moveTo>
                  <a:cubicBezTo>
                    <a:pt x="670" y="0"/>
                    <a:pt x="657" y="5"/>
                    <a:pt x="646" y="15"/>
                  </a:cubicBezTo>
                  <a:cubicBezTo>
                    <a:pt x="440" y="295"/>
                    <a:pt x="233" y="575"/>
                    <a:pt x="26" y="867"/>
                  </a:cubicBezTo>
                  <a:cubicBezTo>
                    <a:pt x="0" y="892"/>
                    <a:pt x="34" y="923"/>
                    <a:pt x="66" y="923"/>
                  </a:cubicBezTo>
                  <a:cubicBezTo>
                    <a:pt x="79" y="923"/>
                    <a:pt x="92" y="917"/>
                    <a:pt x="99" y="903"/>
                  </a:cubicBezTo>
                  <a:lnTo>
                    <a:pt x="719" y="64"/>
                  </a:lnTo>
                  <a:cubicBezTo>
                    <a:pt x="745" y="29"/>
                    <a:pt x="716" y="0"/>
                    <a:pt x="68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0" name="Google Shape;240;p31"/>
            <p:cNvSpPr/>
            <p:nvPr/>
          </p:nvSpPr>
          <p:spPr>
            <a:xfrm>
              <a:off x="4015604" y="1641628"/>
              <a:ext cx="88639" cy="108839"/>
            </a:xfrm>
            <a:custGeom>
              <a:avLst/>
              <a:gdLst/>
              <a:ahLst/>
              <a:cxnLst/>
              <a:rect l="l" t="t" r="r" b="b"/>
              <a:pathLst>
                <a:path w="667" h="819" extrusionOk="0">
                  <a:moveTo>
                    <a:pt x="608" y="0"/>
                  </a:moveTo>
                  <a:cubicBezTo>
                    <a:pt x="596" y="0"/>
                    <a:pt x="584" y="6"/>
                    <a:pt x="577" y="20"/>
                  </a:cubicBezTo>
                  <a:cubicBezTo>
                    <a:pt x="382" y="264"/>
                    <a:pt x="199" y="507"/>
                    <a:pt x="17" y="750"/>
                  </a:cubicBezTo>
                  <a:cubicBezTo>
                    <a:pt x="0" y="785"/>
                    <a:pt x="32" y="819"/>
                    <a:pt x="60" y="819"/>
                  </a:cubicBezTo>
                  <a:cubicBezTo>
                    <a:pt x="72" y="819"/>
                    <a:pt x="83" y="813"/>
                    <a:pt x="90" y="799"/>
                  </a:cubicBezTo>
                  <a:cubicBezTo>
                    <a:pt x="285" y="556"/>
                    <a:pt x="467" y="301"/>
                    <a:pt x="650" y="57"/>
                  </a:cubicBezTo>
                  <a:cubicBezTo>
                    <a:pt x="667" y="32"/>
                    <a:pt x="636" y="0"/>
                    <a:pt x="60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1" name="Google Shape;241;p31"/>
            <p:cNvSpPr/>
            <p:nvPr/>
          </p:nvSpPr>
          <p:spPr>
            <a:xfrm>
              <a:off x="4014142" y="1683223"/>
              <a:ext cx="127178" cy="148707"/>
            </a:xfrm>
            <a:custGeom>
              <a:avLst/>
              <a:gdLst/>
              <a:ahLst/>
              <a:cxnLst/>
              <a:rect l="l" t="t" r="r" b="b"/>
              <a:pathLst>
                <a:path w="957" h="1119" extrusionOk="0">
                  <a:moveTo>
                    <a:pt x="902" y="1"/>
                  </a:moveTo>
                  <a:cubicBezTo>
                    <a:pt x="888" y="1"/>
                    <a:pt x="875" y="8"/>
                    <a:pt x="867" y="24"/>
                  </a:cubicBezTo>
                  <a:cubicBezTo>
                    <a:pt x="624" y="389"/>
                    <a:pt x="344" y="729"/>
                    <a:pt x="28" y="1045"/>
                  </a:cubicBezTo>
                  <a:cubicBezTo>
                    <a:pt x="0" y="1082"/>
                    <a:pt x="21" y="1119"/>
                    <a:pt x="54" y="1119"/>
                  </a:cubicBezTo>
                  <a:cubicBezTo>
                    <a:pt x="65" y="1119"/>
                    <a:pt x="77" y="1115"/>
                    <a:pt x="89" y="1107"/>
                  </a:cubicBezTo>
                  <a:cubicBezTo>
                    <a:pt x="405" y="790"/>
                    <a:pt x="685" y="437"/>
                    <a:pt x="940" y="61"/>
                  </a:cubicBezTo>
                  <a:cubicBezTo>
                    <a:pt x="956" y="28"/>
                    <a:pt x="929" y="1"/>
                    <a:pt x="90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2" name="Google Shape;242;p31"/>
            <p:cNvSpPr/>
            <p:nvPr/>
          </p:nvSpPr>
          <p:spPr>
            <a:xfrm>
              <a:off x="4051618" y="1734918"/>
              <a:ext cx="99404" cy="125583"/>
            </a:xfrm>
            <a:custGeom>
              <a:avLst/>
              <a:gdLst/>
              <a:ahLst/>
              <a:cxnLst/>
              <a:rect l="l" t="t" r="r" b="b"/>
              <a:pathLst>
                <a:path w="748" h="945" extrusionOk="0">
                  <a:moveTo>
                    <a:pt x="698" y="1"/>
                  </a:moveTo>
                  <a:cubicBezTo>
                    <a:pt x="685" y="1"/>
                    <a:pt x="670" y="8"/>
                    <a:pt x="658" y="24"/>
                  </a:cubicBezTo>
                  <a:cubicBezTo>
                    <a:pt x="439" y="304"/>
                    <a:pt x="233" y="596"/>
                    <a:pt x="25" y="888"/>
                  </a:cubicBezTo>
                  <a:cubicBezTo>
                    <a:pt x="0" y="913"/>
                    <a:pt x="28" y="944"/>
                    <a:pt x="60" y="944"/>
                  </a:cubicBezTo>
                  <a:cubicBezTo>
                    <a:pt x="73" y="944"/>
                    <a:pt x="88" y="938"/>
                    <a:pt x="98" y="924"/>
                  </a:cubicBezTo>
                  <a:cubicBezTo>
                    <a:pt x="306" y="645"/>
                    <a:pt x="525" y="353"/>
                    <a:pt x="731" y="61"/>
                  </a:cubicBezTo>
                  <a:cubicBezTo>
                    <a:pt x="747" y="28"/>
                    <a:pt x="726" y="1"/>
                    <a:pt x="6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3" name="Google Shape;243;p31"/>
            <p:cNvSpPr/>
            <p:nvPr/>
          </p:nvSpPr>
          <p:spPr>
            <a:xfrm>
              <a:off x="4051352" y="1780234"/>
              <a:ext cx="122261" cy="155883"/>
            </a:xfrm>
            <a:custGeom>
              <a:avLst/>
              <a:gdLst/>
              <a:ahLst/>
              <a:cxnLst/>
              <a:rect l="l" t="t" r="r" b="b"/>
              <a:pathLst>
                <a:path w="920" h="1173" extrusionOk="0">
                  <a:moveTo>
                    <a:pt x="865" y="1"/>
                  </a:moveTo>
                  <a:cubicBezTo>
                    <a:pt x="852" y="1"/>
                    <a:pt x="838" y="7"/>
                    <a:pt x="830" y="23"/>
                  </a:cubicBezTo>
                  <a:cubicBezTo>
                    <a:pt x="575" y="388"/>
                    <a:pt x="319" y="753"/>
                    <a:pt x="27" y="1094"/>
                  </a:cubicBezTo>
                  <a:cubicBezTo>
                    <a:pt x="1" y="1130"/>
                    <a:pt x="27" y="1173"/>
                    <a:pt x="57" y="1173"/>
                  </a:cubicBezTo>
                  <a:cubicBezTo>
                    <a:pt x="68" y="1173"/>
                    <a:pt x="79" y="1167"/>
                    <a:pt x="89" y="1155"/>
                  </a:cubicBezTo>
                  <a:cubicBezTo>
                    <a:pt x="392" y="814"/>
                    <a:pt x="660" y="449"/>
                    <a:pt x="903" y="60"/>
                  </a:cubicBezTo>
                  <a:cubicBezTo>
                    <a:pt x="919" y="28"/>
                    <a:pt x="892" y="1"/>
                    <a:pt x="86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4" name="Google Shape;244;p31"/>
            <p:cNvSpPr/>
            <p:nvPr/>
          </p:nvSpPr>
          <p:spPr>
            <a:xfrm>
              <a:off x="4075273" y="1846016"/>
              <a:ext cx="99669" cy="121995"/>
            </a:xfrm>
            <a:custGeom>
              <a:avLst/>
              <a:gdLst/>
              <a:ahLst/>
              <a:cxnLst/>
              <a:rect l="l" t="t" r="r" b="b"/>
              <a:pathLst>
                <a:path w="750" h="918" extrusionOk="0">
                  <a:moveTo>
                    <a:pt x="687" y="0"/>
                  </a:moveTo>
                  <a:cubicBezTo>
                    <a:pt x="674" y="0"/>
                    <a:pt x="661" y="5"/>
                    <a:pt x="650" y="15"/>
                  </a:cubicBezTo>
                  <a:cubicBezTo>
                    <a:pt x="444" y="295"/>
                    <a:pt x="237" y="574"/>
                    <a:pt x="18" y="854"/>
                  </a:cubicBezTo>
                  <a:cubicBezTo>
                    <a:pt x="0" y="889"/>
                    <a:pt x="33" y="918"/>
                    <a:pt x="62" y="918"/>
                  </a:cubicBezTo>
                  <a:cubicBezTo>
                    <a:pt x="73" y="918"/>
                    <a:pt x="84" y="913"/>
                    <a:pt x="91" y="903"/>
                  </a:cubicBezTo>
                  <a:cubicBezTo>
                    <a:pt x="310" y="623"/>
                    <a:pt x="517" y="344"/>
                    <a:pt x="723" y="63"/>
                  </a:cubicBezTo>
                  <a:cubicBezTo>
                    <a:pt x="750" y="29"/>
                    <a:pt x="720" y="0"/>
                    <a:pt x="68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5" name="Google Shape;245;p31"/>
            <p:cNvSpPr/>
            <p:nvPr/>
          </p:nvSpPr>
          <p:spPr>
            <a:xfrm>
              <a:off x="4069293" y="1933858"/>
              <a:ext cx="105384" cy="130235"/>
            </a:xfrm>
            <a:custGeom>
              <a:avLst/>
              <a:gdLst/>
              <a:ahLst/>
              <a:cxnLst/>
              <a:rect l="l" t="t" r="r" b="b"/>
              <a:pathLst>
                <a:path w="793" h="980" extrusionOk="0">
                  <a:moveTo>
                    <a:pt x="733" y="0"/>
                  </a:moveTo>
                  <a:cubicBezTo>
                    <a:pt x="718" y="0"/>
                    <a:pt x="703" y="7"/>
                    <a:pt x="695" y="23"/>
                  </a:cubicBezTo>
                  <a:cubicBezTo>
                    <a:pt x="465" y="315"/>
                    <a:pt x="246" y="619"/>
                    <a:pt x="27" y="923"/>
                  </a:cubicBezTo>
                  <a:cubicBezTo>
                    <a:pt x="1" y="948"/>
                    <a:pt x="29" y="980"/>
                    <a:pt x="60" y="980"/>
                  </a:cubicBezTo>
                  <a:cubicBezTo>
                    <a:pt x="74" y="980"/>
                    <a:pt x="89" y="974"/>
                    <a:pt x="100" y="959"/>
                  </a:cubicBezTo>
                  <a:cubicBezTo>
                    <a:pt x="319" y="667"/>
                    <a:pt x="549" y="364"/>
                    <a:pt x="768" y="59"/>
                  </a:cubicBezTo>
                  <a:cubicBezTo>
                    <a:pt x="793" y="27"/>
                    <a:pt x="763" y="0"/>
                    <a:pt x="73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6" name="Google Shape;246;p31"/>
            <p:cNvSpPr/>
            <p:nvPr/>
          </p:nvSpPr>
          <p:spPr>
            <a:xfrm>
              <a:off x="4091884" y="1979440"/>
              <a:ext cx="109371" cy="145384"/>
            </a:xfrm>
            <a:custGeom>
              <a:avLst/>
              <a:gdLst/>
              <a:ahLst/>
              <a:cxnLst/>
              <a:rect l="l" t="t" r="r" b="b"/>
              <a:pathLst>
                <a:path w="823" h="1094" extrusionOk="0">
                  <a:moveTo>
                    <a:pt x="763" y="1"/>
                  </a:moveTo>
                  <a:cubicBezTo>
                    <a:pt x="751" y="1"/>
                    <a:pt x="739" y="6"/>
                    <a:pt x="732" y="21"/>
                  </a:cubicBezTo>
                  <a:cubicBezTo>
                    <a:pt x="489" y="361"/>
                    <a:pt x="258" y="689"/>
                    <a:pt x="27" y="1030"/>
                  </a:cubicBezTo>
                  <a:cubicBezTo>
                    <a:pt x="1" y="1064"/>
                    <a:pt x="30" y="1093"/>
                    <a:pt x="63" y="1093"/>
                  </a:cubicBezTo>
                  <a:cubicBezTo>
                    <a:pt x="76" y="1093"/>
                    <a:pt x="89" y="1089"/>
                    <a:pt x="100" y="1078"/>
                  </a:cubicBezTo>
                  <a:cubicBezTo>
                    <a:pt x="343" y="738"/>
                    <a:pt x="574" y="397"/>
                    <a:pt x="805" y="69"/>
                  </a:cubicBezTo>
                  <a:cubicBezTo>
                    <a:pt x="823" y="35"/>
                    <a:pt x="791" y="1"/>
                    <a:pt x="76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7" name="Google Shape;247;p31"/>
            <p:cNvSpPr/>
            <p:nvPr/>
          </p:nvSpPr>
          <p:spPr>
            <a:xfrm>
              <a:off x="4101585" y="2040836"/>
              <a:ext cx="106181" cy="158939"/>
            </a:xfrm>
            <a:custGeom>
              <a:avLst/>
              <a:gdLst/>
              <a:ahLst/>
              <a:cxnLst/>
              <a:rect l="l" t="t" r="r" b="b"/>
              <a:pathLst>
                <a:path w="799" h="1196" extrusionOk="0">
                  <a:moveTo>
                    <a:pt x="734" y="1"/>
                  </a:moveTo>
                  <a:cubicBezTo>
                    <a:pt x="720" y="1"/>
                    <a:pt x="706" y="7"/>
                    <a:pt x="695" y="21"/>
                  </a:cubicBezTo>
                  <a:cubicBezTo>
                    <a:pt x="476" y="386"/>
                    <a:pt x="246" y="751"/>
                    <a:pt x="27" y="1127"/>
                  </a:cubicBezTo>
                  <a:cubicBezTo>
                    <a:pt x="1" y="1161"/>
                    <a:pt x="30" y="1196"/>
                    <a:pt x="62" y="1196"/>
                  </a:cubicBezTo>
                  <a:cubicBezTo>
                    <a:pt x="75" y="1196"/>
                    <a:pt x="89" y="1190"/>
                    <a:pt x="100" y="1176"/>
                  </a:cubicBezTo>
                  <a:cubicBezTo>
                    <a:pt x="331" y="811"/>
                    <a:pt x="549" y="434"/>
                    <a:pt x="781" y="69"/>
                  </a:cubicBezTo>
                  <a:cubicBezTo>
                    <a:pt x="798" y="35"/>
                    <a:pt x="767" y="1"/>
                    <a:pt x="73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8" name="Google Shape;248;p31"/>
            <p:cNvSpPr/>
            <p:nvPr/>
          </p:nvSpPr>
          <p:spPr>
            <a:xfrm>
              <a:off x="4116203" y="2081900"/>
              <a:ext cx="118540" cy="164787"/>
            </a:xfrm>
            <a:custGeom>
              <a:avLst/>
              <a:gdLst/>
              <a:ahLst/>
              <a:cxnLst/>
              <a:rect l="l" t="t" r="r" b="b"/>
              <a:pathLst>
                <a:path w="892" h="1240" extrusionOk="0">
                  <a:moveTo>
                    <a:pt x="829" y="1"/>
                  </a:moveTo>
                  <a:cubicBezTo>
                    <a:pt x="816" y="1"/>
                    <a:pt x="803" y="5"/>
                    <a:pt x="793" y="15"/>
                  </a:cubicBezTo>
                  <a:cubicBezTo>
                    <a:pt x="537" y="405"/>
                    <a:pt x="269" y="782"/>
                    <a:pt x="26" y="1171"/>
                  </a:cubicBezTo>
                  <a:cubicBezTo>
                    <a:pt x="0" y="1206"/>
                    <a:pt x="35" y="1240"/>
                    <a:pt x="67" y="1240"/>
                  </a:cubicBezTo>
                  <a:cubicBezTo>
                    <a:pt x="79" y="1240"/>
                    <a:pt x="92" y="1234"/>
                    <a:pt x="99" y="1220"/>
                  </a:cubicBezTo>
                  <a:cubicBezTo>
                    <a:pt x="366" y="831"/>
                    <a:pt x="610" y="453"/>
                    <a:pt x="866" y="64"/>
                  </a:cubicBezTo>
                  <a:cubicBezTo>
                    <a:pt x="891" y="29"/>
                    <a:pt x="861" y="1"/>
                    <a:pt x="82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9" name="Google Shape;249;p31"/>
            <p:cNvSpPr/>
            <p:nvPr/>
          </p:nvSpPr>
          <p:spPr>
            <a:xfrm>
              <a:off x="4139460" y="2147017"/>
              <a:ext cx="100467" cy="140467"/>
            </a:xfrm>
            <a:custGeom>
              <a:avLst/>
              <a:gdLst/>
              <a:ahLst/>
              <a:cxnLst/>
              <a:rect l="l" t="t" r="r" b="b"/>
              <a:pathLst>
                <a:path w="756" h="1057" extrusionOk="0">
                  <a:moveTo>
                    <a:pt x="692" y="1"/>
                  </a:moveTo>
                  <a:cubicBezTo>
                    <a:pt x="683" y="1"/>
                    <a:pt x="674" y="4"/>
                    <a:pt x="666" y="12"/>
                  </a:cubicBezTo>
                  <a:cubicBezTo>
                    <a:pt x="410" y="304"/>
                    <a:pt x="180" y="633"/>
                    <a:pt x="10" y="985"/>
                  </a:cubicBezTo>
                  <a:cubicBezTo>
                    <a:pt x="1" y="1026"/>
                    <a:pt x="26" y="1056"/>
                    <a:pt x="55" y="1056"/>
                  </a:cubicBezTo>
                  <a:cubicBezTo>
                    <a:pt x="68" y="1056"/>
                    <a:pt x="83" y="1049"/>
                    <a:pt x="94" y="1033"/>
                  </a:cubicBezTo>
                  <a:cubicBezTo>
                    <a:pt x="264" y="693"/>
                    <a:pt x="472" y="365"/>
                    <a:pt x="727" y="73"/>
                  </a:cubicBezTo>
                  <a:cubicBezTo>
                    <a:pt x="756" y="44"/>
                    <a:pt x="724" y="1"/>
                    <a:pt x="69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0" name="Google Shape;250;p31"/>
            <p:cNvSpPr/>
            <p:nvPr/>
          </p:nvSpPr>
          <p:spPr>
            <a:xfrm>
              <a:off x="4141985" y="2212134"/>
              <a:ext cx="106048" cy="148574"/>
            </a:xfrm>
            <a:custGeom>
              <a:avLst/>
              <a:gdLst/>
              <a:ahLst/>
              <a:cxnLst/>
              <a:rect l="l" t="t" r="r" b="b"/>
              <a:pathLst>
                <a:path w="798" h="1118" extrusionOk="0">
                  <a:moveTo>
                    <a:pt x="739" y="0"/>
                  </a:moveTo>
                  <a:cubicBezTo>
                    <a:pt x="727" y="0"/>
                    <a:pt x="715" y="6"/>
                    <a:pt x="708" y="21"/>
                  </a:cubicBezTo>
                  <a:cubicBezTo>
                    <a:pt x="477" y="361"/>
                    <a:pt x="245" y="702"/>
                    <a:pt x="27" y="1054"/>
                  </a:cubicBezTo>
                  <a:cubicBezTo>
                    <a:pt x="1" y="1089"/>
                    <a:pt x="37" y="1118"/>
                    <a:pt x="68" y="1118"/>
                  </a:cubicBezTo>
                  <a:cubicBezTo>
                    <a:pt x="81" y="1118"/>
                    <a:pt x="93" y="1113"/>
                    <a:pt x="99" y="1103"/>
                  </a:cubicBezTo>
                  <a:cubicBezTo>
                    <a:pt x="331" y="762"/>
                    <a:pt x="562" y="410"/>
                    <a:pt x="781" y="57"/>
                  </a:cubicBezTo>
                  <a:cubicBezTo>
                    <a:pt x="798" y="32"/>
                    <a:pt x="767" y="0"/>
                    <a:pt x="73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1" name="Google Shape;251;p31"/>
            <p:cNvSpPr/>
            <p:nvPr/>
          </p:nvSpPr>
          <p:spPr>
            <a:xfrm>
              <a:off x="4152749" y="2267816"/>
              <a:ext cx="109503" cy="136348"/>
            </a:xfrm>
            <a:custGeom>
              <a:avLst/>
              <a:gdLst/>
              <a:ahLst/>
              <a:cxnLst/>
              <a:rect l="l" t="t" r="r" b="b"/>
              <a:pathLst>
                <a:path w="824" h="1026" extrusionOk="0">
                  <a:moveTo>
                    <a:pt x="761" y="0"/>
                  </a:moveTo>
                  <a:cubicBezTo>
                    <a:pt x="748" y="0"/>
                    <a:pt x="734" y="5"/>
                    <a:pt x="724" y="15"/>
                  </a:cubicBezTo>
                  <a:cubicBezTo>
                    <a:pt x="493" y="332"/>
                    <a:pt x="250" y="635"/>
                    <a:pt x="18" y="951"/>
                  </a:cubicBezTo>
                  <a:cubicBezTo>
                    <a:pt x="0" y="988"/>
                    <a:pt x="38" y="1025"/>
                    <a:pt x="67" y="1025"/>
                  </a:cubicBezTo>
                  <a:cubicBezTo>
                    <a:pt x="77" y="1025"/>
                    <a:pt x="86" y="1021"/>
                    <a:pt x="91" y="1013"/>
                  </a:cubicBezTo>
                  <a:cubicBezTo>
                    <a:pt x="335" y="696"/>
                    <a:pt x="566" y="380"/>
                    <a:pt x="797" y="64"/>
                  </a:cubicBezTo>
                  <a:cubicBezTo>
                    <a:pt x="823" y="29"/>
                    <a:pt x="793" y="0"/>
                    <a:pt x="76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2" name="Google Shape;252;p31"/>
            <p:cNvSpPr/>
            <p:nvPr/>
          </p:nvSpPr>
          <p:spPr>
            <a:xfrm>
              <a:off x="4158064" y="2329212"/>
              <a:ext cx="110567" cy="135417"/>
            </a:xfrm>
            <a:custGeom>
              <a:avLst/>
              <a:gdLst/>
              <a:ahLst/>
              <a:cxnLst/>
              <a:rect l="l" t="t" r="r" b="b"/>
              <a:pathLst>
                <a:path w="832" h="1019" extrusionOk="0">
                  <a:moveTo>
                    <a:pt x="769" y="1"/>
                  </a:moveTo>
                  <a:cubicBezTo>
                    <a:pt x="756" y="1"/>
                    <a:pt x="743" y="5"/>
                    <a:pt x="733" y="16"/>
                  </a:cubicBezTo>
                  <a:cubicBezTo>
                    <a:pt x="514" y="332"/>
                    <a:pt x="270" y="635"/>
                    <a:pt x="27" y="940"/>
                  </a:cubicBezTo>
                  <a:cubicBezTo>
                    <a:pt x="1" y="976"/>
                    <a:pt x="27" y="1018"/>
                    <a:pt x="57" y="1018"/>
                  </a:cubicBezTo>
                  <a:cubicBezTo>
                    <a:pt x="68" y="1018"/>
                    <a:pt x="79" y="1013"/>
                    <a:pt x="88" y="1000"/>
                  </a:cubicBezTo>
                  <a:cubicBezTo>
                    <a:pt x="343" y="708"/>
                    <a:pt x="587" y="380"/>
                    <a:pt x="805" y="64"/>
                  </a:cubicBezTo>
                  <a:cubicBezTo>
                    <a:pt x="832" y="29"/>
                    <a:pt x="802" y="1"/>
                    <a:pt x="76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3" name="Google Shape;253;p31"/>
            <p:cNvSpPr/>
            <p:nvPr/>
          </p:nvSpPr>
          <p:spPr>
            <a:xfrm>
              <a:off x="4172948" y="2386754"/>
              <a:ext cx="94088" cy="128640"/>
            </a:xfrm>
            <a:custGeom>
              <a:avLst/>
              <a:gdLst/>
              <a:ahLst/>
              <a:cxnLst/>
              <a:rect l="l" t="t" r="r" b="b"/>
              <a:pathLst>
                <a:path w="708" h="968" extrusionOk="0">
                  <a:moveTo>
                    <a:pt x="641" y="0"/>
                  </a:moveTo>
                  <a:cubicBezTo>
                    <a:pt x="628" y="0"/>
                    <a:pt x="616" y="6"/>
                    <a:pt x="609" y="20"/>
                  </a:cubicBezTo>
                  <a:cubicBezTo>
                    <a:pt x="402" y="312"/>
                    <a:pt x="207" y="604"/>
                    <a:pt x="25" y="908"/>
                  </a:cubicBezTo>
                  <a:cubicBezTo>
                    <a:pt x="0" y="940"/>
                    <a:pt x="25" y="968"/>
                    <a:pt x="55" y="968"/>
                  </a:cubicBezTo>
                  <a:cubicBezTo>
                    <a:pt x="70" y="968"/>
                    <a:pt x="86" y="961"/>
                    <a:pt x="98" y="945"/>
                  </a:cubicBezTo>
                  <a:cubicBezTo>
                    <a:pt x="293" y="664"/>
                    <a:pt x="487" y="361"/>
                    <a:pt x="682" y="69"/>
                  </a:cubicBezTo>
                  <a:cubicBezTo>
                    <a:pt x="707" y="35"/>
                    <a:pt x="672" y="0"/>
                    <a:pt x="64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4" name="Google Shape;254;p31"/>
            <p:cNvSpPr/>
            <p:nvPr/>
          </p:nvSpPr>
          <p:spPr>
            <a:xfrm>
              <a:off x="4189028" y="2434861"/>
              <a:ext cx="114952" cy="158142"/>
            </a:xfrm>
            <a:custGeom>
              <a:avLst/>
              <a:gdLst/>
              <a:ahLst/>
              <a:cxnLst/>
              <a:rect l="l" t="t" r="r" b="b"/>
              <a:pathLst>
                <a:path w="865" h="1190" extrusionOk="0">
                  <a:moveTo>
                    <a:pt x="811" y="0"/>
                  </a:moveTo>
                  <a:cubicBezTo>
                    <a:pt x="796" y="0"/>
                    <a:pt x="779" y="7"/>
                    <a:pt x="767" y="23"/>
                  </a:cubicBezTo>
                  <a:cubicBezTo>
                    <a:pt x="524" y="388"/>
                    <a:pt x="269" y="753"/>
                    <a:pt x="26" y="1129"/>
                  </a:cubicBezTo>
                  <a:cubicBezTo>
                    <a:pt x="1" y="1162"/>
                    <a:pt x="31" y="1189"/>
                    <a:pt x="61" y="1189"/>
                  </a:cubicBezTo>
                  <a:cubicBezTo>
                    <a:pt x="76" y="1189"/>
                    <a:pt x="91" y="1183"/>
                    <a:pt x="99" y="1166"/>
                  </a:cubicBezTo>
                  <a:cubicBezTo>
                    <a:pt x="354" y="802"/>
                    <a:pt x="597" y="437"/>
                    <a:pt x="840" y="59"/>
                  </a:cubicBezTo>
                  <a:cubicBezTo>
                    <a:pt x="865" y="27"/>
                    <a:pt x="841" y="0"/>
                    <a:pt x="81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5" name="Google Shape;255;p31"/>
            <p:cNvSpPr/>
            <p:nvPr/>
          </p:nvSpPr>
          <p:spPr>
            <a:xfrm>
              <a:off x="4203514" y="2509547"/>
              <a:ext cx="101131" cy="139537"/>
            </a:xfrm>
            <a:custGeom>
              <a:avLst/>
              <a:gdLst/>
              <a:ahLst/>
              <a:cxnLst/>
              <a:rect l="l" t="t" r="r" b="b"/>
              <a:pathLst>
                <a:path w="761" h="1050" extrusionOk="0">
                  <a:moveTo>
                    <a:pt x="707" y="0"/>
                  </a:moveTo>
                  <a:cubicBezTo>
                    <a:pt x="695" y="0"/>
                    <a:pt x="682" y="6"/>
                    <a:pt x="671" y="21"/>
                  </a:cubicBezTo>
                  <a:cubicBezTo>
                    <a:pt x="452" y="337"/>
                    <a:pt x="233" y="665"/>
                    <a:pt x="26" y="981"/>
                  </a:cubicBezTo>
                  <a:cubicBezTo>
                    <a:pt x="0" y="1015"/>
                    <a:pt x="29" y="1050"/>
                    <a:pt x="61" y="1050"/>
                  </a:cubicBezTo>
                  <a:cubicBezTo>
                    <a:pt x="74" y="1050"/>
                    <a:pt x="88" y="1044"/>
                    <a:pt x="99" y="1030"/>
                  </a:cubicBezTo>
                  <a:cubicBezTo>
                    <a:pt x="318" y="713"/>
                    <a:pt x="536" y="386"/>
                    <a:pt x="744" y="57"/>
                  </a:cubicBezTo>
                  <a:cubicBezTo>
                    <a:pt x="761" y="32"/>
                    <a:pt x="736" y="0"/>
                    <a:pt x="70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6" name="Google Shape;256;p31"/>
            <p:cNvSpPr/>
            <p:nvPr/>
          </p:nvSpPr>
          <p:spPr>
            <a:xfrm>
              <a:off x="4254544" y="2757789"/>
              <a:ext cx="127843" cy="155484"/>
            </a:xfrm>
            <a:custGeom>
              <a:avLst/>
              <a:gdLst/>
              <a:ahLst/>
              <a:cxnLst/>
              <a:rect l="l" t="t" r="r" b="b"/>
              <a:pathLst>
                <a:path w="962" h="1170" extrusionOk="0">
                  <a:moveTo>
                    <a:pt x="899" y="0"/>
                  </a:moveTo>
                  <a:cubicBezTo>
                    <a:pt x="889" y="0"/>
                    <a:pt x="879" y="4"/>
                    <a:pt x="870" y="13"/>
                  </a:cubicBezTo>
                  <a:cubicBezTo>
                    <a:pt x="590" y="378"/>
                    <a:pt x="298" y="731"/>
                    <a:pt x="19" y="1107"/>
                  </a:cubicBezTo>
                  <a:cubicBezTo>
                    <a:pt x="1" y="1135"/>
                    <a:pt x="30" y="1169"/>
                    <a:pt x="61" y="1169"/>
                  </a:cubicBezTo>
                  <a:cubicBezTo>
                    <a:pt x="72" y="1169"/>
                    <a:pt x="83" y="1165"/>
                    <a:pt x="92" y="1156"/>
                  </a:cubicBezTo>
                  <a:cubicBezTo>
                    <a:pt x="384" y="804"/>
                    <a:pt x="652" y="426"/>
                    <a:pt x="943" y="74"/>
                  </a:cubicBezTo>
                  <a:cubicBezTo>
                    <a:pt x="962" y="37"/>
                    <a:pt x="931" y="0"/>
                    <a:pt x="89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7" name="Google Shape;257;p31"/>
            <p:cNvSpPr/>
            <p:nvPr/>
          </p:nvSpPr>
          <p:spPr>
            <a:xfrm>
              <a:off x="4266106" y="2820780"/>
              <a:ext cx="119470" cy="169704"/>
            </a:xfrm>
            <a:custGeom>
              <a:avLst/>
              <a:gdLst/>
              <a:ahLst/>
              <a:cxnLst/>
              <a:rect l="l" t="t" r="r" b="b"/>
              <a:pathLst>
                <a:path w="899" h="1277" extrusionOk="0">
                  <a:moveTo>
                    <a:pt x="838" y="0"/>
                  </a:moveTo>
                  <a:cubicBezTo>
                    <a:pt x="828" y="0"/>
                    <a:pt x="817" y="4"/>
                    <a:pt x="808" y="14"/>
                  </a:cubicBezTo>
                  <a:cubicBezTo>
                    <a:pt x="516" y="390"/>
                    <a:pt x="248" y="792"/>
                    <a:pt x="17" y="1217"/>
                  </a:cubicBezTo>
                  <a:cubicBezTo>
                    <a:pt x="1" y="1250"/>
                    <a:pt x="28" y="1277"/>
                    <a:pt x="55" y="1277"/>
                  </a:cubicBezTo>
                  <a:cubicBezTo>
                    <a:pt x="68" y="1277"/>
                    <a:pt x="82" y="1270"/>
                    <a:pt x="90" y="1254"/>
                  </a:cubicBezTo>
                  <a:cubicBezTo>
                    <a:pt x="333" y="841"/>
                    <a:pt x="589" y="451"/>
                    <a:pt x="881" y="62"/>
                  </a:cubicBezTo>
                  <a:cubicBezTo>
                    <a:pt x="899" y="35"/>
                    <a:pt x="869" y="0"/>
                    <a:pt x="83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8" name="Google Shape;258;p31"/>
            <p:cNvSpPr/>
            <p:nvPr/>
          </p:nvSpPr>
          <p:spPr>
            <a:xfrm>
              <a:off x="4277402" y="2894535"/>
              <a:ext cx="115749" cy="162129"/>
            </a:xfrm>
            <a:custGeom>
              <a:avLst/>
              <a:gdLst/>
              <a:ahLst/>
              <a:cxnLst/>
              <a:rect l="l" t="t" r="r" b="b"/>
              <a:pathLst>
                <a:path w="871" h="1220" extrusionOk="0">
                  <a:moveTo>
                    <a:pt x="815" y="0"/>
                  </a:moveTo>
                  <a:cubicBezTo>
                    <a:pt x="804" y="0"/>
                    <a:pt x="793" y="5"/>
                    <a:pt x="783" y="18"/>
                  </a:cubicBezTo>
                  <a:cubicBezTo>
                    <a:pt x="480" y="359"/>
                    <a:pt x="212" y="735"/>
                    <a:pt x="17" y="1149"/>
                  </a:cubicBezTo>
                  <a:cubicBezTo>
                    <a:pt x="1" y="1190"/>
                    <a:pt x="29" y="1220"/>
                    <a:pt x="56" y="1220"/>
                  </a:cubicBezTo>
                  <a:cubicBezTo>
                    <a:pt x="69" y="1220"/>
                    <a:pt x="82" y="1213"/>
                    <a:pt x="90" y="1197"/>
                  </a:cubicBezTo>
                  <a:cubicBezTo>
                    <a:pt x="309" y="796"/>
                    <a:pt x="553" y="419"/>
                    <a:pt x="844" y="78"/>
                  </a:cubicBezTo>
                  <a:cubicBezTo>
                    <a:pt x="871" y="42"/>
                    <a:pt x="845" y="0"/>
                    <a:pt x="815"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9" name="Google Shape;259;p31"/>
            <p:cNvSpPr/>
            <p:nvPr/>
          </p:nvSpPr>
          <p:spPr>
            <a:xfrm>
              <a:off x="4282053" y="2953938"/>
              <a:ext cx="133557" cy="162926"/>
            </a:xfrm>
            <a:custGeom>
              <a:avLst/>
              <a:gdLst/>
              <a:ahLst/>
              <a:cxnLst/>
              <a:rect l="l" t="t" r="r" b="b"/>
              <a:pathLst>
                <a:path w="1005" h="1226" extrusionOk="0">
                  <a:moveTo>
                    <a:pt x="940" y="0"/>
                  </a:moveTo>
                  <a:cubicBezTo>
                    <a:pt x="927" y="0"/>
                    <a:pt x="914" y="6"/>
                    <a:pt x="907" y="21"/>
                  </a:cubicBezTo>
                  <a:cubicBezTo>
                    <a:pt x="615" y="398"/>
                    <a:pt x="310" y="775"/>
                    <a:pt x="18" y="1164"/>
                  </a:cubicBezTo>
                  <a:cubicBezTo>
                    <a:pt x="0" y="1191"/>
                    <a:pt x="36" y="1226"/>
                    <a:pt x="66" y="1226"/>
                  </a:cubicBezTo>
                  <a:cubicBezTo>
                    <a:pt x="76" y="1226"/>
                    <a:pt x="85" y="1222"/>
                    <a:pt x="91" y="1212"/>
                  </a:cubicBezTo>
                  <a:cubicBezTo>
                    <a:pt x="396" y="836"/>
                    <a:pt x="688" y="447"/>
                    <a:pt x="980" y="58"/>
                  </a:cubicBezTo>
                  <a:cubicBezTo>
                    <a:pt x="1005" y="32"/>
                    <a:pt x="971" y="0"/>
                    <a:pt x="94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0" name="Google Shape;260;p31"/>
            <p:cNvSpPr/>
            <p:nvPr/>
          </p:nvSpPr>
          <p:spPr>
            <a:xfrm>
              <a:off x="4295209" y="3023042"/>
              <a:ext cx="146713" cy="163059"/>
            </a:xfrm>
            <a:custGeom>
              <a:avLst/>
              <a:gdLst/>
              <a:ahLst/>
              <a:cxnLst/>
              <a:rect l="l" t="t" r="r" b="b"/>
              <a:pathLst>
                <a:path w="1104" h="1227" extrusionOk="0">
                  <a:moveTo>
                    <a:pt x="1046" y="0"/>
                  </a:moveTo>
                  <a:cubicBezTo>
                    <a:pt x="1039" y="0"/>
                    <a:pt x="1032" y="4"/>
                    <a:pt x="1027" y="11"/>
                  </a:cubicBezTo>
                  <a:cubicBezTo>
                    <a:pt x="686" y="389"/>
                    <a:pt x="357" y="765"/>
                    <a:pt x="29" y="1155"/>
                  </a:cubicBezTo>
                  <a:cubicBezTo>
                    <a:pt x="0" y="1184"/>
                    <a:pt x="32" y="1227"/>
                    <a:pt x="64" y="1227"/>
                  </a:cubicBezTo>
                  <a:cubicBezTo>
                    <a:pt x="73" y="1227"/>
                    <a:pt x="82" y="1224"/>
                    <a:pt x="90" y="1216"/>
                  </a:cubicBezTo>
                  <a:cubicBezTo>
                    <a:pt x="430" y="838"/>
                    <a:pt x="759" y="449"/>
                    <a:pt x="1075" y="73"/>
                  </a:cubicBezTo>
                  <a:cubicBezTo>
                    <a:pt x="1103" y="44"/>
                    <a:pt x="1072" y="0"/>
                    <a:pt x="104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1" name="Google Shape;261;p31"/>
            <p:cNvSpPr/>
            <p:nvPr/>
          </p:nvSpPr>
          <p:spPr>
            <a:xfrm>
              <a:off x="4297070" y="3110352"/>
              <a:ext cx="154554" cy="165584"/>
            </a:xfrm>
            <a:custGeom>
              <a:avLst/>
              <a:gdLst/>
              <a:ahLst/>
              <a:cxnLst/>
              <a:rect l="l" t="t" r="r" b="b"/>
              <a:pathLst>
                <a:path w="1163" h="1246" extrusionOk="0">
                  <a:moveTo>
                    <a:pt x="1099" y="0"/>
                  </a:moveTo>
                  <a:cubicBezTo>
                    <a:pt x="1090" y="0"/>
                    <a:pt x="1081" y="3"/>
                    <a:pt x="1073" y="11"/>
                  </a:cubicBezTo>
                  <a:cubicBezTo>
                    <a:pt x="721" y="389"/>
                    <a:pt x="368" y="778"/>
                    <a:pt x="27" y="1167"/>
                  </a:cubicBezTo>
                  <a:cubicBezTo>
                    <a:pt x="0" y="1203"/>
                    <a:pt x="26" y="1245"/>
                    <a:pt x="57" y="1245"/>
                  </a:cubicBezTo>
                  <a:cubicBezTo>
                    <a:pt x="67" y="1245"/>
                    <a:pt x="79" y="1240"/>
                    <a:pt x="88" y="1227"/>
                  </a:cubicBezTo>
                  <a:cubicBezTo>
                    <a:pt x="441" y="851"/>
                    <a:pt x="781" y="462"/>
                    <a:pt x="1134" y="72"/>
                  </a:cubicBezTo>
                  <a:cubicBezTo>
                    <a:pt x="1162" y="43"/>
                    <a:pt x="1131" y="0"/>
                    <a:pt x="109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2" name="Google Shape;262;p31"/>
            <p:cNvSpPr/>
            <p:nvPr/>
          </p:nvSpPr>
          <p:spPr>
            <a:xfrm>
              <a:off x="4311422" y="3170818"/>
              <a:ext cx="149637" cy="175285"/>
            </a:xfrm>
            <a:custGeom>
              <a:avLst/>
              <a:gdLst/>
              <a:ahLst/>
              <a:cxnLst/>
              <a:rect l="l" t="t" r="r" b="b"/>
              <a:pathLst>
                <a:path w="1126" h="1319" extrusionOk="0">
                  <a:moveTo>
                    <a:pt x="1069" y="0"/>
                  </a:moveTo>
                  <a:cubicBezTo>
                    <a:pt x="1059" y="0"/>
                    <a:pt x="1047" y="6"/>
                    <a:pt x="1038" y="18"/>
                  </a:cubicBezTo>
                  <a:cubicBezTo>
                    <a:pt x="697" y="420"/>
                    <a:pt x="369" y="834"/>
                    <a:pt x="29" y="1247"/>
                  </a:cubicBezTo>
                  <a:cubicBezTo>
                    <a:pt x="0" y="1275"/>
                    <a:pt x="31" y="1319"/>
                    <a:pt x="63" y="1319"/>
                  </a:cubicBezTo>
                  <a:cubicBezTo>
                    <a:pt x="72" y="1319"/>
                    <a:pt x="81" y="1315"/>
                    <a:pt x="89" y="1307"/>
                  </a:cubicBezTo>
                  <a:cubicBezTo>
                    <a:pt x="430" y="894"/>
                    <a:pt x="759" y="480"/>
                    <a:pt x="1099" y="80"/>
                  </a:cubicBezTo>
                  <a:cubicBezTo>
                    <a:pt x="1126" y="43"/>
                    <a:pt x="1100" y="0"/>
                    <a:pt x="106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3" name="Google Shape;263;p31"/>
            <p:cNvSpPr/>
            <p:nvPr/>
          </p:nvSpPr>
          <p:spPr>
            <a:xfrm>
              <a:off x="4325907" y="3264507"/>
              <a:ext cx="154554" cy="168906"/>
            </a:xfrm>
            <a:custGeom>
              <a:avLst/>
              <a:gdLst/>
              <a:ahLst/>
              <a:cxnLst/>
              <a:rect l="l" t="t" r="r" b="b"/>
              <a:pathLst>
                <a:path w="1163" h="1271" extrusionOk="0">
                  <a:moveTo>
                    <a:pt x="1106" y="1"/>
                  </a:moveTo>
                  <a:cubicBezTo>
                    <a:pt x="1095" y="1"/>
                    <a:pt x="1084" y="6"/>
                    <a:pt x="1075" y="19"/>
                  </a:cubicBezTo>
                  <a:cubicBezTo>
                    <a:pt x="723" y="408"/>
                    <a:pt x="369" y="797"/>
                    <a:pt x="29" y="1199"/>
                  </a:cubicBezTo>
                  <a:cubicBezTo>
                    <a:pt x="1" y="1227"/>
                    <a:pt x="32" y="1271"/>
                    <a:pt x="64" y="1271"/>
                  </a:cubicBezTo>
                  <a:cubicBezTo>
                    <a:pt x="73" y="1271"/>
                    <a:pt x="82" y="1267"/>
                    <a:pt x="90" y="1259"/>
                  </a:cubicBezTo>
                  <a:cubicBezTo>
                    <a:pt x="442" y="870"/>
                    <a:pt x="783" y="469"/>
                    <a:pt x="1136" y="80"/>
                  </a:cubicBezTo>
                  <a:cubicBezTo>
                    <a:pt x="1163" y="44"/>
                    <a:pt x="1137" y="1"/>
                    <a:pt x="110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4" name="Google Shape;264;p31"/>
            <p:cNvSpPr/>
            <p:nvPr/>
          </p:nvSpPr>
          <p:spPr>
            <a:xfrm>
              <a:off x="4348499" y="3347698"/>
              <a:ext cx="154687" cy="164920"/>
            </a:xfrm>
            <a:custGeom>
              <a:avLst/>
              <a:gdLst/>
              <a:ahLst/>
              <a:cxnLst/>
              <a:rect l="l" t="t" r="r" b="b"/>
              <a:pathLst>
                <a:path w="1164" h="1241" extrusionOk="0">
                  <a:moveTo>
                    <a:pt x="1105" y="0"/>
                  </a:moveTo>
                  <a:cubicBezTo>
                    <a:pt x="1095" y="0"/>
                    <a:pt x="1084" y="4"/>
                    <a:pt x="1075" y="13"/>
                  </a:cubicBezTo>
                  <a:cubicBezTo>
                    <a:pt x="723" y="390"/>
                    <a:pt x="370" y="779"/>
                    <a:pt x="29" y="1168"/>
                  </a:cubicBezTo>
                  <a:cubicBezTo>
                    <a:pt x="1" y="1197"/>
                    <a:pt x="32" y="1241"/>
                    <a:pt x="64" y="1241"/>
                  </a:cubicBezTo>
                  <a:cubicBezTo>
                    <a:pt x="73" y="1241"/>
                    <a:pt x="83" y="1237"/>
                    <a:pt x="90" y="1229"/>
                  </a:cubicBezTo>
                  <a:cubicBezTo>
                    <a:pt x="443" y="840"/>
                    <a:pt x="783" y="463"/>
                    <a:pt x="1136" y="74"/>
                  </a:cubicBezTo>
                  <a:cubicBezTo>
                    <a:pt x="1163" y="37"/>
                    <a:pt x="1136" y="0"/>
                    <a:pt x="1105"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5" name="Google Shape;265;p31"/>
            <p:cNvSpPr/>
            <p:nvPr/>
          </p:nvSpPr>
          <p:spPr>
            <a:xfrm>
              <a:off x="4361655" y="3428230"/>
              <a:ext cx="142992" cy="158009"/>
            </a:xfrm>
            <a:custGeom>
              <a:avLst/>
              <a:gdLst/>
              <a:ahLst/>
              <a:cxnLst/>
              <a:rect l="l" t="t" r="r" b="b"/>
              <a:pathLst>
                <a:path w="1076" h="1189" extrusionOk="0">
                  <a:moveTo>
                    <a:pt x="1013" y="0"/>
                  </a:moveTo>
                  <a:cubicBezTo>
                    <a:pt x="1000" y="0"/>
                    <a:pt x="987" y="5"/>
                    <a:pt x="976" y="15"/>
                  </a:cubicBezTo>
                  <a:cubicBezTo>
                    <a:pt x="697" y="405"/>
                    <a:pt x="368" y="769"/>
                    <a:pt x="27" y="1110"/>
                  </a:cubicBezTo>
                  <a:cubicBezTo>
                    <a:pt x="1" y="1146"/>
                    <a:pt x="27" y="1188"/>
                    <a:pt x="57" y="1188"/>
                  </a:cubicBezTo>
                  <a:cubicBezTo>
                    <a:pt x="68" y="1188"/>
                    <a:pt x="79" y="1183"/>
                    <a:pt x="89" y="1170"/>
                  </a:cubicBezTo>
                  <a:cubicBezTo>
                    <a:pt x="454" y="830"/>
                    <a:pt x="770" y="465"/>
                    <a:pt x="1049" y="64"/>
                  </a:cubicBezTo>
                  <a:cubicBezTo>
                    <a:pt x="1076" y="29"/>
                    <a:pt x="1046" y="0"/>
                    <a:pt x="101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6" name="Google Shape;266;p31"/>
            <p:cNvSpPr/>
            <p:nvPr/>
          </p:nvSpPr>
          <p:spPr>
            <a:xfrm>
              <a:off x="4406706" y="3496537"/>
              <a:ext cx="133823" cy="148574"/>
            </a:xfrm>
            <a:custGeom>
              <a:avLst/>
              <a:gdLst/>
              <a:ahLst/>
              <a:cxnLst/>
              <a:rect l="l" t="t" r="r" b="b"/>
              <a:pathLst>
                <a:path w="1007" h="1118" extrusionOk="0">
                  <a:moveTo>
                    <a:pt x="943" y="1"/>
                  </a:moveTo>
                  <a:cubicBezTo>
                    <a:pt x="934" y="1"/>
                    <a:pt x="925" y="4"/>
                    <a:pt x="917" y="12"/>
                  </a:cubicBezTo>
                  <a:cubicBezTo>
                    <a:pt x="625" y="364"/>
                    <a:pt x="334" y="705"/>
                    <a:pt x="29" y="1045"/>
                  </a:cubicBezTo>
                  <a:cubicBezTo>
                    <a:pt x="1" y="1074"/>
                    <a:pt x="32" y="1118"/>
                    <a:pt x="64" y="1118"/>
                  </a:cubicBezTo>
                  <a:cubicBezTo>
                    <a:pt x="73" y="1118"/>
                    <a:pt x="82" y="1114"/>
                    <a:pt x="90" y="1107"/>
                  </a:cubicBezTo>
                  <a:cubicBezTo>
                    <a:pt x="394" y="766"/>
                    <a:pt x="698" y="426"/>
                    <a:pt x="978" y="72"/>
                  </a:cubicBezTo>
                  <a:cubicBezTo>
                    <a:pt x="1007" y="44"/>
                    <a:pt x="975" y="1"/>
                    <a:pt x="94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7" name="Google Shape;267;p31"/>
            <p:cNvSpPr/>
            <p:nvPr/>
          </p:nvSpPr>
          <p:spPr>
            <a:xfrm>
              <a:off x="4405111" y="3578930"/>
              <a:ext cx="140202" cy="151896"/>
            </a:xfrm>
            <a:custGeom>
              <a:avLst/>
              <a:gdLst/>
              <a:ahLst/>
              <a:cxnLst/>
              <a:rect l="l" t="t" r="r" b="b"/>
              <a:pathLst>
                <a:path w="1055" h="1143" extrusionOk="0">
                  <a:moveTo>
                    <a:pt x="991" y="1"/>
                  </a:moveTo>
                  <a:cubicBezTo>
                    <a:pt x="982" y="1"/>
                    <a:pt x="973" y="4"/>
                    <a:pt x="965" y="12"/>
                  </a:cubicBezTo>
                  <a:cubicBezTo>
                    <a:pt x="649" y="365"/>
                    <a:pt x="333" y="706"/>
                    <a:pt x="29" y="1070"/>
                  </a:cubicBezTo>
                  <a:cubicBezTo>
                    <a:pt x="0" y="1099"/>
                    <a:pt x="32" y="1142"/>
                    <a:pt x="64" y="1142"/>
                  </a:cubicBezTo>
                  <a:cubicBezTo>
                    <a:pt x="73" y="1142"/>
                    <a:pt x="82" y="1139"/>
                    <a:pt x="90" y="1131"/>
                  </a:cubicBezTo>
                  <a:cubicBezTo>
                    <a:pt x="406" y="790"/>
                    <a:pt x="710" y="425"/>
                    <a:pt x="1027" y="73"/>
                  </a:cubicBezTo>
                  <a:cubicBezTo>
                    <a:pt x="1055" y="44"/>
                    <a:pt x="1024" y="1"/>
                    <a:pt x="99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8" name="Google Shape;268;p31"/>
            <p:cNvSpPr/>
            <p:nvPr/>
          </p:nvSpPr>
          <p:spPr>
            <a:xfrm>
              <a:off x="4431557" y="3649230"/>
              <a:ext cx="113623" cy="131564"/>
            </a:xfrm>
            <a:custGeom>
              <a:avLst/>
              <a:gdLst/>
              <a:ahLst/>
              <a:cxnLst/>
              <a:rect l="l" t="t" r="r" b="b"/>
              <a:pathLst>
                <a:path w="855" h="990" extrusionOk="0">
                  <a:moveTo>
                    <a:pt x="798" y="0"/>
                  </a:moveTo>
                  <a:cubicBezTo>
                    <a:pt x="787" y="0"/>
                    <a:pt x="776" y="5"/>
                    <a:pt x="766" y="18"/>
                  </a:cubicBezTo>
                  <a:cubicBezTo>
                    <a:pt x="499" y="298"/>
                    <a:pt x="244" y="602"/>
                    <a:pt x="25" y="931"/>
                  </a:cubicBezTo>
                  <a:cubicBezTo>
                    <a:pt x="0" y="963"/>
                    <a:pt x="24" y="990"/>
                    <a:pt x="54" y="990"/>
                  </a:cubicBezTo>
                  <a:cubicBezTo>
                    <a:pt x="69" y="990"/>
                    <a:pt x="85" y="983"/>
                    <a:pt x="98" y="967"/>
                  </a:cubicBezTo>
                  <a:cubicBezTo>
                    <a:pt x="328" y="663"/>
                    <a:pt x="572" y="359"/>
                    <a:pt x="828" y="79"/>
                  </a:cubicBezTo>
                  <a:cubicBezTo>
                    <a:pt x="854" y="43"/>
                    <a:pt x="828" y="0"/>
                    <a:pt x="79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9" name="Google Shape;269;p31"/>
            <p:cNvSpPr/>
            <p:nvPr/>
          </p:nvSpPr>
          <p:spPr>
            <a:xfrm>
              <a:off x="4442055" y="3705045"/>
              <a:ext cx="145252" cy="164920"/>
            </a:xfrm>
            <a:custGeom>
              <a:avLst/>
              <a:gdLst/>
              <a:ahLst/>
              <a:cxnLst/>
              <a:rect l="l" t="t" r="r" b="b"/>
              <a:pathLst>
                <a:path w="1093" h="1241" extrusionOk="0">
                  <a:moveTo>
                    <a:pt x="1029" y="0"/>
                  </a:moveTo>
                  <a:cubicBezTo>
                    <a:pt x="1021" y="0"/>
                    <a:pt x="1011" y="4"/>
                    <a:pt x="1003" y="12"/>
                  </a:cubicBezTo>
                  <a:cubicBezTo>
                    <a:pt x="651" y="376"/>
                    <a:pt x="322" y="766"/>
                    <a:pt x="19" y="1167"/>
                  </a:cubicBezTo>
                  <a:cubicBezTo>
                    <a:pt x="1" y="1204"/>
                    <a:pt x="30" y="1241"/>
                    <a:pt x="56" y="1241"/>
                  </a:cubicBezTo>
                  <a:cubicBezTo>
                    <a:pt x="65" y="1241"/>
                    <a:pt x="73" y="1237"/>
                    <a:pt x="79" y="1228"/>
                  </a:cubicBezTo>
                  <a:cubicBezTo>
                    <a:pt x="395" y="827"/>
                    <a:pt x="712" y="438"/>
                    <a:pt x="1065" y="73"/>
                  </a:cubicBezTo>
                  <a:cubicBezTo>
                    <a:pt x="1093" y="44"/>
                    <a:pt x="1062" y="0"/>
                    <a:pt x="102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0" name="Google Shape;270;p31"/>
            <p:cNvSpPr/>
            <p:nvPr/>
          </p:nvSpPr>
          <p:spPr>
            <a:xfrm>
              <a:off x="4440992" y="3784249"/>
              <a:ext cx="156016" cy="155086"/>
            </a:xfrm>
            <a:custGeom>
              <a:avLst/>
              <a:gdLst/>
              <a:ahLst/>
              <a:cxnLst/>
              <a:rect l="l" t="t" r="r" b="b"/>
              <a:pathLst>
                <a:path w="1174" h="1167" extrusionOk="0">
                  <a:moveTo>
                    <a:pt x="1111" y="0"/>
                  </a:moveTo>
                  <a:cubicBezTo>
                    <a:pt x="1102" y="0"/>
                    <a:pt x="1092" y="4"/>
                    <a:pt x="1084" y="12"/>
                  </a:cubicBezTo>
                  <a:cubicBezTo>
                    <a:pt x="732" y="377"/>
                    <a:pt x="379" y="729"/>
                    <a:pt x="39" y="1094"/>
                  </a:cubicBezTo>
                  <a:cubicBezTo>
                    <a:pt x="0" y="1123"/>
                    <a:pt x="30" y="1166"/>
                    <a:pt x="68" y="1166"/>
                  </a:cubicBezTo>
                  <a:cubicBezTo>
                    <a:pt x="78" y="1166"/>
                    <a:pt x="89" y="1163"/>
                    <a:pt x="100" y="1155"/>
                  </a:cubicBezTo>
                  <a:cubicBezTo>
                    <a:pt x="452" y="802"/>
                    <a:pt x="793" y="437"/>
                    <a:pt x="1146" y="72"/>
                  </a:cubicBezTo>
                  <a:cubicBezTo>
                    <a:pt x="1174" y="44"/>
                    <a:pt x="1143" y="0"/>
                    <a:pt x="111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1" name="Google Shape;271;p31"/>
            <p:cNvSpPr/>
            <p:nvPr/>
          </p:nvSpPr>
          <p:spPr>
            <a:xfrm>
              <a:off x="4430892" y="3847240"/>
              <a:ext cx="159737" cy="161464"/>
            </a:xfrm>
            <a:custGeom>
              <a:avLst/>
              <a:gdLst/>
              <a:ahLst/>
              <a:cxnLst/>
              <a:rect l="l" t="t" r="r" b="b"/>
              <a:pathLst>
                <a:path w="1202" h="1215" extrusionOk="0">
                  <a:moveTo>
                    <a:pt x="1138" y="1"/>
                  </a:moveTo>
                  <a:cubicBezTo>
                    <a:pt x="1129" y="1"/>
                    <a:pt x="1120" y="4"/>
                    <a:pt x="1112" y="12"/>
                  </a:cubicBezTo>
                  <a:cubicBezTo>
                    <a:pt x="747" y="389"/>
                    <a:pt x="382" y="754"/>
                    <a:pt x="30" y="1131"/>
                  </a:cubicBezTo>
                  <a:cubicBezTo>
                    <a:pt x="1" y="1169"/>
                    <a:pt x="33" y="1215"/>
                    <a:pt x="71" y="1215"/>
                  </a:cubicBezTo>
                  <a:cubicBezTo>
                    <a:pt x="81" y="1215"/>
                    <a:pt x="92" y="1211"/>
                    <a:pt x="103" y="1204"/>
                  </a:cubicBezTo>
                  <a:cubicBezTo>
                    <a:pt x="468" y="827"/>
                    <a:pt x="820" y="450"/>
                    <a:pt x="1173" y="73"/>
                  </a:cubicBezTo>
                  <a:cubicBezTo>
                    <a:pt x="1201" y="44"/>
                    <a:pt x="1170" y="1"/>
                    <a:pt x="113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2" name="Google Shape;272;p31"/>
            <p:cNvSpPr/>
            <p:nvPr/>
          </p:nvSpPr>
          <p:spPr>
            <a:xfrm>
              <a:off x="4458534" y="3912622"/>
              <a:ext cx="131829" cy="141398"/>
            </a:xfrm>
            <a:custGeom>
              <a:avLst/>
              <a:gdLst/>
              <a:ahLst/>
              <a:cxnLst/>
              <a:rect l="l" t="t" r="r" b="b"/>
              <a:pathLst>
                <a:path w="992" h="1064" extrusionOk="0">
                  <a:moveTo>
                    <a:pt x="935" y="1"/>
                  </a:moveTo>
                  <a:cubicBezTo>
                    <a:pt x="925" y="1"/>
                    <a:pt x="913" y="6"/>
                    <a:pt x="904" y="19"/>
                  </a:cubicBezTo>
                  <a:cubicBezTo>
                    <a:pt x="600" y="335"/>
                    <a:pt x="308" y="651"/>
                    <a:pt x="28" y="992"/>
                  </a:cubicBezTo>
                  <a:cubicBezTo>
                    <a:pt x="0" y="1020"/>
                    <a:pt x="31" y="1064"/>
                    <a:pt x="63" y="1064"/>
                  </a:cubicBezTo>
                  <a:cubicBezTo>
                    <a:pt x="72" y="1064"/>
                    <a:pt x="81" y="1060"/>
                    <a:pt x="89" y="1052"/>
                  </a:cubicBezTo>
                  <a:cubicBezTo>
                    <a:pt x="393" y="736"/>
                    <a:pt x="685" y="408"/>
                    <a:pt x="965" y="79"/>
                  </a:cubicBezTo>
                  <a:cubicBezTo>
                    <a:pt x="992" y="43"/>
                    <a:pt x="966" y="1"/>
                    <a:pt x="93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3" name="Google Shape;273;p31"/>
            <p:cNvSpPr/>
            <p:nvPr/>
          </p:nvSpPr>
          <p:spPr>
            <a:xfrm>
              <a:off x="4477803" y="3953952"/>
              <a:ext cx="145119" cy="183657"/>
            </a:xfrm>
            <a:custGeom>
              <a:avLst/>
              <a:gdLst/>
              <a:ahLst/>
              <a:cxnLst/>
              <a:rect l="l" t="t" r="r" b="b"/>
              <a:pathLst>
                <a:path w="1092" h="1382" extrusionOk="0">
                  <a:moveTo>
                    <a:pt x="1028" y="0"/>
                  </a:moveTo>
                  <a:cubicBezTo>
                    <a:pt x="1019" y="0"/>
                    <a:pt x="1010" y="4"/>
                    <a:pt x="1002" y="11"/>
                  </a:cubicBezTo>
                  <a:cubicBezTo>
                    <a:pt x="637" y="413"/>
                    <a:pt x="309" y="851"/>
                    <a:pt x="17" y="1313"/>
                  </a:cubicBezTo>
                  <a:cubicBezTo>
                    <a:pt x="0" y="1348"/>
                    <a:pt x="32" y="1382"/>
                    <a:pt x="60" y="1382"/>
                  </a:cubicBezTo>
                  <a:cubicBezTo>
                    <a:pt x="72" y="1382"/>
                    <a:pt x="83" y="1376"/>
                    <a:pt x="90" y="1362"/>
                  </a:cubicBezTo>
                  <a:cubicBezTo>
                    <a:pt x="394" y="911"/>
                    <a:pt x="710" y="486"/>
                    <a:pt x="1063" y="73"/>
                  </a:cubicBezTo>
                  <a:cubicBezTo>
                    <a:pt x="1092" y="44"/>
                    <a:pt x="1061" y="0"/>
                    <a:pt x="102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4" name="Google Shape;274;p31"/>
            <p:cNvSpPr/>
            <p:nvPr/>
          </p:nvSpPr>
          <p:spPr>
            <a:xfrm>
              <a:off x="4510229" y="4046711"/>
              <a:ext cx="117344" cy="128507"/>
            </a:xfrm>
            <a:custGeom>
              <a:avLst/>
              <a:gdLst/>
              <a:ahLst/>
              <a:cxnLst/>
              <a:rect l="l" t="t" r="r" b="b"/>
              <a:pathLst>
                <a:path w="883" h="967" extrusionOk="0">
                  <a:moveTo>
                    <a:pt x="826" y="1"/>
                  </a:moveTo>
                  <a:cubicBezTo>
                    <a:pt x="815" y="1"/>
                    <a:pt x="804" y="6"/>
                    <a:pt x="795" y="19"/>
                  </a:cubicBezTo>
                  <a:cubicBezTo>
                    <a:pt x="539" y="311"/>
                    <a:pt x="272" y="591"/>
                    <a:pt x="28" y="894"/>
                  </a:cubicBezTo>
                  <a:cubicBezTo>
                    <a:pt x="0" y="923"/>
                    <a:pt x="31" y="967"/>
                    <a:pt x="64" y="967"/>
                  </a:cubicBezTo>
                  <a:cubicBezTo>
                    <a:pt x="73" y="967"/>
                    <a:pt x="82" y="963"/>
                    <a:pt x="90" y="956"/>
                  </a:cubicBezTo>
                  <a:cubicBezTo>
                    <a:pt x="357" y="664"/>
                    <a:pt x="600" y="372"/>
                    <a:pt x="855" y="80"/>
                  </a:cubicBezTo>
                  <a:cubicBezTo>
                    <a:pt x="883" y="44"/>
                    <a:pt x="856" y="1"/>
                    <a:pt x="82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5" name="Google Shape;275;p31"/>
            <p:cNvSpPr/>
            <p:nvPr/>
          </p:nvSpPr>
          <p:spPr>
            <a:xfrm>
              <a:off x="4495345" y="4099336"/>
              <a:ext cx="146979" cy="158541"/>
            </a:xfrm>
            <a:custGeom>
              <a:avLst/>
              <a:gdLst/>
              <a:ahLst/>
              <a:cxnLst/>
              <a:rect l="l" t="t" r="r" b="b"/>
              <a:pathLst>
                <a:path w="1106" h="1193" extrusionOk="0">
                  <a:moveTo>
                    <a:pt x="1047" y="1"/>
                  </a:moveTo>
                  <a:cubicBezTo>
                    <a:pt x="1037" y="1"/>
                    <a:pt x="1026" y="4"/>
                    <a:pt x="1016" y="12"/>
                  </a:cubicBezTo>
                  <a:cubicBezTo>
                    <a:pt x="664" y="365"/>
                    <a:pt x="323" y="730"/>
                    <a:pt x="19" y="1131"/>
                  </a:cubicBezTo>
                  <a:cubicBezTo>
                    <a:pt x="1" y="1158"/>
                    <a:pt x="30" y="1193"/>
                    <a:pt x="61" y="1193"/>
                  </a:cubicBezTo>
                  <a:cubicBezTo>
                    <a:pt x="72" y="1193"/>
                    <a:pt x="83" y="1189"/>
                    <a:pt x="92" y="1179"/>
                  </a:cubicBezTo>
                  <a:cubicBezTo>
                    <a:pt x="408" y="803"/>
                    <a:pt x="724" y="425"/>
                    <a:pt x="1077" y="73"/>
                  </a:cubicBezTo>
                  <a:cubicBezTo>
                    <a:pt x="1105" y="44"/>
                    <a:pt x="1082" y="1"/>
                    <a:pt x="104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6" name="Google Shape;276;p31"/>
            <p:cNvSpPr/>
            <p:nvPr/>
          </p:nvSpPr>
          <p:spPr>
            <a:xfrm>
              <a:off x="4522854" y="4149436"/>
              <a:ext cx="133690" cy="140733"/>
            </a:xfrm>
            <a:custGeom>
              <a:avLst/>
              <a:gdLst/>
              <a:ahLst/>
              <a:cxnLst/>
              <a:rect l="l" t="t" r="r" b="b"/>
              <a:pathLst>
                <a:path w="1006" h="1059" extrusionOk="0">
                  <a:moveTo>
                    <a:pt x="939" y="1"/>
                  </a:moveTo>
                  <a:cubicBezTo>
                    <a:pt x="928" y="1"/>
                    <a:pt x="917" y="4"/>
                    <a:pt x="906" y="12"/>
                  </a:cubicBezTo>
                  <a:cubicBezTo>
                    <a:pt x="578" y="304"/>
                    <a:pt x="286" y="632"/>
                    <a:pt x="19" y="997"/>
                  </a:cubicBezTo>
                  <a:cubicBezTo>
                    <a:pt x="1" y="1025"/>
                    <a:pt x="30" y="1059"/>
                    <a:pt x="61" y="1059"/>
                  </a:cubicBezTo>
                  <a:cubicBezTo>
                    <a:pt x="72" y="1059"/>
                    <a:pt x="83" y="1055"/>
                    <a:pt x="92" y="1046"/>
                  </a:cubicBezTo>
                  <a:cubicBezTo>
                    <a:pt x="359" y="693"/>
                    <a:pt x="651" y="377"/>
                    <a:pt x="968" y="73"/>
                  </a:cubicBezTo>
                  <a:cubicBezTo>
                    <a:pt x="1006" y="45"/>
                    <a:pt x="976" y="1"/>
                    <a:pt x="9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7" name="Google Shape;277;p31"/>
            <p:cNvSpPr/>
            <p:nvPr/>
          </p:nvSpPr>
          <p:spPr>
            <a:xfrm>
              <a:off x="4519930" y="4223856"/>
              <a:ext cx="122394" cy="127577"/>
            </a:xfrm>
            <a:custGeom>
              <a:avLst/>
              <a:gdLst/>
              <a:ahLst/>
              <a:cxnLst/>
              <a:rect l="l" t="t" r="r" b="b"/>
              <a:pathLst>
                <a:path w="921" h="960" extrusionOk="0">
                  <a:moveTo>
                    <a:pt x="857" y="0"/>
                  </a:moveTo>
                  <a:cubicBezTo>
                    <a:pt x="848" y="0"/>
                    <a:pt x="839" y="4"/>
                    <a:pt x="831" y="12"/>
                  </a:cubicBezTo>
                  <a:lnTo>
                    <a:pt x="28" y="887"/>
                  </a:lnTo>
                  <a:cubicBezTo>
                    <a:pt x="0" y="916"/>
                    <a:pt x="31" y="959"/>
                    <a:pt x="63" y="959"/>
                  </a:cubicBezTo>
                  <a:cubicBezTo>
                    <a:pt x="72" y="959"/>
                    <a:pt x="82" y="956"/>
                    <a:pt x="90" y="948"/>
                  </a:cubicBezTo>
                  <a:lnTo>
                    <a:pt x="892" y="72"/>
                  </a:lnTo>
                  <a:cubicBezTo>
                    <a:pt x="920" y="44"/>
                    <a:pt x="890" y="0"/>
                    <a:pt x="85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8" name="Google Shape;278;p31"/>
            <p:cNvSpPr/>
            <p:nvPr/>
          </p:nvSpPr>
          <p:spPr>
            <a:xfrm>
              <a:off x="4544249" y="4283658"/>
              <a:ext cx="117078" cy="129437"/>
            </a:xfrm>
            <a:custGeom>
              <a:avLst/>
              <a:gdLst/>
              <a:ahLst/>
              <a:cxnLst/>
              <a:rect l="l" t="t" r="r" b="b"/>
              <a:pathLst>
                <a:path w="881" h="974" extrusionOk="0">
                  <a:moveTo>
                    <a:pt x="814" y="0"/>
                  </a:moveTo>
                  <a:cubicBezTo>
                    <a:pt x="804" y="0"/>
                    <a:pt x="793" y="4"/>
                    <a:pt x="782" y="11"/>
                  </a:cubicBezTo>
                  <a:cubicBezTo>
                    <a:pt x="515" y="303"/>
                    <a:pt x="259" y="595"/>
                    <a:pt x="28" y="911"/>
                  </a:cubicBezTo>
                  <a:cubicBezTo>
                    <a:pt x="1" y="939"/>
                    <a:pt x="34" y="973"/>
                    <a:pt x="63" y="973"/>
                  </a:cubicBezTo>
                  <a:cubicBezTo>
                    <a:pt x="73" y="973"/>
                    <a:pt x="82" y="969"/>
                    <a:pt x="89" y="960"/>
                  </a:cubicBezTo>
                  <a:cubicBezTo>
                    <a:pt x="332" y="656"/>
                    <a:pt x="588" y="364"/>
                    <a:pt x="843" y="73"/>
                  </a:cubicBezTo>
                  <a:cubicBezTo>
                    <a:pt x="881" y="44"/>
                    <a:pt x="852" y="0"/>
                    <a:pt x="81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9" name="Google Shape;279;p31"/>
            <p:cNvSpPr/>
            <p:nvPr/>
          </p:nvSpPr>
          <p:spPr>
            <a:xfrm>
              <a:off x="4558336" y="4337878"/>
              <a:ext cx="124653" cy="116945"/>
            </a:xfrm>
            <a:custGeom>
              <a:avLst/>
              <a:gdLst/>
              <a:ahLst/>
              <a:cxnLst/>
              <a:rect l="l" t="t" r="r" b="b"/>
              <a:pathLst>
                <a:path w="938" h="880" extrusionOk="0">
                  <a:moveTo>
                    <a:pt x="877" y="0"/>
                  </a:moveTo>
                  <a:cubicBezTo>
                    <a:pt x="871" y="0"/>
                    <a:pt x="865" y="2"/>
                    <a:pt x="858" y="5"/>
                  </a:cubicBezTo>
                  <a:cubicBezTo>
                    <a:pt x="555" y="236"/>
                    <a:pt x="263" y="503"/>
                    <a:pt x="19" y="795"/>
                  </a:cubicBezTo>
                  <a:cubicBezTo>
                    <a:pt x="0" y="833"/>
                    <a:pt x="26" y="879"/>
                    <a:pt x="62" y="879"/>
                  </a:cubicBezTo>
                  <a:cubicBezTo>
                    <a:pt x="72" y="879"/>
                    <a:pt x="82" y="876"/>
                    <a:pt x="92" y="868"/>
                  </a:cubicBezTo>
                  <a:cubicBezTo>
                    <a:pt x="336" y="576"/>
                    <a:pt x="603" y="321"/>
                    <a:pt x="895" y="90"/>
                  </a:cubicBezTo>
                  <a:cubicBezTo>
                    <a:pt x="937" y="59"/>
                    <a:pt x="915" y="0"/>
                    <a:pt x="87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0" name="Google Shape;280;p31"/>
            <p:cNvSpPr/>
            <p:nvPr/>
          </p:nvSpPr>
          <p:spPr>
            <a:xfrm>
              <a:off x="4563652" y="4398343"/>
              <a:ext cx="141663" cy="160135"/>
            </a:xfrm>
            <a:custGeom>
              <a:avLst/>
              <a:gdLst/>
              <a:ahLst/>
              <a:cxnLst/>
              <a:rect l="l" t="t" r="r" b="b"/>
              <a:pathLst>
                <a:path w="1066" h="1205" extrusionOk="0">
                  <a:moveTo>
                    <a:pt x="1003" y="1"/>
                  </a:moveTo>
                  <a:cubicBezTo>
                    <a:pt x="994" y="1"/>
                    <a:pt x="985" y="4"/>
                    <a:pt x="977" y="12"/>
                  </a:cubicBezTo>
                  <a:cubicBezTo>
                    <a:pt x="636" y="364"/>
                    <a:pt x="307" y="742"/>
                    <a:pt x="28" y="1143"/>
                  </a:cubicBezTo>
                  <a:cubicBezTo>
                    <a:pt x="0" y="1170"/>
                    <a:pt x="34" y="1205"/>
                    <a:pt x="63" y="1205"/>
                  </a:cubicBezTo>
                  <a:cubicBezTo>
                    <a:pt x="73" y="1205"/>
                    <a:pt x="82" y="1201"/>
                    <a:pt x="88" y="1191"/>
                  </a:cubicBezTo>
                  <a:cubicBezTo>
                    <a:pt x="405" y="815"/>
                    <a:pt x="709" y="437"/>
                    <a:pt x="1037" y="73"/>
                  </a:cubicBezTo>
                  <a:cubicBezTo>
                    <a:pt x="1066" y="44"/>
                    <a:pt x="1035" y="1"/>
                    <a:pt x="100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1" name="Google Shape;281;p31"/>
            <p:cNvSpPr/>
            <p:nvPr/>
          </p:nvSpPr>
          <p:spPr>
            <a:xfrm>
              <a:off x="4573486" y="4471036"/>
              <a:ext cx="144853" cy="148707"/>
            </a:xfrm>
            <a:custGeom>
              <a:avLst/>
              <a:gdLst/>
              <a:ahLst/>
              <a:cxnLst/>
              <a:rect l="l" t="t" r="r" b="b"/>
              <a:pathLst>
                <a:path w="1090" h="1119" extrusionOk="0">
                  <a:moveTo>
                    <a:pt x="1026" y="1"/>
                  </a:moveTo>
                  <a:cubicBezTo>
                    <a:pt x="1017" y="1"/>
                    <a:pt x="1008" y="4"/>
                    <a:pt x="1000" y="12"/>
                  </a:cubicBezTo>
                  <a:cubicBezTo>
                    <a:pt x="671" y="353"/>
                    <a:pt x="355" y="693"/>
                    <a:pt x="39" y="1046"/>
                  </a:cubicBezTo>
                  <a:cubicBezTo>
                    <a:pt x="1" y="1074"/>
                    <a:pt x="37" y="1118"/>
                    <a:pt x="72" y="1118"/>
                  </a:cubicBezTo>
                  <a:cubicBezTo>
                    <a:pt x="82" y="1118"/>
                    <a:pt x="92" y="1115"/>
                    <a:pt x="100" y="1107"/>
                  </a:cubicBezTo>
                  <a:cubicBezTo>
                    <a:pt x="428" y="766"/>
                    <a:pt x="744" y="426"/>
                    <a:pt x="1060" y="73"/>
                  </a:cubicBezTo>
                  <a:cubicBezTo>
                    <a:pt x="1089" y="44"/>
                    <a:pt x="1058" y="1"/>
                    <a:pt x="102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2" name="Google Shape;282;p31"/>
            <p:cNvSpPr/>
            <p:nvPr/>
          </p:nvSpPr>
          <p:spPr>
            <a:xfrm>
              <a:off x="4597672" y="4533229"/>
              <a:ext cx="126912" cy="127710"/>
            </a:xfrm>
            <a:custGeom>
              <a:avLst/>
              <a:gdLst/>
              <a:ahLst/>
              <a:cxnLst/>
              <a:rect l="l" t="t" r="r" b="b"/>
              <a:pathLst>
                <a:path w="955" h="961" extrusionOk="0">
                  <a:moveTo>
                    <a:pt x="898" y="1"/>
                  </a:moveTo>
                  <a:cubicBezTo>
                    <a:pt x="887" y="1"/>
                    <a:pt x="876" y="6"/>
                    <a:pt x="867" y="19"/>
                  </a:cubicBezTo>
                  <a:cubicBezTo>
                    <a:pt x="586" y="298"/>
                    <a:pt x="295" y="590"/>
                    <a:pt x="27" y="882"/>
                  </a:cubicBezTo>
                  <a:cubicBezTo>
                    <a:pt x="0" y="918"/>
                    <a:pt x="27" y="961"/>
                    <a:pt x="57" y="961"/>
                  </a:cubicBezTo>
                  <a:cubicBezTo>
                    <a:pt x="68" y="961"/>
                    <a:pt x="79" y="956"/>
                    <a:pt x="88" y="943"/>
                  </a:cubicBezTo>
                  <a:cubicBezTo>
                    <a:pt x="368" y="663"/>
                    <a:pt x="648" y="371"/>
                    <a:pt x="927" y="79"/>
                  </a:cubicBezTo>
                  <a:cubicBezTo>
                    <a:pt x="954" y="43"/>
                    <a:pt x="928" y="1"/>
                    <a:pt x="8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3" name="Google Shape;283;p31"/>
            <p:cNvSpPr/>
            <p:nvPr/>
          </p:nvSpPr>
          <p:spPr>
            <a:xfrm>
              <a:off x="4600728" y="4600340"/>
              <a:ext cx="135285" cy="139537"/>
            </a:xfrm>
            <a:custGeom>
              <a:avLst/>
              <a:gdLst/>
              <a:ahLst/>
              <a:cxnLst/>
              <a:rect l="l" t="t" r="r" b="b"/>
              <a:pathLst>
                <a:path w="1018" h="1050" extrusionOk="0">
                  <a:moveTo>
                    <a:pt x="954" y="1"/>
                  </a:moveTo>
                  <a:cubicBezTo>
                    <a:pt x="945" y="1"/>
                    <a:pt x="936" y="4"/>
                    <a:pt x="928" y="12"/>
                  </a:cubicBezTo>
                  <a:cubicBezTo>
                    <a:pt x="612" y="316"/>
                    <a:pt x="309" y="633"/>
                    <a:pt x="28" y="973"/>
                  </a:cubicBezTo>
                  <a:cubicBezTo>
                    <a:pt x="1" y="1001"/>
                    <a:pt x="30" y="1050"/>
                    <a:pt x="61" y="1050"/>
                  </a:cubicBezTo>
                  <a:cubicBezTo>
                    <a:pt x="71" y="1050"/>
                    <a:pt x="81" y="1045"/>
                    <a:pt x="90" y="1034"/>
                  </a:cubicBezTo>
                  <a:cubicBezTo>
                    <a:pt x="382" y="706"/>
                    <a:pt x="673" y="377"/>
                    <a:pt x="990" y="73"/>
                  </a:cubicBezTo>
                  <a:cubicBezTo>
                    <a:pt x="1018" y="44"/>
                    <a:pt x="987" y="1"/>
                    <a:pt x="95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4" name="Google Shape;284;p31"/>
            <p:cNvSpPr/>
            <p:nvPr/>
          </p:nvSpPr>
          <p:spPr>
            <a:xfrm>
              <a:off x="4626642" y="4674493"/>
              <a:ext cx="104454" cy="123191"/>
            </a:xfrm>
            <a:custGeom>
              <a:avLst/>
              <a:gdLst/>
              <a:ahLst/>
              <a:cxnLst/>
              <a:rect l="l" t="t" r="r" b="b"/>
              <a:pathLst>
                <a:path w="786" h="927" extrusionOk="0">
                  <a:moveTo>
                    <a:pt x="722" y="1"/>
                  </a:moveTo>
                  <a:cubicBezTo>
                    <a:pt x="712" y="1"/>
                    <a:pt x="703" y="4"/>
                    <a:pt x="697" y="13"/>
                  </a:cubicBezTo>
                  <a:cubicBezTo>
                    <a:pt x="466" y="294"/>
                    <a:pt x="247" y="573"/>
                    <a:pt x="28" y="853"/>
                  </a:cubicBezTo>
                  <a:cubicBezTo>
                    <a:pt x="1" y="890"/>
                    <a:pt x="36" y="926"/>
                    <a:pt x="70" y="926"/>
                  </a:cubicBezTo>
                  <a:cubicBezTo>
                    <a:pt x="81" y="926"/>
                    <a:pt x="92" y="922"/>
                    <a:pt x="101" y="913"/>
                  </a:cubicBezTo>
                  <a:cubicBezTo>
                    <a:pt x="320" y="634"/>
                    <a:pt x="551" y="354"/>
                    <a:pt x="758" y="62"/>
                  </a:cubicBezTo>
                  <a:cubicBezTo>
                    <a:pt x="785" y="35"/>
                    <a:pt x="751" y="1"/>
                    <a:pt x="72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5" name="Google Shape;285;p31"/>
            <p:cNvSpPr/>
            <p:nvPr/>
          </p:nvSpPr>
          <p:spPr>
            <a:xfrm>
              <a:off x="4536276" y="4730441"/>
              <a:ext cx="214090" cy="240801"/>
            </a:xfrm>
            <a:custGeom>
              <a:avLst/>
              <a:gdLst/>
              <a:ahLst/>
              <a:cxnLst/>
              <a:rect l="l" t="t" r="r" b="b"/>
              <a:pathLst>
                <a:path w="1611" h="1812" extrusionOk="0">
                  <a:moveTo>
                    <a:pt x="1554" y="1"/>
                  </a:moveTo>
                  <a:cubicBezTo>
                    <a:pt x="1544" y="1"/>
                    <a:pt x="1533" y="6"/>
                    <a:pt x="1523" y="19"/>
                  </a:cubicBezTo>
                  <a:cubicBezTo>
                    <a:pt x="1012" y="578"/>
                    <a:pt x="513" y="1149"/>
                    <a:pt x="27" y="1733"/>
                  </a:cubicBezTo>
                  <a:cubicBezTo>
                    <a:pt x="0" y="1769"/>
                    <a:pt x="26" y="1812"/>
                    <a:pt x="57" y="1812"/>
                  </a:cubicBezTo>
                  <a:cubicBezTo>
                    <a:pt x="68" y="1812"/>
                    <a:pt x="79" y="1807"/>
                    <a:pt x="88" y="1794"/>
                  </a:cubicBezTo>
                  <a:lnTo>
                    <a:pt x="1584" y="79"/>
                  </a:lnTo>
                  <a:cubicBezTo>
                    <a:pt x="1611" y="43"/>
                    <a:pt x="1585" y="1"/>
                    <a:pt x="155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6" name="Google Shape;286;p31"/>
            <p:cNvSpPr/>
            <p:nvPr/>
          </p:nvSpPr>
          <p:spPr>
            <a:xfrm>
              <a:off x="4593951" y="4763664"/>
              <a:ext cx="166381" cy="195618"/>
            </a:xfrm>
            <a:custGeom>
              <a:avLst/>
              <a:gdLst/>
              <a:ahLst/>
              <a:cxnLst/>
              <a:rect l="l" t="t" r="r" b="b"/>
              <a:pathLst>
                <a:path w="1252" h="1472" extrusionOk="0">
                  <a:moveTo>
                    <a:pt x="1188" y="0"/>
                  </a:moveTo>
                  <a:cubicBezTo>
                    <a:pt x="1179" y="0"/>
                    <a:pt x="1170" y="4"/>
                    <a:pt x="1162" y="12"/>
                  </a:cubicBezTo>
                  <a:cubicBezTo>
                    <a:pt x="773" y="461"/>
                    <a:pt x="384" y="923"/>
                    <a:pt x="19" y="1410"/>
                  </a:cubicBezTo>
                  <a:cubicBezTo>
                    <a:pt x="1" y="1438"/>
                    <a:pt x="37" y="1472"/>
                    <a:pt x="67" y="1472"/>
                  </a:cubicBezTo>
                  <a:cubicBezTo>
                    <a:pt x="77" y="1472"/>
                    <a:pt x="86" y="1468"/>
                    <a:pt x="92" y="1458"/>
                  </a:cubicBezTo>
                  <a:cubicBezTo>
                    <a:pt x="469" y="996"/>
                    <a:pt x="833" y="523"/>
                    <a:pt x="1223" y="72"/>
                  </a:cubicBezTo>
                  <a:cubicBezTo>
                    <a:pt x="1251" y="44"/>
                    <a:pt x="1220" y="0"/>
                    <a:pt x="118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7" name="Google Shape;287;p31"/>
            <p:cNvSpPr/>
            <p:nvPr/>
          </p:nvSpPr>
          <p:spPr>
            <a:xfrm>
              <a:off x="4649101" y="4817751"/>
              <a:ext cx="109371" cy="108972"/>
            </a:xfrm>
            <a:custGeom>
              <a:avLst/>
              <a:gdLst/>
              <a:ahLst/>
              <a:cxnLst/>
              <a:rect l="l" t="t" r="r" b="b"/>
              <a:pathLst>
                <a:path w="823" h="820" extrusionOk="0">
                  <a:moveTo>
                    <a:pt x="766" y="0"/>
                  </a:moveTo>
                  <a:cubicBezTo>
                    <a:pt x="755" y="0"/>
                    <a:pt x="744" y="6"/>
                    <a:pt x="735" y="18"/>
                  </a:cubicBezTo>
                  <a:cubicBezTo>
                    <a:pt x="504" y="261"/>
                    <a:pt x="261" y="492"/>
                    <a:pt x="29" y="735"/>
                  </a:cubicBezTo>
                  <a:cubicBezTo>
                    <a:pt x="1" y="774"/>
                    <a:pt x="32" y="820"/>
                    <a:pt x="65" y="820"/>
                  </a:cubicBezTo>
                  <a:cubicBezTo>
                    <a:pt x="74" y="820"/>
                    <a:pt x="83" y="816"/>
                    <a:pt x="91" y="808"/>
                  </a:cubicBezTo>
                  <a:cubicBezTo>
                    <a:pt x="334" y="565"/>
                    <a:pt x="564" y="322"/>
                    <a:pt x="796" y="79"/>
                  </a:cubicBezTo>
                  <a:cubicBezTo>
                    <a:pt x="822" y="43"/>
                    <a:pt x="796" y="0"/>
                    <a:pt x="76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8" name="Google Shape;288;p31"/>
            <p:cNvSpPr/>
            <p:nvPr/>
          </p:nvSpPr>
          <p:spPr>
            <a:xfrm>
              <a:off x="4468766" y="4888051"/>
              <a:ext cx="95948" cy="98473"/>
            </a:xfrm>
            <a:custGeom>
              <a:avLst/>
              <a:gdLst/>
              <a:ahLst/>
              <a:cxnLst/>
              <a:rect l="l" t="t" r="r" b="b"/>
              <a:pathLst>
                <a:path w="722" h="741" extrusionOk="0">
                  <a:moveTo>
                    <a:pt x="658" y="1"/>
                  </a:moveTo>
                  <a:cubicBezTo>
                    <a:pt x="649" y="1"/>
                    <a:pt x="640" y="4"/>
                    <a:pt x="632" y="12"/>
                  </a:cubicBezTo>
                  <a:cubicBezTo>
                    <a:pt x="402" y="219"/>
                    <a:pt x="194" y="438"/>
                    <a:pt x="24" y="681"/>
                  </a:cubicBezTo>
                  <a:cubicBezTo>
                    <a:pt x="0" y="713"/>
                    <a:pt x="24" y="740"/>
                    <a:pt x="54" y="740"/>
                  </a:cubicBezTo>
                  <a:cubicBezTo>
                    <a:pt x="69" y="740"/>
                    <a:pt x="85" y="733"/>
                    <a:pt x="97" y="717"/>
                  </a:cubicBezTo>
                  <a:cubicBezTo>
                    <a:pt x="280" y="486"/>
                    <a:pt x="475" y="268"/>
                    <a:pt x="693" y="73"/>
                  </a:cubicBezTo>
                  <a:cubicBezTo>
                    <a:pt x="722" y="44"/>
                    <a:pt x="691" y="1"/>
                    <a:pt x="65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9" name="Google Shape;289;p31"/>
            <p:cNvSpPr/>
            <p:nvPr/>
          </p:nvSpPr>
          <p:spPr>
            <a:xfrm>
              <a:off x="4418002" y="4900277"/>
              <a:ext cx="93291" cy="95948"/>
            </a:xfrm>
            <a:custGeom>
              <a:avLst/>
              <a:gdLst/>
              <a:ahLst/>
              <a:cxnLst/>
              <a:rect l="l" t="t" r="r" b="b"/>
              <a:pathLst>
                <a:path w="702" h="722" extrusionOk="0">
                  <a:moveTo>
                    <a:pt x="641" y="1"/>
                  </a:moveTo>
                  <a:cubicBezTo>
                    <a:pt x="632" y="1"/>
                    <a:pt x="622" y="6"/>
                    <a:pt x="613" y="17"/>
                  </a:cubicBezTo>
                  <a:cubicBezTo>
                    <a:pt x="419" y="224"/>
                    <a:pt x="224" y="430"/>
                    <a:pt x="30" y="649"/>
                  </a:cubicBezTo>
                  <a:cubicBezTo>
                    <a:pt x="1" y="678"/>
                    <a:pt x="32" y="722"/>
                    <a:pt x="64" y="722"/>
                  </a:cubicBezTo>
                  <a:cubicBezTo>
                    <a:pt x="73" y="722"/>
                    <a:pt x="82" y="718"/>
                    <a:pt x="90" y="711"/>
                  </a:cubicBezTo>
                  <a:cubicBezTo>
                    <a:pt x="285" y="503"/>
                    <a:pt x="479" y="285"/>
                    <a:pt x="674" y="78"/>
                  </a:cubicBezTo>
                  <a:cubicBezTo>
                    <a:pt x="702" y="50"/>
                    <a:pt x="673" y="1"/>
                    <a:pt x="64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0" name="Google Shape;290;p31"/>
            <p:cNvSpPr/>
            <p:nvPr/>
          </p:nvSpPr>
          <p:spPr>
            <a:xfrm>
              <a:off x="4379463" y="4896158"/>
              <a:ext cx="101264" cy="104188"/>
            </a:xfrm>
            <a:custGeom>
              <a:avLst/>
              <a:gdLst/>
              <a:ahLst/>
              <a:cxnLst/>
              <a:rect l="l" t="t" r="r" b="b"/>
              <a:pathLst>
                <a:path w="762" h="784" extrusionOk="0">
                  <a:moveTo>
                    <a:pt x="698" y="1"/>
                  </a:moveTo>
                  <a:cubicBezTo>
                    <a:pt x="689" y="1"/>
                    <a:pt x="680" y="4"/>
                    <a:pt x="672" y="12"/>
                  </a:cubicBezTo>
                  <a:cubicBezTo>
                    <a:pt x="441" y="231"/>
                    <a:pt x="234" y="461"/>
                    <a:pt x="28" y="705"/>
                  </a:cubicBezTo>
                  <a:cubicBezTo>
                    <a:pt x="0" y="741"/>
                    <a:pt x="27" y="784"/>
                    <a:pt x="57" y="784"/>
                  </a:cubicBezTo>
                  <a:cubicBezTo>
                    <a:pt x="68" y="784"/>
                    <a:pt x="79" y="779"/>
                    <a:pt x="88" y="766"/>
                  </a:cubicBezTo>
                  <a:cubicBezTo>
                    <a:pt x="295" y="534"/>
                    <a:pt x="502" y="291"/>
                    <a:pt x="733" y="72"/>
                  </a:cubicBezTo>
                  <a:cubicBezTo>
                    <a:pt x="761" y="44"/>
                    <a:pt x="731" y="1"/>
                    <a:pt x="6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1"/>
            <p:cNvSpPr/>
            <p:nvPr/>
          </p:nvSpPr>
          <p:spPr>
            <a:xfrm>
              <a:off x="4317668" y="4897752"/>
              <a:ext cx="98340" cy="104188"/>
            </a:xfrm>
            <a:custGeom>
              <a:avLst/>
              <a:gdLst/>
              <a:ahLst/>
              <a:cxnLst/>
              <a:rect l="l" t="t" r="r" b="b"/>
              <a:pathLst>
                <a:path w="740" h="784" extrusionOk="0">
                  <a:moveTo>
                    <a:pt x="676" y="1"/>
                  </a:moveTo>
                  <a:cubicBezTo>
                    <a:pt x="667" y="1"/>
                    <a:pt x="658" y="4"/>
                    <a:pt x="650" y="12"/>
                  </a:cubicBezTo>
                  <a:cubicBezTo>
                    <a:pt x="420" y="231"/>
                    <a:pt x="213" y="462"/>
                    <a:pt x="18" y="717"/>
                  </a:cubicBezTo>
                  <a:cubicBezTo>
                    <a:pt x="0" y="744"/>
                    <a:pt x="28" y="784"/>
                    <a:pt x="59" y="784"/>
                  </a:cubicBezTo>
                  <a:cubicBezTo>
                    <a:pt x="70" y="784"/>
                    <a:pt x="81" y="779"/>
                    <a:pt x="91" y="766"/>
                  </a:cubicBezTo>
                  <a:cubicBezTo>
                    <a:pt x="286" y="522"/>
                    <a:pt x="480" y="292"/>
                    <a:pt x="712" y="73"/>
                  </a:cubicBezTo>
                  <a:cubicBezTo>
                    <a:pt x="740" y="44"/>
                    <a:pt x="709" y="1"/>
                    <a:pt x="67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1"/>
            <p:cNvSpPr/>
            <p:nvPr/>
          </p:nvSpPr>
          <p:spPr>
            <a:xfrm>
              <a:off x="4259594" y="4915560"/>
              <a:ext cx="95018" cy="98473"/>
            </a:xfrm>
            <a:custGeom>
              <a:avLst/>
              <a:gdLst/>
              <a:ahLst/>
              <a:cxnLst/>
              <a:rect l="l" t="t" r="r" b="b"/>
              <a:pathLst>
                <a:path w="715" h="741" extrusionOk="0">
                  <a:moveTo>
                    <a:pt x="651" y="0"/>
                  </a:moveTo>
                  <a:cubicBezTo>
                    <a:pt x="642" y="0"/>
                    <a:pt x="633" y="4"/>
                    <a:pt x="625" y="12"/>
                  </a:cubicBezTo>
                  <a:cubicBezTo>
                    <a:pt x="431" y="231"/>
                    <a:pt x="224" y="450"/>
                    <a:pt x="30" y="669"/>
                  </a:cubicBezTo>
                  <a:cubicBezTo>
                    <a:pt x="1" y="697"/>
                    <a:pt x="32" y="740"/>
                    <a:pt x="64" y="740"/>
                  </a:cubicBezTo>
                  <a:cubicBezTo>
                    <a:pt x="73" y="740"/>
                    <a:pt x="82" y="737"/>
                    <a:pt x="90" y="729"/>
                  </a:cubicBezTo>
                  <a:cubicBezTo>
                    <a:pt x="297" y="510"/>
                    <a:pt x="492" y="291"/>
                    <a:pt x="687" y="72"/>
                  </a:cubicBezTo>
                  <a:cubicBezTo>
                    <a:pt x="715" y="44"/>
                    <a:pt x="684" y="0"/>
                    <a:pt x="65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3" name="Google Shape;293;p31"/>
            <p:cNvSpPr/>
            <p:nvPr/>
          </p:nvSpPr>
          <p:spPr>
            <a:xfrm>
              <a:off x="4167234" y="4918749"/>
              <a:ext cx="117876" cy="124387"/>
            </a:xfrm>
            <a:custGeom>
              <a:avLst/>
              <a:gdLst/>
              <a:ahLst/>
              <a:cxnLst/>
              <a:rect l="l" t="t" r="r" b="b"/>
              <a:pathLst>
                <a:path w="887" h="936" extrusionOk="0">
                  <a:moveTo>
                    <a:pt x="824" y="1"/>
                  </a:moveTo>
                  <a:cubicBezTo>
                    <a:pt x="815" y="1"/>
                    <a:pt x="806" y="4"/>
                    <a:pt x="798" y="12"/>
                  </a:cubicBezTo>
                  <a:cubicBezTo>
                    <a:pt x="518" y="280"/>
                    <a:pt x="250" y="559"/>
                    <a:pt x="19" y="864"/>
                  </a:cubicBezTo>
                  <a:cubicBezTo>
                    <a:pt x="0" y="892"/>
                    <a:pt x="41" y="935"/>
                    <a:pt x="71" y="935"/>
                  </a:cubicBezTo>
                  <a:cubicBezTo>
                    <a:pt x="79" y="935"/>
                    <a:pt x="87" y="932"/>
                    <a:pt x="92" y="924"/>
                  </a:cubicBezTo>
                  <a:cubicBezTo>
                    <a:pt x="323" y="620"/>
                    <a:pt x="579" y="340"/>
                    <a:pt x="858" y="73"/>
                  </a:cubicBezTo>
                  <a:cubicBezTo>
                    <a:pt x="887" y="44"/>
                    <a:pt x="856" y="1"/>
                    <a:pt x="82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4" name="Google Shape;294;p31"/>
            <p:cNvSpPr/>
            <p:nvPr/>
          </p:nvSpPr>
          <p:spPr>
            <a:xfrm>
              <a:off x="4126702" y="4922736"/>
              <a:ext cx="106580" cy="115484"/>
            </a:xfrm>
            <a:custGeom>
              <a:avLst/>
              <a:gdLst/>
              <a:ahLst/>
              <a:cxnLst/>
              <a:rect l="l" t="t" r="r" b="b"/>
              <a:pathLst>
                <a:path w="802" h="869" extrusionOk="0">
                  <a:moveTo>
                    <a:pt x="744" y="0"/>
                  </a:moveTo>
                  <a:cubicBezTo>
                    <a:pt x="734" y="0"/>
                    <a:pt x="723" y="6"/>
                    <a:pt x="714" y="18"/>
                  </a:cubicBezTo>
                  <a:cubicBezTo>
                    <a:pt x="482" y="274"/>
                    <a:pt x="251" y="529"/>
                    <a:pt x="20" y="797"/>
                  </a:cubicBezTo>
                  <a:cubicBezTo>
                    <a:pt x="1" y="826"/>
                    <a:pt x="27" y="869"/>
                    <a:pt x="62" y="869"/>
                  </a:cubicBezTo>
                  <a:cubicBezTo>
                    <a:pt x="72" y="869"/>
                    <a:pt x="82" y="866"/>
                    <a:pt x="93" y="858"/>
                  </a:cubicBezTo>
                  <a:cubicBezTo>
                    <a:pt x="312" y="602"/>
                    <a:pt x="543" y="334"/>
                    <a:pt x="774" y="80"/>
                  </a:cubicBezTo>
                  <a:cubicBezTo>
                    <a:pt x="801" y="43"/>
                    <a:pt x="775" y="0"/>
                    <a:pt x="74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5" name="Google Shape;295;p31"/>
            <p:cNvSpPr/>
            <p:nvPr/>
          </p:nvSpPr>
          <p:spPr>
            <a:xfrm>
              <a:off x="4070621" y="4933367"/>
              <a:ext cx="107909" cy="104852"/>
            </a:xfrm>
            <a:custGeom>
              <a:avLst/>
              <a:gdLst/>
              <a:ahLst/>
              <a:cxnLst/>
              <a:rect l="l" t="t" r="r" b="b"/>
              <a:pathLst>
                <a:path w="812" h="789" extrusionOk="0">
                  <a:moveTo>
                    <a:pt x="748" y="0"/>
                  </a:moveTo>
                  <a:cubicBezTo>
                    <a:pt x="739" y="0"/>
                    <a:pt x="730" y="3"/>
                    <a:pt x="722" y="11"/>
                  </a:cubicBezTo>
                  <a:cubicBezTo>
                    <a:pt x="491" y="243"/>
                    <a:pt x="260" y="473"/>
                    <a:pt x="28" y="717"/>
                  </a:cubicBezTo>
                  <a:cubicBezTo>
                    <a:pt x="0" y="746"/>
                    <a:pt x="31" y="789"/>
                    <a:pt x="64" y="789"/>
                  </a:cubicBezTo>
                  <a:cubicBezTo>
                    <a:pt x="73" y="789"/>
                    <a:pt x="82" y="786"/>
                    <a:pt x="90" y="778"/>
                  </a:cubicBezTo>
                  <a:cubicBezTo>
                    <a:pt x="320" y="546"/>
                    <a:pt x="552" y="303"/>
                    <a:pt x="782" y="73"/>
                  </a:cubicBezTo>
                  <a:cubicBezTo>
                    <a:pt x="811" y="44"/>
                    <a:pt x="780" y="0"/>
                    <a:pt x="74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6" name="Google Shape;296;p31"/>
            <p:cNvSpPr/>
            <p:nvPr/>
          </p:nvSpPr>
          <p:spPr>
            <a:xfrm>
              <a:off x="3988095" y="4942138"/>
              <a:ext cx="106181" cy="105782"/>
            </a:xfrm>
            <a:custGeom>
              <a:avLst/>
              <a:gdLst/>
              <a:ahLst/>
              <a:cxnLst/>
              <a:rect l="l" t="t" r="r" b="b"/>
              <a:pathLst>
                <a:path w="799" h="796" extrusionOk="0">
                  <a:moveTo>
                    <a:pt x="742" y="0"/>
                  </a:moveTo>
                  <a:cubicBezTo>
                    <a:pt x="731" y="0"/>
                    <a:pt x="720" y="6"/>
                    <a:pt x="711" y="18"/>
                  </a:cubicBezTo>
                  <a:cubicBezTo>
                    <a:pt x="479" y="250"/>
                    <a:pt x="249" y="480"/>
                    <a:pt x="30" y="724"/>
                  </a:cubicBezTo>
                  <a:cubicBezTo>
                    <a:pt x="1" y="753"/>
                    <a:pt x="24" y="796"/>
                    <a:pt x="59" y="796"/>
                  </a:cubicBezTo>
                  <a:cubicBezTo>
                    <a:pt x="69" y="796"/>
                    <a:pt x="80" y="793"/>
                    <a:pt x="90" y="785"/>
                  </a:cubicBezTo>
                  <a:cubicBezTo>
                    <a:pt x="322" y="553"/>
                    <a:pt x="540" y="310"/>
                    <a:pt x="771" y="79"/>
                  </a:cubicBezTo>
                  <a:cubicBezTo>
                    <a:pt x="798" y="43"/>
                    <a:pt x="772"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7" name="Google Shape;297;p31"/>
            <p:cNvSpPr/>
            <p:nvPr/>
          </p:nvSpPr>
          <p:spPr>
            <a:xfrm>
              <a:off x="3921915" y="4959946"/>
              <a:ext cx="93158" cy="97676"/>
            </a:xfrm>
            <a:custGeom>
              <a:avLst/>
              <a:gdLst/>
              <a:ahLst/>
              <a:cxnLst/>
              <a:rect l="l" t="t" r="r" b="b"/>
              <a:pathLst>
                <a:path w="701" h="735" extrusionOk="0">
                  <a:moveTo>
                    <a:pt x="644" y="0"/>
                  </a:moveTo>
                  <a:cubicBezTo>
                    <a:pt x="633" y="0"/>
                    <a:pt x="622" y="6"/>
                    <a:pt x="612" y="18"/>
                  </a:cubicBezTo>
                  <a:cubicBezTo>
                    <a:pt x="418" y="225"/>
                    <a:pt x="223" y="444"/>
                    <a:pt x="29" y="663"/>
                  </a:cubicBezTo>
                  <a:cubicBezTo>
                    <a:pt x="0" y="692"/>
                    <a:pt x="31" y="735"/>
                    <a:pt x="64" y="735"/>
                  </a:cubicBezTo>
                  <a:cubicBezTo>
                    <a:pt x="73" y="735"/>
                    <a:pt x="82" y="732"/>
                    <a:pt x="90" y="724"/>
                  </a:cubicBezTo>
                  <a:cubicBezTo>
                    <a:pt x="296" y="505"/>
                    <a:pt x="479" y="286"/>
                    <a:pt x="674" y="79"/>
                  </a:cubicBezTo>
                  <a:cubicBezTo>
                    <a:pt x="700" y="43"/>
                    <a:pt x="674" y="0"/>
                    <a:pt x="64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8" name="Google Shape;298;p31"/>
            <p:cNvSpPr/>
            <p:nvPr/>
          </p:nvSpPr>
          <p:spPr>
            <a:xfrm>
              <a:off x="3874605" y="4965660"/>
              <a:ext cx="95417" cy="91164"/>
            </a:xfrm>
            <a:custGeom>
              <a:avLst/>
              <a:gdLst/>
              <a:ahLst/>
              <a:cxnLst/>
              <a:rect l="l" t="t" r="r" b="b"/>
              <a:pathLst>
                <a:path w="718" h="686" extrusionOk="0">
                  <a:moveTo>
                    <a:pt x="654" y="0"/>
                  </a:moveTo>
                  <a:cubicBezTo>
                    <a:pt x="645" y="0"/>
                    <a:pt x="636" y="4"/>
                    <a:pt x="628" y="11"/>
                  </a:cubicBezTo>
                  <a:cubicBezTo>
                    <a:pt x="446" y="230"/>
                    <a:pt x="251" y="425"/>
                    <a:pt x="32" y="608"/>
                  </a:cubicBezTo>
                  <a:cubicBezTo>
                    <a:pt x="1" y="629"/>
                    <a:pt x="32" y="686"/>
                    <a:pt x="65" y="686"/>
                  </a:cubicBezTo>
                  <a:cubicBezTo>
                    <a:pt x="70" y="686"/>
                    <a:pt x="76" y="684"/>
                    <a:pt x="81" y="681"/>
                  </a:cubicBezTo>
                  <a:cubicBezTo>
                    <a:pt x="312" y="498"/>
                    <a:pt x="506" y="303"/>
                    <a:pt x="689" y="73"/>
                  </a:cubicBezTo>
                  <a:cubicBezTo>
                    <a:pt x="717" y="44"/>
                    <a:pt x="686" y="0"/>
                    <a:pt x="65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9" name="Google Shape;299;p31"/>
            <p:cNvSpPr/>
            <p:nvPr/>
          </p:nvSpPr>
          <p:spPr>
            <a:xfrm>
              <a:off x="3777993" y="4984265"/>
              <a:ext cx="122660" cy="96081"/>
            </a:xfrm>
            <a:custGeom>
              <a:avLst/>
              <a:gdLst/>
              <a:ahLst/>
              <a:cxnLst/>
              <a:rect l="l" t="t" r="r" b="b"/>
              <a:pathLst>
                <a:path w="923" h="723" extrusionOk="0">
                  <a:moveTo>
                    <a:pt x="864" y="1"/>
                  </a:moveTo>
                  <a:cubicBezTo>
                    <a:pt x="857" y="1"/>
                    <a:pt x="851" y="2"/>
                    <a:pt x="844" y="6"/>
                  </a:cubicBezTo>
                  <a:cubicBezTo>
                    <a:pt x="540" y="176"/>
                    <a:pt x="260" y="382"/>
                    <a:pt x="30" y="650"/>
                  </a:cubicBezTo>
                  <a:cubicBezTo>
                    <a:pt x="1" y="679"/>
                    <a:pt x="32" y="722"/>
                    <a:pt x="64" y="722"/>
                  </a:cubicBezTo>
                  <a:cubicBezTo>
                    <a:pt x="73" y="722"/>
                    <a:pt x="82" y="719"/>
                    <a:pt x="90" y="711"/>
                  </a:cubicBezTo>
                  <a:cubicBezTo>
                    <a:pt x="322" y="455"/>
                    <a:pt x="589" y="249"/>
                    <a:pt x="881" y="79"/>
                  </a:cubicBezTo>
                  <a:cubicBezTo>
                    <a:pt x="923" y="58"/>
                    <a:pt x="901" y="1"/>
                    <a:pt x="86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0" name="Google Shape;300;p31"/>
            <p:cNvSpPr/>
            <p:nvPr/>
          </p:nvSpPr>
          <p:spPr>
            <a:xfrm>
              <a:off x="3701846" y="4981873"/>
              <a:ext cx="121065" cy="105782"/>
            </a:xfrm>
            <a:custGeom>
              <a:avLst/>
              <a:gdLst/>
              <a:ahLst/>
              <a:cxnLst/>
              <a:rect l="l" t="t" r="r" b="b"/>
              <a:pathLst>
                <a:path w="911" h="796" extrusionOk="0">
                  <a:moveTo>
                    <a:pt x="847" y="0"/>
                  </a:moveTo>
                  <a:cubicBezTo>
                    <a:pt x="838" y="0"/>
                    <a:pt x="829" y="3"/>
                    <a:pt x="822" y="11"/>
                  </a:cubicBezTo>
                  <a:cubicBezTo>
                    <a:pt x="578" y="267"/>
                    <a:pt x="311" y="498"/>
                    <a:pt x="31" y="716"/>
                  </a:cubicBezTo>
                  <a:cubicBezTo>
                    <a:pt x="0" y="747"/>
                    <a:pt x="30" y="795"/>
                    <a:pt x="69" y="795"/>
                  </a:cubicBezTo>
                  <a:cubicBezTo>
                    <a:pt x="76" y="795"/>
                    <a:pt x="84" y="793"/>
                    <a:pt x="92" y="789"/>
                  </a:cubicBezTo>
                  <a:cubicBezTo>
                    <a:pt x="371" y="583"/>
                    <a:pt x="639" y="327"/>
                    <a:pt x="882" y="72"/>
                  </a:cubicBezTo>
                  <a:cubicBezTo>
                    <a:pt x="911" y="43"/>
                    <a:pt x="879" y="0"/>
                    <a:pt x="84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1" name="Google Shape;301;p31"/>
            <p:cNvSpPr/>
            <p:nvPr/>
          </p:nvSpPr>
          <p:spPr>
            <a:xfrm>
              <a:off x="3624502" y="4993169"/>
              <a:ext cx="122394" cy="119470"/>
            </a:xfrm>
            <a:custGeom>
              <a:avLst/>
              <a:gdLst/>
              <a:ahLst/>
              <a:cxnLst/>
              <a:rect l="l" t="t" r="r" b="b"/>
              <a:pathLst>
                <a:path w="921" h="899" extrusionOk="0">
                  <a:moveTo>
                    <a:pt x="858" y="0"/>
                  </a:moveTo>
                  <a:cubicBezTo>
                    <a:pt x="849" y="0"/>
                    <a:pt x="840" y="4"/>
                    <a:pt x="832" y="12"/>
                  </a:cubicBezTo>
                  <a:cubicBezTo>
                    <a:pt x="564" y="279"/>
                    <a:pt x="296" y="547"/>
                    <a:pt x="29" y="826"/>
                  </a:cubicBezTo>
                  <a:cubicBezTo>
                    <a:pt x="1" y="855"/>
                    <a:pt x="32" y="898"/>
                    <a:pt x="64" y="898"/>
                  </a:cubicBezTo>
                  <a:cubicBezTo>
                    <a:pt x="73" y="898"/>
                    <a:pt x="82" y="895"/>
                    <a:pt x="90" y="887"/>
                  </a:cubicBezTo>
                  <a:cubicBezTo>
                    <a:pt x="369" y="620"/>
                    <a:pt x="625" y="340"/>
                    <a:pt x="893" y="72"/>
                  </a:cubicBezTo>
                  <a:cubicBezTo>
                    <a:pt x="921" y="44"/>
                    <a:pt x="890" y="0"/>
                    <a:pt x="85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1"/>
            <p:cNvSpPr/>
            <p:nvPr/>
          </p:nvSpPr>
          <p:spPr>
            <a:xfrm>
              <a:off x="3537325" y="5007654"/>
              <a:ext cx="140202" cy="116015"/>
            </a:xfrm>
            <a:custGeom>
              <a:avLst/>
              <a:gdLst/>
              <a:ahLst/>
              <a:cxnLst/>
              <a:rect l="l" t="t" r="r" b="b"/>
              <a:pathLst>
                <a:path w="1055" h="873" extrusionOk="0">
                  <a:moveTo>
                    <a:pt x="991" y="1"/>
                  </a:moveTo>
                  <a:cubicBezTo>
                    <a:pt x="982" y="1"/>
                    <a:pt x="973" y="4"/>
                    <a:pt x="965" y="12"/>
                  </a:cubicBezTo>
                  <a:cubicBezTo>
                    <a:pt x="685" y="304"/>
                    <a:pt x="381" y="559"/>
                    <a:pt x="41" y="790"/>
                  </a:cubicBezTo>
                  <a:cubicBezTo>
                    <a:pt x="1" y="810"/>
                    <a:pt x="27" y="872"/>
                    <a:pt x="65" y="872"/>
                  </a:cubicBezTo>
                  <a:cubicBezTo>
                    <a:pt x="73" y="872"/>
                    <a:pt x="81" y="869"/>
                    <a:pt x="89" y="863"/>
                  </a:cubicBezTo>
                  <a:cubicBezTo>
                    <a:pt x="430" y="644"/>
                    <a:pt x="746" y="377"/>
                    <a:pt x="1025" y="73"/>
                  </a:cubicBezTo>
                  <a:cubicBezTo>
                    <a:pt x="1054" y="44"/>
                    <a:pt x="1023" y="1"/>
                    <a:pt x="99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1"/>
            <p:cNvSpPr/>
            <p:nvPr/>
          </p:nvSpPr>
          <p:spPr>
            <a:xfrm>
              <a:off x="3443902" y="5009249"/>
              <a:ext cx="133424" cy="113092"/>
            </a:xfrm>
            <a:custGeom>
              <a:avLst/>
              <a:gdLst/>
              <a:ahLst/>
              <a:cxnLst/>
              <a:rect l="l" t="t" r="r" b="b"/>
              <a:pathLst>
                <a:path w="1004" h="851" extrusionOk="0">
                  <a:moveTo>
                    <a:pt x="940" y="1"/>
                  </a:moveTo>
                  <a:cubicBezTo>
                    <a:pt x="931" y="1"/>
                    <a:pt x="922" y="4"/>
                    <a:pt x="914" y="12"/>
                  </a:cubicBezTo>
                  <a:lnTo>
                    <a:pt x="38" y="778"/>
                  </a:lnTo>
                  <a:cubicBezTo>
                    <a:pt x="0" y="807"/>
                    <a:pt x="29" y="850"/>
                    <a:pt x="67" y="850"/>
                  </a:cubicBezTo>
                  <a:cubicBezTo>
                    <a:pt x="77" y="850"/>
                    <a:pt x="88" y="847"/>
                    <a:pt x="99" y="839"/>
                  </a:cubicBezTo>
                  <a:lnTo>
                    <a:pt x="974" y="73"/>
                  </a:lnTo>
                  <a:cubicBezTo>
                    <a:pt x="1003" y="44"/>
                    <a:pt x="972" y="1"/>
                    <a:pt x="94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1"/>
            <p:cNvSpPr/>
            <p:nvPr/>
          </p:nvSpPr>
          <p:spPr>
            <a:xfrm>
              <a:off x="3345562" y="5028651"/>
              <a:ext cx="140866" cy="111630"/>
            </a:xfrm>
            <a:custGeom>
              <a:avLst/>
              <a:gdLst/>
              <a:ahLst/>
              <a:cxnLst/>
              <a:rect l="l" t="t" r="r" b="b"/>
              <a:pathLst>
                <a:path w="1060" h="840" extrusionOk="0">
                  <a:moveTo>
                    <a:pt x="993" y="1"/>
                  </a:moveTo>
                  <a:cubicBezTo>
                    <a:pt x="982" y="1"/>
                    <a:pt x="971" y="4"/>
                    <a:pt x="960" y="12"/>
                  </a:cubicBezTo>
                  <a:lnTo>
                    <a:pt x="12" y="815"/>
                  </a:lnTo>
                  <a:cubicBezTo>
                    <a:pt x="0" y="827"/>
                    <a:pt x="0" y="827"/>
                    <a:pt x="0" y="839"/>
                  </a:cubicBezTo>
                  <a:lnTo>
                    <a:pt x="109" y="839"/>
                  </a:lnTo>
                  <a:lnTo>
                    <a:pt x="1022" y="73"/>
                  </a:lnTo>
                  <a:cubicBezTo>
                    <a:pt x="1060" y="44"/>
                    <a:pt x="1031" y="1"/>
                    <a:pt x="99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1"/>
            <p:cNvSpPr/>
            <p:nvPr/>
          </p:nvSpPr>
          <p:spPr>
            <a:xfrm>
              <a:off x="3267155" y="5030512"/>
              <a:ext cx="150301" cy="95815"/>
            </a:xfrm>
            <a:custGeom>
              <a:avLst/>
              <a:gdLst/>
              <a:ahLst/>
              <a:cxnLst/>
              <a:rect l="l" t="t" r="r" b="b"/>
              <a:pathLst>
                <a:path w="1131" h="721" extrusionOk="0">
                  <a:moveTo>
                    <a:pt x="1078" y="0"/>
                  </a:moveTo>
                  <a:cubicBezTo>
                    <a:pt x="1070" y="0"/>
                    <a:pt x="1061" y="3"/>
                    <a:pt x="1052" y="10"/>
                  </a:cubicBezTo>
                  <a:cubicBezTo>
                    <a:pt x="736" y="241"/>
                    <a:pt x="396" y="448"/>
                    <a:pt x="42" y="642"/>
                  </a:cubicBezTo>
                  <a:cubicBezTo>
                    <a:pt x="1" y="663"/>
                    <a:pt x="31" y="720"/>
                    <a:pt x="71" y="720"/>
                  </a:cubicBezTo>
                  <a:cubicBezTo>
                    <a:pt x="77" y="720"/>
                    <a:pt x="84" y="719"/>
                    <a:pt x="91" y="715"/>
                  </a:cubicBezTo>
                  <a:cubicBezTo>
                    <a:pt x="444" y="533"/>
                    <a:pt x="785" y="326"/>
                    <a:pt x="1101" y="83"/>
                  </a:cubicBezTo>
                  <a:cubicBezTo>
                    <a:pt x="1130" y="54"/>
                    <a:pt x="1112" y="0"/>
                    <a:pt x="107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1"/>
            <p:cNvSpPr/>
            <p:nvPr/>
          </p:nvSpPr>
          <p:spPr>
            <a:xfrm>
              <a:off x="3169346" y="5031973"/>
              <a:ext cx="128374" cy="108307"/>
            </a:xfrm>
            <a:custGeom>
              <a:avLst/>
              <a:gdLst/>
              <a:ahLst/>
              <a:cxnLst/>
              <a:rect l="l" t="t" r="r" b="b"/>
              <a:pathLst>
                <a:path w="966" h="815" extrusionOk="0">
                  <a:moveTo>
                    <a:pt x="902" y="0"/>
                  </a:moveTo>
                  <a:cubicBezTo>
                    <a:pt x="893" y="0"/>
                    <a:pt x="884" y="4"/>
                    <a:pt x="876" y="12"/>
                  </a:cubicBezTo>
                  <a:lnTo>
                    <a:pt x="0" y="814"/>
                  </a:lnTo>
                  <a:lnTo>
                    <a:pt x="134" y="814"/>
                  </a:lnTo>
                  <a:cubicBezTo>
                    <a:pt x="402" y="571"/>
                    <a:pt x="669" y="315"/>
                    <a:pt x="937" y="72"/>
                  </a:cubicBezTo>
                  <a:cubicBezTo>
                    <a:pt x="965" y="44"/>
                    <a:pt x="934" y="0"/>
                    <a:pt x="90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1"/>
            <p:cNvSpPr/>
            <p:nvPr/>
          </p:nvSpPr>
          <p:spPr>
            <a:xfrm>
              <a:off x="3115259" y="5059349"/>
              <a:ext cx="104454" cy="80533"/>
            </a:xfrm>
            <a:custGeom>
              <a:avLst/>
              <a:gdLst/>
              <a:ahLst/>
              <a:cxnLst/>
              <a:rect l="l" t="t" r="r" b="b"/>
              <a:pathLst>
                <a:path w="786" h="606" extrusionOk="0">
                  <a:moveTo>
                    <a:pt x="719" y="1"/>
                  </a:moveTo>
                  <a:cubicBezTo>
                    <a:pt x="709" y="1"/>
                    <a:pt x="698" y="4"/>
                    <a:pt x="687" y="12"/>
                  </a:cubicBezTo>
                  <a:cubicBezTo>
                    <a:pt x="493" y="206"/>
                    <a:pt x="274" y="365"/>
                    <a:pt x="31" y="523"/>
                  </a:cubicBezTo>
                  <a:cubicBezTo>
                    <a:pt x="1" y="552"/>
                    <a:pt x="19" y="606"/>
                    <a:pt x="53" y="606"/>
                  </a:cubicBezTo>
                  <a:cubicBezTo>
                    <a:pt x="61" y="606"/>
                    <a:pt x="70" y="603"/>
                    <a:pt x="79" y="596"/>
                  </a:cubicBezTo>
                  <a:cubicBezTo>
                    <a:pt x="322" y="462"/>
                    <a:pt x="553" y="268"/>
                    <a:pt x="748" y="73"/>
                  </a:cubicBezTo>
                  <a:cubicBezTo>
                    <a:pt x="786" y="44"/>
                    <a:pt x="757" y="1"/>
                    <a:pt x="71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1"/>
            <p:cNvSpPr/>
            <p:nvPr/>
          </p:nvSpPr>
          <p:spPr>
            <a:xfrm>
              <a:off x="3041637" y="5055363"/>
              <a:ext cx="120401" cy="84918"/>
            </a:xfrm>
            <a:custGeom>
              <a:avLst/>
              <a:gdLst/>
              <a:ahLst/>
              <a:cxnLst/>
              <a:rect l="l" t="t" r="r" b="b"/>
              <a:pathLst>
                <a:path w="906" h="639" extrusionOk="0">
                  <a:moveTo>
                    <a:pt x="835" y="1"/>
                  </a:moveTo>
                  <a:cubicBezTo>
                    <a:pt x="829" y="1"/>
                    <a:pt x="822" y="2"/>
                    <a:pt x="815" y="6"/>
                  </a:cubicBezTo>
                  <a:cubicBezTo>
                    <a:pt x="523" y="163"/>
                    <a:pt x="244" y="371"/>
                    <a:pt x="12" y="614"/>
                  </a:cubicBezTo>
                  <a:cubicBezTo>
                    <a:pt x="1" y="626"/>
                    <a:pt x="1" y="638"/>
                    <a:pt x="1" y="638"/>
                  </a:cubicBezTo>
                  <a:lnTo>
                    <a:pt x="110" y="638"/>
                  </a:lnTo>
                  <a:cubicBezTo>
                    <a:pt x="341" y="419"/>
                    <a:pt x="585" y="236"/>
                    <a:pt x="864" y="79"/>
                  </a:cubicBezTo>
                  <a:cubicBezTo>
                    <a:pt x="906" y="58"/>
                    <a:pt x="875" y="1"/>
                    <a:pt x="83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1"/>
            <p:cNvSpPr/>
            <p:nvPr/>
          </p:nvSpPr>
          <p:spPr>
            <a:xfrm>
              <a:off x="2955922" y="5060678"/>
              <a:ext cx="127444" cy="79603"/>
            </a:xfrm>
            <a:custGeom>
              <a:avLst/>
              <a:gdLst/>
              <a:ahLst/>
              <a:cxnLst/>
              <a:rect l="l" t="t" r="r" b="b"/>
              <a:pathLst>
                <a:path w="959" h="599" extrusionOk="0">
                  <a:moveTo>
                    <a:pt x="898" y="1"/>
                  </a:moveTo>
                  <a:cubicBezTo>
                    <a:pt x="895" y="1"/>
                    <a:pt x="892" y="1"/>
                    <a:pt x="889" y="2"/>
                  </a:cubicBezTo>
                  <a:cubicBezTo>
                    <a:pt x="548" y="136"/>
                    <a:pt x="244" y="331"/>
                    <a:pt x="1" y="598"/>
                  </a:cubicBezTo>
                  <a:lnTo>
                    <a:pt x="135" y="598"/>
                  </a:lnTo>
                  <a:cubicBezTo>
                    <a:pt x="354" y="379"/>
                    <a:pt x="609" y="209"/>
                    <a:pt x="913" y="87"/>
                  </a:cubicBezTo>
                  <a:cubicBezTo>
                    <a:pt x="959" y="76"/>
                    <a:pt x="940" y="1"/>
                    <a:pt x="8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1"/>
            <p:cNvSpPr/>
            <p:nvPr/>
          </p:nvSpPr>
          <p:spPr>
            <a:xfrm>
              <a:off x="2891336" y="5093635"/>
              <a:ext cx="75217" cy="46645"/>
            </a:xfrm>
            <a:custGeom>
              <a:avLst/>
              <a:gdLst/>
              <a:ahLst/>
              <a:cxnLst/>
              <a:rect l="l" t="t" r="r" b="b"/>
              <a:pathLst>
                <a:path w="566" h="351" extrusionOk="0">
                  <a:moveTo>
                    <a:pt x="511" y="1"/>
                  </a:moveTo>
                  <a:cubicBezTo>
                    <a:pt x="503" y="1"/>
                    <a:pt x="495" y="3"/>
                    <a:pt x="487" y="10"/>
                  </a:cubicBezTo>
                  <a:cubicBezTo>
                    <a:pt x="329" y="131"/>
                    <a:pt x="159" y="240"/>
                    <a:pt x="0" y="350"/>
                  </a:cubicBezTo>
                  <a:lnTo>
                    <a:pt x="159" y="350"/>
                  </a:lnTo>
                  <a:cubicBezTo>
                    <a:pt x="280" y="265"/>
                    <a:pt x="402" y="180"/>
                    <a:pt x="535" y="83"/>
                  </a:cubicBezTo>
                  <a:cubicBezTo>
                    <a:pt x="566" y="63"/>
                    <a:pt x="546" y="1"/>
                    <a:pt x="51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1"/>
            <p:cNvSpPr/>
            <p:nvPr/>
          </p:nvSpPr>
          <p:spPr>
            <a:xfrm>
              <a:off x="2826617" y="5094964"/>
              <a:ext cx="76413" cy="45316"/>
            </a:xfrm>
            <a:custGeom>
              <a:avLst/>
              <a:gdLst/>
              <a:ahLst/>
              <a:cxnLst/>
              <a:rect l="l" t="t" r="r" b="b"/>
              <a:pathLst>
                <a:path w="575" h="341" extrusionOk="0">
                  <a:moveTo>
                    <a:pt x="507" y="0"/>
                  </a:moveTo>
                  <a:cubicBezTo>
                    <a:pt x="497" y="0"/>
                    <a:pt x="486" y="4"/>
                    <a:pt x="476" y="11"/>
                  </a:cubicBezTo>
                  <a:cubicBezTo>
                    <a:pt x="341" y="146"/>
                    <a:pt x="184" y="255"/>
                    <a:pt x="1" y="340"/>
                  </a:cubicBezTo>
                  <a:lnTo>
                    <a:pt x="184" y="340"/>
                  </a:lnTo>
                  <a:cubicBezTo>
                    <a:pt x="317" y="267"/>
                    <a:pt x="427" y="170"/>
                    <a:pt x="536" y="73"/>
                  </a:cubicBezTo>
                  <a:cubicBezTo>
                    <a:pt x="574" y="44"/>
                    <a:pt x="545" y="0"/>
                    <a:pt x="50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2" name="Google Shape;312;p31"/>
            <p:cNvSpPr/>
            <p:nvPr/>
          </p:nvSpPr>
          <p:spPr>
            <a:xfrm>
              <a:off x="2755520" y="5106393"/>
              <a:ext cx="65250" cy="33888"/>
            </a:xfrm>
            <a:custGeom>
              <a:avLst/>
              <a:gdLst/>
              <a:ahLst/>
              <a:cxnLst/>
              <a:rect l="l" t="t" r="r" b="b"/>
              <a:pathLst>
                <a:path w="491" h="255" extrusionOk="0">
                  <a:moveTo>
                    <a:pt x="436" y="1"/>
                  </a:moveTo>
                  <a:cubicBezTo>
                    <a:pt x="429" y="1"/>
                    <a:pt x="421" y="4"/>
                    <a:pt x="414" y="11"/>
                  </a:cubicBezTo>
                  <a:cubicBezTo>
                    <a:pt x="268" y="84"/>
                    <a:pt x="135" y="169"/>
                    <a:pt x="1" y="254"/>
                  </a:cubicBezTo>
                  <a:lnTo>
                    <a:pt x="159" y="254"/>
                  </a:lnTo>
                  <a:cubicBezTo>
                    <a:pt x="257" y="193"/>
                    <a:pt x="354" y="144"/>
                    <a:pt x="451" y="84"/>
                  </a:cubicBezTo>
                  <a:cubicBezTo>
                    <a:pt x="490" y="54"/>
                    <a:pt x="466" y="1"/>
                    <a:pt x="43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3" name="Google Shape;313;p31"/>
            <p:cNvSpPr/>
            <p:nvPr/>
          </p:nvSpPr>
          <p:spPr>
            <a:xfrm>
              <a:off x="1615438" y="1608006"/>
              <a:ext cx="99935" cy="130766"/>
            </a:xfrm>
            <a:custGeom>
              <a:avLst/>
              <a:gdLst/>
              <a:ahLst/>
              <a:cxnLst/>
              <a:rect l="l" t="t" r="r" b="b"/>
              <a:pathLst>
                <a:path w="752" h="984" extrusionOk="0">
                  <a:moveTo>
                    <a:pt x="461" y="0"/>
                  </a:moveTo>
                  <a:cubicBezTo>
                    <a:pt x="431" y="0"/>
                    <a:pt x="405" y="40"/>
                    <a:pt x="432" y="67"/>
                  </a:cubicBezTo>
                  <a:cubicBezTo>
                    <a:pt x="590" y="237"/>
                    <a:pt x="566" y="505"/>
                    <a:pt x="396" y="651"/>
                  </a:cubicBezTo>
                  <a:cubicBezTo>
                    <a:pt x="371" y="663"/>
                    <a:pt x="383" y="700"/>
                    <a:pt x="396" y="711"/>
                  </a:cubicBezTo>
                  <a:cubicBezTo>
                    <a:pt x="286" y="784"/>
                    <a:pt x="164" y="857"/>
                    <a:pt x="42" y="906"/>
                  </a:cubicBezTo>
                  <a:cubicBezTo>
                    <a:pt x="1" y="927"/>
                    <a:pt x="31" y="984"/>
                    <a:pt x="71" y="984"/>
                  </a:cubicBezTo>
                  <a:cubicBezTo>
                    <a:pt x="77" y="984"/>
                    <a:pt x="84" y="982"/>
                    <a:pt x="91" y="979"/>
                  </a:cubicBezTo>
                  <a:cubicBezTo>
                    <a:pt x="237" y="919"/>
                    <a:pt x="371" y="833"/>
                    <a:pt x="505" y="736"/>
                  </a:cubicBezTo>
                  <a:cubicBezTo>
                    <a:pt x="541" y="724"/>
                    <a:pt x="529" y="675"/>
                    <a:pt x="493" y="663"/>
                  </a:cubicBezTo>
                  <a:cubicBezTo>
                    <a:pt x="541" y="627"/>
                    <a:pt x="566" y="578"/>
                    <a:pt x="590" y="517"/>
                  </a:cubicBezTo>
                  <a:cubicBezTo>
                    <a:pt x="614" y="541"/>
                    <a:pt x="650" y="565"/>
                    <a:pt x="675" y="578"/>
                  </a:cubicBezTo>
                  <a:cubicBezTo>
                    <a:pt x="684" y="585"/>
                    <a:pt x="693" y="588"/>
                    <a:pt x="701" y="588"/>
                  </a:cubicBezTo>
                  <a:cubicBezTo>
                    <a:pt x="734" y="588"/>
                    <a:pt x="751" y="534"/>
                    <a:pt x="712" y="505"/>
                  </a:cubicBezTo>
                  <a:cubicBezTo>
                    <a:pt x="687" y="481"/>
                    <a:pt x="650" y="456"/>
                    <a:pt x="614" y="432"/>
                  </a:cubicBezTo>
                  <a:cubicBezTo>
                    <a:pt x="626" y="408"/>
                    <a:pt x="626" y="371"/>
                    <a:pt x="626" y="335"/>
                  </a:cubicBezTo>
                  <a:lnTo>
                    <a:pt x="663" y="335"/>
                  </a:lnTo>
                  <a:cubicBezTo>
                    <a:pt x="723" y="335"/>
                    <a:pt x="723" y="249"/>
                    <a:pt x="663" y="249"/>
                  </a:cubicBezTo>
                  <a:lnTo>
                    <a:pt x="614" y="249"/>
                  </a:lnTo>
                  <a:cubicBezTo>
                    <a:pt x="602" y="165"/>
                    <a:pt x="553" y="79"/>
                    <a:pt x="493" y="19"/>
                  </a:cubicBezTo>
                  <a:cubicBezTo>
                    <a:pt x="483" y="6"/>
                    <a:pt x="472" y="0"/>
                    <a:pt x="46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1"/>
            <p:cNvSpPr/>
            <p:nvPr/>
          </p:nvSpPr>
          <p:spPr>
            <a:xfrm>
              <a:off x="1582746" y="1928010"/>
              <a:ext cx="174089" cy="193359"/>
            </a:xfrm>
            <a:custGeom>
              <a:avLst/>
              <a:gdLst/>
              <a:ahLst/>
              <a:cxnLst/>
              <a:rect l="l" t="t" r="r" b="b"/>
              <a:pathLst>
                <a:path w="1310" h="1455" extrusionOk="0">
                  <a:moveTo>
                    <a:pt x="963" y="0"/>
                  </a:moveTo>
                  <a:cubicBezTo>
                    <a:pt x="934" y="0"/>
                    <a:pt x="907" y="16"/>
                    <a:pt x="885" y="55"/>
                  </a:cubicBezTo>
                  <a:cubicBezTo>
                    <a:pt x="858" y="89"/>
                    <a:pt x="888" y="118"/>
                    <a:pt x="916" y="118"/>
                  </a:cubicBezTo>
                  <a:cubicBezTo>
                    <a:pt x="927" y="118"/>
                    <a:pt x="938" y="114"/>
                    <a:pt x="945" y="103"/>
                  </a:cubicBezTo>
                  <a:cubicBezTo>
                    <a:pt x="951" y="95"/>
                    <a:pt x="958" y="91"/>
                    <a:pt x="965" y="91"/>
                  </a:cubicBezTo>
                  <a:cubicBezTo>
                    <a:pt x="1037" y="91"/>
                    <a:pt x="1178" y="423"/>
                    <a:pt x="1188" y="456"/>
                  </a:cubicBezTo>
                  <a:cubicBezTo>
                    <a:pt x="1201" y="517"/>
                    <a:pt x="1213" y="578"/>
                    <a:pt x="1213" y="638"/>
                  </a:cubicBezTo>
                  <a:cubicBezTo>
                    <a:pt x="1200" y="632"/>
                    <a:pt x="1191" y="630"/>
                    <a:pt x="1182" y="630"/>
                  </a:cubicBezTo>
                  <a:cubicBezTo>
                    <a:pt x="1173" y="630"/>
                    <a:pt x="1164" y="632"/>
                    <a:pt x="1152" y="638"/>
                  </a:cubicBezTo>
                  <a:cubicBezTo>
                    <a:pt x="885" y="894"/>
                    <a:pt x="580" y="1100"/>
                    <a:pt x="264" y="1271"/>
                  </a:cubicBezTo>
                  <a:cubicBezTo>
                    <a:pt x="301" y="1210"/>
                    <a:pt x="350" y="1137"/>
                    <a:pt x="386" y="1076"/>
                  </a:cubicBezTo>
                  <a:cubicBezTo>
                    <a:pt x="412" y="1051"/>
                    <a:pt x="384" y="1020"/>
                    <a:pt x="352" y="1020"/>
                  </a:cubicBezTo>
                  <a:cubicBezTo>
                    <a:pt x="338" y="1020"/>
                    <a:pt x="324" y="1025"/>
                    <a:pt x="313" y="1040"/>
                  </a:cubicBezTo>
                  <a:cubicBezTo>
                    <a:pt x="264" y="1100"/>
                    <a:pt x="215" y="1173"/>
                    <a:pt x="167" y="1246"/>
                  </a:cubicBezTo>
                  <a:cubicBezTo>
                    <a:pt x="155" y="1271"/>
                    <a:pt x="167" y="1295"/>
                    <a:pt x="191" y="1308"/>
                  </a:cubicBezTo>
                  <a:cubicBezTo>
                    <a:pt x="142" y="1332"/>
                    <a:pt x="94" y="1344"/>
                    <a:pt x="45" y="1368"/>
                  </a:cubicBezTo>
                  <a:cubicBezTo>
                    <a:pt x="0" y="1391"/>
                    <a:pt x="39" y="1455"/>
                    <a:pt x="83" y="1455"/>
                  </a:cubicBezTo>
                  <a:cubicBezTo>
                    <a:pt x="87" y="1455"/>
                    <a:pt x="90" y="1454"/>
                    <a:pt x="94" y="1454"/>
                  </a:cubicBezTo>
                  <a:cubicBezTo>
                    <a:pt x="507" y="1259"/>
                    <a:pt x="872" y="1016"/>
                    <a:pt x="1213" y="711"/>
                  </a:cubicBezTo>
                  <a:lnTo>
                    <a:pt x="1213" y="711"/>
                  </a:lnTo>
                  <a:cubicBezTo>
                    <a:pt x="1018" y="894"/>
                    <a:pt x="836" y="1064"/>
                    <a:pt x="642" y="1246"/>
                  </a:cubicBezTo>
                  <a:cubicBezTo>
                    <a:pt x="613" y="1275"/>
                    <a:pt x="644" y="1319"/>
                    <a:pt x="676" y="1319"/>
                  </a:cubicBezTo>
                  <a:cubicBezTo>
                    <a:pt x="685" y="1319"/>
                    <a:pt x="694" y="1315"/>
                    <a:pt x="702" y="1308"/>
                  </a:cubicBezTo>
                  <a:cubicBezTo>
                    <a:pt x="872" y="1162"/>
                    <a:pt x="1042" y="1003"/>
                    <a:pt x="1201" y="846"/>
                  </a:cubicBezTo>
                  <a:cubicBezTo>
                    <a:pt x="1206" y="856"/>
                    <a:pt x="1221" y="862"/>
                    <a:pt x="1238" y="862"/>
                  </a:cubicBezTo>
                  <a:cubicBezTo>
                    <a:pt x="1258" y="862"/>
                    <a:pt x="1279" y="853"/>
                    <a:pt x="1286" y="833"/>
                  </a:cubicBezTo>
                  <a:cubicBezTo>
                    <a:pt x="1286" y="809"/>
                    <a:pt x="1286" y="773"/>
                    <a:pt x="1298" y="748"/>
                  </a:cubicBezTo>
                  <a:cubicBezTo>
                    <a:pt x="1310" y="736"/>
                    <a:pt x="1310" y="711"/>
                    <a:pt x="1298" y="687"/>
                  </a:cubicBezTo>
                  <a:cubicBezTo>
                    <a:pt x="1298" y="517"/>
                    <a:pt x="1261" y="335"/>
                    <a:pt x="1177" y="189"/>
                  </a:cubicBezTo>
                  <a:cubicBezTo>
                    <a:pt x="1132" y="117"/>
                    <a:pt x="1041" y="0"/>
                    <a:pt x="96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1"/>
            <p:cNvSpPr/>
            <p:nvPr/>
          </p:nvSpPr>
          <p:spPr>
            <a:xfrm>
              <a:off x="1631651" y="2118312"/>
              <a:ext cx="157212" cy="197877"/>
            </a:xfrm>
            <a:custGeom>
              <a:avLst/>
              <a:gdLst/>
              <a:ahLst/>
              <a:cxnLst/>
              <a:rect l="l" t="t" r="r" b="b"/>
              <a:pathLst>
                <a:path w="1183" h="1489" extrusionOk="0">
                  <a:moveTo>
                    <a:pt x="759" y="1"/>
                  </a:moveTo>
                  <a:cubicBezTo>
                    <a:pt x="740" y="1"/>
                    <a:pt x="720" y="3"/>
                    <a:pt x="699" y="9"/>
                  </a:cubicBezTo>
                  <a:cubicBezTo>
                    <a:pt x="650" y="22"/>
                    <a:pt x="674" y="95"/>
                    <a:pt x="723" y="95"/>
                  </a:cubicBezTo>
                  <a:cubicBezTo>
                    <a:pt x="733" y="92"/>
                    <a:pt x="743" y="91"/>
                    <a:pt x="753" y="91"/>
                  </a:cubicBezTo>
                  <a:cubicBezTo>
                    <a:pt x="951" y="91"/>
                    <a:pt x="1041" y="542"/>
                    <a:pt x="1076" y="727"/>
                  </a:cubicBezTo>
                  <a:cubicBezTo>
                    <a:pt x="772" y="933"/>
                    <a:pt x="468" y="1128"/>
                    <a:pt x="164" y="1335"/>
                  </a:cubicBezTo>
                  <a:lnTo>
                    <a:pt x="274" y="1116"/>
                  </a:lnTo>
                  <a:lnTo>
                    <a:pt x="274" y="1092"/>
                  </a:lnTo>
                  <a:cubicBezTo>
                    <a:pt x="517" y="933"/>
                    <a:pt x="760" y="763"/>
                    <a:pt x="1003" y="593"/>
                  </a:cubicBezTo>
                  <a:cubicBezTo>
                    <a:pt x="1043" y="564"/>
                    <a:pt x="1026" y="510"/>
                    <a:pt x="992" y="510"/>
                  </a:cubicBezTo>
                  <a:cubicBezTo>
                    <a:pt x="984" y="510"/>
                    <a:pt x="975" y="513"/>
                    <a:pt x="966" y="520"/>
                  </a:cubicBezTo>
                  <a:cubicBezTo>
                    <a:pt x="663" y="714"/>
                    <a:pt x="358" y="922"/>
                    <a:pt x="66" y="1128"/>
                  </a:cubicBezTo>
                  <a:cubicBezTo>
                    <a:pt x="37" y="1158"/>
                    <a:pt x="55" y="1211"/>
                    <a:pt x="89" y="1211"/>
                  </a:cubicBezTo>
                  <a:cubicBezTo>
                    <a:pt x="97" y="1211"/>
                    <a:pt x="106" y="1208"/>
                    <a:pt x="115" y="1201"/>
                  </a:cubicBezTo>
                  <a:cubicBezTo>
                    <a:pt x="128" y="1201"/>
                    <a:pt x="128" y="1189"/>
                    <a:pt x="139" y="1189"/>
                  </a:cubicBezTo>
                  <a:cubicBezTo>
                    <a:pt x="103" y="1262"/>
                    <a:pt x="55" y="1347"/>
                    <a:pt x="18" y="1420"/>
                  </a:cubicBezTo>
                  <a:cubicBezTo>
                    <a:pt x="0" y="1454"/>
                    <a:pt x="32" y="1488"/>
                    <a:pt x="65" y="1488"/>
                  </a:cubicBezTo>
                  <a:cubicBezTo>
                    <a:pt x="79" y="1488"/>
                    <a:pt x="92" y="1483"/>
                    <a:pt x="103" y="1468"/>
                  </a:cubicBezTo>
                  <a:cubicBezTo>
                    <a:pt x="115" y="1432"/>
                    <a:pt x="128" y="1395"/>
                    <a:pt x="152" y="1371"/>
                  </a:cubicBezTo>
                  <a:cubicBezTo>
                    <a:pt x="152" y="1390"/>
                    <a:pt x="166" y="1416"/>
                    <a:pt x="189" y="1416"/>
                  </a:cubicBezTo>
                  <a:cubicBezTo>
                    <a:pt x="196" y="1416"/>
                    <a:pt x="204" y="1414"/>
                    <a:pt x="212" y="1408"/>
                  </a:cubicBezTo>
                  <a:cubicBezTo>
                    <a:pt x="517" y="1213"/>
                    <a:pt x="809" y="1019"/>
                    <a:pt x="1112" y="812"/>
                  </a:cubicBezTo>
                  <a:cubicBezTo>
                    <a:pt x="1119" y="818"/>
                    <a:pt x="1127" y="821"/>
                    <a:pt x="1135" y="821"/>
                  </a:cubicBezTo>
                  <a:cubicBezTo>
                    <a:pt x="1158" y="821"/>
                    <a:pt x="1182" y="799"/>
                    <a:pt x="1173" y="763"/>
                  </a:cubicBezTo>
                  <a:lnTo>
                    <a:pt x="1173" y="714"/>
                  </a:lnTo>
                  <a:cubicBezTo>
                    <a:pt x="1137" y="532"/>
                    <a:pt x="1076" y="338"/>
                    <a:pt x="979" y="168"/>
                  </a:cubicBezTo>
                  <a:cubicBezTo>
                    <a:pt x="927" y="75"/>
                    <a:pt x="859" y="1"/>
                    <a:pt x="75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1"/>
            <p:cNvSpPr/>
            <p:nvPr/>
          </p:nvSpPr>
          <p:spPr>
            <a:xfrm>
              <a:off x="1653312" y="2338647"/>
              <a:ext cx="174754" cy="199339"/>
            </a:xfrm>
            <a:custGeom>
              <a:avLst/>
              <a:gdLst/>
              <a:ahLst/>
              <a:cxnLst/>
              <a:rect l="l" t="t" r="r" b="b"/>
              <a:pathLst>
                <a:path w="1315" h="1500" extrusionOk="0">
                  <a:moveTo>
                    <a:pt x="837" y="0"/>
                  </a:moveTo>
                  <a:cubicBezTo>
                    <a:pt x="807" y="0"/>
                    <a:pt x="784" y="57"/>
                    <a:pt x="816" y="78"/>
                  </a:cubicBezTo>
                  <a:cubicBezTo>
                    <a:pt x="1010" y="163"/>
                    <a:pt x="1144" y="345"/>
                    <a:pt x="1156" y="540"/>
                  </a:cubicBezTo>
                  <a:cubicBezTo>
                    <a:pt x="1144" y="540"/>
                    <a:pt x="1119" y="540"/>
                    <a:pt x="1108" y="553"/>
                  </a:cubicBezTo>
                  <a:cubicBezTo>
                    <a:pt x="1083" y="577"/>
                    <a:pt x="1059" y="601"/>
                    <a:pt x="1035" y="613"/>
                  </a:cubicBezTo>
                  <a:cubicBezTo>
                    <a:pt x="1044" y="593"/>
                    <a:pt x="1023" y="558"/>
                    <a:pt x="994" y="558"/>
                  </a:cubicBezTo>
                  <a:cubicBezTo>
                    <a:pt x="988" y="558"/>
                    <a:pt x="981" y="560"/>
                    <a:pt x="974" y="564"/>
                  </a:cubicBezTo>
                  <a:cubicBezTo>
                    <a:pt x="730" y="674"/>
                    <a:pt x="511" y="820"/>
                    <a:pt x="317" y="1015"/>
                  </a:cubicBezTo>
                  <a:lnTo>
                    <a:pt x="317" y="978"/>
                  </a:lnTo>
                  <a:cubicBezTo>
                    <a:pt x="331" y="950"/>
                    <a:pt x="308" y="930"/>
                    <a:pt x="285" y="930"/>
                  </a:cubicBezTo>
                  <a:cubicBezTo>
                    <a:pt x="267" y="930"/>
                    <a:pt x="249" y="940"/>
                    <a:pt x="244" y="966"/>
                  </a:cubicBezTo>
                  <a:cubicBezTo>
                    <a:pt x="220" y="1039"/>
                    <a:pt x="195" y="1112"/>
                    <a:pt x="159" y="1172"/>
                  </a:cubicBezTo>
                  <a:cubicBezTo>
                    <a:pt x="147" y="1197"/>
                    <a:pt x="122" y="1209"/>
                    <a:pt x="111" y="1221"/>
                  </a:cubicBezTo>
                  <a:cubicBezTo>
                    <a:pt x="98" y="1245"/>
                    <a:pt x="98" y="1258"/>
                    <a:pt x="111" y="1282"/>
                  </a:cubicBezTo>
                  <a:cubicBezTo>
                    <a:pt x="86" y="1331"/>
                    <a:pt x="49" y="1380"/>
                    <a:pt x="25" y="1440"/>
                  </a:cubicBezTo>
                  <a:cubicBezTo>
                    <a:pt x="1" y="1472"/>
                    <a:pt x="25" y="1500"/>
                    <a:pt x="55" y="1500"/>
                  </a:cubicBezTo>
                  <a:cubicBezTo>
                    <a:pt x="70" y="1500"/>
                    <a:pt x="86" y="1493"/>
                    <a:pt x="98" y="1477"/>
                  </a:cubicBezTo>
                  <a:cubicBezTo>
                    <a:pt x="159" y="1404"/>
                    <a:pt x="208" y="1307"/>
                    <a:pt x="244" y="1221"/>
                  </a:cubicBezTo>
                  <a:cubicBezTo>
                    <a:pt x="463" y="978"/>
                    <a:pt x="719" y="783"/>
                    <a:pt x="1010" y="626"/>
                  </a:cubicBezTo>
                  <a:lnTo>
                    <a:pt x="1022" y="626"/>
                  </a:lnTo>
                  <a:cubicBezTo>
                    <a:pt x="743" y="856"/>
                    <a:pt x="475" y="1099"/>
                    <a:pt x="195" y="1343"/>
                  </a:cubicBezTo>
                  <a:cubicBezTo>
                    <a:pt x="167" y="1372"/>
                    <a:pt x="198" y="1415"/>
                    <a:pt x="230" y="1415"/>
                  </a:cubicBezTo>
                  <a:cubicBezTo>
                    <a:pt x="239" y="1415"/>
                    <a:pt x="249" y="1412"/>
                    <a:pt x="256" y="1404"/>
                  </a:cubicBezTo>
                  <a:cubicBezTo>
                    <a:pt x="560" y="1148"/>
                    <a:pt x="865" y="881"/>
                    <a:pt x="1156" y="613"/>
                  </a:cubicBezTo>
                  <a:lnTo>
                    <a:pt x="1156" y="613"/>
                  </a:lnTo>
                  <a:cubicBezTo>
                    <a:pt x="1156" y="650"/>
                    <a:pt x="1156" y="686"/>
                    <a:pt x="1144" y="723"/>
                  </a:cubicBezTo>
                  <a:cubicBezTo>
                    <a:pt x="1137" y="751"/>
                    <a:pt x="1163" y="771"/>
                    <a:pt x="1188" y="771"/>
                  </a:cubicBezTo>
                  <a:cubicBezTo>
                    <a:pt x="1206" y="771"/>
                    <a:pt x="1224" y="760"/>
                    <a:pt x="1229" y="735"/>
                  </a:cubicBezTo>
                  <a:cubicBezTo>
                    <a:pt x="1314" y="431"/>
                    <a:pt x="1144" y="115"/>
                    <a:pt x="852" y="5"/>
                  </a:cubicBezTo>
                  <a:cubicBezTo>
                    <a:pt x="847" y="2"/>
                    <a:pt x="842" y="0"/>
                    <a:pt x="83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1"/>
            <p:cNvSpPr/>
            <p:nvPr/>
          </p:nvSpPr>
          <p:spPr>
            <a:xfrm>
              <a:off x="1676834" y="2537188"/>
              <a:ext cx="188574" cy="218608"/>
            </a:xfrm>
            <a:custGeom>
              <a:avLst/>
              <a:gdLst/>
              <a:ahLst/>
              <a:cxnLst/>
              <a:rect l="l" t="t" r="r" b="b"/>
              <a:pathLst>
                <a:path w="1419" h="1645" extrusionOk="0">
                  <a:moveTo>
                    <a:pt x="939" y="1"/>
                  </a:moveTo>
                  <a:cubicBezTo>
                    <a:pt x="899" y="1"/>
                    <a:pt x="867" y="38"/>
                    <a:pt x="906" y="68"/>
                  </a:cubicBezTo>
                  <a:cubicBezTo>
                    <a:pt x="1052" y="202"/>
                    <a:pt x="1150" y="359"/>
                    <a:pt x="1210" y="542"/>
                  </a:cubicBezTo>
                  <a:cubicBezTo>
                    <a:pt x="1204" y="536"/>
                    <a:pt x="1198" y="533"/>
                    <a:pt x="1192" y="533"/>
                  </a:cubicBezTo>
                  <a:cubicBezTo>
                    <a:pt x="1186" y="533"/>
                    <a:pt x="1180" y="536"/>
                    <a:pt x="1174" y="542"/>
                  </a:cubicBezTo>
                  <a:cubicBezTo>
                    <a:pt x="858" y="737"/>
                    <a:pt x="566" y="956"/>
                    <a:pt x="298" y="1211"/>
                  </a:cubicBezTo>
                  <a:cubicBezTo>
                    <a:pt x="310" y="1150"/>
                    <a:pt x="334" y="1089"/>
                    <a:pt x="359" y="1029"/>
                  </a:cubicBezTo>
                  <a:cubicBezTo>
                    <a:pt x="374" y="999"/>
                    <a:pt x="347" y="978"/>
                    <a:pt x="319" y="978"/>
                  </a:cubicBezTo>
                  <a:cubicBezTo>
                    <a:pt x="301" y="978"/>
                    <a:pt x="283" y="986"/>
                    <a:pt x="274" y="1004"/>
                  </a:cubicBezTo>
                  <a:cubicBezTo>
                    <a:pt x="237" y="1126"/>
                    <a:pt x="177" y="1248"/>
                    <a:pt x="128" y="1369"/>
                  </a:cubicBezTo>
                  <a:cubicBezTo>
                    <a:pt x="104" y="1394"/>
                    <a:pt x="79" y="1405"/>
                    <a:pt x="67" y="1430"/>
                  </a:cubicBezTo>
                  <a:cubicBezTo>
                    <a:pt x="43" y="1454"/>
                    <a:pt x="43" y="1478"/>
                    <a:pt x="67" y="1491"/>
                  </a:cubicBezTo>
                  <a:cubicBezTo>
                    <a:pt x="55" y="1527"/>
                    <a:pt x="31" y="1551"/>
                    <a:pt x="18" y="1576"/>
                  </a:cubicBezTo>
                  <a:cubicBezTo>
                    <a:pt x="1" y="1610"/>
                    <a:pt x="32" y="1644"/>
                    <a:pt x="61" y="1644"/>
                  </a:cubicBezTo>
                  <a:cubicBezTo>
                    <a:pt x="73" y="1644"/>
                    <a:pt x="84" y="1638"/>
                    <a:pt x="91" y="1624"/>
                  </a:cubicBezTo>
                  <a:cubicBezTo>
                    <a:pt x="128" y="1564"/>
                    <a:pt x="164" y="1491"/>
                    <a:pt x="201" y="1418"/>
                  </a:cubicBezTo>
                  <a:cubicBezTo>
                    <a:pt x="517" y="1126"/>
                    <a:pt x="845" y="859"/>
                    <a:pt x="1210" y="615"/>
                  </a:cubicBezTo>
                  <a:cubicBezTo>
                    <a:pt x="1223" y="615"/>
                    <a:pt x="1223" y="603"/>
                    <a:pt x="1223" y="603"/>
                  </a:cubicBezTo>
                  <a:cubicBezTo>
                    <a:pt x="1223" y="615"/>
                    <a:pt x="1234" y="627"/>
                    <a:pt x="1234" y="651"/>
                  </a:cubicBezTo>
                  <a:cubicBezTo>
                    <a:pt x="955" y="895"/>
                    <a:pt x="663" y="1138"/>
                    <a:pt x="359" y="1369"/>
                  </a:cubicBezTo>
                  <a:cubicBezTo>
                    <a:pt x="328" y="1390"/>
                    <a:pt x="350" y="1447"/>
                    <a:pt x="388" y="1447"/>
                  </a:cubicBezTo>
                  <a:cubicBezTo>
                    <a:pt x="394" y="1447"/>
                    <a:pt x="401" y="1446"/>
                    <a:pt x="407" y="1442"/>
                  </a:cubicBezTo>
                  <a:cubicBezTo>
                    <a:pt x="699" y="1223"/>
                    <a:pt x="979" y="992"/>
                    <a:pt x="1247" y="749"/>
                  </a:cubicBezTo>
                  <a:cubicBezTo>
                    <a:pt x="1258" y="766"/>
                    <a:pt x="1280" y="775"/>
                    <a:pt x="1299" y="775"/>
                  </a:cubicBezTo>
                  <a:cubicBezTo>
                    <a:pt x="1321" y="775"/>
                    <a:pt x="1338" y="763"/>
                    <a:pt x="1332" y="737"/>
                  </a:cubicBezTo>
                  <a:lnTo>
                    <a:pt x="1332" y="676"/>
                  </a:lnTo>
                  <a:cubicBezTo>
                    <a:pt x="1344" y="651"/>
                    <a:pt x="1369" y="640"/>
                    <a:pt x="1380" y="627"/>
                  </a:cubicBezTo>
                  <a:cubicBezTo>
                    <a:pt x="1418" y="599"/>
                    <a:pt x="1390" y="555"/>
                    <a:pt x="1352" y="555"/>
                  </a:cubicBezTo>
                  <a:cubicBezTo>
                    <a:pt x="1342" y="555"/>
                    <a:pt x="1331" y="559"/>
                    <a:pt x="1320" y="567"/>
                  </a:cubicBezTo>
                  <a:cubicBezTo>
                    <a:pt x="1271" y="348"/>
                    <a:pt x="1137" y="153"/>
                    <a:pt x="967" y="7"/>
                  </a:cubicBezTo>
                  <a:cubicBezTo>
                    <a:pt x="958" y="3"/>
                    <a:pt x="948" y="1"/>
                    <a:pt x="9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8" name="Google Shape;318;p31"/>
            <p:cNvSpPr/>
            <p:nvPr/>
          </p:nvSpPr>
          <p:spPr>
            <a:xfrm>
              <a:off x="1749792" y="2791012"/>
              <a:ext cx="147776" cy="178608"/>
            </a:xfrm>
            <a:custGeom>
              <a:avLst/>
              <a:gdLst/>
              <a:ahLst/>
              <a:cxnLst/>
              <a:rect l="l" t="t" r="r" b="b"/>
              <a:pathLst>
                <a:path w="1112" h="1344" extrusionOk="0">
                  <a:moveTo>
                    <a:pt x="809" y="1"/>
                  </a:moveTo>
                  <a:cubicBezTo>
                    <a:pt x="773" y="1"/>
                    <a:pt x="752" y="47"/>
                    <a:pt x="783" y="67"/>
                  </a:cubicBezTo>
                  <a:cubicBezTo>
                    <a:pt x="941" y="176"/>
                    <a:pt x="1014" y="335"/>
                    <a:pt x="977" y="505"/>
                  </a:cubicBezTo>
                  <a:cubicBezTo>
                    <a:pt x="625" y="700"/>
                    <a:pt x="296" y="955"/>
                    <a:pt x="29" y="1259"/>
                  </a:cubicBezTo>
                  <a:cubicBezTo>
                    <a:pt x="0" y="1298"/>
                    <a:pt x="32" y="1343"/>
                    <a:pt x="70" y="1343"/>
                  </a:cubicBezTo>
                  <a:cubicBezTo>
                    <a:pt x="80" y="1343"/>
                    <a:pt x="91" y="1340"/>
                    <a:pt x="102" y="1332"/>
                  </a:cubicBezTo>
                  <a:cubicBezTo>
                    <a:pt x="357" y="1052"/>
                    <a:pt x="625" y="821"/>
                    <a:pt x="941" y="627"/>
                  </a:cubicBezTo>
                  <a:lnTo>
                    <a:pt x="941" y="627"/>
                  </a:lnTo>
                  <a:cubicBezTo>
                    <a:pt x="933" y="659"/>
                    <a:pt x="957" y="686"/>
                    <a:pt x="985" y="686"/>
                  </a:cubicBezTo>
                  <a:cubicBezTo>
                    <a:pt x="999" y="686"/>
                    <a:pt x="1014" y="679"/>
                    <a:pt x="1026" y="663"/>
                  </a:cubicBezTo>
                  <a:cubicBezTo>
                    <a:pt x="1050" y="627"/>
                    <a:pt x="1063" y="590"/>
                    <a:pt x="1075" y="554"/>
                  </a:cubicBezTo>
                  <a:cubicBezTo>
                    <a:pt x="1099" y="530"/>
                    <a:pt x="1099" y="505"/>
                    <a:pt x="1087" y="481"/>
                  </a:cubicBezTo>
                  <a:cubicBezTo>
                    <a:pt x="1111" y="286"/>
                    <a:pt x="1014" y="79"/>
                    <a:pt x="831" y="6"/>
                  </a:cubicBezTo>
                  <a:cubicBezTo>
                    <a:pt x="823" y="2"/>
                    <a:pt x="816" y="1"/>
                    <a:pt x="80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9" name="Google Shape;319;p31"/>
            <p:cNvSpPr/>
            <p:nvPr/>
          </p:nvSpPr>
          <p:spPr>
            <a:xfrm>
              <a:off x="1766005" y="2990484"/>
              <a:ext cx="171963" cy="179538"/>
            </a:xfrm>
            <a:custGeom>
              <a:avLst/>
              <a:gdLst/>
              <a:ahLst/>
              <a:cxnLst/>
              <a:rect l="l" t="t" r="r" b="b"/>
              <a:pathLst>
                <a:path w="1294" h="1351" extrusionOk="0">
                  <a:moveTo>
                    <a:pt x="614" y="0"/>
                  </a:moveTo>
                  <a:cubicBezTo>
                    <a:pt x="573" y="0"/>
                    <a:pt x="555" y="64"/>
                    <a:pt x="600" y="86"/>
                  </a:cubicBezTo>
                  <a:cubicBezTo>
                    <a:pt x="771" y="135"/>
                    <a:pt x="892" y="281"/>
                    <a:pt x="928" y="439"/>
                  </a:cubicBezTo>
                  <a:cubicBezTo>
                    <a:pt x="600" y="658"/>
                    <a:pt x="284" y="926"/>
                    <a:pt x="28" y="1242"/>
                  </a:cubicBezTo>
                  <a:cubicBezTo>
                    <a:pt x="0" y="1270"/>
                    <a:pt x="31" y="1314"/>
                    <a:pt x="63" y="1314"/>
                  </a:cubicBezTo>
                  <a:cubicBezTo>
                    <a:pt x="72" y="1314"/>
                    <a:pt x="81" y="1310"/>
                    <a:pt x="90" y="1302"/>
                  </a:cubicBezTo>
                  <a:cubicBezTo>
                    <a:pt x="357" y="1010"/>
                    <a:pt x="625" y="755"/>
                    <a:pt x="953" y="524"/>
                  </a:cubicBezTo>
                  <a:lnTo>
                    <a:pt x="953" y="524"/>
                  </a:lnTo>
                  <a:cubicBezTo>
                    <a:pt x="953" y="561"/>
                    <a:pt x="953" y="597"/>
                    <a:pt x="941" y="621"/>
                  </a:cubicBezTo>
                  <a:cubicBezTo>
                    <a:pt x="685" y="840"/>
                    <a:pt x="417" y="1047"/>
                    <a:pt x="162" y="1278"/>
                  </a:cubicBezTo>
                  <a:cubicBezTo>
                    <a:pt x="134" y="1307"/>
                    <a:pt x="165" y="1350"/>
                    <a:pt x="197" y="1350"/>
                  </a:cubicBezTo>
                  <a:cubicBezTo>
                    <a:pt x="206" y="1350"/>
                    <a:pt x="215" y="1347"/>
                    <a:pt x="223" y="1339"/>
                  </a:cubicBezTo>
                  <a:cubicBezTo>
                    <a:pt x="479" y="1132"/>
                    <a:pt x="722" y="926"/>
                    <a:pt x="965" y="719"/>
                  </a:cubicBezTo>
                  <a:cubicBezTo>
                    <a:pt x="972" y="722"/>
                    <a:pt x="980" y="724"/>
                    <a:pt x="986" y="724"/>
                  </a:cubicBezTo>
                  <a:cubicBezTo>
                    <a:pt x="1003" y="724"/>
                    <a:pt x="1017" y="715"/>
                    <a:pt x="1025" y="707"/>
                  </a:cubicBezTo>
                  <a:lnTo>
                    <a:pt x="1062" y="634"/>
                  </a:lnTo>
                  <a:cubicBezTo>
                    <a:pt x="1074" y="634"/>
                    <a:pt x="1087" y="621"/>
                    <a:pt x="1098" y="610"/>
                  </a:cubicBezTo>
                  <a:cubicBezTo>
                    <a:pt x="1123" y="585"/>
                    <a:pt x="1123" y="561"/>
                    <a:pt x="1098" y="548"/>
                  </a:cubicBezTo>
                  <a:cubicBezTo>
                    <a:pt x="1111" y="512"/>
                    <a:pt x="1123" y="464"/>
                    <a:pt x="1135" y="427"/>
                  </a:cubicBezTo>
                  <a:cubicBezTo>
                    <a:pt x="1160" y="439"/>
                    <a:pt x="1196" y="464"/>
                    <a:pt x="1220" y="475"/>
                  </a:cubicBezTo>
                  <a:cubicBezTo>
                    <a:pt x="1229" y="478"/>
                    <a:pt x="1239" y="480"/>
                    <a:pt x="1247" y="480"/>
                  </a:cubicBezTo>
                  <a:cubicBezTo>
                    <a:pt x="1273" y="480"/>
                    <a:pt x="1293" y="466"/>
                    <a:pt x="1293" y="439"/>
                  </a:cubicBezTo>
                  <a:cubicBezTo>
                    <a:pt x="1293" y="342"/>
                    <a:pt x="1269" y="269"/>
                    <a:pt x="1220" y="196"/>
                  </a:cubicBezTo>
                  <a:cubicBezTo>
                    <a:pt x="1208" y="180"/>
                    <a:pt x="1192" y="173"/>
                    <a:pt x="1176" y="173"/>
                  </a:cubicBezTo>
                  <a:cubicBezTo>
                    <a:pt x="1146" y="173"/>
                    <a:pt x="1119" y="200"/>
                    <a:pt x="1135" y="232"/>
                  </a:cubicBezTo>
                  <a:cubicBezTo>
                    <a:pt x="1160" y="281"/>
                    <a:pt x="1171" y="305"/>
                    <a:pt x="1184" y="342"/>
                  </a:cubicBezTo>
                  <a:lnTo>
                    <a:pt x="1111" y="305"/>
                  </a:lnTo>
                  <a:cubicBezTo>
                    <a:pt x="1107" y="303"/>
                    <a:pt x="1102" y="302"/>
                    <a:pt x="1097" y="302"/>
                  </a:cubicBezTo>
                  <a:cubicBezTo>
                    <a:pt x="1071" y="302"/>
                    <a:pt x="1038" y="324"/>
                    <a:pt x="1038" y="354"/>
                  </a:cubicBezTo>
                  <a:cubicBezTo>
                    <a:pt x="1038" y="378"/>
                    <a:pt x="1038" y="415"/>
                    <a:pt x="1025" y="439"/>
                  </a:cubicBezTo>
                  <a:cubicBezTo>
                    <a:pt x="989" y="245"/>
                    <a:pt x="831" y="62"/>
                    <a:pt x="625" y="1"/>
                  </a:cubicBezTo>
                  <a:cubicBezTo>
                    <a:pt x="621" y="0"/>
                    <a:pt x="617" y="0"/>
                    <a:pt x="61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0" name="Google Shape;320;p31"/>
            <p:cNvSpPr/>
            <p:nvPr/>
          </p:nvSpPr>
          <p:spPr>
            <a:xfrm>
              <a:off x="1793248" y="3406037"/>
              <a:ext cx="188840" cy="203060"/>
            </a:xfrm>
            <a:custGeom>
              <a:avLst/>
              <a:gdLst/>
              <a:ahLst/>
              <a:cxnLst/>
              <a:rect l="l" t="t" r="r" b="b"/>
              <a:pathLst>
                <a:path w="1421" h="1528" extrusionOk="0">
                  <a:moveTo>
                    <a:pt x="845" y="1"/>
                  </a:moveTo>
                  <a:cubicBezTo>
                    <a:pt x="816" y="1"/>
                    <a:pt x="792" y="44"/>
                    <a:pt x="820" y="72"/>
                  </a:cubicBezTo>
                  <a:cubicBezTo>
                    <a:pt x="966" y="207"/>
                    <a:pt x="1064" y="340"/>
                    <a:pt x="1101" y="535"/>
                  </a:cubicBezTo>
                  <a:cubicBezTo>
                    <a:pt x="991" y="572"/>
                    <a:pt x="869" y="693"/>
                    <a:pt x="784" y="753"/>
                  </a:cubicBezTo>
                  <a:cubicBezTo>
                    <a:pt x="626" y="863"/>
                    <a:pt x="456" y="972"/>
                    <a:pt x="298" y="1082"/>
                  </a:cubicBezTo>
                  <a:cubicBezTo>
                    <a:pt x="292" y="1070"/>
                    <a:pt x="280" y="1064"/>
                    <a:pt x="267" y="1064"/>
                  </a:cubicBezTo>
                  <a:cubicBezTo>
                    <a:pt x="255" y="1064"/>
                    <a:pt x="243" y="1070"/>
                    <a:pt x="237" y="1082"/>
                  </a:cubicBezTo>
                  <a:cubicBezTo>
                    <a:pt x="225" y="1107"/>
                    <a:pt x="212" y="1131"/>
                    <a:pt x="188" y="1155"/>
                  </a:cubicBezTo>
                  <a:cubicBezTo>
                    <a:pt x="176" y="1167"/>
                    <a:pt x="152" y="1180"/>
                    <a:pt x="139" y="1191"/>
                  </a:cubicBezTo>
                  <a:cubicBezTo>
                    <a:pt x="115" y="1216"/>
                    <a:pt x="115" y="1240"/>
                    <a:pt x="128" y="1264"/>
                  </a:cubicBezTo>
                  <a:cubicBezTo>
                    <a:pt x="91" y="1326"/>
                    <a:pt x="55" y="1399"/>
                    <a:pt x="18" y="1459"/>
                  </a:cubicBezTo>
                  <a:cubicBezTo>
                    <a:pt x="1" y="1493"/>
                    <a:pt x="32" y="1528"/>
                    <a:pt x="61" y="1528"/>
                  </a:cubicBezTo>
                  <a:cubicBezTo>
                    <a:pt x="72" y="1528"/>
                    <a:pt x="84" y="1522"/>
                    <a:pt x="91" y="1508"/>
                  </a:cubicBezTo>
                  <a:cubicBezTo>
                    <a:pt x="152" y="1423"/>
                    <a:pt x="201" y="1326"/>
                    <a:pt x="249" y="1228"/>
                  </a:cubicBezTo>
                  <a:cubicBezTo>
                    <a:pt x="407" y="1131"/>
                    <a:pt x="553" y="1034"/>
                    <a:pt x="699" y="936"/>
                  </a:cubicBezTo>
                  <a:cubicBezTo>
                    <a:pt x="772" y="875"/>
                    <a:pt x="857" y="826"/>
                    <a:pt x="930" y="766"/>
                  </a:cubicBezTo>
                  <a:cubicBezTo>
                    <a:pt x="979" y="742"/>
                    <a:pt x="1028" y="705"/>
                    <a:pt x="1064" y="681"/>
                  </a:cubicBezTo>
                  <a:cubicBezTo>
                    <a:pt x="1101" y="669"/>
                    <a:pt x="1125" y="645"/>
                    <a:pt x="1137" y="620"/>
                  </a:cubicBezTo>
                  <a:lnTo>
                    <a:pt x="1137" y="632"/>
                  </a:lnTo>
                  <a:cubicBezTo>
                    <a:pt x="1149" y="632"/>
                    <a:pt x="1149" y="645"/>
                    <a:pt x="1149" y="645"/>
                  </a:cubicBezTo>
                  <a:cubicBezTo>
                    <a:pt x="833" y="899"/>
                    <a:pt x="493" y="1155"/>
                    <a:pt x="164" y="1410"/>
                  </a:cubicBezTo>
                  <a:cubicBezTo>
                    <a:pt x="134" y="1430"/>
                    <a:pt x="153" y="1492"/>
                    <a:pt x="189" y="1492"/>
                  </a:cubicBezTo>
                  <a:cubicBezTo>
                    <a:pt x="196" y="1492"/>
                    <a:pt x="204" y="1490"/>
                    <a:pt x="212" y="1483"/>
                  </a:cubicBezTo>
                  <a:cubicBezTo>
                    <a:pt x="626" y="1204"/>
                    <a:pt x="1015" y="888"/>
                    <a:pt x="1393" y="559"/>
                  </a:cubicBezTo>
                  <a:cubicBezTo>
                    <a:pt x="1421" y="531"/>
                    <a:pt x="1390" y="487"/>
                    <a:pt x="1358" y="487"/>
                  </a:cubicBezTo>
                  <a:cubicBezTo>
                    <a:pt x="1348" y="487"/>
                    <a:pt x="1339" y="491"/>
                    <a:pt x="1331" y="499"/>
                  </a:cubicBezTo>
                  <a:cubicBezTo>
                    <a:pt x="1307" y="523"/>
                    <a:pt x="1271" y="535"/>
                    <a:pt x="1247" y="559"/>
                  </a:cubicBezTo>
                  <a:cubicBezTo>
                    <a:pt x="1247" y="547"/>
                    <a:pt x="1234" y="535"/>
                    <a:pt x="1222" y="535"/>
                  </a:cubicBezTo>
                  <a:cubicBezTo>
                    <a:pt x="1210" y="523"/>
                    <a:pt x="1198" y="523"/>
                    <a:pt x="1198" y="523"/>
                  </a:cubicBezTo>
                  <a:cubicBezTo>
                    <a:pt x="1161" y="316"/>
                    <a:pt x="1039" y="121"/>
                    <a:pt x="869" y="12"/>
                  </a:cubicBezTo>
                  <a:cubicBezTo>
                    <a:pt x="861" y="4"/>
                    <a:pt x="853"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1" name="Google Shape;321;p31"/>
            <p:cNvSpPr/>
            <p:nvPr/>
          </p:nvSpPr>
          <p:spPr>
            <a:xfrm>
              <a:off x="1856637" y="3610426"/>
              <a:ext cx="178209" cy="221930"/>
            </a:xfrm>
            <a:custGeom>
              <a:avLst/>
              <a:gdLst/>
              <a:ahLst/>
              <a:cxnLst/>
              <a:rect l="l" t="t" r="r" b="b"/>
              <a:pathLst>
                <a:path w="1341" h="1670" extrusionOk="0">
                  <a:moveTo>
                    <a:pt x="677" y="1"/>
                  </a:moveTo>
                  <a:cubicBezTo>
                    <a:pt x="643" y="1"/>
                    <a:pt x="607" y="46"/>
                    <a:pt x="648" y="67"/>
                  </a:cubicBezTo>
                  <a:cubicBezTo>
                    <a:pt x="794" y="188"/>
                    <a:pt x="879" y="359"/>
                    <a:pt x="867" y="553"/>
                  </a:cubicBezTo>
                  <a:cubicBezTo>
                    <a:pt x="854" y="626"/>
                    <a:pt x="781" y="772"/>
                    <a:pt x="854" y="833"/>
                  </a:cubicBezTo>
                  <a:cubicBezTo>
                    <a:pt x="587" y="1015"/>
                    <a:pt x="307" y="1186"/>
                    <a:pt x="40" y="1369"/>
                  </a:cubicBezTo>
                  <a:cubicBezTo>
                    <a:pt x="0" y="1398"/>
                    <a:pt x="25" y="1451"/>
                    <a:pt x="62" y="1451"/>
                  </a:cubicBezTo>
                  <a:cubicBezTo>
                    <a:pt x="70" y="1451"/>
                    <a:pt x="79" y="1448"/>
                    <a:pt x="89" y="1442"/>
                  </a:cubicBezTo>
                  <a:cubicBezTo>
                    <a:pt x="392" y="1259"/>
                    <a:pt x="684" y="1064"/>
                    <a:pt x="989" y="858"/>
                  </a:cubicBezTo>
                  <a:lnTo>
                    <a:pt x="1000" y="858"/>
                  </a:lnTo>
                  <a:cubicBezTo>
                    <a:pt x="1037" y="833"/>
                    <a:pt x="1061" y="809"/>
                    <a:pt x="1097" y="785"/>
                  </a:cubicBezTo>
                  <a:cubicBezTo>
                    <a:pt x="1134" y="760"/>
                    <a:pt x="1122" y="712"/>
                    <a:pt x="1086" y="699"/>
                  </a:cubicBezTo>
                  <a:cubicBezTo>
                    <a:pt x="1122" y="615"/>
                    <a:pt x="1134" y="505"/>
                    <a:pt x="1146" y="444"/>
                  </a:cubicBezTo>
                  <a:cubicBezTo>
                    <a:pt x="1292" y="480"/>
                    <a:pt x="1219" y="688"/>
                    <a:pt x="1159" y="760"/>
                  </a:cubicBezTo>
                  <a:cubicBezTo>
                    <a:pt x="1134" y="796"/>
                    <a:pt x="1086" y="833"/>
                    <a:pt x="1049" y="858"/>
                  </a:cubicBezTo>
                  <a:cubicBezTo>
                    <a:pt x="1037" y="882"/>
                    <a:pt x="1037" y="906"/>
                    <a:pt x="1049" y="918"/>
                  </a:cubicBezTo>
                  <a:cubicBezTo>
                    <a:pt x="721" y="1137"/>
                    <a:pt x="392" y="1356"/>
                    <a:pt x="76" y="1587"/>
                  </a:cubicBezTo>
                  <a:cubicBezTo>
                    <a:pt x="36" y="1608"/>
                    <a:pt x="62" y="1669"/>
                    <a:pt x="100" y="1669"/>
                  </a:cubicBezTo>
                  <a:cubicBezTo>
                    <a:pt x="108" y="1669"/>
                    <a:pt x="116" y="1667"/>
                    <a:pt x="125" y="1660"/>
                  </a:cubicBezTo>
                  <a:cubicBezTo>
                    <a:pt x="526" y="1405"/>
                    <a:pt x="916" y="1125"/>
                    <a:pt x="1305" y="845"/>
                  </a:cubicBezTo>
                  <a:cubicBezTo>
                    <a:pt x="1341" y="821"/>
                    <a:pt x="1316" y="760"/>
                    <a:pt x="1280" y="760"/>
                  </a:cubicBezTo>
                  <a:cubicBezTo>
                    <a:pt x="1316" y="712"/>
                    <a:pt x="1341" y="639"/>
                    <a:pt x="1329" y="566"/>
                  </a:cubicBezTo>
                  <a:cubicBezTo>
                    <a:pt x="1316" y="444"/>
                    <a:pt x="1232" y="347"/>
                    <a:pt x="1097" y="334"/>
                  </a:cubicBezTo>
                  <a:cubicBezTo>
                    <a:pt x="1073" y="334"/>
                    <a:pt x="1049" y="359"/>
                    <a:pt x="1049" y="383"/>
                  </a:cubicBezTo>
                  <a:cubicBezTo>
                    <a:pt x="1049" y="469"/>
                    <a:pt x="1049" y="553"/>
                    <a:pt x="1013" y="639"/>
                  </a:cubicBezTo>
                  <a:cubicBezTo>
                    <a:pt x="1000" y="663"/>
                    <a:pt x="989" y="699"/>
                    <a:pt x="976" y="724"/>
                  </a:cubicBezTo>
                  <a:cubicBezTo>
                    <a:pt x="927" y="712"/>
                    <a:pt x="916" y="688"/>
                    <a:pt x="952" y="651"/>
                  </a:cubicBezTo>
                  <a:cubicBezTo>
                    <a:pt x="940" y="578"/>
                    <a:pt x="964" y="505"/>
                    <a:pt x="952" y="432"/>
                  </a:cubicBezTo>
                  <a:cubicBezTo>
                    <a:pt x="927" y="250"/>
                    <a:pt x="843" y="104"/>
                    <a:pt x="697" y="6"/>
                  </a:cubicBezTo>
                  <a:cubicBezTo>
                    <a:pt x="691" y="3"/>
                    <a:pt x="684" y="1"/>
                    <a:pt x="67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2" name="Google Shape;322;p31"/>
            <p:cNvSpPr/>
            <p:nvPr/>
          </p:nvSpPr>
          <p:spPr>
            <a:xfrm>
              <a:off x="1773978" y="4083256"/>
              <a:ext cx="315885" cy="203724"/>
            </a:xfrm>
            <a:custGeom>
              <a:avLst/>
              <a:gdLst/>
              <a:ahLst/>
              <a:cxnLst/>
              <a:rect l="l" t="t" r="r" b="b"/>
              <a:pathLst>
                <a:path w="2377" h="1533" extrusionOk="0">
                  <a:moveTo>
                    <a:pt x="2243" y="498"/>
                  </a:moveTo>
                  <a:cubicBezTo>
                    <a:pt x="2255" y="522"/>
                    <a:pt x="2255" y="559"/>
                    <a:pt x="2243" y="583"/>
                  </a:cubicBezTo>
                  <a:cubicBezTo>
                    <a:pt x="2230" y="559"/>
                    <a:pt x="2243" y="522"/>
                    <a:pt x="2243" y="498"/>
                  </a:cubicBezTo>
                  <a:close/>
                  <a:moveTo>
                    <a:pt x="1963" y="681"/>
                  </a:moveTo>
                  <a:cubicBezTo>
                    <a:pt x="1963" y="692"/>
                    <a:pt x="1975" y="705"/>
                    <a:pt x="1975" y="717"/>
                  </a:cubicBezTo>
                  <a:cubicBezTo>
                    <a:pt x="1683" y="924"/>
                    <a:pt x="1379" y="1130"/>
                    <a:pt x="1087" y="1349"/>
                  </a:cubicBezTo>
                  <a:lnTo>
                    <a:pt x="1197" y="1203"/>
                  </a:lnTo>
                  <a:lnTo>
                    <a:pt x="1197" y="1179"/>
                  </a:lnTo>
                  <a:cubicBezTo>
                    <a:pt x="1452" y="1021"/>
                    <a:pt x="1708" y="851"/>
                    <a:pt x="1963" y="681"/>
                  </a:cubicBezTo>
                  <a:close/>
                  <a:moveTo>
                    <a:pt x="1898" y="1"/>
                  </a:moveTo>
                  <a:cubicBezTo>
                    <a:pt x="1871" y="1"/>
                    <a:pt x="1849" y="28"/>
                    <a:pt x="1865" y="60"/>
                  </a:cubicBezTo>
                  <a:cubicBezTo>
                    <a:pt x="1938" y="230"/>
                    <a:pt x="1987" y="389"/>
                    <a:pt x="1975" y="571"/>
                  </a:cubicBezTo>
                  <a:cubicBezTo>
                    <a:pt x="1659" y="765"/>
                    <a:pt x="1330" y="960"/>
                    <a:pt x="1027" y="1179"/>
                  </a:cubicBezTo>
                  <a:cubicBezTo>
                    <a:pt x="990" y="1203"/>
                    <a:pt x="1002" y="1264"/>
                    <a:pt x="1038" y="1264"/>
                  </a:cubicBezTo>
                  <a:cubicBezTo>
                    <a:pt x="1002" y="1313"/>
                    <a:pt x="954" y="1373"/>
                    <a:pt x="905" y="1422"/>
                  </a:cubicBezTo>
                  <a:cubicBezTo>
                    <a:pt x="905" y="1410"/>
                    <a:pt x="905" y="1398"/>
                    <a:pt x="893" y="1386"/>
                  </a:cubicBezTo>
                  <a:lnTo>
                    <a:pt x="881" y="1386"/>
                  </a:lnTo>
                  <a:cubicBezTo>
                    <a:pt x="893" y="1362"/>
                    <a:pt x="905" y="1337"/>
                    <a:pt x="917" y="1325"/>
                  </a:cubicBezTo>
                  <a:cubicBezTo>
                    <a:pt x="941" y="1313"/>
                    <a:pt x="954" y="1276"/>
                    <a:pt x="941" y="1264"/>
                  </a:cubicBezTo>
                  <a:cubicBezTo>
                    <a:pt x="1002" y="1154"/>
                    <a:pt x="1051" y="1057"/>
                    <a:pt x="1124" y="960"/>
                  </a:cubicBezTo>
                  <a:cubicBezTo>
                    <a:pt x="1151" y="933"/>
                    <a:pt x="1117" y="899"/>
                    <a:pt x="1087" y="899"/>
                  </a:cubicBezTo>
                  <a:cubicBezTo>
                    <a:pt x="1078" y="899"/>
                    <a:pt x="1069" y="902"/>
                    <a:pt x="1063" y="911"/>
                  </a:cubicBezTo>
                  <a:cubicBezTo>
                    <a:pt x="990" y="997"/>
                    <a:pt x="929" y="1094"/>
                    <a:pt x="868" y="1203"/>
                  </a:cubicBezTo>
                  <a:lnTo>
                    <a:pt x="820" y="1154"/>
                  </a:lnTo>
                  <a:cubicBezTo>
                    <a:pt x="929" y="1021"/>
                    <a:pt x="1014" y="875"/>
                    <a:pt x="1111" y="741"/>
                  </a:cubicBezTo>
                  <a:cubicBezTo>
                    <a:pt x="1129" y="706"/>
                    <a:pt x="1096" y="678"/>
                    <a:pt x="1067" y="678"/>
                  </a:cubicBezTo>
                  <a:cubicBezTo>
                    <a:pt x="1056" y="678"/>
                    <a:pt x="1045" y="682"/>
                    <a:pt x="1038" y="692"/>
                  </a:cubicBezTo>
                  <a:cubicBezTo>
                    <a:pt x="941" y="827"/>
                    <a:pt x="832" y="973"/>
                    <a:pt x="747" y="1106"/>
                  </a:cubicBezTo>
                  <a:cubicBezTo>
                    <a:pt x="565" y="973"/>
                    <a:pt x="357" y="863"/>
                    <a:pt x="151" y="754"/>
                  </a:cubicBezTo>
                  <a:cubicBezTo>
                    <a:pt x="144" y="750"/>
                    <a:pt x="138" y="749"/>
                    <a:pt x="132" y="749"/>
                  </a:cubicBezTo>
                  <a:cubicBezTo>
                    <a:pt x="94" y="749"/>
                    <a:pt x="72" y="806"/>
                    <a:pt x="114" y="827"/>
                  </a:cubicBezTo>
                  <a:cubicBezTo>
                    <a:pt x="370" y="960"/>
                    <a:pt x="601" y="1106"/>
                    <a:pt x="832" y="1276"/>
                  </a:cubicBezTo>
                  <a:cubicBezTo>
                    <a:pt x="820" y="1300"/>
                    <a:pt x="808" y="1325"/>
                    <a:pt x="808" y="1337"/>
                  </a:cubicBezTo>
                  <a:lnTo>
                    <a:pt x="78" y="973"/>
                  </a:lnTo>
                  <a:cubicBezTo>
                    <a:pt x="70" y="966"/>
                    <a:pt x="62" y="963"/>
                    <a:pt x="54" y="963"/>
                  </a:cubicBezTo>
                  <a:cubicBezTo>
                    <a:pt x="19" y="963"/>
                    <a:pt x="1" y="1025"/>
                    <a:pt x="41" y="1046"/>
                  </a:cubicBezTo>
                  <a:cubicBezTo>
                    <a:pt x="284" y="1167"/>
                    <a:pt x="528" y="1300"/>
                    <a:pt x="784" y="1422"/>
                  </a:cubicBezTo>
                  <a:cubicBezTo>
                    <a:pt x="784" y="1446"/>
                    <a:pt x="820" y="1459"/>
                    <a:pt x="832" y="1459"/>
                  </a:cubicBezTo>
                  <a:lnTo>
                    <a:pt x="868" y="1459"/>
                  </a:lnTo>
                  <a:cubicBezTo>
                    <a:pt x="841" y="1496"/>
                    <a:pt x="869" y="1532"/>
                    <a:pt x="900" y="1532"/>
                  </a:cubicBezTo>
                  <a:cubicBezTo>
                    <a:pt x="910" y="1532"/>
                    <a:pt x="920" y="1528"/>
                    <a:pt x="929" y="1519"/>
                  </a:cubicBezTo>
                  <a:cubicBezTo>
                    <a:pt x="965" y="1483"/>
                    <a:pt x="1002" y="1446"/>
                    <a:pt x="1038" y="1422"/>
                  </a:cubicBezTo>
                  <a:cubicBezTo>
                    <a:pt x="1038" y="1441"/>
                    <a:pt x="1053" y="1467"/>
                    <a:pt x="1076" y="1467"/>
                  </a:cubicBezTo>
                  <a:cubicBezTo>
                    <a:pt x="1083" y="1467"/>
                    <a:pt x="1091" y="1465"/>
                    <a:pt x="1100" y="1459"/>
                  </a:cubicBezTo>
                  <a:cubicBezTo>
                    <a:pt x="1465" y="1216"/>
                    <a:pt x="1829" y="948"/>
                    <a:pt x="2182" y="681"/>
                  </a:cubicBezTo>
                  <a:cubicBezTo>
                    <a:pt x="2194" y="692"/>
                    <a:pt x="2194" y="705"/>
                    <a:pt x="2206" y="717"/>
                  </a:cubicBezTo>
                  <a:cubicBezTo>
                    <a:pt x="2218" y="729"/>
                    <a:pt x="2233" y="735"/>
                    <a:pt x="2247" y="735"/>
                  </a:cubicBezTo>
                  <a:cubicBezTo>
                    <a:pt x="2261" y="735"/>
                    <a:pt x="2273" y="729"/>
                    <a:pt x="2279" y="717"/>
                  </a:cubicBezTo>
                  <a:cubicBezTo>
                    <a:pt x="2340" y="656"/>
                    <a:pt x="2376" y="546"/>
                    <a:pt x="2328" y="449"/>
                  </a:cubicBezTo>
                  <a:cubicBezTo>
                    <a:pt x="2322" y="438"/>
                    <a:pt x="2307" y="432"/>
                    <a:pt x="2292" y="432"/>
                  </a:cubicBezTo>
                  <a:cubicBezTo>
                    <a:pt x="2273" y="432"/>
                    <a:pt x="2255" y="441"/>
                    <a:pt x="2255" y="462"/>
                  </a:cubicBezTo>
                  <a:cubicBezTo>
                    <a:pt x="2243" y="462"/>
                    <a:pt x="2243" y="449"/>
                    <a:pt x="2243" y="449"/>
                  </a:cubicBezTo>
                  <a:cubicBezTo>
                    <a:pt x="2243" y="437"/>
                    <a:pt x="2255" y="425"/>
                    <a:pt x="2255" y="425"/>
                  </a:cubicBezTo>
                  <a:cubicBezTo>
                    <a:pt x="2255" y="380"/>
                    <a:pt x="2223" y="354"/>
                    <a:pt x="2196" y="354"/>
                  </a:cubicBezTo>
                  <a:cubicBezTo>
                    <a:pt x="2178" y="354"/>
                    <a:pt x="2162" y="365"/>
                    <a:pt x="2157" y="389"/>
                  </a:cubicBezTo>
                  <a:cubicBezTo>
                    <a:pt x="2146" y="425"/>
                    <a:pt x="2133" y="462"/>
                    <a:pt x="2121" y="486"/>
                  </a:cubicBezTo>
                  <a:cubicBezTo>
                    <a:pt x="2121" y="486"/>
                    <a:pt x="2109" y="486"/>
                    <a:pt x="2097" y="498"/>
                  </a:cubicBezTo>
                  <a:lnTo>
                    <a:pt x="2084" y="498"/>
                  </a:lnTo>
                  <a:cubicBezTo>
                    <a:pt x="2084" y="327"/>
                    <a:pt x="2036" y="157"/>
                    <a:pt x="1938" y="24"/>
                  </a:cubicBezTo>
                  <a:cubicBezTo>
                    <a:pt x="1926" y="8"/>
                    <a:pt x="1911" y="1"/>
                    <a:pt x="18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3" name="Google Shape;323;p31"/>
            <p:cNvSpPr/>
            <p:nvPr/>
          </p:nvSpPr>
          <p:spPr>
            <a:xfrm>
              <a:off x="1940891" y="4557947"/>
              <a:ext cx="200668" cy="187378"/>
            </a:xfrm>
            <a:custGeom>
              <a:avLst/>
              <a:gdLst/>
              <a:ahLst/>
              <a:cxnLst/>
              <a:rect l="l" t="t" r="r" b="b"/>
              <a:pathLst>
                <a:path w="1510" h="1410" extrusionOk="0">
                  <a:moveTo>
                    <a:pt x="1072" y="404"/>
                  </a:moveTo>
                  <a:lnTo>
                    <a:pt x="1072" y="428"/>
                  </a:lnTo>
                  <a:lnTo>
                    <a:pt x="379" y="903"/>
                  </a:lnTo>
                  <a:cubicBezTo>
                    <a:pt x="391" y="866"/>
                    <a:pt x="366" y="842"/>
                    <a:pt x="342" y="830"/>
                  </a:cubicBezTo>
                  <a:cubicBezTo>
                    <a:pt x="573" y="671"/>
                    <a:pt x="817" y="526"/>
                    <a:pt x="1072" y="404"/>
                  </a:cubicBezTo>
                  <a:close/>
                  <a:moveTo>
                    <a:pt x="1063" y="1"/>
                  </a:moveTo>
                  <a:cubicBezTo>
                    <a:pt x="1039" y="1"/>
                    <a:pt x="1011" y="22"/>
                    <a:pt x="1011" y="52"/>
                  </a:cubicBezTo>
                  <a:cubicBezTo>
                    <a:pt x="1036" y="136"/>
                    <a:pt x="1047" y="222"/>
                    <a:pt x="1060" y="307"/>
                  </a:cubicBezTo>
                  <a:cubicBezTo>
                    <a:pt x="780" y="428"/>
                    <a:pt x="512" y="587"/>
                    <a:pt x="269" y="769"/>
                  </a:cubicBezTo>
                  <a:cubicBezTo>
                    <a:pt x="245" y="793"/>
                    <a:pt x="269" y="842"/>
                    <a:pt x="306" y="854"/>
                  </a:cubicBezTo>
                  <a:lnTo>
                    <a:pt x="293" y="854"/>
                  </a:lnTo>
                  <a:cubicBezTo>
                    <a:pt x="209" y="1012"/>
                    <a:pt x="111" y="1182"/>
                    <a:pt x="26" y="1341"/>
                  </a:cubicBezTo>
                  <a:cubicBezTo>
                    <a:pt x="0" y="1375"/>
                    <a:pt x="29" y="1410"/>
                    <a:pt x="61" y="1410"/>
                  </a:cubicBezTo>
                  <a:cubicBezTo>
                    <a:pt x="74" y="1410"/>
                    <a:pt x="88" y="1404"/>
                    <a:pt x="99" y="1390"/>
                  </a:cubicBezTo>
                  <a:lnTo>
                    <a:pt x="282" y="1061"/>
                  </a:lnTo>
                  <a:lnTo>
                    <a:pt x="293" y="1061"/>
                  </a:lnTo>
                  <a:cubicBezTo>
                    <a:pt x="622" y="866"/>
                    <a:pt x="938" y="660"/>
                    <a:pt x="1242" y="428"/>
                  </a:cubicBezTo>
                  <a:cubicBezTo>
                    <a:pt x="1247" y="434"/>
                    <a:pt x="1257" y="437"/>
                    <a:pt x="1267" y="437"/>
                  </a:cubicBezTo>
                  <a:cubicBezTo>
                    <a:pt x="1281" y="437"/>
                    <a:pt x="1296" y="431"/>
                    <a:pt x="1303" y="417"/>
                  </a:cubicBezTo>
                  <a:cubicBezTo>
                    <a:pt x="1311" y="384"/>
                    <a:pt x="1330" y="368"/>
                    <a:pt x="1356" y="368"/>
                  </a:cubicBezTo>
                  <a:cubicBezTo>
                    <a:pt x="1370" y="368"/>
                    <a:pt x="1384" y="372"/>
                    <a:pt x="1400" y="380"/>
                  </a:cubicBezTo>
                  <a:cubicBezTo>
                    <a:pt x="1405" y="389"/>
                    <a:pt x="1413" y="393"/>
                    <a:pt x="1422" y="393"/>
                  </a:cubicBezTo>
                  <a:cubicBezTo>
                    <a:pt x="1437" y="393"/>
                    <a:pt x="1454" y="383"/>
                    <a:pt x="1461" y="368"/>
                  </a:cubicBezTo>
                  <a:cubicBezTo>
                    <a:pt x="1498" y="282"/>
                    <a:pt x="1509" y="198"/>
                    <a:pt x="1498" y="100"/>
                  </a:cubicBezTo>
                  <a:cubicBezTo>
                    <a:pt x="1492" y="79"/>
                    <a:pt x="1473" y="69"/>
                    <a:pt x="1453" y="69"/>
                  </a:cubicBezTo>
                  <a:cubicBezTo>
                    <a:pt x="1429" y="69"/>
                    <a:pt x="1406" y="85"/>
                    <a:pt x="1412" y="112"/>
                  </a:cubicBezTo>
                  <a:cubicBezTo>
                    <a:pt x="1412" y="173"/>
                    <a:pt x="1412" y="234"/>
                    <a:pt x="1388" y="282"/>
                  </a:cubicBezTo>
                  <a:cubicBezTo>
                    <a:pt x="1363" y="282"/>
                    <a:pt x="1327" y="282"/>
                    <a:pt x="1303" y="295"/>
                  </a:cubicBezTo>
                  <a:cubicBezTo>
                    <a:pt x="1336" y="272"/>
                    <a:pt x="1329" y="208"/>
                    <a:pt x="1289" y="208"/>
                  </a:cubicBezTo>
                  <a:cubicBezTo>
                    <a:pt x="1286" y="208"/>
                    <a:pt x="1282" y="208"/>
                    <a:pt x="1279" y="209"/>
                  </a:cubicBezTo>
                  <a:cubicBezTo>
                    <a:pt x="1266" y="222"/>
                    <a:pt x="1242" y="222"/>
                    <a:pt x="1230" y="234"/>
                  </a:cubicBezTo>
                  <a:lnTo>
                    <a:pt x="1230" y="222"/>
                  </a:lnTo>
                  <a:cubicBezTo>
                    <a:pt x="1220" y="203"/>
                    <a:pt x="1207" y="195"/>
                    <a:pt x="1193" y="195"/>
                  </a:cubicBezTo>
                  <a:cubicBezTo>
                    <a:pt x="1173" y="195"/>
                    <a:pt x="1152" y="212"/>
                    <a:pt x="1145" y="234"/>
                  </a:cubicBezTo>
                  <a:cubicBezTo>
                    <a:pt x="1133" y="173"/>
                    <a:pt x="1120" y="100"/>
                    <a:pt x="1096" y="27"/>
                  </a:cubicBezTo>
                  <a:cubicBezTo>
                    <a:pt x="1091" y="9"/>
                    <a:pt x="1078" y="1"/>
                    <a:pt x="106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4" name="Google Shape;324;p31"/>
            <p:cNvSpPr/>
            <p:nvPr/>
          </p:nvSpPr>
          <p:spPr>
            <a:xfrm>
              <a:off x="1891721" y="4777751"/>
              <a:ext cx="270835" cy="205053"/>
            </a:xfrm>
            <a:custGeom>
              <a:avLst/>
              <a:gdLst/>
              <a:ahLst/>
              <a:cxnLst/>
              <a:rect l="l" t="t" r="r" b="b"/>
              <a:pathLst>
                <a:path w="2038" h="1543" extrusionOk="0">
                  <a:moveTo>
                    <a:pt x="1614" y="0"/>
                  </a:moveTo>
                  <a:cubicBezTo>
                    <a:pt x="1584" y="0"/>
                    <a:pt x="1558" y="28"/>
                    <a:pt x="1576" y="63"/>
                  </a:cubicBezTo>
                  <a:cubicBezTo>
                    <a:pt x="1660" y="185"/>
                    <a:pt x="1697" y="319"/>
                    <a:pt x="1673" y="465"/>
                  </a:cubicBezTo>
                  <a:cubicBezTo>
                    <a:pt x="1466" y="550"/>
                    <a:pt x="1247" y="635"/>
                    <a:pt x="1041" y="720"/>
                  </a:cubicBezTo>
                  <a:cubicBezTo>
                    <a:pt x="992" y="744"/>
                    <a:pt x="919" y="769"/>
                    <a:pt x="858" y="806"/>
                  </a:cubicBezTo>
                  <a:cubicBezTo>
                    <a:pt x="895" y="744"/>
                    <a:pt x="931" y="696"/>
                    <a:pt x="955" y="647"/>
                  </a:cubicBezTo>
                  <a:cubicBezTo>
                    <a:pt x="981" y="613"/>
                    <a:pt x="952" y="578"/>
                    <a:pt x="920" y="578"/>
                  </a:cubicBezTo>
                  <a:cubicBezTo>
                    <a:pt x="907" y="578"/>
                    <a:pt x="893" y="584"/>
                    <a:pt x="882" y="598"/>
                  </a:cubicBezTo>
                  <a:cubicBezTo>
                    <a:pt x="809" y="720"/>
                    <a:pt x="736" y="842"/>
                    <a:pt x="663" y="952"/>
                  </a:cubicBezTo>
                  <a:cubicBezTo>
                    <a:pt x="469" y="890"/>
                    <a:pt x="262" y="817"/>
                    <a:pt x="68" y="757"/>
                  </a:cubicBezTo>
                  <a:cubicBezTo>
                    <a:pt x="62" y="754"/>
                    <a:pt x="56" y="753"/>
                    <a:pt x="51" y="753"/>
                  </a:cubicBezTo>
                  <a:cubicBezTo>
                    <a:pt x="14" y="753"/>
                    <a:pt x="1" y="819"/>
                    <a:pt x="43" y="830"/>
                  </a:cubicBezTo>
                  <a:cubicBezTo>
                    <a:pt x="238" y="903"/>
                    <a:pt x="420" y="963"/>
                    <a:pt x="615" y="1025"/>
                  </a:cubicBezTo>
                  <a:lnTo>
                    <a:pt x="579" y="1098"/>
                  </a:lnTo>
                  <a:cubicBezTo>
                    <a:pt x="562" y="1130"/>
                    <a:pt x="589" y="1157"/>
                    <a:pt x="616" y="1157"/>
                  </a:cubicBezTo>
                  <a:cubicBezTo>
                    <a:pt x="630" y="1157"/>
                    <a:pt x="643" y="1150"/>
                    <a:pt x="652" y="1134"/>
                  </a:cubicBezTo>
                  <a:cubicBezTo>
                    <a:pt x="700" y="1061"/>
                    <a:pt x="749" y="988"/>
                    <a:pt x="797" y="903"/>
                  </a:cubicBezTo>
                  <a:lnTo>
                    <a:pt x="797" y="952"/>
                  </a:lnTo>
                  <a:cubicBezTo>
                    <a:pt x="807" y="970"/>
                    <a:pt x="825" y="978"/>
                    <a:pt x="843" y="978"/>
                  </a:cubicBezTo>
                  <a:cubicBezTo>
                    <a:pt x="872" y="978"/>
                    <a:pt x="902" y="957"/>
                    <a:pt x="895" y="927"/>
                  </a:cubicBezTo>
                  <a:cubicBezTo>
                    <a:pt x="882" y="890"/>
                    <a:pt x="1138" y="781"/>
                    <a:pt x="1381" y="671"/>
                  </a:cubicBezTo>
                  <a:lnTo>
                    <a:pt x="1381" y="671"/>
                  </a:lnTo>
                  <a:cubicBezTo>
                    <a:pt x="1247" y="757"/>
                    <a:pt x="1114" y="830"/>
                    <a:pt x="979" y="903"/>
                  </a:cubicBezTo>
                  <a:cubicBezTo>
                    <a:pt x="955" y="915"/>
                    <a:pt x="943" y="939"/>
                    <a:pt x="955" y="963"/>
                  </a:cubicBezTo>
                  <a:cubicBezTo>
                    <a:pt x="943" y="963"/>
                    <a:pt x="931" y="963"/>
                    <a:pt x="931" y="976"/>
                  </a:cubicBezTo>
                  <a:cubicBezTo>
                    <a:pt x="797" y="1122"/>
                    <a:pt x="688" y="1292"/>
                    <a:pt x="603" y="1474"/>
                  </a:cubicBezTo>
                  <a:cubicBezTo>
                    <a:pt x="594" y="1509"/>
                    <a:pt x="628" y="1543"/>
                    <a:pt x="657" y="1543"/>
                  </a:cubicBezTo>
                  <a:cubicBezTo>
                    <a:pt x="669" y="1543"/>
                    <a:pt x="680" y="1537"/>
                    <a:pt x="688" y="1523"/>
                  </a:cubicBezTo>
                  <a:cubicBezTo>
                    <a:pt x="761" y="1341"/>
                    <a:pt x="858" y="1182"/>
                    <a:pt x="992" y="1036"/>
                  </a:cubicBezTo>
                  <a:cubicBezTo>
                    <a:pt x="1004" y="1025"/>
                    <a:pt x="1004" y="1000"/>
                    <a:pt x="992" y="988"/>
                  </a:cubicBezTo>
                  <a:lnTo>
                    <a:pt x="1016" y="988"/>
                  </a:lnTo>
                  <a:cubicBezTo>
                    <a:pt x="1247" y="866"/>
                    <a:pt x="1454" y="744"/>
                    <a:pt x="1673" y="623"/>
                  </a:cubicBezTo>
                  <a:cubicBezTo>
                    <a:pt x="1681" y="623"/>
                    <a:pt x="1694" y="628"/>
                    <a:pt x="1706" y="628"/>
                  </a:cubicBezTo>
                  <a:cubicBezTo>
                    <a:pt x="1712" y="628"/>
                    <a:pt x="1718" y="627"/>
                    <a:pt x="1722" y="623"/>
                  </a:cubicBezTo>
                  <a:cubicBezTo>
                    <a:pt x="1855" y="550"/>
                    <a:pt x="2038" y="441"/>
                    <a:pt x="2025" y="271"/>
                  </a:cubicBezTo>
                  <a:cubicBezTo>
                    <a:pt x="2038" y="234"/>
                    <a:pt x="2025" y="185"/>
                    <a:pt x="1965" y="185"/>
                  </a:cubicBezTo>
                  <a:cubicBezTo>
                    <a:pt x="1916" y="185"/>
                    <a:pt x="1904" y="246"/>
                    <a:pt x="1928" y="282"/>
                  </a:cubicBezTo>
                  <a:cubicBezTo>
                    <a:pt x="1928" y="331"/>
                    <a:pt x="1916" y="368"/>
                    <a:pt x="1879" y="392"/>
                  </a:cubicBezTo>
                  <a:lnTo>
                    <a:pt x="1855" y="392"/>
                  </a:lnTo>
                  <a:cubicBezTo>
                    <a:pt x="1831" y="404"/>
                    <a:pt x="1795" y="417"/>
                    <a:pt x="1770" y="428"/>
                  </a:cubicBezTo>
                  <a:cubicBezTo>
                    <a:pt x="1782" y="282"/>
                    <a:pt x="1733" y="136"/>
                    <a:pt x="1649" y="15"/>
                  </a:cubicBezTo>
                  <a:cubicBezTo>
                    <a:pt x="1638" y="5"/>
                    <a:pt x="1626" y="0"/>
                    <a:pt x="161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5" name="Google Shape;325;p31"/>
            <p:cNvSpPr/>
            <p:nvPr/>
          </p:nvSpPr>
          <p:spPr>
            <a:xfrm>
              <a:off x="1395501" y="1647741"/>
              <a:ext cx="139670" cy="99536"/>
            </a:xfrm>
            <a:custGeom>
              <a:avLst/>
              <a:gdLst/>
              <a:ahLst/>
              <a:cxnLst/>
              <a:rect l="l" t="t" r="r" b="b"/>
              <a:pathLst>
                <a:path w="1051" h="749" extrusionOk="0">
                  <a:moveTo>
                    <a:pt x="213" y="0"/>
                  </a:moveTo>
                  <a:cubicBezTo>
                    <a:pt x="199" y="0"/>
                    <a:pt x="186" y="7"/>
                    <a:pt x="178" y="23"/>
                  </a:cubicBezTo>
                  <a:cubicBezTo>
                    <a:pt x="153" y="60"/>
                    <a:pt x="141" y="84"/>
                    <a:pt x="129" y="120"/>
                  </a:cubicBezTo>
                  <a:cubicBezTo>
                    <a:pt x="123" y="104"/>
                    <a:pt x="104" y="95"/>
                    <a:pt x="86" y="95"/>
                  </a:cubicBezTo>
                  <a:cubicBezTo>
                    <a:pt x="65" y="95"/>
                    <a:pt x="43" y="107"/>
                    <a:pt x="43" y="133"/>
                  </a:cubicBezTo>
                  <a:cubicBezTo>
                    <a:pt x="56" y="266"/>
                    <a:pt x="43" y="401"/>
                    <a:pt x="7" y="547"/>
                  </a:cubicBezTo>
                  <a:cubicBezTo>
                    <a:pt x="0" y="575"/>
                    <a:pt x="26" y="595"/>
                    <a:pt x="51" y="595"/>
                  </a:cubicBezTo>
                  <a:cubicBezTo>
                    <a:pt x="69" y="595"/>
                    <a:pt x="87" y="584"/>
                    <a:pt x="92" y="558"/>
                  </a:cubicBezTo>
                  <a:lnTo>
                    <a:pt x="92" y="547"/>
                  </a:lnTo>
                  <a:lnTo>
                    <a:pt x="165" y="728"/>
                  </a:lnTo>
                  <a:cubicBezTo>
                    <a:pt x="176" y="743"/>
                    <a:pt x="190" y="749"/>
                    <a:pt x="203" y="749"/>
                  </a:cubicBezTo>
                  <a:cubicBezTo>
                    <a:pt x="236" y="749"/>
                    <a:pt x="268" y="714"/>
                    <a:pt x="251" y="680"/>
                  </a:cubicBezTo>
                  <a:cubicBezTo>
                    <a:pt x="238" y="668"/>
                    <a:pt x="238" y="656"/>
                    <a:pt x="226" y="644"/>
                  </a:cubicBezTo>
                  <a:lnTo>
                    <a:pt x="226" y="644"/>
                  </a:lnTo>
                  <a:cubicBezTo>
                    <a:pt x="481" y="680"/>
                    <a:pt x="737" y="717"/>
                    <a:pt x="992" y="741"/>
                  </a:cubicBezTo>
                  <a:cubicBezTo>
                    <a:pt x="995" y="742"/>
                    <a:pt x="998" y="742"/>
                    <a:pt x="1001" y="742"/>
                  </a:cubicBezTo>
                  <a:cubicBezTo>
                    <a:pt x="1042" y="742"/>
                    <a:pt x="1050" y="668"/>
                    <a:pt x="1005" y="668"/>
                  </a:cubicBezTo>
                  <a:cubicBezTo>
                    <a:pt x="749" y="631"/>
                    <a:pt x="481" y="595"/>
                    <a:pt x="226" y="558"/>
                  </a:cubicBezTo>
                  <a:lnTo>
                    <a:pt x="202" y="558"/>
                  </a:lnTo>
                  <a:cubicBezTo>
                    <a:pt x="141" y="401"/>
                    <a:pt x="165" y="230"/>
                    <a:pt x="251" y="60"/>
                  </a:cubicBezTo>
                  <a:cubicBezTo>
                    <a:pt x="267" y="28"/>
                    <a:pt x="240" y="0"/>
                    <a:pt x="21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6" name="Google Shape;326;p31"/>
            <p:cNvSpPr/>
            <p:nvPr/>
          </p:nvSpPr>
          <p:spPr>
            <a:xfrm>
              <a:off x="1410917" y="1787676"/>
              <a:ext cx="328776" cy="136746"/>
            </a:xfrm>
            <a:custGeom>
              <a:avLst/>
              <a:gdLst/>
              <a:ahLst/>
              <a:cxnLst/>
              <a:rect l="l" t="t" r="r" b="b"/>
              <a:pathLst>
                <a:path w="2474" h="1029" extrusionOk="0">
                  <a:moveTo>
                    <a:pt x="2080" y="393"/>
                  </a:moveTo>
                  <a:lnTo>
                    <a:pt x="2068" y="405"/>
                  </a:lnTo>
                  <a:cubicBezTo>
                    <a:pt x="2032" y="429"/>
                    <a:pt x="2056" y="478"/>
                    <a:pt x="2092" y="478"/>
                  </a:cubicBezTo>
                  <a:cubicBezTo>
                    <a:pt x="1837" y="648"/>
                    <a:pt x="1570" y="794"/>
                    <a:pt x="1290" y="940"/>
                  </a:cubicBezTo>
                  <a:cubicBezTo>
                    <a:pt x="1314" y="892"/>
                    <a:pt x="1351" y="843"/>
                    <a:pt x="1375" y="794"/>
                  </a:cubicBezTo>
                  <a:cubicBezTo>
                    <a:pt x="1618" y="661"/>
                    <a:pt x="1849" y="527"/>
                    <a:pt x="2080" y="393"/>
                  </a:cubicBezTo>
                  <a:close/>
                  <a:moveTo>
                    <a:pt x="2227" y="0"/>
                  </a:moveTo>
                  <a:cubicBezTo>
                    <a:pt x="2204" y="0"/>
                    <a:pt x="2185" y="12"/>
                    <a:pt x="2178" y="40"/>
                  </a:cubicBezTo>
                  <a:cubicBezTo>
                    <a:pt x="2162" y="73"/>
                    <a:pt x="2189" y="100"/>
                    <a:pt x="2216" y="100"/>
                  </a:cubicBezTo>
                  <a:cubicBezTo>
                    <a:pt x="2229" y="100"/>
                    <a:pt x="2243" y="93"/>
                    <a:pt x="2251" y="77"/>
                  </a:cubicBezTo>
                  <a:lnTo>
                    <a:pt x="2251" y="77"/>
                  </a:lnTo>
                  <a:cubicBezTo>
                    <a:pt x="2226" y="138"/>
                    <a:pt x="2226" y="199"/>
                    <a:pt x="2189" y="259"/>
                  </a:cubicBezTo>
                  <a:cubicBezTo>
                    <a:pt x="2182" y="259"/>
                    <a:pt x="2173" y="254"/>
                    <a:pt x="2162" y="254"/>
                  </a:cubicBezTo>
                  <a:cubicBezTo>
                    <a:pt x="2156" y="254"/>
                    <a:pt x="2149" y="255"/>
                    <a:pt x="2141" y="259"/>
                  </a:cubicBezTo>
                  <a:cubicBezTo>
                    <a:pt x="1922" y="381"/>
                    <a:pt x="1703" y="515"/>
                    <a:pt x="1472" y="637"/>
                  </a:cubicBezTo>
                  <a:cubicBezTo>
                    <a:pt x="1484" y="624"/>
                    <a:pt x="1497" y="612"/>
                    <a:pt x="1497" y="600"/>
                  </a:cubicBezTo>
                  <a:cubicBezTo>
                    <a:pt x="1523" y="565"/>
                    <a:pt x="1492" y="536"/>
                    <a:pt x="1460" y="536"/>
                  </a:cubicBezTo>
                  <a:cubicBezTo>
                    <a:pt x="1447" y="536"/>
                    <a:pt x="1434" y="541"/>
                    <a:pt x="1424" y="551"/>
                  </a:cubicBezTo>
                  <a:lnTo>
                    <a:pt x="1314" y="734"/>
                  </a:lnTo>
                  <a:cubicBezTo>
                    <a:pt x="1290" y="746"/>
                    <a:pt x="1254" y="770"/>
                    <a:pt x="1229" y="783"/>
                  </a:cubicBezTo>
                  <a:cubicBezTo>
                    <a:pt x="1290" y="637"/>
                    <a:pt x="1362" y="491"/>
                    <a:pt x="1472" y="369"/>
                  </a:cubicBezTo>
                  <a:cubicBezTo>
                    <a:pt x="1501" y="340"/>
                    <a:pt x="1470" y="297"/>
                    <a:pt x="1437" y="297"/>
                  </a:cubicBezTo>
                  <a:cubicBezTo>
                    <a:pt x="1428" y="297"/>
                    <a:pt x="1419" y="300"/>
                    <a:pt x="1411" y="308"/>
                  </a:cubicBezTo>
                  <a:cubicBezTo>
                    <a:pt x="1290" y="442"/>
                    <a:pt x="1192" y="600"/>
                    <a:pt x="1144" y="770"/>
                  </a:cubicBezTo>
                  <a:cubicBezTo>
                    <a:pt x="1132" y="794"/>
                    <a:pt x="1144" y="819"/>
                    <a:pt x="1156" y="819"/>
                  </a:cubicBezTo>
                  <a:cubicBezTo>
                    <a:pt x="1132" y="843"/>
                    <a:pt x="1108" y="856"/>
                    <a:pt x="1071" y="867"/>
                  </a:cubicBezTo>
                  <a:cubicBezTo>
                    <a:pt x="1059" y="880"/>
                    <a:pt x="1046" y="892"/>
                    <a:pt x="1059" y="916"/>
                  </a:cubicBezTo>
                  <a:cubicBezTo>
                    <a:pt x="779" y="807"/>
                    <a:pt x="511" y="721"/>
                    <a:pt x="232" y="661"/>
                  </a:cubicBezTo>
                  <a:cubicBezTo>
                    <a:pt x="228" y="657"/>
                    <a:pt x="223" y="656"/>
                    <a:pt x="219" y="656"/>
                  </a:cubicBezTo>
                  <a:cubicBezTo>
                    <a:pt x="207" y="656"/>
                    <a:pt x="195" y="664"/>
                    <a:pt x="195" y="673"/>
                  </a:cubicBezTo>
                  <a:cubicBezTo>
                    <a:pt x="122" y="527"/>
                    <a:pt x="135" y="357"/>
                    <a:pt x="244" y="223"/>
                  </a:cubicBezTo>
                  <a:cubicBezTo>
                    <a:pt x="263" y="194"/>
                    <a:pt x="237" y="151"/>
                    <a:pt x="208" y="151"/>
                  </a:cubicBezTo>
                  <a:cubicBezTo>
                    <a:pt x="199" y="151"/>
                    <a:pt x="191" y="154"/>
                    <a:pt x="183" y="162"/>
                  </a:cubicBezTo>
                  <a:cubicBezTo>
                    <a:pt x="0" y="357"/>
                    <a:pt x="13" y="661"/>
                    <a:pt x="208" y="843"/>
                  </a:cubicBezTo>
                  <a:cubicBezTo>
                    <a:pt x="215" y="851"/>
                    <a:pt x="224" y="854"/>
                    <a:pt x="233" y="854"/>
                  </a:cubicBezTo>
                  <a:cubicBezTo>
                    <a:pt x="265" y="854"/>
                    <a:pt x="297" y="808"/>
                    <a:pt x="268" y="770"/>
                  </a:cubicBezTo>
                  <a:cubicBezTo>
                    <a:pt x="256" y="770"/>
                    <a:pt x="256" y="758"/>
                    <a:pt x="244" y="746"/>
                  </a:cubicBezTo>
                  <a:lnTo>
                    <a:pt x="244" y="746"/>
                  </a:lnTo>
                  <a:cubicBezTo>
                    <a:pt x="511" y="819"/>
                    <a:pt x="779" y="904"/>
                    <a:pt x="1046" y="1002"/>
                  </a:cubicBezTo>
                  <a:cubicBezTo>
                    <a:pt x="1051" y="1003"/>
                    <a:pt x="1056" y="1004"/>
                    <a:pt x="1060" y="1004"/>
                  </a:cubicBezTo>
                  <a:cubicBezTo>
                    <a:pt x="1086" y="1004"/>
                    <a:pt x="1095" y="974"/>
                    <a:pt x="1095" y="953"/>
                  </a:cubicBezTo>
                  <a:cubicBezTo>
                    <a:pt x="1095" y="953"/>
                    <a:pt x="1108" y="953"/>
                    <a:pt x="1119" y="940"/>
                  </a:cubicBezTo>
                  <a:cubicBezTo>
                    <a:pt x="1156" y="929"/>
                    <a:pt x="1181" y="904"/>
                    <a:pt x="1217" y="892"/>
                  </a:cubicBezTo>
                  <a:lnTo>
                    <a:pt x="1217" y="892"/>
                  </a:lnTo>
                  <a:cubicBezTo>
                    <a:pt x="1205" y="904"/>
                    <a:pt x="1192" y="929"/>
                    <a:pt x="1192" y="940"/>
                  </a:cubicBezTo>
                  <a:cubicBezTo>
                    <a:pt x="1164" y="978"/>
                    <a:pt x="1195" y="1009"/>
                    <a:pt x="1227" y="1009"/>
                  </a:cubicBezTo>
                  <a:cubicBezTo>
                    <a:pt x="1236" y="1009"/>
                    <a:pt x="1245" y="1007"/>
                    <a:pt x="1254" y="1002"/>
                  </a:cubicBezTo>
                  <a:cubicBezTo>
                    <a:pt x="1254" y="1011"/>
                    <a:pt x="1270" y="1029"/>
                    <a:pt x="1295" y="1029"/>
                  </a:cubicBezTo>
                  <a:cubicBezTo>
                    <a:pt x="1301" y="1029"/>
                    <a:pt x="1307" y="1028"/>
                    <a:pt x="1314" y="1026"/>
                  </a:cubicBezTo>
                  <a:cubicBezTo>
                    <a:pt x="1654" y="867"/>
                    <a:pt x="1983" y="673"/>
                    <a:pt x="2299" y="442"/>
                  </a:cubicBezTo>
                  <a:cubicBezTo>
                    <a:pt x="2330" y="421"/>
                    <a:pt x="2308" y="364"/>
                    <a:pt x="2270" y="364"/>
                  </a:cubicBezTo>
                  <a:cubicBezTo>
                    <a:pt x="2264" y="364"/>
                    <a:pt x="2258" y="366"/>
                    <a:pt x="2251" y="369"/>
                  </a:cubicBezTo>
                  <a:cubicBezTo>
                    <a:pt x="2226" y="393"/>
                    <a:pt x="2202" y="405"/>
                    <a:pt x="2178" y="418"/>
                  </a:cubicBezTo>
                  <a:cubicBezTo>
                    <a:pt x="2214" y="393"/>
                    <a:pt x="2238" y="357"/>
                    <a:pt x="2262" y="321"/>
                  </a:cubicBezTo>
                  <a:cubicBezTo>
                    <a:pt x="2299" y="357"/>
                    <a:pt x="2360" y="381"/>
                    <a:pt x="2408" y="381"/>
                  </a:cubicBezTo>
                  <a:cubicBezTo>
                    <a:pt x="2470" y="381"/>
                    <a:pt x="2470" y="296"/>
                    <a:pt x="2408" y="296"/>
                  </a:cubicBezTo>
                  <a:cubicBezTo>
                    <a:pt x="2372" y="296"/>
                    <a:pt x="2335" y="284"/>
                    <a:pt x="2311" y="248"/>
                  </a:cubicBezTo>
                  <a:cubicBezTo>
                    <a:pt x="2311" y="235"/>
                    <a:pt x="2299" y="235"/>
                    <a:pt x="2299" y="235"/>
                  </a:cubicBezTo>
                  <a:cubicBezTo>
                    <a:pt x="2311" y="211"/>
                    <a:pt x="2311" y="186"/>
                    <a:pt x="2311" y="162"/>
                  </a:cubicBezTo>
                  <a:cubicBezTo>
                    <a:pt x="2335" y="175"/>
                    <a:pt x="2360" y="199"/>
                    <a:pt x="2384" y="223"/>
                  </a:cubicBezTo>
                  <a:cubicBezTo>
                    <a:pt x="2392" y="231"/>
                    <a:pt x="2401" y="234"/>
                    <a:pt x="2410" y="234"/>
                  </a:cubicBezTo>
                  <a:cubicBezTo>
                    <a:pt x="2443" y="234"/>
                    <a:pt x="2474" y="191"/>
                    <a:pt x="2445" y="162"/>
                  </a:cubicBezTo>
                  <a:cubicBezTo>
                    <a:pt x="2408" y="126"/>
                    <a:pt x="2372" y="89"/>
                    <a:pt x="2335" y="65"/>
                  </a:cubicBezTo>
                  <a:cubicBezTo>
                    <a:pt x="2324" y="53"/>
                    <a:pt x="2311" y="53"/>
                    <a:pt x="2299" y="53"/>
                  </a:cubicBezTo>
                  <a:cubicBezTo>
                    <a:pt x="2299" y="40"/>
                    <a:pt x="2287" y="29"/>
                    <a:pt x="2275" y="16"/>
                  </a:cubicBezTo>
                  <a:cubicBezTo>
                    <a:pt x="2260" y="6"/>
                    <a:pt x="2242" y="0"/>
                    <a:pt x="222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7" name="Google Shape;327;p31"/>
            <p:cNvSpPr/>
            <p:nvPr/>
          </p:nvSpPr>
          <p:spPr>
            <a:xfrm>
              <a:off x="1440020" y="1990337"/>
              <a:ext cx="45582" cy="103523"/>
            </a:xfrm>
            <a:custGeom>
              <a:avLst/>
              <a:gdLst/>
              <a:ahLst/>
              <a:cxnLst/>
              <a:rect l="l" t="t" r="r" b="b"/>
              <a:pathLst>
                <a:path w="343" h="779" extrusionOk="0">
                  <a:moveTo>
                    <a:pt x="282" y="0"/>
                  </a:moveTo>
                  <a:cubicBezTo>
                    <a:pt x="273" y="0"/>
                    <a:pt x="264" y="4"/>
                    <a:pt x="256" y="12"/>
                  </a:cubicBezTo>
                  <a:cubicBezTo>
                    <a:pt x="25" y="194"/>
                    <a:pt x="0" y="534"/>
                    <a:pt x="171" y="766"/>
                  </a:cubicBezTo>
                  <a:cubicBezTo>
                    <a:pt x="180" y="774"/>
                    <a:pt x="190" y="778"/>
                    <a:pt x="200" y="778"/>
                  </a:cubicBezTo>
                  <a:cubicBezTo>
                    <a:pt x="232" y="778"/>
                    <a:pt x="262" y="741"/>
                    <a:pt x="244" y="704"/>
                  </a:cubicBezTo>
                  <a:cubicBezTo>
                    <a:pt x="98" y="498"/>
                    <a:pt x="122" y="242"/>
                    <a:pt x="305" y="72"/>
                  </a:cubicBezTo>
                  <a:cubicBezTo>
                    <a:pt x="343" y="44"/>
                    <a:pt x="314" y="0"/>
                    <a:pt x="28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8" name="Google Shape;328;p31"/>
            <p:cNvSpPr/>
            <p:nvPr/>
          </p:nvSpPr>
          <p:spPr>
            <a:xfrm>
              <a:off x="1465801" y="2175721"/>
              <a:ext cx="157611" cy="130368"/>
            </a:xfrm>
            <a:custGeom>
              <a:avLst/>
              <a:gdLst/>
              <a:ahLst/>
              <a:cxnLst/>
              <a:rect l="l" t="t" r="r" b="b"/>
              <a:pathLst>
                <a:path w="1186" h="981" extrusionOk="0">
                  <a:moveTo>
                    <a:pt x="265" y="1"/>
                  </a:moveTo>
                  <a:cubicBezTo>
                    <a:pt x="247" y="1"/>
                    <a:pt x="229" y="9"/>
                    <a:pt x="220" y="27"/>
                  </a:cubicBezTo>
                  <a:cubicBezTo>
                    <a:pt x="208" y="76"/>
                    <a:pt x="195" y="112"/>
                    <a:pt x="184" y="149"/>
                  </a:cubicBezTo>
                  <a:cubicBezTo>
                    <a:pt x="184" y="136"/>
                    <a:pt x="171" y="125"/>
                    <a:pt x="171" y="125"/>
                  </a:cubicBezTo>
                  <a:cubicBezTo>
                    <a:pt x="162" y="115"/>
                    <a:pt x="151" y="111"/>
                    <a:pt x="140" y="111"/>
                  </a:cubicBezTo>
                  <a:cubicBezTo>
                    <a:pt x="123" y="111"/>
                    <a:pt x="106" y="121"/>
                    <a:pt x="98" y="136"/>
                  </a:cubicBezTo>
                  <a:cubicBezTo>
                    <a:pt x="14" y="258"/>
                    <a:pt x="1" y="417"/>
                    <a:pt x="74" y="550"/>
                  </a:cubicBezTo>
                  <a:cubicBezTo>
                    <a:pt x="82" y="562"/>
                    <a:pt x="96" y="568"/>
                    <a:pt x="109" y="568"/>
                  </a:cubicBezTo>
                  <a:cubicBezTo>
                    <a:pt x="136" y="568"/>
                    <a:pt x="163" y="546"/>
                    <a:pt x="147" y="514"/>
                  </a:cubicBezTo>
                  <a:cubicBezTo>
                    <a:pt x="123" y="417"/>
                    <a:pt x="111" y="331"/>
                    <a:pt x="147" y="246"/>
                  </a:cubicBezTo>
                  <a:cubicBezTo>
                    <a:pt x="147" y="271"/>
                    <a:pt x="159" y="282"/>
                    <a:pt x="171" y="307"/>
                  </a:cubicBezTo>
                  <a:cubicBezTo>
                    <a:pt x="159" y="392"/>
                    <a:pt x="171" y="477"/>
                    <a:pt x="195" y="563"/>
                  </a:cubicBezTo>
                  <a:cubicBezTo>
                    <a:pt x="202" y="587"/>
                    <a:pt x="223" y="599"/>
                    <a:pt x="244" y="599"/>
                  </a:cubicBezTo>
                  <a:cubicBezTo>
                    <a:pt x="266" y="599"/>
                    <a:pt x="287" y="587"/>
                    <a:pt x="293" y="563"/>
                  </a:cubicBezTo>
                  <a:lnTo>
                    <a:pt x="293" y="490"/>
                  </a:lnTo>
                  <a:cubicBezTo>
                    <a:pt x="560" y="660"/>
                    <a:pt x="841" y="817"/>
                    <a:pt x="1108" y="976"/>
                  </a:cubicBezTo>
                  <a:cubicBezTo>
                    <a:pt x="1115" y="979"/>
                    <a:pt x="1121" y="981"/>
                    <a:pt x="1128" y="981"/>
                  </a:cubicBezTo>
                  <a:cubicBezTo>
                    <a:pt x="1165" y="981"/>
                    <a:pt x="1186" y="924"/>
                    <a:pt x="1144" y="903"/>
                  </a:cubicBezTo>
                  <a:cubicBezTo>
                    <a:pt x="865" y="733"/>
                    <a:pt x="573" y="563"/>
                    <a:pt x="293" y="392"/>
                  </a:cubicBezTo>
                  <a:cubicBezTo>
                    <a:pt x="281" y="355"/>
                    <a:pt x="281" y="319"/>
                    <a:pt x="268" y="295"/>
                  </a:cubicBezTo>
                  <a:cubicBezTo>
                    <a:pt x="268" y="209"/>
                    <a:pt x="281" y="136"/>
                    <a:pt x="305" y="52"/>
                  </a:cubicBezTo>
                  <a:cubicBezTo>
                    <a:pt x="320" y="22"/>
                    <a:pt x="293" y="1"/>
                    <a:pt x="26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9" name="Google Shape;329;p31"/>
            <p:cNvSpPr/>
            <p:nvPr/>
          </p:nvSpPr>
          <p:spPr>
            <a:xfrm>
              <a:off x="1543410" y="2580245"/>
              <a:ext cx="127045" cy="144454"/>
            </a:xfrm>
            <a:custGeom>
              <a:avLst/>
              <a:gdLst/>
              <a:ahLst/>
              <a:cxnLst/>
              <a:rect l="l" t="t" r="r" b="b"/>
              <a:pathLst>
                <a:path w="956" h="1087" extrusionOk="0">
                  <a:moveTo>
                    <a:pt x="151" y="0"/>
                  </a:moveTo>
                  <a:cubicBezTo>
                    <a:pt x="138" y="0"/>
                    <a:pt x="127" y="7"/>
                    <a:pt x="122" y="24"/>
                  </a:cubicBezTo>
                  <a:cubicBezTo>
                    <a:pt x="49" y="157"/>
                    <a:pt x="13" y="316"/>
                    <a:pt x="38" y="473"/>
                  </a:cubicBezTo>
                  <a:cubicBezTo>
                    <a:pt x="13" y="486"/>
                    <a:pt x="1" y="522"/>
                    <a:pt x="25" y="535"/>
                  </a:cubicBezTo>
                  <a:lnTo>
                    <a:pt x="49" y="559"/>
                  </a:lnTo>
                  <a:cubicBezTo>
                    <a:pt x="62" y="632"/>
                    <a:pt x="86" y="692"/>
                    <a:pt x="122" y="765"/>
                  </a:cubicBezTo>
                  <a:cubicBezTo>
                    <a:pt x="133" y="779"/>
                    <a:pt x="147" y="785"/>
                    <a:pt x="161" y="785"/>
                  </a:cubicBezTo>
                  <a:cubicBezTo>
                    <a:pt x="194" y="785"/>
                    <a:pt x="225" y="751"/>
                    <a:pt x="208" y="716"/>
                  </a:cubicBezTo>
                  <a:cubicBezTo>
                    <a:pt x="195" y="705"/>
                    <a:pt x="195" y="680"/>
                    <a:pt x="184" y="668"/>
                  </a:cubicBezTo>
                  <a:lnTo>
                    <a:pt x="184" y="668"/>
                  </a:lnTo>
                  <a:cubicBezTo>
                    <a:pt x="402" y="826"/>
                    <a:pt x="621" y="972"/>
                    <a:pt x="865" y="1081"/>
                  </a:cubicBezTo>
                  <a:cubicBezTo>
                    <a:pt x="871" y="1085"/>
                    <a:pt x="878" y="1086"/>
                    <a:pt x="885" y="1086"/>
                  </a:cubicBezTo>
                  <a:cubicBezTo>
                    <a:pt x="925" y="1086"/>
                    <a:pt x="955" y="1029"/>
                    <a:pt x="913" y="1008"/>
                  </a:cubicBezTo>
                  <a:cubicBezTo>
                    <a:pt x="633" y="875"/>
                    <a:pt x="378" y="716"/>
                    <a:pt x="147" y="522"/>
                  </a:cubicBezTo>
                  <a:cubicBezTo>
                    <a:pt x="111" y="364"/>
                    <a:pt x="122" y="206"/>
                    <a:pt x="195" y="48"/>
                  </a:cubicBezTo>
                  <a:cubicBezTo>
                    <a:pt x="203" y="24"/>
                    <a:pt x="175" y="0"/>
                    <a:pt x="15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0" name="Google Shape;330;p31"/>
            <p:cNvSpPr/>
            <p:nvPr/>
          </p:nvSpPr>
          <p:spPr>
            <a:xfrm>
              <a:off x="1580620" y="3018258"/>
              <a:ext cx="190302" cy="174222"/>
            </a:xfrm>
            <a:custGeom>
              <a:avLst/>
              <a:gdLst/>
              <a:ahLst/>
              <a:cxnLst/>
              <a:rect l="l" t="t" r="r" b="b"/>
              <a:pathLst>
                <a:path w="1432" h="1311" extrusionOk="0">
                  <a:moveTo>
                    <a:pt x="414" y="595"/>
                  </a:moveTo>
                  <a:lnTo>
                    <a:pt x="414" y="607"/>
                  </a:lnTo>
                  <a:cubicBezTo>
                    <a:pt x="682" y="753"/>
                    <a:pt x="925" y="936"/>
                    <a:pt x="1168" y="1130"/>
                  </a:cubicBezTo>
                  <a:cubicBezTo>
                    <a:pt x="1168" y="1142"/>
                    <a:pt x="1168" y="1142"/>
                    <a:pt x="1180" y="1142"/>
                  </a:cubicBezTo>
                  <a:lnTo>
                    <a:pt x="1144" y="1179"/>
                  </a:lnTo>
                  <a:cubicBezTo>
                    <a:pt x="876" y="1009"/>
                    <a:pt x="596" y="838"/>
                    <a:pt x="329" y="680"/>
                  </a:cubicBezTo>
                  <a:lnTo>
                    <a:pt x="353" y="655"/>
                  </a:lnTo>
                  <a:cubicBezTo>
                    <a:pt x="353" y="644"/>
                    <a:pt x="366" y="631"/>
                    <a:pt x="353" y="619"/>
                  </a:cubicBezTo>
                  <a:cubicBezTo>
                    <a:pt x="366" y="619"/>
                    <a:pt x="366" y="607"/>
                    <a:pt x="366" y="607"/>
                  </a:cubicBezTo>
                  <a:cubicBezTo>
                    <a:pt x="369" y="611"/>
                    <a:pt x="374" y="612"/>
                    <a:pt x="379" y="612"/>
                  </a:cubicBezTo>
                  <a:cubicBezTo>
                    <a:pt x="391" y="612"/>
                    <a:pt x="405" y="603"/>
                    <a:pt x="414" y="595"/>
                  </a:cubicBezTo>
                  <a:close/>
                  <a:moveTo>
                    <a:pt x="469" y="0"/>
                  </a:moveTo>
                  <a:cubicBezTo>
                    <a:pt x="454" y="0"/>
                    <a:pt x="438" y="7"/>
                    <a:pt x="426" y="23"/>
                  </a:cubicBezTo>
                  <a:cubicBezTo>
                    <a:pt x="329" y="169"/>
                    <a:pt x="293" y="352"/>
                    <a:pt x="317" y="522"/>
                  </a:cubicBezTo>
                  <a:cubicBezTo>
                    <a:pt x="294" y="537"/>
                    <a:pt x="270" y="544"/>
                    <a:pt x="247" y="544"/>
                  </a:cubicBezTo>
                  <a:cubicBezTo>
                    <a:pt x="195" y="544"/>
                    <a:pt x="147" y="511"/>
                    <a:pt x="122" y="461"/>
                  </a:cubicBezTo>
                  <a:cubicBezTo>
                    <a:pt x="122" y="425"/>
                    <a:pt x="134" y="364"/>
                    <a:pt x="147" y="328"/>
                  </a:cubicBezTo>
                  <a:cubicBezTo>
                    <a:pt x="147" y="288"/>
                    <a:pt x="117" y="260"/>
                    <a:pt x="89" y="260"/>
                  </a:cubicBezTo>
                  <a:cubicBezTo>
                    <a:pt x="73" y="260"/>
                    <a:pt x="58" y="269"/>
                    <a:pt x="49" y="291"/>
                  </a:cubicBezTo>
                  <a:cubicBezTo>
                    <a:pt x="13" y="352"/>
                    <a:pt x="1" y="425"/>
                    <a:pt x="25" y="498"/>
                  </a:cubicBezTo>
                  <a:cubicBezTo>
                    <a:pt x="37" y="546"/>
                    <a:pt x="49" y="607"/>
                    <a:pt x="98" y="644"/>
                  </a:cubicBezTo>
                  <a:cubicBezTo>
                    <a:pt x="122" y="680"/>
                    <a:pt x="171" y="692"/>
                    <a:pt x="207" y="704"/>
                  </a:cubicBezTo>
                  <a:cubicBezTo>
                    <a:pt x="536" y="899"/>
                    <a:pt x="864" y="1106"/>
                    <a:pt x="1180" y="1300"/>
                  </a:cubicBezTo>
                  <a:cubicBezTo>
                    <a:pt x="1189" y="1307"/>
                    <a:pt x="1198" y="1310"/>
                    <a:pt x="1207" y="1310"/>
                  </a:cubicBezTo>
                  <a:cubicBezTo>
                    <a:pt x="1244" y="1310"/>
                    <a:pt x="1268" y="1257"/>
                    <a:pt x="1229" y="1228"/>
                  </a:cubicBezTo>
                  <a:lnTo>
                    <a:pt x="1217" y="1228"/>
                  </a:lnTo>
                  <a:cubicBezTo>
                    <a:pt x="1326" y="1106"/>
                    <a:pt x="1399" y="947"/>
                    <a:pt x="1423" y="790"/>
                  </a:cubicBezTo>
                  <a:cubicBezTo>
                    <a:pt x="1431" y="760"/>
                    <a:pt x="1406" y="739"/>
                    <a:pt x="1383" y="739"/>
                  </a:cubicBezTo>
                  <a:cubicBezTo>
                    <a:pt x="1369" y="739"/>
                    <a:pt x="1355" y="747"/>
                    <a:pt x="1350" y="765"/>
                  </a:cubicBezTo>
                  <a:cubicBezTo>
                    <a:pt x="1326" y="874"/>
                    <a:pt x="1277" y="972"/>
                    <a:pt x="1229" y="1069"/>
                  </a:cubicBezTo>
                  <a:cubicBezTo>
                    <a:pt x="985" y="863"/>
                    <a:pt x="731" y="680"/>
                    <a:pt x="463" y="534"/>
                  </a:cubicBezTo>
                  <a:cubicBezTo>
                    <a:pt x="451" y="528"/>
                    <a:pt x="442" y="525"/>
                    <a:pt x="434" y="525"/>
                  </a:cubicBezTo>
                  <a:cubicBezTo>
                    <a:pt x="426" y="525"/>
                    <a:pt x="420" y="528"/>
                    <a:pt x="414" y="534"/>
                  </a:cubicBezTo>
                  <a:cubicBezTo>
                    <a:pt x="390" y="364"/>
                    <a:pt x="414" y="206"/>
                    <a:pt x="499" y="60"/>
                  </a:cubicBezTo>
                  <a:cubicBezTo>
                    <a:pt x="524" y="28"/>
                    <a:pt x="499" y="0"/>
                    <a:pt x="46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1" name="Google Shape;331;p31"/>
            <p:cNvSpPr/>
            <p:nvPr/>
          </p:nvSpPr>
          <p:spPr>
            <a:xfrm>
              <a:off x="1627531" y="3435141"/>
              <a:ext cx="157611" cy="152561"/>
            </a:xfrm>
            <a:custGeom>
              <a:avLst/>
              <a:gdLst/>
              <a:ahLst/>
              <a:cxnLst/>
              <a:rect l="l" t="t" r="r" b="b"/>
              <a:pathLst>
                <a:path w="1186" h="1148" extrusionOk="0">
                  <a:moveTo>
                    <a:pt x="501" y="1"/>
                  </a:moveTo>
                  <a:cubicBezTo>
                    <a:pt x="492" y="1"/>
                    <a:pt x="483" y="4"/>
                    <a:pt x="475" y="12"/>
                  </a:cubicBezTo>
                  <a:cubicBezTo>
                    <a:pt x="316" y="182"/>
                    <a:pt x="280" y="413"/>
                    <a:pt x="353" y="620"/>
                  </a:cubicBezTo>
                  <a:cubicBezTo>
                    <a:pt x="280" y="607"/>
                    <a:pt x="219" y="583"/>
                    <a:pt x="170" y="523"/>
                  </a:cubicBezTo>
                  <a:cubicBezTo>
                    <a:pt x="97" y="450"/>
                    <a:pt x="122" y="316"/>
                    <a:pt x="243" y="291"/>
                  </a:cubicBezTo>
                  <a:cubicBezTo>
                    <a:pt x="292" y="280"/>
                    <a:pt x="280" y="207"/>
                    <a:pt x="219" y="207"/>
                  </a:cubicBezTo>
                  <a:cubicBezTo>
                    <a:pt x="86" y="207"/>
                    <a:pt x="0" y="364"/>
                    <a:pt x="37" y="498"/>
                  </a:cubicBezTo>
                  <a:cubicBezTo>
                    <a:pt x="86" y="669"/>
                    <a:pt x="280" y="717"/>
                    <a:pt x="438" y="717"/>
                  </a:cubicBezTo>
                  <a:cubicBezTo>
                    <a:pt x="669" y="863"/>
                    <a:pt x="888" y="997"/>
                    <a:pt x="1107" y="1143"/>
                  </a:cubicBezTo>
                  <a:cubicBezTo>
                    <a:pt x="1114" y="1146"/>
                    <a:pt x="1121" y="1147"/>
                    <a:pt x="1127" y="1147"/>
                  </a:cubicBezTo>
                  <a:cubicBezTo>
                    <a:pt x="1164" y="1147"/>
                    <a:pt x="1185" y="1091"/>
                    <a:pt x="1143" y="1070"/>
                  </a:cubicBezTo>
                  <a:cubicBezTo>
                    <a:pt x="924" y="924"/>
                    <a:pt x="694" y="778"/>
                    <a:pt x="475" y="632"/>
                  </a:cubicBezTo>
                  <a:cubicBezTo>
                    <a:pt x="365" y="450"/>
                    <a:pt x="402" y="231"/>
                    <a:pt x="535" y="72"/>
                  </a:cubicBezTo>
                  <a:cubicBezTo>
                    <a:pt x="564" y="44"/>
                    <a:pt x="533"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2" name="Google Shape;332;p31"/>
            <p:cNvSpPr/>
            <p:nvPr/>
          </p:nvSpPr>
          <p:spPr>
            <a:xfrm>
              <a:off x="1669525" y="3642453"/>
              <a:ext cx="71496" cy="104852"/>
            </a:xfrm>
            <a:custGeom>
              <a:avLst/>
              <a:gdLst/>
              <a:ahLst/>
              <a:cxnLst/>
              <a:rect l="l" t="t" r="r" b="b"/>
              <a:pathLst>
                <a:path w="538" h="789" extrusionOk="0">
                  <a:moveTo>
                    <a:pt x="170" y="458"/>
                  </a:moveTo>
                  <a:cubicBezTo>
                    <a:pt x="183" y="531"/>
                    <a:pt x="195" y="604"/>
                    <a:pt x="232" y="665"/>
                  </a:cubicBezTo>
                  <a:cubicBezTo>
                    <a:pt x="232" y="665"/>
                    <a:pt x="243" y="665"/>
                    <a:pt x="243" y="677"/>
                  </a:cubicBezTo>
                  <a:cubicBezTo>
                    <a:pt x="233" y="682"/>
                    <a:pt x="221" y="685"/>
                    <a:pt x="208" y="685"/>
                  </a:cubicBezTo>
                  <a:cubicBezTo>
                    <a:pt x="189" y="685"/>
                    <a:pt x="168" y="680"/>
                    <a:pt x="146" y="665"/>
                  </a:cubicBezTo>
                  <a:cubicBezTo>
                    <a:pt x="86" y="604"/>
                    <a:pt x="122" y="519"/>
                    <a:pt x="170" y="458"/>
                  </a:cubicBezTo>
                  <a:close/>
                  <a:moveTo>
                    <a:pt x="476" y="0"/>
                  </a:moveTo>
                  <a:cubicBezTo>
                    <a:pt x="463" y="0"/>
                    <a:pt x="449" y="6"/>
                    <a:pt x="438" y="20"/>
                  </a:cubicBezTo>
                  <a:cubicBezTo>
                    <a:pt x="414" y="57"/>
                    <a:pt x="402" y="93"/>
                    <a:pt x="389" y="118"/>
                  </a:cubicBezTo>
                  <a:cubicBezTo>
                    <a:pt x="375" y="111"/>
                    <a:pt x="357" y="104"/>
                    <a:pt x="342" y="104"/>
                  </a:cubicBezTo>
                  <a:cubicBezTo>
                    <a:pt x="331" y="104"/>
                    <a:pt x="322" y="107"/>
                    <a:pt x="316" y="118"/>
                  </a:cubicBezTo>
                  <a:cubicBezTo>
                    <a:pt x="256" y="155"/>
                    <a:pt x="219" y="215"/>
                    <a:pt x="195" y="288"/>
                  </a:cubicBezTo>
                  <a:cubicBezTo>
                    <a:pt x="98" y="361"/>
                    <a:pt x="0" y="471"/>
                    <a:pt x="13" y="604"/>
                  </a:cubicBezTo>
                  <a:cubicBezTo>
                    <a:pt x="25" y="690"/>
                    <a:pt x="86" y="774"/>
                    <a:pt x="183" y="787"/>
                  </a:cubicBezTo>
                  <a:cubicBezTo>
                    <a:pt x="190" y="788"/>
                    <a:pt x="197" y="788"/>
                    <a:pt x="203" y="788"/>
                  </a:cubicBezTo>
                  <a:cubicBezTo>
                    <a:pt x="303" y="788"/>
                    <a:pt x="380" y="708"/>
                    <a:pt x="414" y="617"/>
                  </a:cubicBezTo>
                  <a:cubicBezTo>
                    <a:pt x="426" y="544"/>
                    <a:pt x="426" y="483"/>
                    <a:pt x="414" y="410"/>
                  </a:cubicBezTo>
                  <a:lnTo>
                    <a:pt x="414" y="301"/>
                  </a:lnTo>
                  <a:cubicBezTo>
                    <a:pt x="426" y="276"/>
                    <a:pt x="438" y="252"/>
                    <a:pt x="438" y="228"/>
                  </a:cubicBezTo>
                  <a:cubicBezTo>
                    <a:pt x="451" y="215"/>
                    <a:pt x="462" y="203"/>
                    <a:pt x="475" y="203"/>
                  </a:cubicBezTo>
                  <a:cubicBezTo>
                    <a:pt x="524" y="191"/>
                    <a:pt x="511" y="142"/>
                    <a:pt x="487" y="130"/>
                  </a:cubicBezTo>
                  <a:cubicBezTo>
                    <a:pt x="499" y="106"/>
                    <a:pt x="511" y="93"/>
                    <a:pt x="511" y="69"/>
                  </a:cubicBezTo>
                  <a:cubicBezTo>
                    <a:pt x="537" y="35"/>
                    <a:pt x="508" y="0"/>
                    <a:pt x="47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3" name="Google Shape;333;p31"/>
            <p:cNvSpPr/>
            <p:nvPr/>
          </p:nvSpPr>
          <p:spPr>
            <a:xfrm>
              <a:off x="1735838" y="4101994"/>
              <a:ext cx="52360" cy="111364"/>
            </a:xfrm>
            <a:custGeom>
              <a:avLst/>
              <a:gdLst/>
              <a:ahLst/>
              <a:cxnLst/>
              <a:rect l="l" t="t" r="r" b="b"/>
              <a:pathLst>
                <a:path w="394" h="838" extrusionOk="0">
                  <a:moveTo>
                    <a:pt x="195" y="357"/>
                  </a:moveTo>
                  <a:cubicBezTo>
                    <a:pt x="195" y="418"/>
                    <a:pt x="195" y="491"/>
                    <a:pt x="207" y="564"/>
                  </a:cubicBezTo>
                  <a:cubicBezTo>
                    <a:pt x="207" y="576"/>
                    <a:pt x="244" y="710"/>
                    <a:pt x="244" y="722"/>
                  </a:cubicBezTo>
                  <a:cubicBezTo>
                    <a:pt x="207" y="697"/>
                    <a:pt x="171" y="673"/>
                    <a:pt x="146" y="661"/>
                  </a:cubicBezTo>
                  <a:cubicBezTo>
                    <a:pt x="134" y="624"/>
                    <a:pt x="134" y="588"/>
                    <a:pt x="134" y="551"/>
                  </a:cubicBezTo>
                  <a:cubicBezTo>
                    <a:pt x="134" y="478"/>
                    <a:pt x="158" y="405"/>
                    <a:pt x="195" y="357"/>
                  </a:cubicBezTo>
                  <a:close/>
                  <a:moveTo>
                    <a:pt x="331" y="0"/>
                  </a:moveTo>
                  <a:cubicBezTo>
                    <a:pt x="315" y="0"/>
                    <a:pt x="300" y="8"/>
                    <a:pt x="292" y="29"/>
                  </a:cubicBezTo>
                  <a:cubicBezTo>
                    <a:pt x="268" y="78"/>
                    <a:pt x="255" y="126"/>
                    <a:pt x="231" y="175"/>
                  </a:cubicBezTo>
                  <a:cubicBezTo>
                    <a:pt x="85" y="272"/>
                    <a:pt x="0" y="467"/>
                    <a:pt x="36" y="637"/>
                  </a:cubicBezTo>
                  <a:cubicBezTo>
                    <a:pt x="63" y="741"/>
                    <a:pt x="144" y="838"/>
                    <a:pt x="232" y="838"/>
                  </a:cubicBezTo>
                  <a:cubicBezTo>
                    <a:pt x="268" y="838"/>
                    <a:pt x="306" y="822"/>
                    <a:pt x="341" y="783"/>
                  </a:cubicBezTo>
                  <a:cubicBezTo>
                    <a:pt x="353" y="770"/>
                    <a:pt x="353" y="746"/>
                    <a:pt x="353" y="734"/>
                  </a:cubicBezTo>
                  <a:cubicBezTo>
                    <a:pt x="268" y="515"/>
                    <a:pt x="280" y="284"/>
                    <a:pt x="377" y="65"/>
                  </a:cubicBezTo>
                  <a:cubicBezTo>
                    <a:pt x="393" y="33"/>
                    <a:pt x="361" y="0"/>
                    <a:pt x="33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4" name="Google Shape;334;p31"/>
            <p:cNvSpPr/>
            <p:nvPr/>
          </p:nvSpPr>
          <p:spPr>
            <a:xfrm>
              <a:off x="1764942" y="4333758"/>
              <a:ext cx="52891" cy="112161"/>
            </a:xfrm>
            <a:custGeom>
              <a:avLst/>
              <a:gdLst/>
              <a:ahLst/>
              <a:cxnLst/>
              <a:rect l="l" t="t" r="r" b="b"/>
              <a:pathLst>
                <a:path w="398" h="844" extrusionOk="0">
                  <a:moveTo>
                    <a:pt x="206" y="413"/>
                  </a:moveTo>
                  <a:lnTo>
                    <a:pt x="206" y="413"/>
                  </a:lnTo>
                  <a:cubicBezTo>
                    <a:pt x="195" y="523"/>
                    <a:pt x="206" y="632"/>
                    <a:pt x="219" y="742"/>
                  </a:cubicBezTo>
                  <a:cubicBezTo>
                    <a:pt x="109" y="717"/>
                    <a:pt x="158" y="510"/>
                    <a:pt x="195" y="437"/>
                  </a:cubicBezTo>
                  <a:cubicBezTo>
                    <a:pt x="195" y="425"/>
                    <a:pt x="195" y="425"/>
                    <a:pt x="206" y="413"/>
                  </a:cubicBezTo>
                  <a:close/>
                  <a:moveTo>
                    <a:pt x="349" y="1"/>
                  </a:moveTo>
                  <a:cubicBezTo>
                    <a:pt x="337" y="1"/>
                    <a:pt x="324" y="7"/>
                    <a:pt x="316" y="23"/>
                  </a:cubicBezTo>
                  <a:cubicBezTo>
                    <a:pt x="292" y="72"/>
                    <a:pt x="268" y="133"/>
                    <a:pt x="243" y="182"/>
                  </a:cubicBezTo>
                  <a:cubicBezTo>
                    <a:pt x="219" y="182"/>
                    <a:pt x="195" y="182"/>
                    <a:pt x="182" y="218"/>
                  </a:cubicBezTo>
                  <a:cubicBezTo>
                    <a:pt x="134" y="364"/>
                    <a:pt x="0" y="523"/>
                    <a:pt x="61" y="680"/>
                  </a:cubicBezTo>
                  <a:cubicBezTo>
                    <a:pt x="93" y="776"/>
                    <a:pt x="161" y="843"/>
                    <a:pt x="250" y="843"/>
                  </a:cubicBezTo>
                  <a:cubicBezTo>
                    <a:pt x="264" y="843"/>
                    <a:pt x="278" y="842"/>
                    <a:pt x="292" y="839"/>
                  </a:cubicBezTo>
                  <a:cubicBezTo>
                    <a:pt x="316" y="826"/>
                    <a:pt x="341" y="802"/>
                    <a:pt x="328" y="777"/>
                  </a:cubicBezTo>
                  <a:cubicBezTo>
                    <a:pt x="268" y="534"/>
                    <a:pt x="279" y="291"/>
                    <a:pt x="389" y="60"/>
                  </a:cubicBezTo>
                  <a:cubicBezTo>
                    <a:pt x="397" y="28"/>
                    <a:pt x="373" y="1"/>
                    <a:pt x="34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5" name="Google Shape;335;p31"/>
            <p:cNvSpPr/>
            <p:nvPr/>
          </p:nvSpPr>
          <p:spPr>
            <a:xfrm>
              <a:off x="750442" y="1482689"/>
              <a:ext cx="209704" cy="161066"/>
            </a:xfrm>
            <a:custGeom>
              <a:avLst/>
              <a:gdLst/>
              <a:ahLst/>
              <a:cxnLst/>
              <a:rect l="l" t="t" r="r" b="b"/>
              <a:pathLst>
                <a:path w="1578" h="1212" extrusionOk="0">
                  <a:moveTo>
                    <a:pt x="1517" y="0"/>
                  </a:moveTo>
                  <a:cubicBezTo>
                    <a:pt x="1432" y="13"/>
                    <a:pt x="1335" y="25"/>
                    <a:pt x="1249" y="37"/>
                  </a:cubicBezTo>
                  <a:cubicBezTo>
                    <a:pt x="1241" y="28"/>
                    <a:pt x="1226" y="20"/>
                    <a:pt x="1210" y="20"/>
                  </a:cubicBezTo>
                  <a:cubicBezTo>
                    <a:pt x="1203" y="20"/>
                    <a:pt x="1196" y="21"/>
                    <a:pt x="1189" y="25"/>
                  </a:cubicBezTo>
                  <a:cubicBezTo>
                    <a:pt x="848" y="195"/>
                    <a:pt x="483" y="341"/>
                    <a:pt x="106" y="451"/>
                  </a:cubicBezTo>
                  <a:cubicBezTo>
                    <a:pt x="82" y="451"/>
                    <a:pt x="70" y="487"/>
                    <a:pt x="82" y="511"/>
                  </a:cubicBezTo>
                  <a:cubicBezTo>
                    <a:pt x="74" y="501"/>
                    <a:pt x="64" y="496"/>
                    <a:pt x="54" y="496"/>
                  </a:cubicBezTo>
                  <a:cubicBezTo>
                    <a:pt x="28" y="496"/>
                    <a:pt x="0" y="522"/>
                    <a:pt x="9" y="548"/>
                  </a:cubicBezTo>
                  <a:cubicBezTo>
                    <a:pt x="70" y="694"/>
                    <a:pt x="118" y="852"/>
                    <a:pt x="154" y="1010"/>
                  </a:cubicBezTo>
                  <a:cubicBezTo>
                    <a:pt x="154" y="1022"/>
                    <a:pt x="154" y="1046"/>
                    <a:pt x="167" y="1059"/>
                  </a:cubicBezTo>
                  <a:cubicBezTo>
                    <a:pt x="179" y="1095"/>
                    <a:pt x="179" y="1132"/>
                    <a:pt x="191" y="1180"/>
                  </a:cubicBezTo>
                  <a:cubicBezTo>
                    <a:pt x="197" y="1202"/>
                    <a:pt x="211" y="1211"/>
                    <a:pt x="227" y="1211"/>
                  </a:cubicBezTo>
                  <a:cubicBezTo>
                    <a:pt x="247" y="1211"/>
                    <a:pt x="270" y="1195"/>
                    <a:pt x="276" y="1168"/>
                  </a:cubicBezTo>
                  <a:cubicBezTo>
                    <a:pt x="292" y="1171"/>
                    <a:pt x="306" y="1173"/>
                    <a:pt x="320" y="1173"/>
                  </a:cubicBezTo>
                  <a:cubicBezTo>
                    <a:pt x="362" y="1173"/>
                    <a:pt x="398" y="1159"/>
                    <a:pt x="435" y="1132"/>
                  </a:cubicBezTo>
                  <a:cubicBezTo>
                    <a:pt x="463" y="1103"/>
                    <a:pt x="432" y="1059"/>
                    <a:pt x="399" y="1059"/>
                  </a:cubicBezTo>
                  <a:cubicBezTo>
                    <a:pt x="390" y="1059"/>
                    <a:pt x="381" y="1063"/>
                    <a:pt x="373" y="1071"/>
                  </a:cubicBezTo>
                  <a:cubicBezTo>
                    <a:pt x="359" y="1085"/>
                    <a:pt x="341" y="1091"/>
                    <a:pt x="320" y="1091"/>
                  </a:cubicBezTo>
                  <a:cubicBezTo>
                    <a:pt x="306" y="1091"/>
                    <a:pt x="291" y="1088"/>
                    <a:pt x="276" y="1083"/>
                  </a:cubicBezTo>
                  <a:lnTo>
                    <a:pt x="264" y="1083"/>
                  </a:lnTo>
                  <a:lnTo>
                    <a:pt x="264" y="1071"/>
                  </a:lnTo>
                  <a:cubicBezTo>
                    <a:pt x="337" y="1071"/>
                    <a:pt x="410" y="1059"/>
                    <a:pt x="483" y="1035"/>
                  </a:cubicBezTo>
                  <a:cubicBezTo>
                    <a:pt x="528" y="1012"/>
                    <a:pt x="521" y="948"/>
                    <a:pt x="471" y="948"/>
                  </a:cubicBezTo>
                  <a:cubicBezTo>
                    <a:pt x="468" y="948"/>
                    <a:pt x="463" y="948"/>
                    <a:pt x="459" y="949"/>
                  </a:cubicBezTo>
                  <a:cubicBezTo>
                    <a:pt x="386" y="973"/>
                    <a:pt x="313" y="986"/>
                    <a:pt x="240" y="986"/>
                  </a:cubicBezTo>
                  <a:cubicBezTo>
                    <a:pt x="227" y="925"/>
                    <a:pt x="216" y="852"/>
                    <a:pt x="191" y="791"/>
                  </a:cubicBezTo>
                  <a:lnTo>
                    <a:pt x="435" y="791"/>
                  </a:lnTo>
                  <a:cubicBezTo>
                    <a:pt x="495" y="791"/>
                    <a:pt x="495" y="706"/>
                    <a:pt x="435" y="706"/>
                  </a:cubicBezTo>
                  <a:lnTo>
                    <a:pt x="167" y="706"/>
                  </a:lnTo>
                  <a:cubicBezTo>
                    <a:pt x="154" y="681"/>
                    <a:pt x="143" y="657"/>
                    <a:pt x="143" y="633"/>
                  </a:cubicBezTo>
                  <a:cubicBezTo>
                    <a:pt x="227" y="608"/>
                    <a:pt x="325" y="584"/>
                    <a:pt x="422" y="548"/>
                  </a:cubicBezTo>
                  <a:cubicBezTo>
                    <a:pt x="467" y="526"/>
                    <a:pt x="450" y="461"/>
                    <a:pt x="408" y="461"/>
                  </a:cubicBezTo>
                  <a:cubicBezTo>
                    <a:pt x="405" y="461"/>
                    <a:pt x="401" y="462"/>
                    <a:pt x="398" y="462"/>
                  </a:cubicBezTo>
                  <a:cubicBezTo>
                    <a:pt x="300" y="487"/>
                    <a:pt x="203" y="524"/>
                    <a:pt x="106" y="560"/>
                  </a:cubicBezTo>
                  <a:cubicBezTo>
                    <a:pt x="106" y="548"/>
                    <a:pt x="94" y="535"/>
                    <a:pt x="94" y="511"/>
                  </a:cubicBezTo>
                  <a:lnTo>
                    <a:pt x="94" y="511"/>
                  </a:lnTo>
                  <a:cubicBezTo>
                    <a:pt x="102" y="520"/>
                    <a:pt x="111" y="529"/>
                    <a:pt x="120" y="529"/>
                  </a:cubicBezTo>
                  <a:cubicBezTo>
                    <a:pt x="123" y="529"/>
                    <a:pt x="127" y="527"/>
                    <a:pt x="130" y="524"/>
                  </a:cubicBezTo>
                  <a:cubicBezTo>
                    <a:pt x="495" y="426"/>
                    <a:pt x="848" y="292"/>
                    <a:pt x="1189" y="122"/>
                  </a:cubicBezTo>
                  <a:lnTo>
                    <a:pt x="1200" y="122"/>
                  </a:lnTo>
                  <a:lnTo>
                    <a:pt x="1529" y="86"/>
                  </a:lnTo>
                  <a:cubicBezTo>
                    <a:pt x="1578" y="73"/>
                    <a:pt x="1565" y="0"/>
                    <a:pt x="151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6" name="Google Shape;336;p31"/>
            <p:cNvSpPr/>
            <p:nvPr/>
          </p:nvSpPr>
          <p:spPr>
            <a:xfrm>
              <a:off x="1135431" y="1470197"/>
              <a:ext cx="74686" cy="99271"/>
            </a:xfrm>
            <a:custGeom>
              <a:avLst/>
              <a:gdLst/>
              <a:ahLst/>
              <a:cxnLst/>
              <a:rect l="l" t="t" r="r" b="b"/>
              <a:pathLst>
                <a:path w="562" h="747" extrusionOk="0">
                  <a:moveTo>
                    <a:pt x="362" y="0"/>
                  </a:moveTo>
                  <a:cubicBezTo>
                    <a:pt x="341" y="0"/>
                    <a:pt x="316" y="16"/>
                    <a:pt x="310" y="46"/>
                  </a:cubicBezTo>
                  <a:cubicBezTo>
                    <a:pt x="310" y="107"/>
                    <a:pt x="298" y="180"/>
                    <a:pt x="286" y="240"/>
                  </a:cubicBezTo>
                  <a:cubicBezTo>
                    <a:pt x="225" y="167"/>
                    <a:pt x="152" y="107"/>
                    <a:pt x="67" y="70"/>
                  </a:cubicBezTo>
                  <a:cubicBezTo>
                    <a:pt x="61" y="67"/>
                    <a:pt x="56" y="66"/>
                    <a:pt x="51" y="66"/>
                  </a:cubicBezTo>
                  <a:cubicBezTo>
                    <a:pt x="14" y="66"/>
                    <a:pt x="0" y="134"/>
                    <a:pt x="43" y="156"/>
                  </a:cubicBezTo>
                  <a:cubicBezTo>
                    <a:pt x="140" y="192"/>
                    <a:pt x="213" y="277"/>
                    <a:pt x="262" y="362"/>
                  </a:cubicBezTo>
                  <a:cubicBezTo>
                    <a:pt x="262" y="386"/>
                    <a:pt x="249" y="399"/>
                    <a:pt x="249" y="411"/>
                  </a:cubicBezTo>
                  <a:cubicBezTo>
                    <a:pt x="249" y="435"/>
                    <a:pt x="262" y="459"/>
                    <a:pt x="286" y="459"/>
                  </a:cubicBezTo>
                  <a:cubicBezTo>
                    <a:pt x="298" y="520"/>
                    <a:pt x="298" y="569"/>
                    <a:pt x="286" y="629"/>
                  </a:cubicBezTo>
                  <a:cubicBezTo>
                    <a:pt x="286" y="642"/>
                    <a:pt x="274" y="666"/>
                    <a:pt x="262" y="678"/>
                  </a:cubicBezTo>
                  <a:cubicBezTo>
                    <a:pt x="245" y="712"/>
                    <a:pt x="276" y="747"/>
                    <a:pt x="305" y="747"/>
                  </a:cubicBezTo>
                  <a:cubicBezTo>
                    <a:pt x="316" y="747"/>
                    <a:pt x="328" y="741"/>
                    <a:pt x="335" y="727"/>
                  </a:cubicBezTo>
                  <a:cubicBezTo>
                    <a:pt x="346" y="715"/>
                    <a:pt x="346" y="702"/>
                    <a:pt x="346" y="702"/>
                  </a:cubicBezTo>
                  <a:lnTo>
                    <a:pt x="371" y="678"/>
                  </a:lnTo>
                  <a:lnTo>
                    <a:pt x="371" y="642"/>
                  </a:lnTo>
                  <a:cubicBezTo>
                    <a:pt x="432" y="520"/>
                    <a:pt x="492" y="399"/>
                    <a:pt x="554" y="265"/>
                  </a:cubicBezTo>
                  <a:cubicBezTo>
                    <a:pt x="561" y="232"/>
                    <a:pt x="532" y="205"/>
                    <a:pt x="504" y="205"/>
                  </a:cubicBezTo>
                  <a:cubicBezTo>
                    <a:pt x="490" y="205"/>
                    <a:pt x="476" y="212"/>
                    <a:pt x="468" y="229"/>
                  </a:cubicBezTo>
                  <a:cubicBezTo>
                    <a:pt x="444" y="302"/>
                    <a:pt x="408" y="362"/>
                    <a:pt x="371" y="435"/>
                  </a:cubicBezTo>
                  <a:cubicBezTo>
                    <a:pt x="371" y="411"/>
                    <a:pt x="359" y="386"/>
                    <a:pt x="346" y="362"/>
                  </a:cubicBezTo>
                  <a:cubicBezTo>
                    <a:pt x="371" y="253"/>
                    <a:pt x="395" y="143"/>
                    <a:pt x="395" y="46"/>
                  </a:cubicBezTo>
                  <a:cubicBezTo>
                    <a:pt x="401" y="16"/>
                    <a:pt x="383" y="0"/>
                    <a:pt x="36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7" name="Google Shape;337;p31"/>
            <p:cNvSpPr/>
            <p:nvPr/>
          </p:nvSpPr>
          <p:spPr>
            <a:xfrm>
              <a:off x="1187525" y="1524815"/>
              <a:ext cx="34951" cy="53689"/>
            </a:xfrm>
            <a:custGeom>
              <a:avLst/>
              <a:gdLst/>
              <a:ahLst/>
              <a:cxnLst/>
              <a:rect l="l" t="t" r="r" b="b"/>
              <a:pathLst>
                <a:path w="263" h="404" extrusionOk="0">
                  <a:moveTo>
                    <a:pt x="214" y="1"/>
                  </a:moveTo>
                  <a:cubicBezTo>
                    <a:pt x="200" y="1"/>
                    <a:pt x="186" y="8"/>
                    <a:pt x="173" y="24"/>
                  </a:cubicBezTo>
                  <a:cubicBezTo>
                    <a:pt x="113" y="121"/>
                    <a:pt x="52" y="231"/>
                    <a:pt x="16" y="353"/>
                  </a:cubicBezTo>
                  <a:cubicBezTo>
                    <a:pt x="1" y="383"/>
                    <a:pt x="27" y="404"/>
                    <a:pt x="53" y="404"/>
                  </a:cubicBezTo>
                  <a:cubicBezTo>
                    <a:pt x="69" y="404"/>
                    <a:pt x="84" y="396"/>
                    <a:pt x="89" y="377"/>
                  </a:cubicBezTo>
                  <a:cubicBezTo>
                    <a:pt x="137" y="267"/>
                    <a:pt x="186" y="158"/>
                    <a:pt x="246" y="61"/>
                  </a:cubicBezTo>
                  <a:cubicBezTo>
                    <a:pt x="263" y="28"/>
                    <a:pt x="241" y="1"/>
                    <a:pt x="21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8" name="Google Shape;338;p31"/>
            <p:cNvSpPr/>
            <p:nvPr/>
          </p:nvSpPr>
          <p:spPr>
            <a:xfrm>
              <a:off x="1806537" y="4424390"/>
              <a:ext cx="67111" cy="43190"/>
            </a:xfrm>
            <a:custGeom>
              <a:avLst/>
              <a:gdLst/>
              <a:ahLst/>
              <a:cxnLst/>
              <a:rect l="l" t="t" r="r" b="b"/>
              <a:pathLst>
                <a:path w="505" h="325" extrusionOk="0">
                  <a:moveTo>
                    <a:pt x="54" y="1"/>
                  </a:moveTo>
                  <a:cubicBezTo>
                    <a:pt x="24" y="1"/>
                    <a:pt x="0" y="54"/>
                    <a:pt x="39" y="84"/>
                  </a:cubicBezTo>
                  <a:cubicBezTo>
                    <a:pt x="174" y="157"/>
                    <a:pt x="295" y="241"/>
                    <a:pt x="429" y="314"/>
                  </a:cubicBezTo>
                  <a:cubicBezTo>
                    <a:pt x="438" y="322"/>
                    <a:pt x="447" y="325"/>
                    <a:pt x="455" y="325"/>
                  </a:cubicBezTo>
                  <a:cubicBezTo>
                    <a:pt x="488" y="325"/>
                    <a:pt x="505" y="271"/>
                    <a:pt x="466" y="241"/>
                  </a:cubicBezTo>
                  <a:cubicBezTo>
                    <a:pt x="344" y="168"/>
                    <a:pt x="210" y="84"/>
                    <a:pt x="76" y="11"/>
                  </a:cubicBezTo>
                  <a:cubicBezTo>
                    <a:pt x="69" y="4"/>
                    <a:pt x="62"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 name="Google Shape;339;p31"/>
            <p:cNvSpPr/>
            <p:nvPr/>
          </p:nvSpPr>
          <p:spPr>
            <a:xfrm>
              <a:off x="1820358" y="4409374"/>
              <a:ext cx="95683" cy="44519"/>
            </a:xfrm>
            <a:custGeom>
              <a:avLst/>
              <a:gdLst/>
              <a:ahLst/>
              <a:cxnLst/>
              <a:rect l="l" t="t" r="r" b="b"/>
              <a:pathLst>
                <a:path w="720" h="335" extrusionOk="0">
                  <a:moveTo>
                    <a:pt x="70" y="1"/>
                  </a:moveTo>
                  <a:cubicBezTo>
                    <a:pt x="28" y="1"/>
                    <a:pt x="1" y="64"/>
                    <a:pt x="45" y="75"/>
                  </a:cubicBezTo>
                  <a:lnTo>
                    <a:pt x="629" y="330"/>
                  </a:lnTo>
                  <a:cubicBezTo>
                    <a:pt x="636" y="334"/>
                    <a:pt x="643" y="335"/>
                    <a:pt x="649" y="335"/>
                  </a:cubicBezTo>
                  <a:cubicBezTo>
                    <a:pt x="689" y="335"/>
                    <a:pt x="720" y="278"/>
                    <a:pt x="678" y="257"/>
                  </a:cubicBezTo>
                  <a:cubicBezTo>
                    <a:pt x="483" y="173"/>
                    <a:pt x="289" y="87"/>
                    <a:pt x="81" y="2"/>
                  </a:cubicBezTo>
                  <a:cubicBezTo>
                    <a:pt x="78" y="1"/>
                    <a:pt x="74" y="1"/>
                    <a:pt x="7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 name="Google Shape;340;p31"/>
            <p:cNvSpPr/>
            <p:nvPr/>
          </p:nvSpPr>
          <p:spPr>
            <a:xfrm>
              <a:off x="1795507" y="4582532"/>
              <a:ext cx="135019" cy="144587"/>
            </a:xfrm>
            <a:custGeom>
              <a:avLst/>
              <a:gdLst/>
              <a:ahLst/>
              <a:cxnLst/>
              <a:rect l="l" t="t" r="r" b="b"/>
              <a:pathLst>
                <a:path w="1016" h="1088" extrusionOk="0">
                  <a:moveTo>
                    <a:pt x="244" y="256"/>
                  </a:moveTo>
                  <a:lnTo>
                    <a:pt x="244" y="389"/>
                  </a:lnTo>
                  <a:cubicBezTo>
                    <a:pt x="244" y="438"/>
                    <a:pt x="257" y="499"/>
                    <a:pt x="257" y="548"/>
                  </a:cubicBezTo>
                  <a:cubicBezTo>
                    <a:pt x="241" y="602"/>
                    <a:pt x="220" y="617"/>
                    <a:pt x="191" y="617"/>
                  </a:cubicBezTo>
                  <a:cubicBezTo>
                    <a:pt x="175" y="617"/>
                    <a:pt x="156" y="613"/>
                    <a:pt x="135" y="608"/>
                  </a:cubicBezTo>
                  <a:cubicBezTo>
                    <a:pt x="98" y="475"/>
                    <a:pt x="147" y="353"/>
                    <a:pt x="244" y="256"/>
                  </a:cubicBezTo>
                  <a:close/>
                  <a:moveTo>
                    <a:pt x="276" y="1"/>
                  </a:moveTo>
                  <a:cubicBezTo>
                    <a:pt x="254" y="1"/>
                    <a:pt x="232" y="13"/>
                    <a:pt x="232" y="37"/>
                  </a:cubicBezTo>
                  <a:cubicBezTo>
                    <a:pt x="232" y="73"/>
                    <a:pt x="244" y="110"/>
                    <a:pt x="244" y="146"/>
                  </a:cubicBezTo>
                  <a:cubicBezTo>
                    <a:pt x="232" y="146"/>
                    <a:pt x="232" y="146"/>
                    <a:pt x="220" y="159"/>
                  </a:cubicBezTo>
                  <a:cubicBezTo>
                    <a:pt x="111" y="219"/>
                    <a:pt x="49" y="329"/>
                    <a:pt x="25" y="450"/>
                  </a:cubicBezTo>
                  <a:cubicBezTo>
                    <a:pt x="1" y="548"/>
                    <a:pt x="1" y="681"/>
                    <a:pt x="122" y="705"/>
                  </a:cubicBezTo>
                  <a:cubicBezTo>
                    <a:pt x="147" y="718"/>
                    <a:pt x="184" y="718"/>
                    <a:pt x="208" y="718"/>
                  </a:cubicBezTo>
                  <a:cubicBezTo>
                    <a:pt x="208" y="730"/>
                    <a:pt x="220" y="730"/>
                    <a:pt x="232" y="742"/>
                  </a:cubicBezTo>
                  <a:cubicBezTo>
                    <a:pt x="463" y="851"/>
                    <a:pt x="695" y="973"/>
                    <a:pt x="925" y="1083"/>
                  </a:cubicBezTo>
                  <a:cubicBezTo>
                    <a:pt x="932" y="1086"/>
                    <a:pt x="939" y="1088"/>
                    <a:pt x="945" y="1088"/>
                  </a:cubicBezTo>
                  <a:cubicBezTo>
                    <a:pt x="985" y="1088"/>
                    <a:pt x="1016" y="1031"/>
                    <a:pt x="974" y="1010"/>
                  </a:cubicBezTo>
                  <a:cubicBezTo>
                    <a:pt x="743" y="900"/>
                    <a:pt x="524" y="791"/>
                    <a:pt x="305" y="681"/>
                  </a:cubicBezTo>
                  <a:cubicBezTo>
                    <a:pt x="330" y="669"/>
                    <a:pt x="341" y="645"/>
                    <a:pt x="354" y="608"/>
                  </a:cubicBezTo>
                  <a:cubicBezTo>
                    <a:pt x="366" y="535"/>
                    <a:pt x="354" y="438"/>
                    <a:pt x="341" y="365"/>
                  </a:cubicBezTo>
                  <a:cubicBezTo>
                    <a:pt x="341" y="256"/>
                    <a:pt x="330" y="146"/>
                    <a:pt x="330" y="37"/>
                  </a:cubicBezTo>
                  <a:cubicBezTo>
                    <a:pt x="323" y="13"/>
                    <a:pt x="299" y="1"/>
                    <a:pt x="27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 name="Google Shape;341;p31"/>
            <p:cNvSpPr/>
            <p:nvPr/>
          </p:nvSpPr>
          <p:spPr>
            <a:xfrm>
              <a:off x="1844943" y="4637549"/>
              <a:ext cx="136613" cy="74951"/>
            </a:xfrm>
            <a:custGeom>
              <a:avLst/>
              <a:gdLst/>
              <a:ahLst/>
              <a:cxnLst/>
              <a:rect l="l" t="t" r="r" b="b"/>
              <a:pathLst>
                <a:path w="1028" h="564" extrusionOk="0">
                  <a:moveTo>
                    <a:pt x="973" y="1"/>
                  </a:moveTo>
                  <a:cubicBezTo>
                    <a:pt x="959" y="1"/>
                    <a:pt x="943" y="8"/>
                    <a:pt x="931" y="24"/>
                  </a:cubicBezTo>
                  <a:lnTo>
                    <a:pt x="675" y="426"/>
                  </a:lnTo>
                  <a:cubicBezTo>
                    <a:pt x="663" y="437"/>
                    <a:pt x="663" y="450"/>
                    <a:pt x="663" y="450"/>
                  </a:cubicBezTo>
                  <a:cubicBezTo>
                    <a:pt x="468" y="353"/>
                    <a:pt x="274" y="267"/>
                    <a:pt x="79" y="170"/>
                  </a:cubicBezTo>
                  <a:cubicBezTo>
                    <a:pt x="72" y="166"/>
                    <a:pt x="66" y="165"/>
                    <a:pt x="60" y="165"/>
                  </a:cubicBezTo>
                  <a:cubicBezTo>
                    <a:pt x="22" y="165"/>
                    <a:pt x="0" y="222"/>
                    <a:pt x="42" y="243"/>
                  </a:cubicBezTo>
                  <a:cubicBezTo>
                    <a:pt x="261" y="353"/>
                    <a:pt x="480" y="450"/>
                    <a:pt x="699" y="559"/>
                  </a:cubicBezTo>
                  <a:cubicBezTo>
                    <a:pt x="706" y="562"/>
                    <a:pt x="712" y="564"/>
                    <a:pt x="719" y="564"/>
                  </a:cubicBezTo>
                  <a:cubicBezTo>
                    <a:pt x="756" y="564"/>
                    <a:pt x="778" y="507"/>
                    <a:pt x="736" y="486"/>
                  </a:cubicBezTo>
                  <a:lnTo>
                    <a:pt x="748" y="474"/>
                  </a:lnTo>
                  <a:cubicBezTo>
                    <a:pt x="833" y="340"/>
                    <a:pt x="918" y="207"/>
                    <a:pt x="1004" y="61"/>
                  </a:cubicBezTo>
                  <a:cubicBezTo>
                    <a:pt x="1028" y="28"/>
                    <a:pt x="1003" y="1"/>
                    <a:pt x="97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 name="Google Shape;342;p31"/>
            <p:cNvSpPr/>
            <p:nvPr/>
          </p:nvSpPr>
          <p:spPr>
            <a:xfrm>
              <a:off x="1826338" y="4797950"/>
              <a:ext cx="150833" cy="146448"/>
            </a:xfrm>
            <a:custGeom>
              <a:avLst/>
              <a:gdLst/>
              <a:ahLst/>
              <a:cxnLst/>
              <a:rect l="l" t="t" r="r" b="b"/>
              <a:pathLst>
                <a:path w="1135" h="1102" extrusionOk="0">
                  <a:moveTo>
                    <a:pt x="182" y="459"/>
                  </a:moveTo>
                  <a:cubicBezTo>
                    <a:pt x="195" y="483"/>
                    <a:pt x="195" y="508"/>
                    <a:pt x="195" y="532"/>
                  </a:cubicBezTo>
                  <a:cubicBezTo>
                    <a:pt x="207" y="568"/>
                    <a:pt x="244" y="617"/>
                    <a:pt x="244" y="654"/>
                  </a:cubicBezTo>
                  <a:cubicBezTo>
                    <a:pt x="239" y="719"/>
                    <a:pt x="223" y="743"/>
                    <a:pt x="204" y="743"/>
                  </a:cubicBezTo>
                  <a:cubicBezTo>
                    <a:pt x="166" y="743"/>
                    <a:pt x="117" y="646"/>
                    <a:pt x="134" y="581"/>
                  </a:cubicBezTo>
                  <a:cubicBezTo>
                    <a:pt x="146" y="532"/>
                    <a:pt x="171" y="495"/>
                    <a:pt x="182" y="459"/>
                  </a:cubicBezTo>
                  <a:close/>
                  <a:moveTo>
                    <a:pt x="335" y="1"/>
                  </a:moveTo>
                  <a:cubicBezTo>
                    <a:pt x="323" y="1"/>
                    <a:pt x="311" y="7"/>
                    <a:pt x="304" y="21"/>
                  </a:cubicBezTo>
                  <a:cubicBezTo>
                    <a:pt x="255" y="94"/>
                    <a:pt x="219" y="167"/>
                    <a:pt x="207" y="252"/>
                  </a:cubicBezTo>
                  <a:cubicBezTo>
                    <a:pt x="182" y="252"/>
                    <a:pt x="171" y="265"/>
                    <a:pt x="158" y="276"/>
                  </a:cubicBezTo>
                  <a:cubicBezTo>
                    <a:pt x="122" y="410"/>
                    <a:pt x="0" y="556"/>
                    <a:pt x="36" y="702"/>
                  </a:cubicBezTo>
                  <a:cubicBezTo>
                    <a:pt x="59" y="792"/>
                    <a:pt x="133" y="850"/>
                    <a:pt x="220" y="850"/>
                  </a:cubicBezTo>
                  <a:cubicBezTo>
                    <a:pt x="228" y="850"/>
                    <a:pt x="236" y="849"/>
                    <a:pt x="244" y="848"/>
                  </a:cubicBezTo>
                  <a:cubicBezTo>
                    <a:pt x="244" y="836"/>
                    <a:pt x="255" y="836"/>
                    <a:pt x="268" y="836"/>
                  </a:cubicBezTo>
                  <a:cubicBezTo>
                    <a:pt x="268" y="848"/>
                    <a:pt x="280" y="860"/>
                    <a:pt x="304" y="860"/>
                  </a:cubicBezTo>
                  <a:cubicBezTo>
                    <a:pt x="571" y="873"/>
                    <a:pt x="815" y="946"/>
                    <a:pt x="1046" y="1092"/>
                  </a:cubicBezTo>
                  <a:cubicBezTo>
                    <a:pt x="1055" y="1098"/>
                    <a:pt x="1065" y="1101"/>
                    <a:pt x="1073" y="1101"/>
                  </a:cubicBezTo>
                  <a:cubicBezTo>
                    <a:pt x="1110" y="1101"/>
                    <a:pt x="1134" y="1048"/>
                    <a:pt x="1095" y="1019"/>
                  </a:cubicBezTo>
                  <a:cubicBezTo>
                    <a:pt x="863" y="873"/>
                    <a:pt x="608" y="787"/>
                    <a:pt x="341" y="775"/>
                  </a:cubicBezTo>
                  <a:cubicBezTo>
                    <a:pt x="353" y="751"/>
                    <a:pt x="353" y="702"/>
                    <a:pt x="353" y="665"/>
                  </a:cubicBezTo>
                  <a:cubicBezTo>
                    <a:pt x="328" y="568"/>
                    <a:pt x="280" y="508"/>
                    <a:pt x="280" y="398"/>
                  </a:cubicBezTo>
                  <a:cubicBezTo>
                    <a:pt x="280" y="276"/>
                    <a:pt x="317" y="167"/>
                    <a:pt x="377" y="57"/>
                  </a:cubicBezTo>
                  <a:cubicBezTo>
                    <a:pt x="394" y="32"/>
                    <a:pt x="363" y="1"/>
                    <a:pt x="33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 name="Google Shape;343;p31"/>
            <p:cNvSpPr/>
            <p:nvPr/>
          </p:nvSpPr>
          <p:spPr>
            <a:xfrm>
              <a:off x="1698628" y="3840462"/>
              <a:ext cx="358810" cy="223525"/>
            </a:xfrm>
            <a:custGeom>
              <a:avLst/>
              <a:gdLst/>
              <a:ahLst/>
              <a:cxnLst/>
              <a:rect l="l" t="t" r="r" b="b"/>
              <a:pathLst>
                <a:path w="2700" h="1682" extrusionOk="0">
                  <a:moveTo>
                    <a:pt x="2469" y="659"/>
                  </a:moveTo>
                  <a:cubicBezTo>
                    <a:pt x="2481" y="671"/>
                    <a:pt x="2481" y="695"/>
                    <a:pt x="2494" y="708"/>
                  </a:cubicBezTo>
                  <a:cubicBezTo>
                    <a:pt x="2481" y="719"/>
                    <a:pt x="2481" y="732"/>
                    <a:pt x="2469" y="732"/>
                  </a:cubicBezTo>
                  <a:lnTo>
                    <a:pt x="2445" y="708"/>
                  </a:lnTo>
                  <a:cubicBezTo>
                    <a:pt x="2457" y="695"/>
                    <a:pt x="2469" y="683"/>
                    <a:pt x="2469" y="659"/>
                  </a:cubicBezTo>
                  <a:close/>
                  <a:moveTo>
                    <a:pt x="256" y="586"/>
                  </a:moveTo>
                  <a:lnTo>
                    <a:pt x="256" y="586"/>
                  </a:lnTo>
                  <a:cubicBezTo>
                    <a:pt x="232" y="708"/>
                    <a:pt x="219" y="829"/>
                    <a:pt x="232" y="963"/>
                  </a:cubicBezTo>
                  <a:cubicBezTo>
                    <a:pt x="134" y="927"/>
                    <a:pt x="110" y="817"/>
                    <a:pt x="146" y="719"/>
                  </a:cubicBezTo>
                  <a:cubicBezTo>
                    <a:pt x="170" y="671"/>
                    <a:pt x="219" y="622"/>
                    <a:pt x="256" y="586"/>
                  </a:cubicBezTo>
                  <a:close/>
                  <a:moveTo>
                    <a:pt x="1935" y="1"/>
                  </a:moveTo>
                  <a:cubicBezTo>
                    <a:pt x="1892" y="1"/>
                    <a:pt x="1865" y="65"/>
                    <a:pt x="1910" y="87"/>
                  </a:cubicBezTo>
                  <a:cubicBezTo>
                    <a:pt x="2178" y="197"/>
                    <a:pt x="2214" y="476"/>
                    <a:pt x="2202" y="744"/>
                  </a:cubicBezTo>
                  <a:cubicBezTo>
                    <a:pt x="1910" y="914"/>
                    <a:pt x="1630" y="1097"/>
                    <a:pt x="1362" y="1292"/>
                  </a:cubicBezTo>
                  <a:cubicBezTo>
                    <a:pt x="1411" y="1206"/>
                    <a:pt x="1472" y="1133"/>
                    <a:pt x="1521" y="1060"/>
                  </a:cubicBezTo>
                  <a:cubicBezTo>
                    <a:pt x="1549" y="1032"/>
                    <a:pt x="1510" y="988"/>
                    <a:pt x="1481" y="988"/>
                  </a:cubicBezTo>
                  <a:cubicBezTo>
                    <a:pt x="1472" y="988"/>
                    <a:pt x="1465" y="992"/>
                    <a:pt x="1460" y="1000"/>
                  </a:cubicBezTo>
                  <a:cubicBezTo>
                    <a:pt x="1375" y="1109"/>
                    <a:pt x="1302" y="1206"/>
                    <a:pt x="1229" y="1316"/>
                  </a:cubicBezTo>
                  <a:cubicBezTo>
                    <a:pt x="986" y="1170"/>
                    <a:pt x="730" y="1024"/>
                    <a:pt x="487" y="902"/>
                  </a:cubicBezTo>
                  <a:cubicBezTo>
                    <a:pt x="477" y="895"/>
                    <a:pt x="468" y="892"/>
                    <a:pt x="459" y="892"/>
                  </a:cubicBezTo>
                  <a:cubicBezTo>
                    <a:pt x="423" y="892"/>
                    <a:pt x="399" y="943"/>
                    <a:pt x="438" y="963"/>
                  </a:cubicBezTo>
                  <a:cubicBezTo>
                    <a:pt x="694" y="1097"/>
                    <a:pt x="937" y="1243"/>
                    <a:pt x="1180" y="1389"/>
                  </a:cubicBezTo>
                  <a:cubicBezTo>
                    <a:pt x="1168" y="1413"/>
                    <a:pt x="1143" y="1437"/>
                    <a:pt x="1132" y="1462"/>
                  </a:cubicBezTo>
                  <a:lnTo>
                    <a:pt x="329" y="1024"/>
                  </a:lnTo>
                  <a:cubicBezTo>
                    <a:pt x="305" y="792"/>
                    <a:pt x="341" y="586"/>
                    <a:pt x="414" y="367"/>
                  </a:cubicBezTo>
                  <a:cubicBezTo>
                    <a:pt x="430" y="335"/>
                    <a:pt x="403" y="313"/>
                    <a:pt x="376" y="313"/>
                  </a:cubicBezTo>
                  <a:cubicBezTo>
                    <a:pt x="362" y="313"/>
                    <a:pt x="349" y="318"/>
                    <a:pt x="341" y="330"/>
                  </a:cubicBezTo>
                  <a:cubicBezTo>
                    <a:pt x="329" y="367"/>
                    <a:pt x="316" y="416"/>
                    <a:pt x="305" y="452"/>
                  </a:cubicBezTo>
                  <a:cubicBezTo>
                    <a:pt x="298" y="446"/>
                    <a:pt x="292" y="443"/>
                    <a:pt x="286" y="443"/>
                  </a:cubicBezTo>
                  <a:cubicBezTo>
                    <a:pt x="280" y="443"/>
                    <a:pt x="274" y="446"/>
                    <a:pt x="268" y="452"/>
                  </a:cubicBezTo>
                  <a:cubicBezTo>
                    <a:pt x="134" y="525"/>
                    <a:pt x="0" y="683"/>
                    <a:pt x="24" y="841"/>
                  </a:cubicBezTo>
                  <a:cubicBezTo>
                    <a:pt x="49" y="963"/>
                    <a:pt x="134" y="1060"/>
                    <a:pt x="243" y="1073"/>
                  </a:cubicBezTo>
                  <a:cubicBezTo>
                    <a:pt x="535" y="1230"/>
                    <a:pt x="827" y="1389"/>
                    <a:pt x="1132" y="1546"/>
                  </a:cubicBezTo>
                  <a:cubicBezTo>
                    <a:pt x="1135" y="1550"/>
                    <a:pt x="1140" y="1552"/>
                    <a:pt x="1145" y="1552"/>
                  </a:cubicBezTo>
                  <a:cubicBezTo>
                    <a:pt x="1157" y="1552"/>
                    <a:pt x="1171" y="1543"/>
                    <a:pt x="1180" y="1535"/>
                  </a:cubicBezTo>
                  <a:cubicBezTo>
                    <a:pt x="1180" y="1535"/>
                    <a:pt x="1192" y="1535"/>
                    <a:pt x="1192" y="1522"/>
                  </a:cubicBezTo>
                  <a:cubicBezTo>
                    <a:pt x="1216" y="1498"/>
                    <a:pt x="1229" y="1473"/>
                    <a:pt x="1253" y="1437"/>
                  </a:cubicBezTo>
                  <a:cubicBezTo>
                    <a:pt x="1265" y="1449"/>
                    <a:pt x="1289" y="1462"/>
                    <a:pt x="1302" y="1473"/>
                  </a:cubicBezTo>
                  <a:cubicBezTo>
                    <a:pt x="1310" y="1477"/>
                    <a:pt x="1317" y="1479"/>
                    <a:pt x="1324" y="1479"/>
                  </a:cubicBezTo>
                  <a:cubicBezTo>
                    <a:pt x="1360" y="1479"/>
                    <a:pt x="1381" y="1432"/>
                    <a:pt x="1351" y="1400"/>
                  </a:cubicBezTo>
                  <a:cubicBezTo>
                    <a:pt x="1642" y="1243"/>
                    <a:pt x="1910" y="1060"/>
                    <a:pt x="2189" y="865"/>
                  </a:cubicBezTo>
                  <a:lnTo>
                    <a:pt x="2189" y="890"/>
                  </a:lnTo>
                  <a:cubicBezTo>
                    <a:pt x="1959" y="1048"/>
                    <a:pt x="1740" y="1219"/>
                    <a:pt x="1521" y="1389"/>
                  </a:cubicBezTo>
                  <a:cubicBezTo>
                    <a:pt x="1521" y="1389"/>
                    <a:pt x="1508" y="1389"/>
                    <a:pt x="1508" y="1400"/>
                  </a:cubicBezTo>
                  <a:cubicBezTo>
                    <a:pt x="1496" y="1400"/>
                    <a:pt x="1496" y="1413"/>
                    <a:pt x="1484" y="1425"/>
                  </a:cubicBezTo>
                  <a:cubicBezTo>
                    <a:pt x="1460" y="1437"/>
                    <a:pt x="1435" y="1462"/>
                    <a:pt x="1411" y="1473"/>
                  </a:cubicBezTo>
                  <a:cubicBezTo>
                    <a:pt x="1399" y="1486"/>
                    <a:pt x="1399" y="1498"/>
                    <a:pt x="1399" y="1510"/>
                  </a:cubicBezTo>
                  <a:cubicBezTo>
                    <a:pt x="1362" y="1535"/>
                    <a:pt x="1326" y="1571"/>
                    <a:pt x="1302" y="1608"/>
                  </a:cubicBezTo>
                  <a:cubicBezTo>
                    <a:pt x="1274" y="1644"/>
                    <a:pt x="1295" y="1681"/>
                    <a:pt x="1328" y="1681"/>
                  </a:cubicBezTo>
                  <a:cubicBezTo>
                    <a:pt x="1338" y="1681"/>
                    <a:pt x="1350" y="1677"/>
                    <a:pt x="1362" y="1668"/>
                  </a:cubicBezTo>
                  <a:cubicBezTo>
                    <a:pt x="1424" y="1619"/>
                    <a:pt x="1472" y="1559"/>
                    <a:pt x="1521" y="1510"/>
                  </a:cubicBezTo>
                  <a:cubicBezTo>
                    <a:pt x="1849" y="1279"/>
                    <a:pt x="2153" y="1036"/>
                    <a:pt x="2469" y="781"/>
                  </a:cubicBezTo>
                  <a:lnTo>
                    <a:pt x="2481" y="768"/>
                  </a:lnTo>
                  <a:cubicBezTo>
                    <a:pt x="2490" y="786"/>
                    <a:pt x="2506" y="797"/>
                    <a:pt x="2523" y="797"/>
                  </a:cubicBezTo>
                  <a:cubicBezTo>
                    <a:pt x="2529" y="797"/>
                    <a:pt x="2536" y="796"/>
                    <a:pt x="2542" y="792"/>
                  </a:cubicBezTo>
                  <a:cubicBezTo>
                    <a:pt x="2700" y="708"/>
                    <a:pt x="2578" y="549"/>
                    <a:pt x="2469" y="489"/>
                  </a:cubicBezTo>
                  <a:cubicBezTo>
                    <a:pt x="2463" y="482"/>
                    <a:pt x="2455" y="479"/>
                    <a:pt x="2447" y="479"/>
                  </a:cubicBezTo>
                  <a:cubicBezTo>
                    <a:pt x="2426" y="479"/>
                    <a:pt x="2405" y="499"/>
                    <a:pt x="2396" y="525"/>
                  </a:cubicBezTo>
                  <a:cubicBezTo>
                    <a:pt x="2396" y="562"/>
                    <a:pt x="2384" y="598"/>
                    <a:pt x="2384" y="635"/>
                  </a:cubicBezTo>
                  <a:lnTo>
                    <a:pt x="2359" y="635"/>
                  </a:lnTo>
                  <a:cubicBezTo>
                    <a:pt x="2335" y="659"/>
                    <a:pt x="2311" y="671"/>
                    <a:pt x="2286" y="683"/>
                  </a:cubicBezTo>
                  <a:cubicBezTo>
                    <a:pt x="2299" y="403"/>
                    <a:pt x="2238" y="111"/>
                    <a:pt x="1946" y="2"/>
                  </a:cubicBezTo>
                  <a:cubicBezTo>
                    <a:pt x="1942" y="1"/>
                    <a:pt x="1938" y="1"/>
                    <a:pt x="193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 name="Google Shape;344;p31"/>
            <p:cNvSpPr/>
            <p:nvPr/>
          </p:nvSpPr>
          <p:spPr>
            <a:xfrm>
              <a:off x="1695040" y="3747172"/>
              <a:ext cx="128507" cy="80400"/>
            </a:xfrm>
            <a:custGeom>
              <a:avLst/>
              <a:gdLst/>
              <a:ahLst/>
              <a:cxnLst/>
              <a:rect l="l" t="t" r="r" b="b"/>
              <a:pathLst>
                <a:path w="967" h="605" extrusionOk="0">
                  <a:moveTo>
                    <a:pt x="61" y="1"/>
                  </a:moveTo>
                  <a:cubicBezTo>
                    <a:pt x="25" y="1"/>
                    <a:pt x="0" y="54"/>
                    <a:pt x="40" y="84"/>
                  </a:cubicBezTo>
                  <a:lnTo>
                    <a:pt x="878" y="594"/>
                  </a:lnTo>
                  <a:cubicBezTo>
                    <a:pt x="888" y="602"/>
                    <a:pt x="897" y="605"/>
                    <a:pt x="906" y="605"/>
                  </a:cubicBezTo>
                  <a:cubicBezTo>
                    <a:pt x="942" y="605"/>
                    <a:pt x="966" y="551"/>
                    <a:pt x="927" y="521"/>
                  </a:cubicBezTo>
                  <a:lnTo>
                    <a:pt x="88" y="11"/>
                  </a:lnTo>
                  <a:cubicBezTo>
                    <a:pt x="79" y="4"/>
                    <a:pt x="70" y="1"/>
                    <a:pt x="6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 name="Google Shape;345;p31"/>
            <p:cNvSpPr/>
            <p:nvPr/>
          </p:nvSpPr>
          <p:spPr>
            <a:xfrm>
              <a:off x="1718828" y="3733351"/>
              <a:ext cx="113224" cy="67642"/>
            </a:xfrm>
            <a:custGeom>
              <a:avLst/>
              <a:gdLst/>
              <a:ahLst/>
              <a:cxnLst/>
              <a:rect l="l" t="t" r="r" b="b"/>
              <a:pathLst>
                <a:path w="852" h="509" extrusionOk="0">
                  <a:moveTo>
                    <a:pt x="60" y="1"/>
                  </a:moveTo>
                  <a:cubicBezTo>
                    <a:pt x="22" y="1"/>
                    <a:pt x="1" y="58"/>
                    <a:pt x="43" y="79"/>
                  </a:cubicBezTo>
                  <a:cubicBezTo>
                    <a:pt x="286" y="212"/>
                    <a:pt x="529" y="346"/>
                    <a:pt x="761" y="504"/>
                  </a:cubicBezTo>
                  <a:cubicBezTo>
                    <a:pt x="768" y="507"/>
                    <a:pt x="774" y="509"/>
                    <a:pt x="781" y="509"/>
                  </a:cubicBezTo>
                  <a:cubicBezTo>
                    <a:pt x="821" y="509"/>
                    <a:pt x="851" y="452"/>
                    <a:pt x="809" y="431"/>
                  </a:cubicBezTo>
                  <a:cubicBezTo>
                    <a:pt x="578" y="273"/>
                    <a:pt x="335" y="139"/>
                    <a:pt x="80" y="6"/>
                  </a:cubicBezTo>
                  <a:cubicBezTo>
                    <a:pt x="73" y="2"/>
                    <a:pt x="66" y="1"/>
                    <a:pt x="6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 name="Google Shape;346;p31"/>
            <p:cNvSpPr/>
            <p:nvPr/>
          </p:nvSpPr>
          <p:spPr>
            <a:xfrm>
              <a:off x="1649724" y="3532285"/>
              <a:ext cx="135417" cy="78008"/>
            </a:xfrm>
            <a:custGeom>
              <a:avLst/>
              <a:gdLst/>
              <a:ahLst/>
              <a:cxnLst/>
              <a:rect l="l" t="t" r="r" b="b"/>
              <a:pathLst>
                <a:path w="1019" h="587" extrusionOk="0">
                  <a:moveTo>
                    <a:pt x="61" y="1"/>
                  </a:moveTo>
                  <a:cubicBezTo>
                    <a:pt x="25" y="1"/>
                    <a:pt x="1" y="54"/>
                    <a:pt x="40" y="84"/>
                  </a:cubicBezTo>
                  <a:cubicBezTo>
                    <a:pt x="344" y="254"/>
                    <a:pt x="636" y="412"/>
                    <a:pt x="940" y="582"/>
                  </a:cubicBezTo>
                  <a:cubicBezTo>
                    <a:pt x="947" y="585"/>
                    <a:pt x="954" y="587"/>
                    <a:pt x="960" y="587"/>
                  </a:cubicBezTo>
                  <a:cubicBezTo>
                    <a:pt x="997" y="587"/>
                    <a:pt x="1018" y="530"/>
                    <a:pt x="976" y="509"/>
                  </a:cubicBezTo>
                  <a:cubicBezTo>
                    <a:pt x="684" y="339"/>
                    <a:pt x="381" y="168"/>
                    <a:pt x="89" y="11"/>
                  </a:cubicBezTo>
                  <a:cubicBezTo>
                    <a:pt x="80" y="4"/>
                    <a:pt x="70" y="1"/>
                    <a:pt x="6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 name="Google Shape;347;p31"/>
            <p:cNvSpPr/>
            <p:nvPr/>
          </p:nvSpPr>
          <p:spPr>
            <a:xfrm>
              <a:off x="1667266" y="3278860"/>
              <a:ext cx="142062" cy="84653"/>
            </a:xfrm>
            <a:custGeom>
              <a:avLst/>
              <a:gdLst/>
              <a:ahLst/>
              <a:cxnLst/>
              <a:rect l="l" t="t" r="r" b="b"/>
              <a:pathLst>
                <a:path w="1069" h="637" extrusionOk="0">
                  <a:moveTo>
                    <a:pt x="1009" y="0"/>
                  </a:moveTo>
                  <a:cubicBezTo>
                    <a:pt x="997" y="0"/>
                    <a:pt x="986" y="6"/>
                    <a:pt x="978" y="21"/>
                  </a:cubicBezTo>
                  <a:cubicBezTo>
                    <a:pt x="881" y="191"/>
                    <a:pt x="771" y="361"/>
                    <a:pt x="687" y="531"/>
                  </a:cubicBezTo>
                  <a:cubicBezTo>
                    <a:pt x="479" y="410"/>
                    <a:pt x="273" y="275"/>
                    <a:pt x="90" y="118"/>
                  </a:cubicBezTo>
                  <a:cubicBezTo>
                    <a:pt x="82" y="110"/>
                    <a:pt x="73" y="106"/>
                    <a:pt x="64" y="106"/>
                  </a:cubicBezTo>
                  <a:cubicBezTo>
                    <a:pt x="32" y="106"/>
                    <a:pt x="1" y="150"/>
                    <a:pt x="30" y="178"/>
                  </a:cubicBezTo>
                  <a:cubicBezTo>
                    <a:pt x="236" y="348"/>
                    <a:pt x="443" y="494"/>
                    <a:pt x="674" y="629"/>
                  </a:cubicBezTo>
                  <a:cubicBezTo>
                    <a:pt x="682" y="634"/>
                    <a:pt x="690" y="637"/>
                    <a:pt x="697" y="637"/>
                  </a:cubicBezTo>
                  <a:cubicBezTo>
                    <a:pt x="721" y="637"/>
                    <a:pt x="735" y="610"/>
                    <a:pt x="735" y="592"/>
                  </a:cubicBezTo>
                  <a:cubicBezTo>
                    <a:pt x="747" y="592"/>
                    <a:pt x="747" y="580"/>
                    <a:pt x="760" y="580"/>
                  </a:cubicBezTo>
                  <a:lnTo>
                    <a:pt x="1051" y="69"/>
                  </a:lnTo>
                  <a:cubicBezTo>
                    <a:pt x="1069" y="35"/>
                    <a:pt x="1037" y="0"/>
                    <a:pt x="100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 name="Google Shape;348;p31"/>
            <p:cNvSpPr/>
            <p:nvPr/>
          </p:nvSpPr>
          <p:spPr>
            <a:xfrm>
              <a:off x="1575039" y="2611342"/>
              <a:ext cx="156680" cy="89171"/>
            </a:xfrm>
            <a:custGeom>
              <a:avLst/>
              <a:gdLst/>
              <a:ahLst/>
              <a:cxnLst/>
              <a:rect l="l" t="t" r="r" b="b"/>
              <a:pathLst>
                <a:path w="1179" h="671" extrusionOk="0">
                  <a:moveTo>
                    <a:pt x="1119" y="0"/>
                  </a:moveTo>
                  <a:cubicBezTo>
                    <a:pt x="1107" y="0"/>
                    <a:pt x="1096" y="6"/>
                    <a:pt x="1089" y="20"/>
                  </a:cubicBezTo>
                  <a:cubicBezTo>
                    <a:pt x="979" y="215"/>
                    <a:pt x="857" y="398"/>
                    <a:pt x="760" y="592"/>
                  </a:cubicBezTo>
                  <a:cubicBezTo>
                    <a:pt x="760" y="592"/>
                    <a:pt x="748" y="592"/>
                    <a:pt x="748" y="580"/>
                  </a:cubicBezTo>
                  <a:cubicBezTo>
                    <a:pt x="541" y="446"/>
                    <a:pt x="310" y="325"/>
                    <a:pt x="79" y="215"/>
                  </a:cubicBezTo>
                  <a:cubicBezTo>
                    <a:pt x="72" y="212"/>
                    <a:pt x="65" y="210"/>
                    <a:pt x="59" y="210"/>
                  </a:cubicBezTo>
                  <a:cubicBezTo>
                    <a:pt x="22" y="210"/>
                    <a:pt x="1" y="267"/>
                    <a:pt x="43" y="288"/>
                  </a:cubicBezTo>
                  <a:cubicBezTo>
                    <a:pt x="273" y="398"/>
                    <a:pt x="492" y="519"/>
                    <a:pt x="711" y="665"/>
                  </a:cubicBezTo>
                  <a:cubicBezTo>
                    <a:pt x="715" y="669"/>
                    <a:pt x="720" y="670"/>
                    <a:pt x="725" y="670"/>
                  </a:cubicBezTo>
                  <a:cubicBezTo>
                    <a:pt x="737" y="670"/>
                    <a:pt x="752" y="662"/>
                    <a:pt x="760" y="653"/>
                  </a:cubicBezTo>
                  <a:cubicBezTo>
                    <a:pt x="766" y="664"/>
                    <a:pt x="776" y="670"/>
                    <a:pt x="787" y="670"/>
                  </a:cubicBezTo>
                  <a:cubicBezTo>
                    <a:pt x="800" y="670"/>
                    <a:pt x="814" y="661"/>
                    <a:pt x="821" y="641"/>
                  </a:cubicBezTo>
                  <a:cubicBezTo>
                    <a:pt x="943" y="458"/>
                    <a:pt x="1052" y="264"/>
                    <a:pt x="1162" y="69"/>
                  </a:cubicBezTo>
                  <a:cubicBezTo>
                    <a:pt x="1179" y="35"/>
                    <a:pt x="1147" y="0"/>
                    <a:pt x="111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 name="Google Shape;349;p31"/>
            <p:cNvSpPr/>
            <p:nvPr/>
          </p:nvSpPr>
          <p:spPr>
            <a:xfrm>
              <a:off x="1478825" y="2373332"/>
              <a:ext cx="167312" cy="151630"/>
            </a:xfrm>
            <a:custGeom>
              <a:avLst/>
              <a:gdLst/>
              <a:ahLst/>
              <a:cxnLst/>
              <a:rect l="l" t="t" r="r" b="b"/>
              <a:pathLst>
                <a:path w="1259" h="1141" extrusionOk="0">
                  <a:moveTo>
                    <a:pt x="319" y="1"/>
                  </a:moveTo>
                  <a:cubicBezTo>
                    <a:pt x="302" y="1"/>
                    <a:pt x="285" y="11"/>
                    <a:pt x="280" y="36"/>
                  </a:cubicBezTo>
                  <a:cubicBezTo>
                    <a:pt x="268" y="146"/>
                    <a:pt x="256" y="255"/>
                    <a:pt x="256" y="365"/>
                  </a:cubicBezTo>
                  <a:cubicBezTo>
                    <a:pt x="232" y="316"/>
                    <a:pt x="207" y="279"/>
                    <a:pt x="183" y="230"/>
                  </a:cubicBezTo>
                  <a:cubicBezTo>
                    <a:pt x="177" y="218"/>
                    <a:pt x="161" y="212"/>
                    <a:pt x="146" y="212"/>
                  </a:cubicBezTo>
                  <a:cubicBezTo>
                    <a:pt x="131" y="212"/>
                    <a:pt x="116" y="218"/>
                    <a:pt x="110" y="230"/>
                  </a:cubicBezTo>
                  <a:cubicBezTo>
                    <a:pt x="13" y="401"/>
                    <a:pt x="0" y="608"/>
                    <a:pt x="97" y="778"/>
                  </a:cubicBezTo>
                  <a:cubicBezTo>
                    <a:pt x="108" y="792"/>
                    <a:pt x="122" y="798"/>
                    <a:pt x="136" y="798"/>
                  </a:cubicBezTo>
                  <a:cubicBezTo>
                    <a:pt x="169" y="798"/>
                    <a:pt x="200" y="764"/>
                    <a:pt x="183" y="729"/>
                  </a:cubicBezTo>
                  <a:cubicBezTo>
                    <a:pt x="122" y="608"/>
                    <a:pt x="110" y="486"/>
                    <a:pt x="146" y="365"/>
                  </a:cubicBezTo>
                  <a:lnTo>
                    <a:pt x="146" y="365"/>
                  </a:lnTo>
                  <a:lnTo>
                    <a:pt x="256" y="584"/>
                  </a:lnTo>
                  <a:cubicBezTo>
                    <a:pt x="268" y="595"/>
                    <a:pt x="268" y="595"/>
                    <a:pt x="280" y="595"/>
                  </a:cubicBezTo>
                  <a:cubicBezTo>
                    <a:pt x="256" y="620"/>
                    <a:pt x="256" y="644"/>
                    <a:pt x="280" y="657"/>
                  </a:cubicBezTo>
                  <a:cubicBezTo>
                    <a:pt x="584" y="802"/>
                    <a:pt x="888" y="960"/>
                    <a:pt x="1180" y="1130"/>
                  </a:cubicBezTo>
                  <a:cubicBezTo>
                    <a:pt x="1190" y="1137"/>
                    <a:pt x="1199" y="1140"/>
                    <a:pt x="1207" y="1140"/>
                  </a:cubicBezTo>
                  <a:cubicBezTo>
                    <a:pt x="1240" y="1140"/>
                    <a:pt x="1258" y="1087"/>
                    <a:pt x="1229" y="1057"/>
                  </a:cubicBezTo>
                  <a:cubicBezTo>
                    <a:pt x="937" y="887"/>
                    <a:pt x="645" y="729"/>
                    <a:pt x="329" y="595"/>
                  </a:cubicBezTo>
                  <a:cubicBezTo>
                    <a:pt x="341" y="584"/>
                    <a:pt x="353" y="571"/>
                    <a:pt x="341" y="559"/>
                  </a:cubicBezTo>
                  <a:cubicBezTo>
                    <a:pt x="329" y="389"/>
                    <a:pt x="341" y="230"/>
                    <a:pt x="365" y="60"/>
                  </a:cubicBezTo>
                  <a:cubicBezTo>
                    <a:pt x="373" y="24"/>
                    <a:pt x="345" y="1"/>
                    <a:pt x="31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 name="Google Shape;350;p31"/>
            <p:cNvSpPr/>
            <p:nvPr/>
          </p:nvSpPr>
          <p:spPr>
            <a:xfrm>
              <a:off x="1528128" y="2429147"/>
              <a:ext cx="119603" cy="67642"/>
            </a:xfrm>
            <a:custGeom>
              <a:avLst/>
              <a:gdLst/>
              <a:ahLst/>
              <a:cxnLst/>
              <a:rect l="l" t="t" r="r" b="b"/>
              <a:pathLst>
                <a:path w="900" h="509" extrusionOk="0">
                  <a:moveTo>
                    <a:pt x="71" y="0"/>
                  </a:moveTo>
                  <a:cubicBezTo>
                    <a:pt x="31" y="0"/>
                    <a:pt x="1" y="57"/>
                    <a:pt x="43" y="78"/>
                  </a:cubicBezTo>
                  <a:cubicBezTo>
                    <a:pt x="310" y="200"/>
                    <a:pt x="566" y="345"/>
                    <a:pt x="809" y="504"/>
                  </a:cubicBezTo>
                  <a:cubicBezTo>
                    <a:pt x="816" y="507"/>
                    <a:pt x="823" y="509"/>
                    <a:pt x="829" y="509"/>
                  </a:cubicBezTo>
                  <a:cubicBezTo>
                    <a:pt x="870" y="509"/>
                    <a:pt x="900" y="452"/>
                    <a:pt x="858" y="431"/>
                  </a:cubicBezTo>
                  <a:cubicBezTo>
                    <a:pt x="615" y="272"/>
                    <a:pt x="359" y="127"/>
                    <a:pt x="91" y="5"/>
                  </a:cubicBezTo>
                  <a:cubicBezTo>
                    <a:pt x="85" y="2"/>
                    <a:pt x="78" y="0"/>
                    <a:pt x="7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 name="Google Shape;351;p31"/>
            <p:cNvSpPr/>
            <p:nvPr/>
          </p:nvSpPr>
          <p:spPr>
            <a:xfrm>
              <a:off x="1523875" y="2211735"/>
              <a:ext cx="86646" cy="58871"/>
            </a:xfrm>
            <a:custGeom>
              <a:avLst/>
              <a:gdLst/>
              <a:ahLst/>
              <a:cxnLst/>
              <a:rect l="l" t="t" r="r" b="b"/>
              <a:pathLst>
                <a:path w="652" h="443" extrusionOk="0">
                  <a:moveTo>
                    <a:pt x="67" y="0"/>
                  </a:moveTo>
                  <a:cubicBezTo>
                    <a:pt x="29" y="0"/>
                    <a:pt x="1" y="44"/>
                    <a:pt x="39" y="73"/>
                  </a:cubicBezTo>
                  <a:cubicBezTo>
                    <a:pt x="196" y="206"/>
                    <a:pt x="367" y="328"/>
                    <a:pt x="561" y="437"/>
                  </a:cubicBezTo>
                  <a:cubicBezTo>
                    <a:pt x="568" y="441"/>
                    <a:pt x="575" y="442"/>
                    <a:pt x="581" y="442"/>
                  </a:cubicBezTo>
                  <a:cubicBezTo>
                    <a:pt x="621" y="442"/>
                    <a:pt x="652" y="384"/>
                    <a:pt x="610" y="352"/>
                  </a:cubicBezTo>
                  <a:cubicBezTo>
                    <a:pt x="428" y="255"/>
                    <a:pt x="258" y="146"/>
                    <a:pt x="99" y="11"/>
                  </a:cubicBezTo>
                  <a:cubicBezTo>
                    <a:pt x="88" y="4"/>
                    <a:pt x="77" y="0"/>
                    <a:pt x="6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 name="Google Shape;352;p31"/>
            <p:cNvSpPr/>
            <p:nvPr/>
          </p:nvSpPr>
          <p:spPr>
            <a:xfrm>
              <a:off x="1464738" y="2057846"/>
              <a:ext cx="108706" cy="47841"/>
            </a:xfrm>
            <a:custGeom>
              <a:avLst/>
              <a:gdLst/>
              <a:ahLst/>
              <a:cxnLst/>
              <a:rect l="l" t="t" r="r" b="b"/>
              <a:pathLst>
                <a:path w="818" h="360" extrusionOk="0">
                  <a:moveTo>
                    <a:pt x="58" y="1"/>
                  </a:moveTo>
                  <a:cubicBezTo>
                    <a:pt x="8" y="1"/>
                    <a:pt x="1" y="65"/>
                    <a:pt x="46" y="87"/>
                  </a:cubicBezTo>
                  <a:cubicBezTo>
                    <a:pt x="276" y="160"/>
                    <a:pt x="508" y="245"/>
                    <a:pt x="739" y="355"/>
                  </a:cubicBezTo>
                  <a:cubicBezTo>
                    <a:pt x="745" y="358"/>
                    <a:pt x="752" y="360"/>
                    <a:pt x="758" y="360"/>
                  </a:cubicBezTo>
                  <a:cubicBezTo>
                    <a:pt x="796" y="360"/>
                    <a:pt x="817" y="303"/>
                    <a:pt x="776" y="282"/>
                  </a:cubicBezTo>
                  <a:cubicBezTo>
                    <a:pt x="544" y="172"/>
                    <a:pt x="313" y="87"/>
                    <a:pt x="70" y="2"/>
                  </a:cubicBezTo>
                  <a:cubicBezTo>
                    <a:pt x="66" y="1"/>
                    <a:pt x="61" y="1"/>
                    <a:pt x="5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 name="Google Shape;353;p31"/>
            <p:cNvSpPr/>
            <p:nvPr/>
          </p:nvSpPr>
          <p:spPr>
            <a:xfrm>
              <a:off x="1495968" y="2044557"/>
              <a:ext cx="90898" cy="34818"/>
            </a:xfrm>
            <a:custGeom>
              <a:avLst/>
              <a:gdLst/>
              <a:ahLst/>
              <a:cxnLst/>
              <a:rect l="l" t="t" r="r" b="b"/>
              <a:pathLst>
                <a:path w="684" h="262" extrusionOk="0">
                  <a:moveTo>
                    <a:pt x="58" y="0"/>
                  </a:moveTo>
                  <a:cubicBezTo>
                    <a:pt x="12" y="0"/>
                    <a:pt x="0" y="69"/>
                    <a:pt x="54" y="90"/>
                  </a:cubicBezTo>
                  <a:cubicBezTo>
                    <a:pt x="236" y="139"/>
                    <a:pt x="419" y="199"/>
                    <a:pt x="614" y="260"/>
                  </a:cubicBezTo>
                  <a:cubicBezTo>
                    <a:pt x="617" y="261"/>
                    <a:pt x="620" y="261"/>
                    <a:pt x="623" y="261"/>
                  </a:cubicBezTo>
                  <a:cubicBezTo>
                    <a:pt x="665" y="261"/>
                    <a:pt x="683" y="187"/>
                    <a:pt x="638" y="175"/>
                  </a:cubicBezTo>
                  <a:cubicBezTo>
                    <a:pt x="443" y="114"/>
                    <a:pt x="260" y="53"/>
                    <a:pt x="78" y="5"/>
                  </a:cubicBezTo>
                  <a:cubicBezTo>
                    <a:pt x="71" y="2"/>
                    <a:pt x="64" y="0"/>
                    <a:pt x="5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 name="Google Shape;354;p31"/>
            <p:cNvSpPr/>
            <p:nvPr/>
          </p:nvSpPr>
          <p:spPr>
            <a:xfrm>
              <a:off x="1460220" y="1858774"/>
              <a:ext cx="93955" cy="38406"/>
            </a:xfrm>
            <a:custGeom>
              <a:avLst/>
              <a:gdLst/>
              <a:ahLst/>
              <a:cxnLst/>
              <a:rect l="l" t="t" r="r" b="b"/>
              <a:pathLst>
                <a:path w="707" h="289" extrusionOk="0">
                  <a:moveTo>
                    <a:pt x="47" y="0"/>
                  </a:moveTo>
                  <a:cubicBezTo>
                    <a:pt x="5" y="0"/>
                    <a:pt x="0" y="68"/>
                    <a:pt x="43" y="89"/>
                  </a:cubicBezTo>
                  <a:cubicBezTo>
                    <a:pt x="237" y="150"/>
                    <a:pt x="432" y="223"/>
                    <a:pt x="639" y="284"/>
                  </a:cubicBezTo>
                  <a:cubicBezTo>
                    <a:pt x="645" y="287"/>
                    <a:pt x="651" y="288"/>
                    <a:pt x="656" y="288"/>
                  </a:cubicBezTo>
                  <a:cubicBezTo>
                    <a:pt x="693" y="288"/>
                    <a:pt x="706" y="222"/>
                    <a:pt x="664" y="211"/>
                  </a:cubicBezTo>
                  <a:cubicBezTo>
                    <a:pt x="456" y="138"/>
                    <a:pt x="262" y="65"/>
                    <a:pt x="67" y="4"/>
                  </a:cubicBezTo>
                  <a:cubicBezTo>
                    <a:pt x="60" y="1"/>
                    <a:pt x="53" y="0"/>
                    <a:pt x="4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 name="Google Shape;355;p31"/>
            <p:cNvSpPr/>
            <p:nvPr/>
          </p:nvSpPr>
          <p:spPr>
            <a:xfrm>
              <a:off x="1451449" y="1691064"/>
              <a:ext cx="88374" cy="27907"/>
            </a:xfrm>
            <a:custGeom>
              <a:avLst/>
              <a:gdLst/>
              <a:ahLst/>
              <a:cxnLst/>
              <a:rect l="l" t="t" r="r" b="b"/>
              <a:pathLst>
                <a:path w="665" h="210" extrusionOk="0">
                  <a:moveTo>
                    <a:pt x="40" y="1"/>
                  </a:moveTo>
                  <a:cubicBezTo>
                    <a:pt x="0" y="1"/>
                    <a:pt x="3" y="86"/>
                    <a:pt x="49" y="86"/>
                  </a:cubicBezTo>
                  <a:cubicBezTo>
                    <a:pt x="231" y="111"/>
                    <a:pt x="413" y="148"/>
                    <a:pt x="595" y="208"/>
                  </a:cubicBezTo>
                  <a:cubicBezTo>
                    <a:pt x="599" y="209"/>
                    <a:pt x="602" y="209"/>
                    <a:pt x="605" y="209"/>
                  </a:cubicBezTo>
                  <a:cubicBezTo>
                    <a:pt x="647" y="209"/>
                    <a:pt x="665" y="134"/>
                    <a:pt x="620" y="123"/>
                  </a:cubicBezTo>
                  <a:cubicBezTo>
                    <a:pt x="438" y="62"/>
                    <a:pt x="243" y="26"/>
                    <a:pt x="49" y="2"/>
                  </a:cubicBezTo>
                  <a:cubicBezTo>
                    <a:pt x="46" y="1"/>
                    <a:pt x="43" y="1"/>
                    <a:pt x="4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 name="Google Shape;356;p31"/>
            <p:cNvSpPr/>
            <p:nvPr/>
          </p:nvSpPr>
          <p:spPr>
            <a:xfrm>
              <a:off x="1570254" y="1677641"/>
              <a:ext cx="100201" cy="62858"/>
            </a:xfrm>
            <a:custGeom>
              <a:avLst/>
              <a:gdLst/>
              <a:ahLst/>
              <a:cxnLst/>
              <a:rect l="l" t="t" r="r" b="b"/>
              <a:pathLst>
                <a:path w="754" h="473" extrusionOk="0">
                  <a:moveTo>
                    <a:pt x="683" y="0"/>
                  </a:moveTo>
                  <a:cubicBezTo>
                    <a:pt x="676" y="0"/>
                    <a:pt x="669" y="2"/>
                    <a:pt x="663" y="5"/>
                  </a:cubicBezTo>
                  <a:cubicBezTo>
                    <a:pt x="444" y="127"/>
                    <a:pt x="236" y="249"/>
                    <a:pt x="42" y="395"/>
                  </a:cubicBezTo>
                  <a:cubicBezTo>
                    <a:pt x="0" y="415"/>
                    <a:pt x="22" y="472"/>
                    <a:pt x="59" y="472"/>
                  </a:cubicBezTo>
                  <a:cubicBezTo>
                    <a:pt x="65" y="472"/>
                    <a:pt x="72" y="471"/>
                    <a:pt x="79" y="467"/>
                  </a:cubicBezTo>
                  <a:cubicBezTo>
                    <a:pt x="285" y="322"/>
                    <a:pt x="492" y="200"/>
                    <a:pt x="711" y="78"/>
                  </a:cubicBezTo>
                  <a:cubicBezTo>
                    <a:pt x="753" y="57"/>
                    <a:pt x="723" y="0"/>
                    <a:pt x="68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 name="Google Shape;357;p31"/>
            <p:cNvSpPr/>
            <p:nvPr/>
          </p:nvSpPr>
          <p:spPr>
            <a:xfrm>
              <a:off x="1548327" y="2800846"/>
              <a:ext cx="333693" cy="174488"/>
            </a:xfrm>
            <a:custGeom>
              <a:avLst/>
              <a:gdLst/>
              <a:ahLst/>
              <a:cxnLst/>
              <a:rect l="l" t="t" r="r" b="b"/>
              <a:pathLst>
                <a:path w="2511" h="1313" extrusionOk="0">
                  <a:moveTo>
                    <a:pt x="507" y="0"/>
                  </a:moveTo>
                  <a:cubicBezTo>
                    <a:pt x="500" y="0"/>
                    <a:pt x="494" y="2"/>
                    <a:pt x="487" y="5"/>
                  </a:cubicBezTo>
                  <a:cubicBezTo>
                    <a:pt x="280" y="151"/>
                    <a:pt x="207" y="419"/>
                    <a:pt x="292" y="637"/>
                  </a:cubicBezTo>
                  <a:cubicBezTo>
                    <a:pt x="256" y="626"/>
                    <a:pt x="220" y="601"/>
                    <a:pt x="195" y="577"/>
                  </a:cubicBezTo>
                  <a:cubicBezTo>
                    <a:pt x="207" y="553"/>
                    <a:pt x="207" y="540"/>
                    <a:pt x="183" y="529"/>
                  </a:cubicBezTo>
                  <a:cubicBezTo>
                    <a:pt x="171" y="516"/>
                    <a:pt x="171" y="516"/>
                    <a:pt x="158" y="516"/>
                  </a:cubicBezTo>
                  <a:cubicBezTo>
                    <a:pt x="134" y="456"/>
                    <a:pt x="134" y="394"/>
                    <a:pt x="171" y="334"/>
                  </a:cubicBezTo>
                  <a:cubicBezTo>
                    <a:pt x="189" y="297"/>
                    <a:pt x="159" y="260"/>
                    <a:pt x="121" y="260"/>
                  </a:cubicBezTo>
                  <a:cubicBezTo>
                    <a:pt x="110" y="260"/>
                    <a:pt x="97" y="264"/>
                    <a:pt x="85" y="273"/>
                  </a:cubicBezTo>
                  <a:cubicBezTo>
                    <a:pt x="1" y="346"/>
                    <a:pt x="1" y="480"/>
                    <a:pt x="74" y="553"/>
                  </a:cubicBezTo>
                  <a:cubicBezTo>
                    <a:pt x="110" y="626"/>
                    <a:pt x="158" y="686"/>
                    <a:pt x="231" y="723"/>
                  </a:cubicBezTo>
                  <a:cubicBezTo>
                    <a:pt x="220" y="735"/>
                    <a:pt x="220" y="759"/>
                    <a:pt x="244" y="783"/>
                  </a:cubicBezTo>
                  <a:cubicBezTo>
                    <a:pt x="511" y="954"/>
                    <a:pt x="791" y="1124"/>
                    <a:pt x="1082" y="1283"/>
                  </a:cubicBezTo>
                  <a:lnTo>
                    <a:pt x="1095" y="1283"/>
                  </a:lnTo>
                  <a:cubicBezTo>
                    <a:pt x="1119" y="1294"/>
                    <a:pt x="1131" y="1307"/>
                    <a:pt x="1144" y="1307"/>
                  </a:cubicBezTo>
                  <a:cubicBezTo>
                    <a:pt x="1151" y="1311"/>
                    <a:pt x="1159" y="1312"/>
                    <a:pt x="1166" y="1312"/>
                  </a:cubicBezTo>
                  <a:cubicBezTo>
                    <a:pt x="1202" y="1312"/>
                    <a:pt x="1223" y="1264"/>
                    <a:pt x="1192" y="1234"/>
                  </a:cubicBezTo>
                  <a:cubicBezTo>
                    <a:pt x="1204" y="1234"/>
                    <a:pt x="1204" y="1234"/>
                    <a:pt x="1217" y="1221"/>
                  </a:cubicBezTo>
                  <a:cubicBezTo>
                    <a:pt x="1223" y="1233"/>
                    <a:pt x="1235" y="1239"/>
                    <a:pt x="1248" y="1239"/>
                  </a:cubicBezTo>
                  <a:cubicBezTo>
                    <a:pt x="1262" y="1239"/>
                    <a:pt x="1278" y="1233"/>
                    <a:pt x="1290" y="1221"/>
                  </a:cubicBezTo>
                  <a:cubicBezTo>
                    <a:pt x="1290" y="1197"/>
                    <a:pt x="1301" y="1173"/>
                    <a:pt x="1314" y="1161"/>
                  </a:cubicBezTo>
                  <a:cubicBezTo>
                    <a:pt x="1703" y="893"/>
                    <a:pt x="2092" y="613"/>
                    <a:pt x="2469" y="334"/>
                  </a:cubicBezTo>
                  <a:cubicBezTo>
                    <a:pt x="2511" y="313"/>
                    <a:pt x="2481" y="256"/>
                    <a:pt x="2440" y="256"/>
                  </a:cubicBezTo>
                  <a:cubicBezTo>
                    <a:pt x="2434" y="256"/>
                    <a:pt x="2427" y="258"/>
                    <a:pt x="2420" y="261"/>
                  </a:cubicBezTo>
                  <a:cubicBezTo>
                    <a:pt x="2080" y="492"/>
                    <a:pt x="1739" y="735"/>
                    <a:pt x="1411" y="978"/>
                  </a:cubicBezTo>
                  <a:lnTo>
                    <a:pt x="1484" y="796"/>
                  </a:lnTo>
                  <a:cubicBezTo>
                    <a:pt x="1501" y="764"/>
                    <a:pt x="1473" y="731"/>
                    <a:pt x="1446" y="731"/>
                  </a:cubicBezTo>
                  <a:cubicBezTo>
                    <a:pt x="1433" y="731"/>
                    <a:pt x="1419" y="739"/>
                    <a:pt x="1411" y="759"/>
                  </a:cubicBezTo>
                  <a:cubicBezTo>
                    <a:pt x="1363" y="869"/>
                    <a:pt x="1301" y="978"/>
                    <a:pt x="1253" y="1088"/>
                  </a:cubicBezTo>
                  <a:cubicBezTo>
                    <a:pt x="1204" y="1124"/>
                    <a:pt x="1155" y="1148"/>
                    <a:pt x="1107" y="1185"/>
                  </a:cubicBezTo>
                  <a:cubicBezTo>
                    <a:pt x="852" y="1051"/>
                    <a:pt x="596" y="905"/>
                    <a:pt x="353" y="747"/>
                  </a:cubicBezTo>
                  <a:lnTo>
                    <a:pt x="377" y="747"/>
                  </a:lnTo>
                  <a:cubicBezTo>
                    <a:pt x="414" y="747"/>
                    <a:pt x="438" y="710"/>
                    <a:pt x="414" y="674"/>
                  </a:cubicBezTo>
                  <a:lnTo>
                    <a:pt x="414" y="674"/>
                  </a:lnTo>
                  <a:cubicBezTo>
                    <a:pt x="657" y="832"/>
                    <a:pt x="901" y="978"/>
                    <a:pt x="1144" y="1124"/>
                  </a:cubicBezTo>
                  <a:cubicBezTo>
                    <a:pt x="1151" y="1127"/>
                    <a:pt x="1157" y="1129"/>
                    <a:pt x="1164" y="1129"/>
                  </a:cubicBezTo>
                  <a:cubicBezTo>
                    <a:pt x="1204" y="1129"/>
                    <a:pt x="1234" y="1072"/>
                    <a:pt x="1192" y="1051"/>
                  </a:cubicBezTo>
                  <a:cubicBezTo>
                    <a:pt x="949" y="893"/>
                    <a:pt x="706" y="747"/>
                    <a:pt x="450" y="601"/>
                  </a:cubicBezTo>
                  <a:cubicBezTo>
                    <a:pt x="443" y="594"/>
                    <a:pt x="436" y="591"/>
                    <a:pt x="429" y="591"/>
                  </a:cubicBezTo>
                  <a:cubicBezTo>
                    <a:pt x="413" y="591"/>
                    <a:pt x="398" y="609"/>
                    <a:pt x="390" y="626"/>
                  </a:cubicBezTo>
                  <a:cubicBezTo>
                    <a:pt x="304" y="443"/>
                    <a:pt x="353" y="212"/>
                    <a:pt x="536" y="78"/>
                  </a:cubicBezTo>
                  <a:cubicBezTo>
                    <a:pt x="567" y="57"/>
                    <a:pt x="544" y="0"/>
                    <a:pt x="50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 name="Google Shape;358;p31"/>
            <p:cNvSpPr/>
            <p:nvPr/>
          </p:nvSpPr>
          <p:spPr>
            <a:xfrm>
              <a:off x="1903548" y="4312362"/>
              <a:ext cx="220336" cy="201864"/>
            </a:xfrm>
            <a:custGeom>
              <a:avLst/>
              <a:gdLst/>
              <a:ahLst/>
              <a:cxnLst/>
              <a:rect l="l" t="t" r="r" b="b"/>
              <a:pathLst>
                <a:path w="1658" h="1519" extrusionOk="0">
                  <a:moveTo>
                    <a:pt x="1341" y="586"/>
                  </a:moveTo>
                  <a:lnTo>
                    <a:pt x="1328" y="598"/>
                  </a:lnTo>
                  <a:lnTo>
                    <a:pt x="1328" y="586"/>
                  </a:lnTo>
                  <a:close/>
                  <a:moveTo>
                    <a:pt x="1092" y="0"/>
                  </a:moveTo>
                  <a:cubicBezTo>
                    <a:pt x="1066" y="0"/>
                    <a:pt x="1041" y="21"/>
                    <a:pt x="1049" y="51"/>
                  </a:cubicBezTo>
                  <a:cubicBezTo>
                    <a:pt x="1085" y="184"/>
                    <a:pt x="1134" y="319"/>
                    <a:pt x="1182" y="452"/>
                  </a:cubicBezTo>
                  <a:cubicBezTo>
                    <a:pt x="1182" y="476"/>
                    <a:pt x="1195" y="513"/>
                    <a:pt x="1207" y="549"/>
                  </a:cubicBezTo>
                  <a:cubicBezTo>
                    <a:pt x="927" y="684"/>
                    <a:pt x="636" y="830"/>
                    <a:pt x="368" y="987"/>
                  </a:cubicBezTo>
                  <a:cubicBezTo>
                    <a:pt x="361" y="984"/>
                    <a:pt x="355" y="982"/>
                    <a:pt x="349" y="982"/>
                  </a:cubicBezTo>
                  <a:cubicBezTo>
                    <a:pt x="336" y="982"/>
                    <a:pt x="328" y="991"/>
                    <a:pt x="319" y="1000"/>
                  </a:cubicBezTo>
                  <a:lnTo>
                    <a:pt x="319" y="1011"/>
                  </a:lnTo>
                  <a:cubicBezTo>
                    <a:pt x="271" y="1036"/>
                    <a:pt x="234" y="1060"/>
                    <a:pt x="198" y="1084"/>
                  </a:cubicBezTo>
                  <a:lnTo>
                    <a:pt x="417" y="757"/>
                  </a:lnTo>
                  <a:cubicBezTo>
                    <a:pt x="433" y="724"/>
                    <a:pt x="406" y="697"/>
                    <a:pt x="375" y="697"/>
                  </a:cubicBezTo>
                  <a:cubicBezTo>
                    <a:pt x="359" y="697"/>
                    <a:pt x="343" y="703"/>
                    <a:pt x="331" y="720"/>
                  </a:cubicBezTo>
                  <a:cubicBezTo>
                    <a:pt x="234" y="866"/>
                    <a:pt x="125" y="1011"/>
                    <a:pt x="27" y="1170"/>
                  </a:cubicBezTo>
                  <a:cubicBezTo>
                    <a:pt x="1" y="1205"/>
                    <a:pt x="31" y="1233"/>
                    <a:pt x="64" y="1233"/>
                  </a:cubicBezTo>
                  <a:cubicBezTo>
                    <a:pt x="77" y="1233"/>
                    <a:pt x="90" y="1229"/>
                    <a:pt x="100" y="1219"/>
                  </a:cubicBezTo>
                  <a:cubicBezTo>
                    <a:pt x="125" y="1182"/>
                    <a:pt x="136" y="1157"/>
                    <a:pt x="161" y="1121"/>
                  </a:cubicBezTo>
                  <a:cubicBezTo>
                    <a:pt x="161" y="1157"/>
                    <a:pt x="198" y="1170"/>
                    <a:pt x="222" y="1170"/>
                  </a:cubicBezTo>
                  <a:cubicBezTo>
                    <a:pt x="173" y="1255"/>
                    <a:pt x="112" y="1352"/>
                    <a:pt x="63" y="1449"/>
                  </a:cubicBezTo>
                  <a:cubicBezTo>
                    <a:pt x="46" y="1484"/>
                    <a:pt x="78" y="1518"/>
                    <a:pt x="106" y="1518"/>
                  </a:cubicBezTo>
                  <a:cubicBezTo>
                    <a:pt x="118" y="1518"/>
                    <a:pt x="129" y="1512"/>
                    <a:pt x="136" y="1498"/>
                  </a:cubicBezTo>
                  <a:cubicBezTo>
                    <a:pt x="222" y="1365"/>
                    <a:pt x="295" y="1230"/>
                    <a:pt x="368" y="1097"/>
                  </a:cubicBezTo>
                  <a:cubicBezTo>
                    <a:pt x="660" y="963"/>
                    <a:pt x="952" y="805"/>
                    <a:pt x="1244" y="635"/>
                  </a:cubicBezTo>
                  <a:lnTo>
                    <a:pt x="1244" y="647"/>
                  </a:lnTo>
                  <a:cubicBezTo>
                    <a:pt x="963" y="805"/>
                    <a:pt x="696" y="963"/>
                    <a:pt x="428" y="1121"/>
                  </a:cubicBezTo>
                  <a:cubicBezTo>
                    <a:pt x="386" y="1152"/>
                    <a:pt x="417" y="1211"/>
                    <a:pt x="457" y="1211"/>
                  </a:cubicBezTo>
                  <a:cubicBezTo>
                    <a:pt x="463" y="1211"/>
                    <a:pt x="470" y="1209"/>
                    <a:pt x="477" y="1206"/>
                  </a:cubicBezTo>
                  <a:cubicBezTo>
                    <a:pt x="757" y="1048"/>
                    <a:pt x="1036" y="878"/>
                    <a:pt x="1304" y="708"/>
                  </a:cubicBezTo>
                  <a:cubicBezTo>
                    <a:pt x="1317" y="715"/>
                    <a:pt x="1329" y="718"/>
                    <a:pt x="1340" y="718"/>
                  </a:cubicBezTo>
                  <a:cubicBezTo>
                    <a:pt x="1411" y="718"/>
                    <a:pt x="1441" y="596"/>
                    <a:pt x="1462" y="501"/>
                  </a:cubicBezTo>
                  <a:cubicBezTo>
                    <a:pt x="1462" y="513"/>
                    <a:pt x="1474" y="513"/>
                    <a:pt x="1474" y="525"/>
                  </a:cubicBezTo>
                  <a:cubicBezTo>
                    <a:pt x="1486" y="531"/>
                    <a:pt x="1498" y="534"/>
                    <a:pt x="1511" y="534"/>
                  </a:cubicBezTo>
                  <a:cubicBezTo>
                    <a:pt x="1523" y="534"/>
                    <a:pt x="1535" y="531"/>
                    <a:pt x="1547" y="525"/>
                  </a:cubicBezTo>
                  <a:cubicBezTo>
                    <a:pt x="1657" y="403"/>
                    <a:pt x="1644" y="209"/>
                    <a:pt x="1498" y="124"/>
                  </a:cubicBezTo>
                  <a:cubicBezTo>
                    <a:pt x="1490" y="121"/>
                    <a:pt x="1482" y="119"/>
                    <a:pt x="1475" y="119"/>
                  </a:cubicBezTo>
                  <a:cubicBezTo>
                    <a:pt x="1430" y="119"/>
                    <a:pt x="1408" y="176"/>
                    <a:pt x="1450" y="197"/>
                  </a:cubicBezTo>
                  <a:cubicBezTo>
                    <a:pt x="1523" y="257"/>
                    <a:pt x="1535" y="343"/>
                    <a:pt x="1498" y="416"/>
                  </a:cubicBezTo>
                  <a:cubicBezTo>
                    <a:pt x="1487" y="403"/>
                    <a:pt x="1474" y="379"/>
                    <a:pt x="1462" y="367"/>
                  </a:cubicBezTo>
                  <a:cubicBezTo>
                    <a:pt x="1454" y="359"/>
                    <a:pt x="1442" y="355"/>
                    <a:pt x="1430" y="355"/>
                  </a:cubicBezTo>
                  <a:cubicBezTo>
                    <a:pt x="1410" y="355"/>
                    <a:pt x="1390" y="368"/>
                    <a:pt x="1390" y="392"/>
                  </a:cubicBezTo>
                  <a:cubicBezTo>
                    <a:pt x="1377" y="428"/>
                    <a:pt x="1377" y="501"/>
                    <a:pt x="1353" y="549"/>
                  </a:cubicBezTo>
                  <a:cubicBezTo>
                    <a:pt x="1353" y="522"/>
                    <a:pt x="1339" y="509"/>
                    <a:pt x="1317" y="509"/>
                  </a:cubicBezTo>
                  <a:cubicBezTo>
                    <a:pt x="1310" y="509"/>
                    <a:pt x="1301" y="510"/>
                    <a:pt x="1292" y="513"/>
                  </a:cubicBezTo>
                  <a:cubicBezTo>
                    <a:pt x="1280" y="489"/>
                    <a:pt x="1280" y="465"/>
                    <a:pt x="1280" y="452"/>
                  </a:cubicBezTo>
                  <a:cubicBezTo>
                    <a:pt x="1231" y="306"/>
                    <a:pt x="1182" y="173"/>
                    <a:pt x="1134" y="27"/>
                  </a:cubicBezTo>
                  <a:cubicBezTo>
                    <a:pt x="1124" y="8"/>
                    <a:pt x="1108" y="0"/>
                    <a:pt x="109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 name="Google Shape;359;p31"/>
            <p:cNvSpPr/>
            <p:nvPr/>
          </p:nvSpPr>
          <p:spPr>
            <a:xfrm>
              <a:off x="3788890" y="1325610"/>
              <a:ext cx="23123" cy="53556"/>
            </a:xfrm>
            <a:custGeom>
              <a:avLst/>
              <a:gdLst/>
              <a:ahLst/>
              <a:cxnLst/>
              <a:rect l="l" t="t" r="r" b="b"/>
              <a:pathLst>
                <a:path w="174" h="403" extrusionOk="0">
                  <a:moveTo>
                    <a:pt x="57" y="1"/>
                  </a:moveTo>
                  <a:cubicBezTo>
                    <a:pt x="30" y="1"/>
                    <a:pt x="1" y="22"/>
                    <a:pt x="8" y="52"/>
                  </a:cubicBezTo>
                  <a:cubicBezTo>
                    <a:pt x="32" y="161"/>
                    <a:pt x="57" y="258"/>
                    <a:pt x="81" y="368"/>
                  </a:cubicBezTo>
                  <a:cubicBezTo>
                    <a:pt x="86" y="392"/>
                    <a:pt x="103" y="403"/>
                    <a:pt x="120" y="403"/>
                  </a:cubicBezTo>
                  <a:cubicBezTo>
                    <a:pt x="146" y="403"/>
                    <a:pt x="174" y="380"/>
                    <a:pt x="167" y="344"/>
                  </a:cubicBezTo>
                  <a:cubicBezTo>
                    <a:pt x="142" y="246"/>
                    <a:pt x="118" y="136"/>
                    <a:pt x="94" y="27"/>
                  </a:cubicBezTo>
                  <a:cubicBezTo>
                    <a:pt x="89" y="9"/>
                    <a:pt x="73" y="1"/>
                    <a:pt x="5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 name="Google Shape;360;p31"/>
            <p:cNvSpPr/>
            <p:nvPr/>
          </p:nvSpPr>
          <p:spPr>
            <a:xfrm>
              <a:off x="3816399" y="1307802"/>
              <a:ext cx="65117" cy="219406"/>
            </a:xfrm>
            <a:custGeom>
              <a:avLst/>
              <a:gdLst/>
              <a:ahLst/>
              <a:cxnLst/>
              <a:rect l="l" t="t" r="r" b="b"/>
              <a:pathLst>
                <a:path w="490" h="1651" extrusionOk="0">
                  <a:moveTo>
                    <a:pt x="51" y="1"/>
                  </a:moveTo>
                  <a:cubicBezTo>
                    <a:pt x="25" y="1"/>
                    <a:pt x="0" y="21"/>
                    <a:pt x="8" y="52"/>
                  </a:cubicBezTo>
                  <a:cubicBezTo>
                    <a:pt x="130" y="575"/>
                    <a:pt x="263" y="1097"/>
                    <a:pt x="397" y="1621"/>
                  </a:cubicBezTo>
                  <a:cubicBezTo>
                    <a:pt x="402" y="1641"/>
                    <a:pt x="420" y="1651"/>
                    <a:pt x="438" y="1651"/>
                  </a:cubicBezTo>
                  <a:cubicBezTo>
                    <a:pt x="463" y="1651"/>
                    <a:pt x="489" y="1632"/>
                    <a:pt x="482" y="1597"/>
                  </a:cubicBezTo>
                  <a:cubicBezTo>
                    <a:pt x="349" y="1073"/>
                    <a:pt x="215" y="551"/>
                    <a:pt x="93" y="27"/>
                  </a:cubicBezTo>
                  <a:cubicBezTo>
                    <a:pt x="84" y="9"/>
                    <a:pt x="67" y="1"/>
                    <a:pt x="5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 name="Google Shape;361;p31"/>
            <p:cNvSpPr/>
            <p:nvPr/>
          </p:nvSpPr>
          <p:spPr>
            <a:xfrm>
              <a:off x="3650018" y="1348733"/>
              <a:ext cx="27376" cy="48772"/>
            </a:xfrm>
            <a:custGeom>
              <a:avLst/>
              <a:gdLst/>
              <a:ahLst/>
              <a:cxnLst/>
              <a:rect l="l" t="t" r="r" b="b"/>
              <a:pathLst>
                <a:path w="206" h="367" extrusionOk="0">
                  <a:moveTo>
                    <a:pt x="53" y="1"/>
                  </a:moveTo>
                  <a:cubicBezTo>
                    <a:pt x="28" y="1"/>
                    <a:pt x="0" y="24"/>
                    <a:pt x="7" y="60"/>
                  </a:cubicBezTo>
                  <a:cubicBezTo>
                    <a:pt x="44" y="145"/>
                    <a:pt x="68" y="243"/>
                    <a:pt x="104" y="340"/>
                  </a:cubicBezTo>
                  <a:cubicBezTo>
                    <a:pt x="114" y="359"/>
                    <a:pt x="132" y="366"/>
                    <a:pt x="150" y="366"/>
                  </a:cubicBezTo>
                  <a:cubicBezTo>
                    <a:pt x="178" y="366"/>
                    <a:pt x="205" y="346"/>
                    <a:pt x="190" y="316"/>
                  </a:cubicBezTo>
                  <a:cubicBezTo>
                    <a:pt x="166" y="218"/>
                    <a:pt x="129" y="121"/>
                    <a:pt x="93" y="35"/>
                  </a:cubicBezTo>
                  <a:cubicBezTo>
                    <a:pt x="88" y="11"/>
                    <a:pt x="71" y="1"/>
                    <a:pt x="5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 name="Google Shape;362;p31"/>
            <p:cNvSpPr/>
            <p:nvPr/>
          </p:nvSpPr>
          <p:spPr>
            <a:xfrm>
              <a:off x="1825275" y="1493719"/>
              <a:ext cx="37476" cy="149105"/>
            </a:xfrm>
            <a:custGeom>
              <a:avLst/>
              <a:gdLst/>
              <a:ahLst/>
              <a:cxnLst/>
              <a:rect l="l" t="t" r="r" b="b"/>
              <a:pathLst>
                <a:path w="282" h="1122" extrusionOk="0">
                  <a:moveTo>
                    <a:pt x="57" y="1"/>
                  </a:moveTo>
                  <a:cubicBezTo>
                    <a:pt x="30" y="1"/>
                    <a:pt x="1" y="22"/>
                    <a:pt x="8" y="52"/>
                  </a:cubicBezTo>
                  <a:cubicBezTo>
                    <a:pt x="106" y="392"/>
                    <a:pt x="166" y="733"/>
                    <a:pt x="190" y="1085"/>
                  </a:cubicBezTo>
                  <a:cubicBezTo>
                    <a:pt x="197" y="1109"/>
                    <a:pt x="221" y="1121"/>
                    <a:pt x="242" y="1121"/>
                  </a:cubicBezTo>
                  <a:cubicBezTo>
                    <a:pt x="264" y="1121"/>
                    <a:pt x="282" y="1109"/>
                    <a:pt x="276" y="1085"/>
                  </a:cubicBezTo>
                  <a:cubicBezTo>
                    <a:pt x="252" y="720"/>
                    <a:pt x="203" y="368"/>
                    <a:pt x="93" y="27"/>
                  </a:cubicBezTo>
                  <a:cubicBezTo>
                    <a:pt x="89" y="9"/>
                    <a:pt x="73" y="1"/>
                    <a:pt x="5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 name="Google Shape;363;p31"/>
            <p:cNvSpPr/>
            <p:nvPr/>
          </p:nvSpPr>
          <p:spPr>
            <a:xfrm>
              <a:off x="1859295" y="1493320"/>
              <a:ext cx="26313" cy="71762"/>
            </a:xfrm>
            <a:custGeom>
              <a:avLst/>
              <a:gdLst/>
              <a:ahLst/>
              <a:cxnLst/>
              <a:rect l="l" t="t" r="r" b="b"/>
              <a:pathLst>
                <a:path w="198" h="540" extrusionOk="0">
                  <a:moveTo>
                    <a:pt x="44" y="0"/>
                  </a:moveTo>
                  <a:cubicBezTo>
                    <a:pt x="22" y="0"/>
                    <a:pt x="0" y="19"/>
                    <a:pt x="7" y="55"/>
                  </a:cubicBezTo>
                  <a:cubicBezTo>
                    <a:pt x="32" y="201"/>
                    <a:pt x="69" y="358"/>
                    <a:pt x="105" y="504"/>
                  </a:cubicBezTo>
                  <a:cubicBezTo>
                    <a:pt x="110" y="529"/>
                    <a:pt x="127" y="540"/>
                    <a:pt x="144" y="540"/>
                  </a:cubicBezTo>
                  <a:cubicBezTo>
                    <a:pt x="170" y="540"/>
                    <a:pt x="197" y="516"/>
                    <a:pt x="190" y="480"/>
                  </a:cubicBezTo>
                  <a:cubicBezTo>
                    <a:pt x="153" y="334"/>
                    <a:pt x="129" y="176"/>
                    <a:pt x="80" y="30"/>
                  </a:cubicBezTo>
                  <a:cubicBezTo>
                    <a:pt x="75" y="10"/>
                    <a:pt x="60"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 name="Google Shape;364;p31"/>
            <p:cNvSpPr/>
            <p:nvPr/>
          </p:nvSpPr>
          <p:spPr>
            <a:xfrm>
              <a:off x="2225413" y="4674361"/>
              <a:ext cx="693034" cy="381800"/>
            </a:xfrm>
            <a:custGeom>
              <a:avLst/>
              <a:gdLst/>
              <a:ahLst/>
              <a:cxnLst/>
              <a:rect l="l" t="t" r="r" b="b"/>
              <a:pathLst>
                <a:path w="5215" h="2873" extrusionOk="0">
                  <a:moveTo>
                    <a:pt x="375" y="1"/>
                  </a:moveTo>
                  <a:cubicBezTo>
                    <a:pt x="352" y="1"/>
                    <a:pt x="322" y="21"/>
                    <a:pt x="330" y="51"/>
                  </a:cubicBezTo>
                  <a:cubicBezTo>
                    <a:pt x="427" y="647"/>
                    <a:pt x="549" y="1231"/>
                    <a:pt x="670" y="1814"/>
                  </a:cubicBezTo>
                  <a:cubicBezTo>
                    <a:pt x="463" y="1839"/>
                    <a:pt x="257" y="1851"/>
                    <a:pt x="49" y="1851"/>
                  </a:cubicBezTo>
                  <a:cubicBezTo>
                    <a:pt x="1" y="1851"/>
                    <a:pt x="1" y="1936"/>
                    <a:pt x="49" y="1936"/>
                  </a:cubicBezTo>
                  <a:cubicBezTo>
                    <a:pt x="268" y="1936"/>
                    <a:pt x="476" y="1924"/>
                    <a:pt x="682" y="1900"/>
                  </a:cubicBezTo>
                  <a:cubicBezTo>
                    <a:pt x="694" y="1960"/>
                    <a:pt x="706" y="2009"/>
                    <a:pt x="719" y="2058"/>
                  </a:cubicBezTo>
                  <a:cubicBezTo>
                    <a:pt x="500" y="2106"/>
                    <a:pt x="281" y="2143"/>
                    <a:pt x="62" y="2179"/>
                  </a:cubicBezTo>
                  <a:cubicBezTo>
                    <a:pt x="17" y="2191"/>
                    <a:pt x="35" y="2266"/>
                    <a:pt x="77" y="2266"/>
                  </a:cubicBezTo>
                  <a:cubicBezTo>
                    <a:pt x="80" y="2266"/>
                    <a:pt x="83" y="2266"/>
                    <a:pt x="86" y="2265"/>
                  </a:cubicBezTo>
                  <a:cubicBezTo>
                    <a:pt x="305" y="2228"/>
                    <a:pt x="524" y="2192"/>
                    <a:pt x="743" y="2143"/>
                  </a:cubicBezTo>
                  <a:lnTo>
                    <a:pt x="889" y="2836"/>
                  </a:lnTo>
                  <a:cubicBezTo>
                    <a:pt x="894" y="2862"/>
                    <a:pt x="912" y="2872"/>
                    <a:pt x="930" y="2872"/>
                  </a:cubicBezTo>
                  <a:cubicBezTo>
                    <a:pt x="955" y="2872"/>
                    <a:pt x="981" y="2852"/>
                    <a:pt x="974" y="2824"/>
                  </a:cubicBezTo>
                  <a:lnTo>
                    <a:pt x="828" y="2130"/>
                  </a:lnTo>
                  <a:cubicBezTo>
                    <a:pt x="876" y="2119"/>
                    <a:pt x="938" y="2106"/>
                    <a:pt x="986" y="2106"/>
                  </a:cubicBezTo>
                  <a:cubicBezTo>
                    <a:pt x="1022" y="2313"/>
                    <a:pt x="1059" y="2508"/>
                    <a:pt x="1120" y="2703"/>
                  </a:cubicBezTo>
                  <a:cubicBezTo>
                    <a:pt x="1125" y="2728"/>
                    <a:pt x="1143" y="2738"/>
                    <a:pt x="1161" y="2738"/>
                  </a:cubicBezTo>
                  <a:cubicBezTo>
                    <a:pt x="1186" y="2738"/>
                    <a:pt x="1212" y="2718"/>
                    <a:pt x="1205" y="2690"/>
                  </a:cubicBezTo>
                  <a:cubicBezTo>
                    <a:pt x="1144" y="2484"/>
                    <a:pt x="1108" y="2289"/>
                    <a:pt x="1071" y="2082"/>
                  </a:cubicBezTo>
                  <a:lnTo>
                    <a:pt x="5157" y="1352"/>
                  </a:lnTo>
                  <a:cubicBezTo>
                    <a:pt x="5214" y="1341"/>
                    <a:pt x="5197" y="1266"/>
                    <a:pt x="5145" y="1266"/>
                  </a:cubicBezTo>
                  <a:cubicBezTo>
                    <a:pt x="5141" y="1266"/>
                    <a:pt x="5137" y="1267"/>
                    <a:pt x="5133" y="1268"/>
                  </a:cubicBezTo>
                  <a:cubicBezTo>
                    <a:pt x="3686" y="1511"/>
                    <a:pt x="2251" y="1766"/>
                    <a:pt x="803" y="2046"/>
                  </a:cubicBezTo>
                  <a:cubicBezTo>
                    <a:pt x="792" y="1997"/>
                    <a:pt x="779" y="1949"/>
                    <a:pt x="779" y="1900"/>
                  </a:cubicBezTo>
                  <a:cubicBezTo>
                    <a:pt x="1157" y="1851"/>
                    <a:pt x="1533" y="1790"/>
                    <a:pt x="1911" y="1681"/>
                  </a:cubicBezTo>
                  <a:cubicBezTo>
                    <a:pt x="1967" y="1669"/>
                    <a:pt x="1949" y="1594"/>
                    <a:pt x="1897" y="1594"/>
                  </a:cubicBezTo>
                  <a:cubicBezTo>
                    <a:pt x="1894" y="1594"/>
                    <a:pt x="1890" y="1595"/>
                    <a:pt x="1886" y="1595"/>
                  </a:cubicBezTo>
                  <a:cubicBezTo>
                    <a:pt x="1521" y="1705"/>
                    <a:pt x="1144" y="1766"/>
                    <a:pt x="755" y="1814"/>
                  </a:cubicBezTo>
                  <a:lnTo>
                    <a:pt x="403" y="27"/>
                  </a:lnTo>
                  <a:cubicBezTo>
                    <a:pt x="403" y="8"/>
                    <a:pt x="390" y="1"/>
                    <a:pt x="37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 name="Google Shape;365;p31"/>
            <p:cNvSpPr/>
            <p:nvPr/>
          </p:nvSpPr>
          <p:spPr>
            <a:xfrm>
              <a:off x="1125464" y="1590730"/>
              <a:ext cx="40931" cy="210502"/>
            </a:xfrm>
            <a:custGeom>
              <a:avLst/>
              <a:gdLst/>
              <a:ahLst/>
              <a:cxnLst/>
              <a:rect l="l" t="t" r="r" b="b"/>
              <a:pathLst>
                <a:path w="308" h="1584" extrusionOk="0">
                  <a:moveTo>
                    <a:pt x="57" y="0"/>
                  </a:moveTo>
                  <a:cubicBezTo>
                    <a:pt x="30" y="0"/>
                    <a:pt x="1" y="21"/>
                    <a:pt x="8" y="51"/>
                  </a:cubicBezTo>
                  <a:cubicBezTo>
                    <a:pt x="81" y="549"/>
                    <a:pt x="142" y="1049"/>
                    <a:pt x="215" y="1547"/>
                  </a:cubicBezTo>
                  <a:cubicBezTo>
                    <a:pt x="220" y="1572"/>
                    <a:pt x="238" y="1583"/>
                    <a:pt x="257" y="1583"/>
                  </a:cubicBezTo>
                  <a:cubicBezTo>
                    <a:pt x="282" y="1583"/>
                    <a:pt x="307" y="1563"/>
                    <a:pt x="300" y="1535"/>
                  </a:cubicBezTo>
                  <a:cubicBezTo>
                    <a:pt x="227" y="1024"/>
                    <a:pt x="167" y="525"/>
                    <a:pt x="94" y="27"/>
                  </a:cubicBezTo>
                  <a:cubicBezTo>
                    <a:pt x="89" y="8"/>
                    <a:pt x="73" y="0"/>
                    <a:pt x="5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 name="Google Shape;366;p31"/>
            <p:cNvSpPr/>
            <p:nvPr/>
          </p:nvSpPr>
          <p:spPr>
            <a:xfrm>
              <a:off x="1160415" y="1580364"/>
              <a:ext cx="34020" cy="169438"/>
            </a:xfrm>
            <a:custGeom>
              <a:avLst/>
              <a:gdLst/>
              <a:ahLst/>
              <a:cxnLst/>
              <a:rect l="l" t="t" r="r" b="b"/>
              <a:pathLst>
                <a:path w="256" h="1275" extrusionOk="0">
                  <a:moveTo>
                    <a:pt x="51" y="1"/>
                  </a:moveTo>
                  <a:cubicBezTo>
                    <a:pt x="27" y="1"/>
                    <a:pt x="1" y="16"/>
                    <a:pt x="1" y="44"/>
                  </a:cubicBezTo>
                  <a:cubicBezTo>
                    <a:pt x="61" y="445"/>
                    <a:pt x="110" y="846"/>
                    <a:pt x="171" y="1248"/>
                  </a:cubicBezTo>
                  <a:cubicBezTo>
                    <a:pt x="176" y="1267"/>
                    <a:pt x="189" y="1275"/>
                    <a:pt x="204" y="1275"/>
                  </a:cubicBezTo>
                  <a:cubicBezTo>
                    <a:pt x="228" y="1275"/>
                    <a:pt x="256" y="1254"/>
                    <a:pt x="256" y="1224"/>
                  </a:cubicBezTo>
                  <a:cubicBezTo>
                    <a:pt x="195" y="822"/>
                    <a:pt x="147" y="433"/>
                    <a:pt x="86" y="32"/>
                  </a:cubicBezTo>
                  <a:cubicBezTo>
                    <a:pt x="86" y="11"/>
                    <a:pt x="69" y="1"/>
                    <a:pt x="5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 name="Google Shape;367;p31"/>
            <p:cNvSpPr/>
            <p:nvPr/>
          </p:nvSpPr>
          <p:spPr>
            <a:xfrm>
              <a:off x="3322" y="1278699"/>
              <a:ext cx="4777485" cy="3861590"/>
            </a:xfrm>
            <a:custGeom>
              <a:avLst/>
              <a:gdLst/>
              <a:ahLst/>
              <a:cxnLst/>
              <a:rect l="l" t="t" r="r" b="b"/>
              <a:pathLst>
                <a:path w="35950" h="29058" extrusionOk="0">
                  <a:moveTo>
                    <a:pt x="6093" y="2083"/>
                  </a:moveTo>
                  <a:cubicBezTo>
                    <a:pt x="6105" y="2095"/>
                    <a:pt x="6105" y="2119"/>
                    <a:pt x="6117" y="2132"/>
                  </a:cubicBezTo>
                  <a:cubicBezTo>
                    <a:pt x="6105" y="2143"/>
                    <a:pt x="6093" y="2143"/>
                    <a:pt x="6081" y="2156"/>
                  </a:cubicBezTo>
                  <a:cubicBezTo>
                    <a:pt x="6081" y="2143"/>
                    <a:pt x="6068" y="2119"/>
                    <a:pt x="6068" y="2107"/>
                  </a:cubicBezTo>
                  <a:cubicBezTo>
                    <a:pt x="6081" y="2095"/>
                    <a:pt x="6093" y="2095"/>
                    <a:pt x="6093" y="2083"/>
                  </a:cubicBezTo>
                  <a:close/>
                  <a:moveTo>
                    <a:pt x="6141" y="2216"/>
                  </a:moveTo>
                  <a:cubicBezTo>
                    <a:pt x="6154" y="2229"/>
                    <a:pt x="6154" y="2253"/>
                    <a:pt x="6166" y="2265"/>
                  </a:cubicBezTo>
                  <a:cubicBezTo>
                    <a:pt x="6154" y="2278"/>
                    <a:pt x="6141" y="2278"/>
                    <a:pt x="6130" y="2289"/>
                  </a:cubicBezTo>
                  <a:cubicBezTo>
                    <a:pt x="6130" y="2278"/>
                    <a:pt x="6117" y="2253"/>
                    <a:pt x="6117" y="2241"/>
                  </a:cubicBezTo>
                  <a:cubicBezTo>
                    <a:pt x="6130" y="2229"/>
                    <a:pt x="6130" y="2216"/>
                    <a:pt x="6141" y="2216"/>
                  </a:cubicBezTo>
                  <a:close/>
                  <a:moveTo>
                    <a:pt x="6190" y="2351"/>
                  </a:moveTo>
                  <a:lnTo>
                    <a:pt x="6227" y="2460"/>
                  </a:lnTo>
                  <a:cubicBezTo>
                    <a:pt x="6214" y="2460"/>
                    <a:pt x="6214" y="2472"/>
                    <a:pt x="6203" y="2472"/>
                  </a:cubicBezTo>
                  <a:cubicBezTo>
                    <a:pt x="6190" y="2448"/>
                    <a:pt x="6178" y="2411"/>
                    <a:pt x="6166" y="2375"/>
                  </a:cubicBezTo>
                  <a:lnTo>
                    <a:pt x="6190" y="2351"/>
                  </a:lnTo>
                  <a:close/>
                  <a:moveTo>
                    <a:pt x="8758" y="1506"/>
                  </a:moveTo>
                  <a:cubicBezTo>
                    <a:pt x="8935" y="1506"/>
                    <a:pt x="9039" y="1579"/>
                    <a:pt x="9133" y="1779"/>
                  </a:cubicBezTo>
                  <a:cubicBezTo>
                    <a:pt x="9182" y="1888"/>
                    <a:pt x="9206" y="2022"/>
                    <a:pt x="9243" y="2143"/>
                  </a:cubicBezTo>
                  <a:cubicBezTo>
                    <a:pt x="9011" y="2156"/>
                    <a:pt x="8793" y="2180"/>
                    <a:pt x="8562" y="2205"/>
                  </a:cubicBezTo>
                  <a:cubicBezTo>
                    <a:pt x="7820" y="2289"/>
                    <a:pt x="7103" y="2448"/>
                    <a:pt x="6373" y="2606"/>
                  </a:cubicBezTo>
                  <a:cubicBezTo>
                    <a:pt x="6312" y="2399"/>
                    <a:pt x="6239" y="2205"/>
                    <a:pt x="6166" y="2010"/>
                  </a:cubicBezTo>
                  <a:cubicBezTo>
                    <a:pt x="6251" y="1900"/>
                    <a:pt x="6482" y="1876"/>
                    <a:pt x="6603" y="1852"/>
                  </a:cubicBezTo>
                  <a:cubicBezTo>
                    <a:pt x="6749" y="1816"/>
                    <a:pt x="6895" y="1791"/>
                    <a:pt x="7030" y="1754"/>
                  </a:cubicBezTo>
                  <a:cubicBezTo>
                    <a:pt x="7284" y="1706"/>
                    <a:pt x="7540" y="1670"/>
                    <a:pt x="7808" y="1633"/>
                  </a:cubicBezTo>
                  <a:cubicBezTo>
                    <a:pt x="8087" y="1584"/>
                    <a:pt x="8379" y="1548"/>
                    <a:pt x="8671" y="1511"/>
                  </a:cubicBezTo>
                  <a:cubicBezTo>
                    <a:pt x="8702" y="1508"/>
                    <a:pt x="8731" y="1506"/>
                    <a:pt x="8758" y="1506"/>
                  </a:cubicBezTo>
                  <a:close/>
                  <a:moveTo>
                    <a:pt x="6251" y="2533"/>
                  </a:moveTo>
                  <a:cubicBezTo>
                    <a:pt x="6263" y="2570"/>
                    <a:pt x="6276" y="2594"/>
                    <a:pt x="6287" y="2618"/>
                  </a:cubicBezTo>
                  <a:cubicBezTo>
                    <a:pt x="6276" y="2618"/>
                    <a:pt x="6263" y="2630"/>
                    <a:pt x="6263" y="2630"/>
                  </a:cubicBezTo>
                  <a:lnTo>
                    <a:pt x="6227" y="2557"/>
                  </a:lnTo>
                  <a:cubicBezTo>
                    <a:pt x="6239" y="2545"/>
                    <a:pt x="6251" y="2545"/>
                    <a:pt x="6251" y="2533"/>
                  </a:cubicBezTo>
                  <a:close/>
                  <a:moveTo>
                    <a:pt x="29664" y="842"/>
                  </a:moveTo>
                  <a:cubicBezTo>
                    <a:pt x="29781" y="842"/>
                    <a:pt x="29759" y="994"/>
                    <a:pt x="29771" y="1122"/>
                  </a:cubicBezTo>
                  <a:cubicBezTo>
                    <a:pt x="29783" y="1232"/>
                    <a:pt x="29796" y="1353"/>
                    <a:pt x="29807" y="1475"/>
                  </a:cubicBezTo>
                  <a:cubicBezTo>
                    <a:pt x="29856" y="1791"/>
                    <a:pt x="29905" y="2107"/>
                    <a:pt x="29966" y="2424"/>
                  </a:cubicBezTo>
                  <a:cubicBezTo>
                    <a:pt x="29990" y="2581"/>
                    <a:pt x="30026" y="2727"/>
                    <a:pt x="30051" y="2873"/>
                  </a:cubicBezTo>
                  <a:cubicBezTo>
                    <a:pt x="29905" y="2205"/>
                    <a:pt x="29771" y="1524"/>
                    <a:pt x="29650" y="843"/>
                  </a:cubicBezTo>
                  <a:cubicBezTo>
                    <a:pt x="29655" y="842"/>
                    <a:pt x="29660" y="842"/>
                    <a:pt x="29664" y="842"/>
                  </a:cubicBezTo>
                  <a:close/>
                  <a:moveTo>
                    <a:pt x="6959" y="1528"/>
                  </a:moveTo>
                  <a:cubicBezTo>
                    <a:pt x="7093" y="1528"/>
                    <a:pt x="7208" y="1552"/>
                    <a:pt x="7224" y="1633"/>
                  </a:cubicBezTo>
                  <a:cubicBezTo>
                    <a:pt x="7114" y="1645"/>
                    <a:pt x="7005" y="1670"/>
                    <a:pt x="6908" y="1694"/>
                  </a:cubicBezTo>
                  <a:cubicBezTo>
                    <a:pt x="6676" y="1743"/>
                    <a:pt x="6251" y="1754"/>
                    <a:pt x="6093" y="1949"/>
                  </a:cubicBezTo>
                  <a:cubicBezTo>
                    <a:pt x="6093" y="1961"/>
                    <a:pt x="6081" y="1961"/>
                    <a:pt x="6081" y="1961"/>
                  </a:cubicBezTo>
                  <a:cubicBezTo>
                    <a:pt x="6057" y="1997"/>
                    <a:pt x="6032" y="2034"/>
                    <a:pt x="6008" y="2059"/>
                  </a:cubicBezTo>
                  <a:lnTo>
                    <a:pt x="5995" y="2059"/>
                  </a:lnTo>
                  <a:cubicBezTo>
                    <a:pt x="5984" y="2070"/>
                    <a:pt x="5971" y="2083"/>
                    <a:pt x="5984" y="2107"/>
                  </a:cubicBezTo>
                  <a:cubicBezTo>
                    <a:pt x="6044" y="2289"/>
                    <a:pt x="6105" y="2472"/>
                    <a:pt x="6178" y="2643"/>
                  </a:cubicBezTo>
                  <a:cubicBezTo>
                    <a:pt x="6081" y="2667"/>
                    <a:pt x="5984" y="2679"/>
                    <a:pt x="5886" y="2703"/>
                  </a:cubicBezTo>
                  <a:cubicBezTo>
                    <a:pt x="5327" y="2813"/>
                    <a:pt x="4755" y="2897"/>
                    <a:pt x="4184" y="2959"/>
                  </a:cubicBezTo>
                  <a:cubicBezTo>
                    <a:pt x="4184" y="2715"/>
                    <a:pt x="4111" y="2472"/>
                    <a:pt x="3989" y="2253"/>
                  </a:cubicBezTo>
                  <a:cubicBezTo>
                    <a:pt x="4500" y="2034"/>
                    <a:pt x="5022" y="1864"/>
                    <a:pt x="5570" y="1743"/>
                  </a:cubicBezTo>
                  <a:cubicBezTo>
                    <a:pt x="5886" y="1670"/>
                    <a:pt x="6203" y="1608"/>
                    <a:pt x="6519" y="1572"/>
                  </a:cubicBezTo>
                  <a:cubicBezTo>
                    <a:pt x="6593" y="1565"/>
                    <a:pt x="6791" y="1528"/>
                    <a:pt x="6959" y="1528"/>
                  </a:cubicBezTo>
                  <a:close/>
                  <a:moveTo>
                    <a:pt x="12538" y="3068"/>
                  </a:moveTo>
                  <a:cubicBezTo>
                    <a:pt x="12575" y="3105"/>
                    <a:pt x="12624" y="3141"/>
                    <a:pt x="12660" y="3178"/>
                  </a:cubicBezTo>
                  <a:cubicBezTo>
                    <a:pt x="12674" y="3192"/>
                    <a:pt x="12684" y="3198"/>
                    <a:pt x="12695" y="3198"/>
                  </a:cubicBezTo>
                  <a:cubicBezTo>
                    <a:pt x="12703" y="3198"/>
                    <a:pt x="12711" y="3195"/>
                    <a:pt x="12721" y="3189"/>
                  </a:cubicBezTo>
                  <a:cubicBezTo>
                    <a:pt x="12729" y="3189"/>
                    <a:pt x="12737" y="3195"/>
                    <a:pt x="12745" y="3195"/>
                  </a:cubicBezTo>
                  <a:cubicBezTo>
                    <a:pt x="12749" y="3195"/>
                    <a:pt x="12753" y="3193"/>
                    <a:pt x="12757" y="3189"/>
                  </a:cubicBezTo>
                  <a:cubicBezTo>
                    <a:pt x="12817" y="3169"/>
                    <a:pt x="12861" y="3133"/>
                    <a:pt x="12895" y="3093"/>
                  </a:cubicBezTo>
                  <a:lnTo>
                    <a:pt x="12895" y="3093"/>
                  </a:lnTo>
                  <a:cubicBezTo>
                    <a:pt x="12860" y="3148"/>
                    <a:pt x="12813" y="3191"/>
                    <a:pt x="12745" y="3214"/>
                  </a:cubicBezTo>
                  <a:cubicBezTo>
                    <a:pt x="12728" y="3220"/>
                    <a:pt x="12710" y="3222"/>
                    <a:pt x="12692" y="3222"/>
                  </a:cubicBezTo>
                  <a:cubicBezTo>
                    <a:pt x="12603" y="3222"/>
                    <a:pt x="12528" y="3149"/>
                    <a:pt x="12538" y="3068"/>
                  </a:cubicBezTo>
                  <a:close/>
                  <a:moveTo>
                    <a:pt x="11831" y="2341"/>
                  </a:moveTo>
                  <a:cubicBezTo>
                    <a:pt x="11963" y="2341"/>
                    <a:pt x="12097" y="2357"/>
                    <a:pt x="12222" y="2387"/>
                  </a:cubicBezTo>
                  <a:cubicBezTo>
                    <a:pt x="12332" y="2411"/>
                    <a:pt x="12441" y="2448"/>
                    <a:pt x="12538" y="2508"/>
                  </a:cubicBezTo>
                  <a:cubicBezTo>
                    <a:pt x="12684" y="2594"/>
                    <a:pt x="13073" y="2922"/>
                    <a:pt x="12721" y="3092"/>
                  </a:cubicBezTo>
                  <a:cubicBezTo>
                    <a:pt x="12462" y="2823"/>
                    <a:pt x="12185" y="2624"/>
                    <a:pt x="11823" y="2624"/>
                  </a:cubicBezTo>
                  <a:cubicBezTo>
                    <a:pt x="11760" y="2624"/>
                    <a:pt x="11695" y="2630"/>
                    <a:pt x="11627" y="2643"/>
                  </a:cubicBezTo>
                  <a:cubicBezTo>
                    <a:pt x="11200" y="2727"/>
                    <a:pt x="10873" y="3019"/>
                    <a:pt x="10605" y="3360"/>
                  </a:cubicBezTo>
                  <a:cubicBezTo>
                    <a:pt x="10605" y="3354"/>
                    <a:pt x="10602" y="3351"/>
                    <a:pt x="10597" y="3351"/>
                  </a:cubicBezTo>
                  <a:cubicBezTo>
                    <a:pt x="10594" y="3351"/>
                    <a:pt x="10589" y="3352"/>
                    <a:pt x="10585" y="3356"/>
                  </a:cubicBezTo>
                  <a:lnTo>
                    <a:pt x="10585" y="3356"/>
                  </a:lnTo>
                  <a:cubicBezTo>
                    <a:pt x="10596" y="3338"/>
                    <a:pt x="10544" y="3286"/>
                    <a:pt x="10544" y="3275"/>
                  </a:cubicBezTo>
                  <a:cubicBezTo>
                    <a:pt x="10519" y="3238"/>
                    <a:pt x="10508" y="3202"/>
                    <a:pt x="10495" y="3153"/>
                  </a:cubicBezTo>
                  <a:cubicBezTo>
                    <a:pt x="10495" y="3092"/>
                    <a:pt x="10495" y="2995"/>
                    <a:pt x="10544" y="2946"/>
                  </a:cubicBezTo>
                  <a:cubicBezTo>
                    <a:pt x="10824" y="2643"/>
                    <a:pt x="11164" y="2435"/>
                    <a:pt x="11578" y="2362"/>
                  </a:cubicBezTo>
                  <a:cubicBezTo>
                    <a:pt x="11659" y="2348"/>
                    <a:pt x="11745" y="2341"/>
                    <a:pt x="11831" y="2341"/>
                  </a:cubicBezTo>
                  <a:close/>
                  <a:moveTo>
                    <a:pt x="10811" y="3251"/>
                  </a:moveTo>
                  <a:cubicBezTo>
                    <a:pt x="10811" y="3354"/>
                    <a:pt x="10734" y="3437"/>
                    <a:pt x="10643" y="3455"/>
                  </a:cubicBezTo>
                  <a:lnTo>
                    <a:pt x="10643" y="3455"/>
                  </a:lnTo>
                  <a:cubicBezTo>
                    <a:pt x="10703" y="3383"/>
                    <a:pt x="10752" y="3323"/>
                    <a:pt x="10811" y="3251"/>
                  </a:cubicBezTo>
                  <a:close/>
                  <a:moveTo>
                    <a:pt x="11773" y="2727"/>
                  </a:moveTo>
                  <a:cubicBezTo>
                    <a:pt x="11809" y="2959"/>
                    <a:pt x="11846" y="3189"/>
                    <a:pt x="11882" y="3433"/>
                  </a:cubicBezTo>
                  <a:lnTo>
                    <a:pt x="11846" y="3433"/>
                  </a:lnTo>
                  <a:cubicBezTo>
                    <a:pt x="11784" y="3433"/>
                    <a:pt x="11711" y="3445"/>
                    <a:pt x="11651" y="3457"/>
                  </a:cubicBezTo>
                  <a:cubicBezTo>
                    <a:pt x="11614" y="3226"/>
                    <a:pt x="11590" y="2995"/>
                    <a:pt x="11554" y="2764"/>
                  </a:cubicBezTo>
                  <a:cubicBezTo>
                    <a:pt x="11638" y="2740"/>
                    <a:pt x="11711" y="2727"/>
                    <a:pt x="11773" y="2727"/>
                  </a:cubicBezTo>
                  <a:close/>
                  <a:moveTo>
                    <a:pt x="10398" y="3129"/>
                  </a:moveTo>
                  <a:cubicBezTo>
                    <a:pt x="10398" y="3165"/>
                    <a:pt x="10398" y="3189"/>
                    <a:pt x="10410" y="3202"/>
                  </a:cubicBezTo>
                  <a:cubicBezTo>
                    <a:pt x="10422" y="3299"/>
                    <a:pt x="10483" y="3433"/>
                    <a:pt x="10581" y="3457"/>
                  </a:cubicBezTo>
                  <a:lnTo>
                    <a:pt x="10592" y="3457"/>
                  </a:lnTo>
                  <a:cubicBezTo>
                    <a:pt x="10605" y="3457"/>
                    <a:pt x="10605" y="3457"/>
                    <a:pt x="10605" y="3469"/>
                  </a:cubicBezTo>
                  <a:cubicBezTo>
                    <a:pt x="10556" y="3469"/>
                    <a:pt x="10508" y="3445"/>
                    <a:pt x="10459" y="3408"/>
                  </a:cubicBezTo>
                  <a:cubicBezTo>
                    <a:pt x="10386" y="3324"/>
                    <a:pt x="10373" y="3226"/>
                    <a:pt x="10398" y="3129"/>
                  </a:cubicBezTo>
                  <a:close/>
                  <a:moveTo>
                    <a:pt x="13037" y="4078"/>
                  </a:moveTo>
                  <a:cubicBezTo>
                    <a:pt x="13122" y="4138"/>
                    <a:pt x="13146" y="4248"/>
                    <a:pt x="13086" y="4345"/>
                  </a:cubicBezTo>
                  <a:cubicBezTo>
                    <a:pt x="13062" y="4394"/>
                    <a:pt x="13013" y="4442"/>
                    <a:pt x="12964" y="4454"/>
                  </a:cubicBezTo>
                  <a:cubicBezTo>
                    <a:pt x="12989" y="4430"/>
                    <a:pt x="13013" y="4394"/>
                    <a:pt x="13037" y="4357"/>
                  </a:cubicBezTo>
                  <a:cubicBezTo>
                    <a:pt x="13049" y="4296"/>
                    <a:pt x="13049" y="4235"/>
                    <a:pt x="13037" y="4162"/>
                  </a:cubicBezTo>
                  <a:cubicBezTo>
                    <a:pt x="13049" y="4162"/>
                    <a:pt x="13049" y="4151"/>
                    <a:pt x="13049" y="4126"/>
                  </a:cubicBezTo>
                  <a:cubicBezTo>
                    <a:pt x="13049" y="4114"/>
                    <a:pt x="13049" y="4089"/>
                    <a:pt x="13037" y="4078"/>
                  </a:cubicBezTo>
                  <a:close/>
                  <a:moveTo>
                    <a:pt x="11030" y="4454"/>
                  </a:moveTo>
                  <a:cubicBezTo>
                    <a:pt x="11030" y="4515"/>
                    <a:pt x="10994" y="4576"/>
                    <a:pt x="10946" y="4600"/>
                  </a:cubicBezTo>
                  <a:cubicBezTo>
                    <a:pt x="10970" y="4551"/>
                    <a:pt x="10994" y="4503"/>
                    <a:pt x="11030" y="4454"/>
                  </a:cubicBezTo>
                  <a:close/>
                  <a:moveTo>
                    <a:pt x="11946" y="3536"/>
                  </a:moveTo>
                  <a:cubicBezTo>
                    <a:pt x="12364" y="3536"/>
                    <a:pt x="12869" y="3700"/>
                    <a:pt x="12927" y="4126"/>
                  </a:cubicBezTo>
                  <a:cubicBezTo>
                    <a:pt x="12927" y="4151"/>
                    <a:pt x="12940" y="4162"/>
                    <a:pt x="12952" y="4175"/>
                  </a:cubicBezTo>
                  <a:lnTo>
                    <a:pt x="12952" y="4284"/>
                  </a:lnTo>
                  <a:cubicBezTo>
                    <a:pt x="12940" y="4321"/>
                    <a:pt x="12927" y="4345"/>
                    <a:pt x="12903" y="4357"/>
                  </a:cubicBezTo>
                  <a:cubicBezTo>
                    <a:pt x="12730" y="4020"/>
                    <a:pt x="12380" y="3869"/>
                    <a:pt x="12016" y="3869"/>
                  </a:cubicBezTo>
                  <a:cubicBezTo>
                    <a:pt x="11513" y="3869"/>
                    <a:pt x="10982" y="4157"/>
                    <a:pt x="10848" y="4637"/>
                  </a:cubicBezTo>
                  <a:cubicBezTo>
                    <a:pt x="10800" y="4637"/>
                    <a:pt x="10751" y="4637"/>
                    <a:pt x="10714" y="4624"/>
                  </a:cubicBezTo>
                  <a:lnTo>
                    <a:pt x="10702" y="4624"/>
                  </a:lnTo>
                  <a:cubicBezTo>
                    <a:pt x="10654" y="4540"/>
                    <a:pt x="10654" y="4454"/>
                    <a:pt x="10665" y="4369"/>
                  </a:cubicBezTo>
                  <a:cubicBezTo>
                    <a:pt x="10678" y="4369"/>
                    <a:pt x="10678" y="4357"/>
                    <a:pt x="10678" y="4357"/>
                  </a:cubicBezTo>
                  <a:cubicBezTo>
                    <a:pt x="10824" y="3907"/>
                    <a:pt x="11225" y="3676"/>
                    <a:pt x="11651" y="3567"/>
                  </a:cubicBezTo>
                  <a:cubicBezTo>
                    <a:pt x="11738" y="3547"/>
                    <a:pt x="11839" y="3536"/>
                    <a:pt x="11946" y="3536"/>
                  </a:cubicBezTo>
                  <a:close/>
                  <a:moveTo>
                    <a:pt x="11967" y="3968"/>
                  </a:moveTo>
                  <a:cubicBezTo>
                    <a:pt x="12016" y="4223"/>
                    <a:pt x="12052" y="4491"/>
                    <a:pt x="12089" y="4746"/>
                  </a:cubicBezTo>
                  <a:cubicBezTo>
                    <a:pt x="12003" y="4759"/>
                    <a:pt x="11906" y="4770"/>
                    <a:pt x="11821" y="4795"/>
                  </a:cubicBezTo>
                  <a:cubicBezTo>
                    <a:pt x="11784" y="4527"/>
                    <a:pt x="11760" y="4272"/>
                    <a:pt x="11724" y="4005"/>
                  </a:cubicBezTo>
                  <a:cubicBezTo>
                    <a:pt x="11809" y="3980"/>
                    <a:pt x="11882" y="3968"/>
                    <a:pt x="11967" y="3968"/>
                  </a:cubicBezTo>
                  <a:close/>
                  <a:moveTo>
                    <a:pt x="12940" y="5646"/>
                  </a:moveTo>
                  <a:lnTo>
                    <a:pt x="12940" y="5646"/>
                  </a:lnTo>
                  <a:cubicBezTo>
                    <a:pt x="12963" y="5669"/>
                    <a:pt x="12987" y="5693"/>
                    <a:pt x="13010" y="5727"/>
                  </a:cubicBezTo>
                  <a:lnTo>
                    <a:pt x="13010" y="5727"/>
                  </a:lnTo>
                  <a:cubicBezTo>
                    <a:pt x="12969" y="5714"/>
                    <a:pt x="12940" y="5690"/>
                    <a:pt x="12940" y="5646"/>
                  </a:cubicBezTo>
                  <a:close/>
                  <a:moveTo>
                    <a:pt x="11225" y="5804"/>
                  </a:moveTo>
                  <a:cubicBezTo>
                    <a:pt x="11225" y="5865"/>
                    <a:pt x="11200" y="5913"/>
                    <a:pt x="11152" y="5938"/>
                  </a:cubicBezTo>
                  <a:cubicBezTo>
                    <a:pt x="11176" y="5889"/>
                    <a:pt x="11200" y="5853"/>
                    <a:pt x="11225" y="5804"/>
                  </a:cubicBezTo>
                  <a:close/>
                  <a:moveTo>
                    <a:pt x="12203" y="4852"/>
                  </a:moveTo>
                  <a:cubicBezTo>
                    <a:pt x="12611" y="4852"/>
                    <a:pt x="13024" y="4993"/>
                    <a:pt x="13208" y="5391"/>
                  </a:cubicBezTo>
                  <a:cubicBezTo>
                    <a:pt x="13219" y="5403"/>
                    <a:pt x="13219" y="5415"/>
                    <a:pt x="13232" y="5415"/>
                  </a:cubicBezTo>
                  <a:cubicBezTo>
                    <a:pt x="13256" y="5524"/>
                    <a:pt x="13256" y="5634"/>
                    <a:pt x="13135" y="5695"/>
                  </a:cubicBezTo>
                  <a:cubicBezTo>
                    <a:pt x="13135" y="5683"/>
                    <a:pt x="13135" y="5683"/>
                    <a:pt x="13122" y="5670"/>
                  </a:cubicBezTo>
                  <a:cubicBezTo>
                    <a:pt x="13122" y="5659"/>
                    <a:pt x="13122" y="5646"/>
                    <a:pt x="13110" y="5634"/>
                  </a:cubicBezTo>
                  <a:cubicBezTo>
                    <a:pt x="12892" y="5380"/>
                    <a:pt x="12593" y="5268"/>
                    <a:pt x="12278" y="5268"/>
                  </a:cubicBezTo>
                  <a:cubicBezTo>
                    <a:pt x="12171" y="5268"/>
                    <a:pt x="12062" y="5281"/>
                    <a:pt x="11954" y="5305"/>
                  </a:cubicBezTo>
                  <a:cubicBezTo>
                    <a:pt x="11602" y="5391"/>
                    <a:pt x="11140" y="5573"/>
                    <a:pt x="11055" y="5962"/>
                  </a:cubicBezTo>
                  <a:cubicBezTo>
                    <a:pt x="11042" y="5964"/>
                    <a:pt x="11029" y="5965"/>
                    <a:pt x="11016" y="5965"/>
                  </a:cubicBezTo>
                  <a:cubicBezTo>
                    <a:pt x="10957" y="5965"/>
                    <a:pt x="10900" y="5942"/>
                    <a:pt x="10860" y="5902"/>
                  </a:cubicBezTo>
                  <a:cubicBezTo>
                    <a:pt x="10775" y="5804"/>
                    <a:pt x="10787" y="5695"/>
                    <a:pt x="10848" y="5610"/>
                  </a:cubicBezTo>
                  <a:lnTo>
                    <a:pt x="10848" y="5610"/>
                  </a:lnTo>
                  <a:cubicBezTo>
                    <a:pt x="10856" y="5625"/>
                    <a:pt x="10878" y="5641"/>
                    <a:pt x="10899" y="5641"/>
                  </a:cubicBezTo>
                  <a:cubicBezTo>
                    <a:pt x="10912" y="5641"/>
                    <a:pt x="10924" y="5635"/>
                    <a:pt x="10933" y="5622"/>
                  </a:cubicBezTo>
                  <a:cubicBezTo>
                    <a:pt x="11128" y="5196"/>
                    <a:pt x="11505" y="4929"/>
                    <a:pt x="11967" y="4868"/>
                  </a:cubicBezTo>
                  <a:cubicBezTo>
                    <a:pt x="12044" y="4858"/>
                    <a:pt x="12123" y="4852"/>
                    <a:pt x="12203" y="4852"/>
                  </a:cubicBezTo>
                  <a:close/>
                  <a:moveTo>
                    <a:pt x="12186" y="5391"/>
                  </a:moveTo>
                  <a:cubicBezTo>
                    <a:pt x="12222" y="5634"/>
                    <a:pt x="12259" y="5889"/>
                    <a:pt x="12295" y="6132"/>
                  </a:cubicBezTo>
                  <a:cubicBezTo>
                    <a:pt x="12198" y="6145"/>
                    <a:pt x="12100" y="6157"/>
                    <a:pt x="12003" y="6181"/>
                  </a:cubicBezTo>
                  <a:cubicBezTo>
                    <a:pt x="11967" y="5938"/>
                    <a:pt x="11943" y="5683"/>
                    <a:pt x="11906" y="5440"/>
                  </a:cubicBezTo>
                  <a:cubicBezTo>
                    <a:pt x="11930" y="5427"/>
                    <a:pt x="11954" y="5427"/>
                    <a:pt x="11991" y="5415"/>
                  </a:cubicBezTo>
                  <a:cubicBezTo>
                    <a:pt x="12052" y="5403"/>
                    <a:pt x="12125" y="5403"/>
                    <a:pt x="12186" y="5391"/>
                  </a:cubicBezTo>
                  <a:close/>
                  <a:moveTo>
                    <a:pt x="13122" y="6996"/>
                  </a:moveTo>
                  <a:lnTo>
                    <a:pt x="13122" y="6996"/>
                  </a:lnTo>
                  <a:cubicBezTo>
                    <a:pt x="13159" y="7021"/>
                    <a:pt x="13183" y="7045"/>
                    <a:pt x="13219" y="7081"/>
                  </a:cubicBezTo>
                  <a:cubicBezTo>
                    <a:pt x="13232" y="7081"/>
                    <a:pt x="13244" y="7094"/>
                    <a:pt x="13256" y="7094"/>
                  </a:cubicBezTo>
                  <a:cubicBezTo>
                    <a:pt x="13256" y="7105"/>
                    <a:pt x="13268" y="7118"/>
                    <a:pt x="13268" y="7130"/>
                  </a:cubicBezTo>
                  <a:cubicBezTo>
                    <a:pt x="13256" y="7130"/>
                    <a:pt x="13244" y="7118"/>
                    <a:pt x="13232" y="7118"/>
                  </a:cubicBezTo>
                  <a:cubicBezTo>
                    <a:pt x="13183" y="7094"/>
                    <a:pt x="13122" y="7045"/>
                    <a:pt x="13122" y="6996"/>
                  </a:cubicBezTo>
                  <a:close/>
                  <a:moveTo>
                    <a:pt x="12470" y="6233"/>
                  </a:moveTo>
                  <a:cubicBezTo>
                    <a:pt x="12841" y="6233"/>
                    <a:pt x="13189" y="6388"/>
                    <a:pt x="13402" y="6777"/>
                  </a:cubicBezTo>
                  <a:cubicBezTo>
                    <a:pt x="13414" y="6789"/>
                    <a:pt x="13426" y="6802"/>
                    <a:pt x="13438" y="6802"/>
                  </a:cubicBezTo>
                  <a:cubicBezTo>
                    <a:pt x="13438" y="6850"/>
                    <a:pt x="13451" y="6911"/>
                    <a:pt x="13426" y="6959"/>
                  </a:cubicBezTo>
                  <a:cubicBezTo>
                    <a:pt x="13414" y="7008"/>
                    <a:pt x="13390" y="7032"/>
                    <a:pt x="13354" y="7057"/>
                  </a:cubicBezTo>
                  <a:cubicBezTo>
                    <a:pt x="13341" y="7045"/>
                    <a:pt x="13341" y="7032"/>
                    <a:pt x="13329" y="7021"/>
                  </a:cubicBezTo>
                  <a:cubicBezTo>
                    <a:pt x="13329" y="7008"/>
                    <a:pt x="13329" y="6996"/>
                    <a:pt x="13317" y="6984"/>
                  </a:cubicBezTo>
                  <a:cubicBezTo>
                    <a:pt x="13064" y="6751"/>
                    <a:pt x="12777" y="6586"/>
                    <a:pt x="12450" y="6586"/>
                  </a:cubicBezTo>
                  <a:cubicBezTo>
                    <a:pt x="12384" y="6586"/>
                    <a:pt x="12316" y="6593"/>
                    <a:pt x="12246" y="6607"/>
                  </a:cubicBezTo>
                  <a:cubicBezTo>
                    <a:pt x="11894" y="6680"/>
                    <a:pt x="11444" y="6826"/>
                    <a:pt x="11298" y="7178"/>
                  </a:cubicBezTo>
                  <a:cubicBezTo>
                    <a:pt x="11176" y="7130"/>
                    <a:pt x="11092" y="6972"/>
                    <a:pt x="11164" y="6838"/>
                  </a:cubicBezTo>
                  <a:cubicBezTo>
                    <a:pt x="11479" y="6489"/>
                    <a:pt x="11993" y="6233"/>
                    <a:pt x="12470" y="6233"/>
                  </a:cubicBezTo>
                  <a:close/>
                  <a:moveTo>
                    <a:pt x="11554" y="7008"/>
                  </a:moveTo>
                  <a:lnTo>
                    <a:pt x="11554" y="7008"/>
                  </a:lnTo>
                  <a:cubicBezTo>
                    <a:pt x="11565" y="7081"/>
                    <a:pt x="11529" y="7154"/>
                    <a:pt x="11481" y="7203"/>
                  </a:cubicBezTo>
                  <a:cubicBezTo>
                    <a:pt x="11472" y="7194"/>
                    <a:pt x="11457" y="7186"/>
                    <a:pt x="11445" y="7186"/>
                  </a:cubicBezTo>
                  <a:cubicBezTo>
                    <a:pt x="11440" y="7186"/>
                    <a:pt x="11435" y="7187"/>
                    <a:pt x="11432" y="7191"/>
                  </a:cubicBezTo>
                  <a:lnTo>
                    <a:pt x="11383" y="7191"/>
                  </a:lnTo>
                  <a:cubicBezTo>
                    <a:pt x="11432" y="7118"/>
                    <a:pt x="11492" y="7057"/>
                    <a:pt x="11554" y="7008"/>
                  </a:cubicBezTo>
                  <a:close/>
                  <a:moveTo>
                    <a:pt x="11103" y="6773"/>
                  </a:moveTo>
                  <a:cubicBezTo>
                    <a:pt x="11087" y="6787"/>
                    <a:pt x="11077" y="6806"/>
                    <a:pt x="11067" y="6826"/>
                  </a:cubicBezTo>
                  <a:cubicBezTo>
                    <a:pt x="11055" y="6838"/>
                    <a:pt x="11055" y="6838"/>
                    <a:pt x="11055" y="6850"/>
                  </a:cubicBezTo>
                  <a:cubicBezTo>
                    <a:pt x="11019" y="6948"/>
                    <a:pt x="11030" y="7069"/>
                    <a:pt x="11103" y="7154"/>
                  </a:cubicBezTo>
                  <a:cubicBezTo>
                    <a:pt x="11152" y="7215"/>
                    <a:pt x="11237" y="7276"/>
                    <a:pt x="11322" y="7300"/>
                  </a:cubicBezTo>
                  <a:cubicBezTo>
                    <a:pt x="11304" y="7305"/>
                    <a:pt x="11285" y="7308"/>
                    <a:pt x="11266" y="7308"/>
                  </a:cubicBezTo>
                  <a:cubicBezTo>
                    <a:pt x="11197" y="7308"/>
                    <a:pt x="11124" y="7275"/>
                    <a:pt x="11067" y="7227"/>
                  </a:cubicBezTo>
                  <a:cubicBezTo>
                    <a:pt x="10878" y="7061"/>
                    <a:pt x="10942" y="6884"/>
                    <a:pt x="11103" y="6773"/>
                  </a:cubicBezTo>
                  <a:close/>
                  <a:moveTo>
                    <a:pt x="12381" y="6716"/>
                  </a:moveTo>
                  <a:cubicBezTo>
                    <a:pt x="12392" y="6777"/>
                    <a:pt x="12405" y="6850"/>
                    <a:pt x="12417" y="6923"/>
                  </a:cubicBezTo>
                  <a:cubicBezTo>
                    <a:pt x="12454" y="7191"/>
                    <a:pt x="12478" y="7470"/>
                    <a:pt x="12514" y="7738"/>
                  </a:cubicBezTo>
                  <a:cubicBezTo>
                    <a:pt x="12417" y="7750"/>
                    <a:pt x="12319" y="7775"/>
                    <a:pt x="12210" y="7799"/>
                  </a:cubicBezTo>
                  <a:cubicBezTo>
                    <a:pt x="12173" y="7458"/>
                    <a:pt x="12125" y="7105"/>
                    <a:pt x="12076" y="6765"/>
                  </a:cubicBezTo>
                  <a:lnTo>
                    <a:pt x="12222" y="6729"/>
                  </a:lnTo>
                  <a:cubicBezTo>
                    <a:pt x="12271" y="6716"/>
                    <a:pt x="12332" y="6716"/>
                    <a:pt x="12381" y="6716"/>
                  </a:cubicBezTo>
                  <a:close/>
                  <a:moveTo>
                    <a:pt x="13743" y="8467"/>
                  </a:moveTo>
                  <a:lnTo>
                    <a:pt x="13743" y="8467"/>
                  </a:lnTo>
                  <a:cubicBezTo>
                    <a:pt x="13754" y="8540"/>
                    <a:pt x="13718" y="8613"/>
                    <a:pt x="13645" y="8662"/>
                  </a:cubicBezTo>
                  <a:cubicBezTo>
                    <a:pt x="13605" y="8682"/>
                    <a:pt x="13549" y="8702"/>
                    <a:pt x="13496" y="8702"/>
                  </a:cubicBezTo>
                  <a:cubicBezTo>
                    <a:pt x="13485" y="8702"/>
                    <a:pt x="13473" y="8701"/>
                    <a:pt x="13462" y="8699"/>
                  </a:cubicBezTo>
                  <a:cubicBezTo>
                    <a:pt x="13390" y="8686"/>
                    <a:pt x="13365" y="8638"/>
                    <a:pt x="13354" y="8577"/>
                  </a:cubicBezTo>
                  <a:lnTo>
                    <a:pt x="13354" y="8577"/>
                  </a:lnTo>
                  <a:cubicBezTo>
                    <a:pt x="13378" y="8589"/>
                    <a:pt x="13402" y="8613"/>
                    <a:pt x="13426" y="8626"/>
                  </a:cubicBezTo>
                  <a:cubicBezTo>
                    <a:pt x="13451" y="8638"/>
                    <a:pt x="13462" y="8638"/>
                    <a:pt x="13487" y="8638"/>
                  </a:cubicBezTo>
                  <a:cubicBezTo>
                    <a:pt x="13506" y="8644"/>
                    <a:pt x="13525" y="8647"/>
                    <a:pt x="13545" y="8647"/>
                  </a:cubicBezTo>
                  <a:cubicBezTo>
                    <a:pt x="13602" y="8647"/>
                    <a:pt x="13658" y="8622"/>
                    <a:pt x="13694" y="8577"/>
                  </a:cubicBezTo>
                  <a:cubicBezTo>
                    <a:pt x="13718" y="8540"/>
                    <a:pt x="13730" y="8504"/>
                    <a:pt x="13743" y="8467"/>
                  </a:cubicBezTo>
                  <a:close/>
                  <a:moveTo>
                    <a:pt x="12575" y="7848"/>
                  </a:moveTo>
                  <a:cubicBezTo>
                    <a:pt x="12587" y="7848"/>
                    <a:pt x="12611" y="7848"/>
                    <a:pt x="12636" y="7859"/>
                  </a:cubicBezTo>
                  <a:cubicBezTo>
                    <a:pt x="12636" y="7848"/>
                    <a:pt x="12636" y="7848"/>
                    <a:pt x="12625" y="7848"/>
                  </a:cubicBezTo>
                  <a:lnTo>
                    <a:pt x="12625" y="7848"/>
                  </a:lnTo>
                  <a:cubicBezTo>
                    <a:pt x="13001" y="7848"/>
                    <a:pt x="13365" y="7981"/>
                    <a:pt x="13621" y="8334"/>
                  </a:cubicBezTo>
                  <a:cubicBezTo>
                    <a:pt x="13621" y="8346"/>
                    <a:pt x="13633" y="8346"/>
                    <a:pt x="13645" y="8358"/>
                  </a:cubicBezTo>
                  <a:cubicBezTo>
                    <a:pt x="13645" y="8394"/>
                    <a:pt x="13657" y="8431"/>
                    <a:pt x="13633" y="8480"/>
                  </a:cubicBezTo>
                  <a:cubicBezTo>
                    <a:pt x="13616" y="8521"/>
                    <a:pt x="13588" y="8545"/>
                    <a:pt x="13553" y="8545"/>
                  </a:cubicBezTo>
                  <a:cubicBezTo>
                    <a:pt x="13537" y="8545"/>
                    <a:pt x="13519" y="8540"/>
                    <a:pt x="13499" y="8529"/>
                  </a:cubicBezTo>
                  <a:lnTo>
                    <a:pt x="13487" y="8529"/>
                  </a:lnTo>
                  <a:cubicBezTo>
                    <a:pt x="13213" y="8329"/>
                    <a:pt x="12896" y="8231"/>
                    <a:pt x="12582" y="8231"/>
                  </a:cubicBezTo>
                  <a:cubicBezTo>
                    <a:pt x="12171" y="8231"/>
                    <a:pt x="11765" y="8399"/>
                    <a:pt x="11468" y="8723"/>
                  </a:cubicBezTo>
                  <a:cubicBezTo>
                    <a:pt x="11456" y="8723"/>
                    <a:pt x="11456" y="8735"/>
                    <a:pt x="11456" y="8735"/>
                  </a:cubicBezTo>
                  <a:cubicBezTo>
                    <a:pt x="11444" y="8748"/>
                    <a:pt x="11432" y="8759"/>
                    <a:pt x="11432" y="8772"/>
                  </a:cubicBezTo>
                  <a:lnTo>
                    <a:pt x="11419" y="8772"/>
                  </a:lnTo>
                  <a:cubicBezTo>
                    <a:pt x="11417" y="8772"/>
                    <a:pt x="11414" y="8773"/>
                    <a:pt x="11412" y="8773"/>
                  </a:cubicBezTo>
                  <a:cubicBezTo>
                    <a:pt x="11365" y="8773"/>
                    <a:pt x="11310" y="8673"/>
                    <a:pt x="11298" y="8638"/>
                  </a:cubicBezTo>
                  <a:cubicBezTo>
                    <a:pt x="11286" y="8577"/>
                    <a:pt x="11298" y="8516"/>
                    <a:pt x="11335" y="8467"/>
                  </a:cubicBezTo>
                  <a:cubicBezTo>
                    <a:pt x="11541" y="8237"/>
                    <a:pt x="11821" y="8054"/>
                    <a:pt x="12125" y="7945"/>
                  </a:cubicBezTo>
                  <a:lnTo>
                    <a:pt x="12137" y="7945"/>
                  </a:lnTo>
                  <a:cubicBezTo>
                    <a:pt x="12283" y="7896"/>
                    <a:pt x="12429" y="7859"/>
                    <a:pt x="12575" y="7848"/>
                  </a:cubicBezTo>
                  <a:close/>
                  <a:moveTo>
                    <a:pt x="11237" y="8480"/>
                  </a:moveTo>
                  <a:lnTo>
                    <a:pt x="11237" y="8480"/>
                  </a:lnTo>
                  <a:cubicBezTo>
                    <a:pt x="11189" y="8577"/>
                    <a:pt x="11200" y="8699"/>
                    <a:pt x="11273" y="8784"/>
                  </a:cubicBezTo>
                  <a:cubicBezTo>
                    <a:pt x="11307" y="8827"/>
                    <a:pt x="11359" y="8871"/>
                    <a:pt x="11413" y="8871"/>
                  </a:cubicBezTo>
                  <a:cubicBezTo>
                    <a:pt x="11420" y="8871"/>
                    <a:pt x="11426" y="8870"/>
                    <a:pt x="11432" y="8869"/>
                  </a:cubicBezTo>
                  <a:cubicBezTo>
                    <a:pt x="11481" y="8857"/>
                    <a:pt x="11529" y="8832"/>
                    <a:pt x="11529" y="8784"/>
                  </a:cubicBezTo>
                  <a:cubicBezTo>
                    <a:pt x="11565" y="8748"/>
                    <a:pt x="11602" y="8711"/>
                    <a:pt x="11638" y="8686"/>
                  </a:cubicBezTo>
                  <a:lnTo>
                    <a:pt x="11638" y="8686"/>
                  </a:lnTo>
                  <a:cubicBezTo>
                    <a:pt x="11638" y="8759"/>
                    <a:pt x="11602" y="8821"/>
                    <a:pt x="11529" y="8869"/>
                  </a:cubicBezTo>
                  <a:cubicBezTo>
                    <a:pt x="11489" y="8898"/>
                    <a:pt x="11442" y="8913"/>
                    <a:pt x="11395" y="8913"/>
                  </a:cubicBezTo>
                  <a:cubicBezTo>
                    <a:pt x="11343" y="8913"/>
                    <a:pt x="11288" y="8895"/>
                    <a:pt x="11237" y="8857"/>
                  </a:cubicBezTo>
                  <a:cubicBezTo>
                    <a:pt x="11152" y="8784"/>
                    <a:pt x="11092" y="8675"/>
                    <a:pt x="11152" y="8565"/>
                  </a:cubicBezTo>
                  <a:cubicBezTo>
                    <a:pt x="11176" y="8529"/>
                    <a:pt x="11200" y="8504"/>
                    <a:pt x="11237" y="8480"/>
                  </a:cubicBezTo>
                  <a:close/>
                  <a:moveTo>
                    <a:pt x="12600" y="8346"/>
                  </a:moveTo>
                  <a:cubicBezTo>
                    <a:pt x="12636" y="8662"/>
                    <a:pt x="12672" y="8978"/>
                    <a:pt x="12721" y="9294"/>
                  </a:cubicBezTo>
                  <a:cubicBezTo>
                    <a:pt x="12611" y="9307"/>
                    <a:pt x="12514" y="9331"/>
                    <a:pt x="12417" y="9356"/>
                  </a:cubicBezTo>
                  <a:cubicBezTo>
                    <a:pt x="12381" y="9027"/>
                    <a:pt x="12332" y="8699"/>
                    <a:pt x="12295" y="8370"/>
                  </a:cubicBezTo>
                  <a:cubicBezTo>
                    <a:pt x="12392" y="8358"/>
                    <a:pt x="12490" y="8346"/>
                    <a:pt x="12600" y="8346"/>
                  </a:cubicBezTo>
                  <a:close/>
                  <a:moveTo>
                    <a:pt x="14010" y="9964"/>
                  </a:moveTo>
                  <a:lnTo>
                    <a:pt x="14010" y="9964"/>
                  </a:lnTo>
                  <a:cubicBezTo>
                    <a:pt x="14022" y="10037"/>
                    <a:pt x="14010" y="10121"/>
                    <a:pt x="13937" y="10170"/>
                  </a:cubicBezTo>
                  <a:cubicBezTo>
                    <a:pt x="13902" y="10201"/>
                    <a:pt x="13862" y="10215"/>
                    <a:pt x="13825" y="10215"/>
                  </a:cubicBezTo>
                  <a:cubicBezTo>
                    <a:pt x="13744" y="10215"/>
                    <a:pt x="13673" y="10152"/>
                    <a:pt x="13681" y="10061"/>
                  </a:cubicBezTo>
                  <a:lnTo>
                    <a:pt x="13681" y="10061"/>
                  </a:lnTo>
                  <a:cubicBezTo>
                    <a:pt x="13694" y="10085"/>
                    <a:pt x="13718" y="10097"/>
                    <a:pt x="13730" y="10110"/>
                  </a:cubicBezTo>
                  <a:cubicBezTo>
                    <a:pt x="13752" y="10153"/>
                    <a:pt x="13785" y="10170"/>
                    <a:pt x="13820" y="10170"/>
                  </a:cubicBezTo>
                  <a:cubicBezTo>
                    <a:pt x="13864" y="10170"/>
                    <a:pt x="13910" y="10143"/>
                    <a:pt x="13937" y="10110"/>
                  </a:cubicBezTo>
                  <a:cubicBezTo>
                    <a:pt x="13973" y="10073"/>
                    <a:pt x="13998" y="10024"/>
                    <a:pt x="14010" y="9964"/>
                  </a:cubicBezTo>
                  <a:close/>
                  <a:moveTo>
                    <a:pt x="12967" y="9375"/>
                  </a:moveTo>
                  <a:cubicBezTo>
                    <a:pt x="13346" y="9375"/>
                    <a:pt x="13700" y="9528"/>
                    <a:pt x="13900" y="9902"/>
                  </a:cubicBezTo>
                  <a:cubicBezTo>
                    <a:pt x="13913" y="9939"/>
                    <a:pt x="13913" y="9975"/>
                    <a:pt x="13900" y="10012"/>
                  </a:cubicBezTo>
                  <a:cubicBezTo>
                    <a:pt x="13889" y="10024"/>
                    <a:pt x="13864" y="10061"/>
                    <a:pt x="13840" y="10073"/>
                  </a:cubicBezTo>
                  <a:cubicBezTo>
                    <a:pt x="13633" y="9851"/>
                    <a:pt x="13344" y="9761"/>
                    <a:pt x="13039" y="9761"/>
                  </a:cubicBezTo>
                  <a:cubicBezTo>
                    <a:pt x="12573" y="9761"/>
                    <a:pt x="12069" y="9971"/>
                    <a:pt x="11760" y="10243"/>
                  </a:cubicBezTo>
                  <a:cubicBezTo>
                    <a:pt x="11760" y="10243"/>
                    <a:pt x="11748" y="10243"/>
                    <a:pt x="11748" y="10256"/>
                  </a:cubicBezTo>
                  <a:cubicBezTo>
                    <a:pt x="11748" y="10256"/>
                    <a:pt x="11736" y="10256"/>
                    <a:pt x="11736" y="10267"/>
                  </a:cubicBezTo>
                  <a:cubicBezTo>
                    <a:pt x="11723" y="10277"/>
                    <a:pt x="11712" y="10280"/>
                    <a:pt x="11701" y="10280"/>
                  </a:cubicBezTo>
                  <a:cubicBezTo>
                    <a:pt x="11670" y="10280"/>
                    <a:pt x="11645" y="10246"/>
                    <a:pt x="11627" y="10219"/>
                  </a:cubicBezTo>
                  <a:cubicBezTo>
                    <a:pt x="11602" y="10158"/>
                    <a:pt x="11578" y="10097"/>
                    <a:pt x="11602" y="10024"/>
                  </a:cubicBezTo>
                  <a:lnTo>
                    <a:pt x="11602" y="10000"/>
                  </a:lnTo>
                  <a:cubicBezTo>
                    <a:pt x="11784" y="9793"/>
                    <a:pt x="12064" y="9599"/>
                    <a:pt x="12368" y="9489"/>
                  </a:cubicBezTo>
                  <a:cubicBezTo>
                    <a:pt x="12392" y="9489"/>
                    <a:pt x="12405" y="9477"/>
                    <a:pt x="12429" y="9477"/>
                  </a:cubicBezTo>
                  <a:lnTo>
                    <a:pt x="12441" y="9477"/>
                  </a:lnTo>
                  <a:lnTo>
                    <a:pt x="12441" y="9465"/>
                  </a:lnTo>
                  <a:cubicBezTo>
                    <a:pt x="12613" y="9407"/>
                    <a:pt x="12793" y="9375"/>
                    <a:pt x="12967" y="9375"/>
                  </a:cubicBezTo>
                  <a:close/>
                  <a:moveTo>
                    <a:pt x="11505" y="10085"/>
                  </a:moveTo>
                  <a:cubicBezTo>
                    <a:pt x="11505" y="10183"/>
                    <a:pt x="11541" y="10280"/>
                    <a:pt x="11590" y="10329"/>
                  </a:cubicBezTo>
                  <a:cubicBezTo>
                    <a:pt x="11621" y="10365"/>
                    <a:pt x="11661" y="10381"/>
                    <a:pt x="11700" y="10381"/>
                  </a:cubicBezTo>
                  <a:cubicBezTo>
                    <a:pt x="11751" y="10381"/>
                    <a:pt x="11800" y="10353"/>
                    <a:pt x="11821" y="10304"/>
                  </a:cubicBezTo>
                  <a:cubicBezTo>
                    <a:pt x="11857" y="10267"/>
                    <a:pt x="11894" y="10243"/>
                    <a:pt x="11918" y="10219"/>
                  </a:cubicBezTo>
                  <a:lnTo>
                    <a:pt x="11918" y="10219"/>
                  </a:lnTo>
                  <a:cubicBezTo>
                    <a:pt x="11918" y="10280"/>
                    <a:pt x="11906" y="10340"/>
                    <a:pt x="11857" y="10377"/>
                  </a:cubicBezTo>
                  <a:cubicBezTo>
                    <a:pt x="11811" y="10423"/>
                    <a:pt x="11755" y="10444"/>
                    <a:pt x="11699" y="10444"/>
                  </a:cubicBezTo>
                  <a:cubicBezTo>
                    <a:pt x="11651" y="10444"/>
                    <a:pt x="11605" y="10429"/>
                    <a:pt x="11565" y="10402"/>
                  </a:cubicBezTo>
                  <a:cubicBezTo>
                    <a:pt x="11444" y="10329"/>
                    <a:pt x="11444" y="10194"/>
                    <a:pt x="11505" y="10085"/>
                  </a:cubicBezTo>
                  <a:close/>
                  <a:moveTo>
                    <a:pt x="12781" y="9878"/>
                  </a:moveTo>
                  <a:lnTo>
                    <a:pt x="12927" y="11010"/>
                  </a:lnTo>
                  <a:cubicBezTo>
                    <a:pt x="12843" y="11021"/>
                    <a:pt x="12745" y="11034"/>
                    <a:pt x="12648" y="11070"/>
                  </a:cubicBezTo>
                  <a:lnTo>
                    <a:pt x="12502" y="9939"/>
                  </a:lnTo>
                  <a:cubicBezTo>
                    <a:pt x="12600" y="9915"/>
                    <a:pt x="12684" y="9891"/>
                    <a:pt x="12781" y="9878"/>
                  </a:cubicBezTo>
                  <a:close/>
                  <a:moveTo>
                    <a:pt x="31255" y="3384"/>
                  </a:moveTo>
                  <a:cubicBezTo>
                    <a:pt x="32191" y="3518"/>
                    <a:pt x="33104" y="3688"/>
                    <a:pt x="34015" y="3956"/>
                  </a:cubicBezTo>
                  <a:cubicBezTo>
                    <a:pt x="33712" y="6437"/>
                    <a:pt x="33396" y="8905"/>
                    <a:pt x="32982" y="11374"/>
                  </a:cubicBezTo>
                  <a:cubicBezTo>
                    <a:pt x="32872" y="10912"/>
                    <a:pt x="32763" y="10450"/>
                    <a:pt x="32653" y="9975"/>
                  </a:cubicBezTo>
                  <a:cubicBezTo>
                    <a:pt x="32666" y="9975"/>
                    <a:pt x="32666" y="9964"/>
                    <a:pt x="32666" y="9951"/>
                  </a:cubicBezTo>
                  <a:cubicBezTo>
                    <a:pt x="32398" y="8821"/>
                    <a:pt x="32167" y="7677"/>
                    <a:pt x="31924" y="6534"/>
                  </a:cubicBezTo>
                  <a:lnTo>
                    <a:pt x="31924" y="6510"/>
                  </a:lnTo>
                  <a:cubicBezTo>
                    <a:pt x="31705" y="5464"/>
                    <a:pt x="31486" y="4418"/>
                    <a:pt x="31255" y="3384"/>
                  </a:cubicBezTo>
                  <a:close/>
                  <a:moveTo>
                    <a:pt x="14243" y="11596"/>
                  </a:moveTo>
                  <a:lnTo>
                    <a:pt x="14243" y="11596"/>
                  </a:lnTo>
                  <a:cubicBezTo>
                    <a:pt x="14303" y="11656"/>
                    <a:pt x="14337" y="11728"/>
                    <a:pt x="14289" y="11812"/>
                  </a:cubicBezTo>
                  <a:cubicBezTo>
                    <a:pt x="14265" y="11873"/>
                    <a:pt x="14181" y="11921"/>
                    <a:pt x="14119" y="11946"/>
                  </a:cubicBezTo>
                  <a:lnTo>
                    <a:pt x="14046" y="11946"/>
                  </a:lnTo>
                  <a:cubicBezTo>
                    <a:pt x="14083" y="11946"/>
                    <a:pt x="14095" y="11921"/>
                    <a:pt x="14108" y="11897"/>
                  </a:cubicBezTo>
                  <a:cubicBezTo>
                    <a:pt x="14192" y="11885"/>
                    <a:pt x="14278" y="11800"/>
                    <a:pt x="14278" y="11715"/>
                  </a:cubicBezTo>
                  <a:cubicBezTo>
                    <a:pt x="14289" y="11691"/>
                    <a:pt x="14302" y="11666"/>
                    <a:pt x="14278" y="11642"/>
                  </a:cubicBezTo>
                  <a:cubicBezTo>
                    <a:pt x="14266" y="11630"/>
                    <a:pt x="14255" y="11608"/>
                    <a:pt x="14243" y="11596"/>
                  </a:cubicBezTo>
                  <a:close/>
                  <a:moveTo>
                    <a:pt x="13059" y="11112"/>
                  </a:moveTo>
                  <a:cubicBezTo>
                    <a:pt x="13497" y="11112"/>
                    <a:pt x="13933" y="11304"/>
                    <a:pt x="14181" y="11702"/>
                  </a:cubicBezTo>
                  <a:lnTo>
                    <a:pt x="14181" y="11715"/>
                  </a:lnTo>
                  <a:cubicBezTo>
                    <a:pt x="14168" y="11764"/>
                    <a:pt x="14132" y="11812"/>
                    <a:pt x="14083" y="11824"/>
                  </a:cubicBezTo>
                  <a:cubicBezTo>
                    <a:pt x="13812" y="11619"/>
                    <a:pt x="13456" y="11413"/>
                    <a:pt x="13098" y="11413"/>
                  </a:cubicBezTo>
                  <a:cubicBezTo>
                    <a:pt x="13053" y="11413"/>
                    <a:pt x="13009" y="11416"/>
                    <a:pt x="12964" y="11423"/>
                  </a:cubicBezTo>
                  <a:cubicBezTo>
                    <a:pt x="12600" y="11472"/>
                    <a:pt x="12246" y="11691"/>
                    <a:pt x="11991" y="11946"/>
                  </a:cubicBezTo>
                  <a:cubicBezTo>
                    <a:pt x="11979" y="11946"/>
                    <a:pt x="11967" y="11946"/>
                    <a:pt x="11967" y="11958"/>
                  </a:cubicBezTo>
                  <a:cubicBezTo>
                    <a:pt x="11964" y="11959"/>
                    <a:pt x="11961" y="11960"/>
                    <a:pt x="11957" y="11960"/>
                  </a:cubicBezTo>
                  <a:cubicBezTo>
                    <a:pt x="11922" y="11960"/>
                    <a:pt x="11880" y="11907"/>
                    <a:pt x="11870" y="11885"/>
                  </a:cubicBezTo>
                  <a:cubicBezTo>
                    <a:pt x="11857" y="11848"/>
                    <a:pt x="11846" y="11824"/>
                    <a:pt x="11846" y="11788"/>
                  </a:cubicBezTo>
                  <a:cubicBezTo>
                    <a:pt x="12003" y="11508"/>
                    <a:pt x="12271" y="11301"/>
                    <a:pt x="12563" y="11204"/>
                  </a:cubicBezTo>
                  <a:cubicBezTo>
                    <a:pt x="12575" y="11204"/>
                    <a:pt x="12575" y="11204"/>
                    <a:pt x="12575" y="11192"/>
                  </a:cubicBezTo>
                  <a:cubicBezTo>
                    <a:pt x="12730" y="11139"/>
                    <a:pt x="12895" y="11112"/>
                    <a:pt x="13059" y="11112"/>
                  </a:cubicBezTo>
                  <a:close/>
                  <a:moveTo>
                    <a:pt x="11809" y="11678"/>
                  </a:moveTo>
                  <a:cubicBezTo>
                    <a:pt x="11797" y="11691"/>
                    <a:pt x="11797" y="11702"/>
                    <a:pt x="11784" y="11715"/>
                  </a:cubicBezTo>
                  <a:cubicBezTo>
                    <a:pt x="11773" y="11715"/>
                    <a:pt x="11760" y="11727"/>
                    <a:pt x="11760" y="11739"/>
                  </a:cubicBezTo>
                  <a:lnTo>
                    <a:pt x="11760" y="11775"/>
                  </a:lnTo>
                  <a:cubicBezTo>
                    <a:pt x="11748" y="11788"/>
                    <a:pt x="11748" y="11788"/>
                    <a:pt x="11760" y="11800"/>
                  </a:cubicBezTo>
                  <a:cubicBezTo>
                    <a:pt x="11760" y="11873"/>
                    <a:pt x="11784" y="11934"/>
                    <a:pt x="11833" y="11994"/>
                  </a:cubicBezTo>
                  <a:cubicBezTo>
                    <a:pt x="11861" y="12022"/>
                    <a:pt x="11915" y="12056"/>
                    <a:pt x="11961" y="12056"/>
                  </a:cubicBezTo>
                  <a:cubicBezTo>
                    <a:pt x="11976" y="12056"/>
                    <a:pt x="11991" y="12052"/>
                    <a:pt x="12003" y="12043"/>
                  </a:cubicBezTo>
                  <a:cubicBezTo>
                    <a:pt x="12016" y="12043"/>
                    <a:pt x="12016" y="12043"/>
                    <a:pt x="12027" y="12031"/>
                  </a:cubicBezTo>
                  <a:cubicBezTo>
                    <a:pt x="12076" y="11994"/>
                    <a:pt x="12125" y="11946"/>
                    <a:pt x="12186" y="11910"/>
                  </a:cubicBezTo>
                  <a:lnTo>
                    <a:pt x="12186" y="11910"/>
                  </a:lnTo>
                  <a:cubicBezTo>
                    <a:pt x="12221" y="12082"/>
                    <a:pt x="12083" y="12175"/>
                    <a:pt x="11935" y="12175"/>
                  </a:cubicBezTo>
                  <a:cubicBezTo>
                    <a:pt x="11875" y="12175"/>
                    <a:pt x="11813" y="12160"/>
                    <a:pt x="11760" y="12128"/>
                  </a:cubicBezTo>
                  <a:cubicBezTo>
                    <a:pt x="11663" y="12067"/>
                    <a:pt x="11602" y="11958"/>
                    <a:pt x="11651" y="11848"/>
                  </a:cubicBezTo>
                  <a:cubicBezTo>
                    <a:pt x="11675" y="11764"/>
                    <a:pt x="11736" y="11715"/>
                    <a:pt x="11809" y="11678"/>
                  </a:cubicBezTo>
                  <a:close/>
                  <a:moveTo>
                    <a:pt x="13000" y="11532"/>
                  </a:moveTo>
                  <a:cubicBezTo>
                    <a:pt x="13013" y="11654"/>
                    <a:pt x="13025" y="11764"/>
                    <a:pt x="13037" y="11885"/>
                  </a:cubicBezTo>
                  <a:cubicBezTo>
                    <a:pt x="13073" y="12140"/>
                    <a:pt x="13110" y="12408"/>
                    <a:pt x="13146" y="12675"/>
                  </a:cubicBezTo>
                  <a:lnTo>
                    <a:pt x="13086" y="12675"/>
                  </a:lnTo>
                  <a:cubicBezTo>
                    <a:pt x="13013" y="12688"/>
                    <a:pt x="12952" y="12700"/>
                    <a:pt x="12879" y="12724"/>
                  </a:cubicBezTo>
                  <a:cubicBezTo>
                    <a:pt x="12830" y="12347"/>
                    <a:pt x="12770" y="11970"/>
                    <a:pt x="12721" y="11593"/>
                  </a:cubicBezTo>
                  <a:cubicBezTo>
                    <a:pt x="12806" y="11569"/>
                    <a:pt x="12891" y="11545"/>
                    <a:pt x="12989" y="11532"/>
                  </a:cubicBezTo>
                  <a:close/>
                  <a:moveTo>
                    <a:pt x="33942" y="5403"/>
                  </a:moveTo>
                  <a:cubicBezTo>
                    <a:pt x="34466" y="5597"/>
                    <a:pt x="35025" y="5610"/>
                    <a:pt x="35560" y="5743"/>
                  </a:cubicBezTo>
                  <a:cubicBezTo>
                    <a:pt x="34940" y="8224"/>
                    <a:pt x="34125" y="10669"/>
                    <a:pt x="33371" y="13113"/>
                  </a:cubicBezTo>
                  <a:cubicBezTo>
                    <a:pt x="33261" y="12627"/>
                    <a:pt x="33152" y="12153"/>
                    <a:pt x="33055" y="11678"/>
                  </a:cubicBezTo>
                  <a:cubicBezTo>
                    <a:pt x="33396" y="9599"/>
                    <a:pt x="33712" y="7507"/>
                    <a:pt x="33942" y="5403"/>
                  </a:cubicBezTo>
                  <a:close/>
                  <a:moveTo>
                    <a:pt x="14326" y="13150"/>
                  </a:moveTo>
                  <a:cubicBezTo>
                    <a:pt x="14460" y="13186"/>
                    <a:pt x="14581" y="13332"/>
                    <a:pt x="14508" y="13466"/>
                  </a:cubicBezTo>
                  <a:cubicBezTo>
                    <a:pt x="14472" y="13564"/>
                    <a:pt x="14375" y="13575"/>
                    <a:pt x="14289" y="13575"/>
                  </a:cubicBezTo>
                  <a:cubicBezTo>
                    <a:pt x="14225" y="13575"/>
                    <a:pt x="14180" y="13556"/>
                    <a:pt x="14145" y="13527"/>
                  </a:cubicBezTo>
                  <a:lnTo>
                    <a:pt x="14145" y="13527"/>
                  </a:lnTo>
                  <a:cubicBezTo>
                    <a:pt x="14158" y="13530"/>
                    <a:pt x="14170" y="13532"/>
                    <a:pt x="14182" y="13532"/>
                  </a:cubicBezTo>
                  <a:cubicBezTo>
                    <a:pt x="14250" y="13532"/>
                    <a:pt x="14306" y="13479"/>
                    <a:pt x="14326" y="13418"/>
                  </a:cubicBezTo>
                  <a:cubicBezTo>
                    <a:pt x="14362" y="13345"/>
                    <a:pt x="14351" y="13247"/>
                    <a:pt x="14326" y="13174"/>
                  </a:cubicBezTo>
                  <a:lnTo>
                    <a:pt x="14326" y="13150"/>
                  </a:lnTo>
                  <a:close/>
                  <a:moveTo>
                    <a:pt x="13276" y="12765"/>
                  </a:moveTo>
                  <a:cubicBezTo>
                    <a:pt x="13636" y="12765"/>
                    <a:pt x="14050" y="12881"/>
                    <a:pt x="14217" y="13186"/>
                  </a:cubicBezTo>
                  <a:cubicBezTo>
                    <a:pt x="14217" y="13199"/>
                    <a:pt x="14229" y="13199"/>
                    <a:pt x="14241" y="13210"/>
                  </a:cubicBezTo>
                  <a:cubicBezTo>
                    <a:pt x="14241" y="13281"/>
                    <a:pt x="14253" y="13418"/>
                    <a:pt x="14177" y="13418"/>
                  </a:cubicBezTo>
                  <a:cubicBezTo>
                    <a:pt x="14174" y="13418"/>
                    <a:pt x="14171" y="13418"/>
                    <a:pt x="14168" y="13418"/>
                  </a:cubicBezTo>
                  <a:lnTo>
                    <a:pt x="14144" y="13418"/>
                  </a:lnTo>
                  <a:cubicBezTo>
                    <a:pt x="13966" y="13196"/>
                    <a:pt x="13698" y="13106"/>
                    <a:pt x="13412" y="13106"/>
                  </a:cubicBezTo>
                  <a:cubicBezTo>
                    <a:pt x="12977" y="13106"/>
                    <a:pt x="12499" y="13316"/>
                    <a:pt x="12235" y="13588"/>
                  </a:cubicBezTo>
                  <a:cubicBezTo>
                    <a:pt x="12198" y="13588"/>
                    <a:pt x="12162" y="13575"/>
                    <a:pt x="12137" y="13539"/>
                  </a:cubicBezTo>
                  <a:cubicBezTo>
                    <a:pt x="12100" y="13502"/>
                    <a:pt x="12076" y="13454"/>
                    <a:pt x="12076" y="13405"/>
                  </a:cubicBezTo>
                  <a:cubicBezTo>
                    <a:pt x="12076" y="13405"/>
                    <a:pt x="12089" y="13405"/>
                    <a:pt x="12089" y="13393"/>
                  </a:cubicBezTo>
                  <a:cubicBezTo>
                    <a:pt x="12319" y="13101"/>
                    <a:pt x="12600" y="12882"/>
                    <a:pt x="12964" y="12797"/>
                  </a:cubicBezTo>
                  <a:cubicBezTo>
                    <a:pt x="13057" y="12777"/>
                    <a:pt x="13164" y="12765"/>
                    <a:pt x="13276" y="12765"/>
                  </a:cubicBezTo>
                  <a:close/>
                  <a:moveTo>
                    <a:pt x="12064" y="13283"/>
                  </a:moveTo>
                  <a:lnTo>
                    <a:pt x="12064" y="13283"/>
                  </a:lnTo>
                  <a:cubicBezTo>
                    <a:pt x="12052" y="13296"/>
                    <a:pt x="12052" y="13308"/>
                    <a:pt x="12040" y="13332"/>
                  </a:cubicBezTo>
                  <a:cubicBezTo>
                    <a:pt x="12027" y="13332"/>
                    <a:pt x="12016" y="13332"/>
                    <a:pt x="12003" y="13345"/>
                  </a:cubicBezTo>
                  <a:cubicBezTo>
                    <a:pt x="11925" y="13480"/>
                    <a:pt x="12080" y="13694"/>
                    <a:pt x="12226" y="13694"/>
                  </a:cubicBezTo>
                  <a:cubicBezTo>
                    <a:pt x="12263" y="13694"/>
                    <a:pt x="12300" y="13680"/>
                    <a:pt x="12332" y="13648"/>
                  </a:cubicBezTo>
                  <a:cubicBezTo>
                    <a:pt x="12344" y="13636"/>
                    <a:pt x="12344" y="13624"/>
                    <a:pt x="12344" y="13600"/>
                  </a:cubicBezTo>
                  <a:cubicBezTo>
                    <a:pt x="12368" y="13588"/>
                    <a:pt x="12392" y="13564"/>
                    <a:pt x="12405" y="13551"/>
                  </a:cubicBezTo>
                  <a:lnTo>
                    <a:pt x="12405" y="13551"/>
                  </a:lnTo>
                  <a:cubicBezTo>
                    <a:pt x="12405" y="13691"/>
                    <a:pt x="12265" y="13769"/>
                    <a:pt x="12133" y="13769"/>
                  </a:cubicBezTo>
                  <a:cubicBezTo>
                    <a:pt x="12082" y="13769"/>
                    <a:pt x="12032" y="13757"/>
                    <a:pt x="11991" y="13734"/>
                  </a:cubicBezTo>
                  <a:cubicBezTo>
                    <a:pt x="11894" y="13685"/>
                    <a:pt x="11857" y="13588"/>
                    <a:pt x="11894" y="13491"/>
                  </a:cubicBezTo>
                  <a:cubicBezTo>
                    <a:pt x="11918" y="13418"/>
                    <a:pt x="11979" y="13320"/>
                    <a:pt x="12064" y="13283"/>
                  </a:cubicBezTo>
                  <a:close/>
                  <a:moveTo>
                    <a:pt x="13219" y="13235"/>
                  </a:moveTo>
                  <a:cubicBezTo>
                    <a:pt x="13268" y="13564"/>
                    <a:pt x="13317" y="13891"/>
                    <a:pt x="13365" y="14232"/>
                  </a:cubicBezTo>
                  <a:lnTo>
                    <a:pt x="13341" y="14232"/>
                  </a:lnTo>
                  <a:cubicBezTo>
                    <a:pt x="13256" y="14245"/>
                    <a:pt x="13171" y="14256"/>
                    <a:pt x="13086" y="14281"/>
                  </a:cubicBezTo>
                  <a:cubicBezTo>
                    <a:pt x="13073" y="14196"/>
                    <a:pt x="13062" y="14099"/>
                    <a:pt x="13049" y="14013"/>
                  </a:cubicBezTo>
                  <a:lnTo>
                    <a:pt x="13049" y="14001"/>
                  </a:lnTo>
                  <a:lnTo>
                    <a:pt x="13049" y="13928"/>
                  </a:lnTo>
                  <a:cubicBezTo>
                    <a:pt x="13037" y="13880"/>
                    <a:pt x="13037" y="13831"/>
                    <a:pt x="13025" y="13782"/>
                  </a:cubicBezTo>
                  <a:lnTo>
                    <a:pt x="13025" y="13770"/>
                  </a:lnTo>
                  <a:cubicBezTo>
                    <a:pt x="13000" y="13600"/>
                    <a:pt x="12976" y="13442"/>
                    <a:pt x="12952" y="13283"/>
                  </a:cubicBezTo>
                  <a:cubicBezTo>
                    <a:pt x="13000" y="13272"/>
                    <a:pt x="13037" y="13259"/>
                    <a:pt x="13086" y="13247"/>
                  </a:cubicBezTo>
                  <a:cubicBezTo>
                    <a:pt x="13135" y="13247"/>
                    <a:pt x="13171" y="13235"/>
                    <a:pt x="13219" y="13235"/>
                  </a:cubicBezTo>
                  <a:close/>
                  <a:moveTo>
                    <a:pt x="14606" y="14658"/>
                  </a:moveTo>
                  <a:cubicBezTo>
                    <a:pt x="14654" y="14670"/>
                    <a:pt x="14703" y="14682"/>
                    <a:pt x="14727" y="14743"/>
                  </a:cubicBezTo>
                  <a:cubicBezTo>
                    <a:pt x="14752" y="14804"/>
                    <a:pt x="14740" y="14877"/>
                    <a:pt x="14716" y="14937"/>
                  </a:cubicBezTo>
                  <a:cubicBezTo>
                    <a:pt x="14691" y="14986"/>
                    <a:pt x="14667" y="15023"/>
                    <a:pt x="14618" y="15035"/>
                  </a:cubicBezTo>
                  <a:cubicBezTo>
                    <a:pt x="14654" y="14999"/>
                    <a:pt x="14667" y="14950"/>
                    <a:pt x="14679" y="14901"/>
                  </a:cubicBezTo>
                  <a:cubicBezTo>
                    <a:pt x="14691" y="14816"/>
                    <a:pt x="14667" y="14718"/>
                    <a:pt x="14606" y="14658"/>
                  </a:cubicBezTo>
                  <a:close/>
                  <a:moveTo>
                    <a:pt x="13492" y="14326"/>
                  </a:moveTo>
                  <a:cubicBezTo>
                    <a:pt x="13852" y="14326"/>
                    <a:pt x="14259" y="14444"/>
                    <a:pt x="14508" y="14694"/>
                  </a:cubicBezTo>
                  <a:cubicBezTo>
                    <a:pt x="14508" y="14707"/>
                    <a:pt x="14521" y="14707"/>
                    <a:pt x="14533" y="14707"/>
                  </a:cubicBezTo>
                  <a:cubicBezTo>
                    <a:pt x="14557" y="14755"/>
                    <a:pt x="14581" y="14791"/>
                    <a:pt x="14581" y="14840"/>
                  </a:cubicBezTo>
                  <a:cubicBezTo>
                    <a:pt x="14594" y="14901"/>
                    <a:pt x="14570" y="14974"/>
                    <a:pt x="14508" y="14986"/>
                  </a:cubicBezTo>
                  <a:cubicBezTo>
                    <a:pt x="14216" y="14774"/>
                    <a:pt x="13898" y="14612"/>
                    <a:pt x="13548" y="14612"/>
                  </a:cubicBezTo>
                  <a:cubicBezTo>
                    <a:pt x="13477" y="14612"/>
                    <a:pt x="13404" y="14619"/>
                    <a:pt x="13329" y="14634"/>
                  </a:cubicBezTo>
                  <a:cubicBezTo>
                    <a:pt x="12976" y="14707"/>
                    <a:pt x="12636" y="14853"/>
                    <a:pt x="12417" y="15156"/>
                  </a:cubicBezTo>
                  <a:cubicBezTo>
                    <a:pt x="12283" y="15120"/>
                    <a:pt x="12271" y="14950"/>
                    <a:pt x="12319" y="14840"/>
                  </a:cubicBezTo>
                  <a:cubicBezTo>
                    <a:pt x="12575" y="14585"/>
                    <a:pt x="12903" y="14402"/>
                    <a:pt x="13268" y="14342"/>
                  </a:cubicBezTo>
                  <a:cubicBezTo>
                    <a:pt x="13339" y="14331"/>
                    <a:pt x="13414" y="14326"/>
                    <a:pt x="13492" y="14326"/>
                  </a:cubicBezTo>
                  <a:close/>
                  <a:moveTo>
                    <a:pt x="12235" y="14816"/>
                  </a:moveTo>
                  <a:lnTo>
                    <a:pt x="12235" y="14816"/>
                  </a:lnTo>
                  <a:cubicBezTo>
                    <a:pt x="12149" y="14962"/>
                    <a:pt x="12198" y="15217"/>
                    <a:pt x="12368" y="15253"/>
                  </a:cubicBezTo>
                  <a:cubicBezTo>
                    <a:pt x="12345" y="15261"/>
                    <a:pt x="12321" y="15265"/>
                    <a:pt x="12298" y="15265"/>
                  </a:cubicBezTo>
                  <a:cubicBezTo>
                    <a:pt x="12248" y="15265"/>
                    <a:pt x="12199" y="15247"/>
                    <a:pt x="12149" y="15205"/>
                  </a:cubicBezTo>
                  <a:cubicBezTo>
                    <a:pt x="12064" y="15144"/>
                    <a:pt x="12027" y="15083"/>
                    <a:pt x="12064" y="14986"/>
                  </a:cubicBezTo>
                  <a:cubicBezTo>
                    <a:pt x="12089" y="14913"/>
                    <a:pt x="12162" y="14840"/>
                    <a:pt x="12235" y="14816"/>
                  </a:cubicBezTo>
                  <a:close/>
                  <a:moveTo>
                    <a:pt x="13426" y="14743"/>
                  </a:moveTo>
                  <a:cubicBezTo>
                    <a:pt x="13487" y="15120"/>
                    <a:pt x="13535" y="15497"/>
                    <a:pt x="13597" y="15886"/>
                  </a:cubicBezTo>
                  <a:cubicBezTo>
                    <a:pt x="13499" y="15899"/>
                    <a:pt x="13402" y="15910"/>
                    <a:pt x="13305" y="15935"/>
                  </a:cubicBezTo>
                  <a:cubicBezTo>
                    <a:pt x="13244" y="15558"/>
                    <a:pt x="13195" y="15180"/>
                    <a:pt x="13146" y="14804"/>
                  </a:cubicBezTo>
                  <a:cubicBezTo>
                    <a:pt x="13219" y="14780"/>
                    <a:pt x="13305" y="14755"/>
                    <a:pt x="13390" y="14743"/>
                  </a:cubicBezTo>
                  <a:close/>
                  <a:moveTo>
                    <a:pt x="14813" y="16197"/>
                  </a:moveTo>
                  <a:cubicBezTo>
                    <a:pt x="14962" y="16197"/>
                    <a:pt x="14979" y="16466"/>
                    <a:pt x="14922" y="16567"/>
                  </a:cubicBezTo>
                  <a:cubicBezTo>
                    <a:pt x="14881" y="16628"/>
                    <a:pt x="14823" y="16655"/>
                    <a:pt x="14762" y="16655"/>
                  </a:cubicBezTo>
                  <a:cubicBezTo>
                    <a:pt x="14750" y="16655"/>
                    <a:pt x="14739" y="16654"/>
                    <a:pt x="14727" y="16653"/>
                  </a:cubicBezTo>
                  <a:cubicBezTo>
                    <a:pt x="14643" y="16653"/>
                    <a:pt x="14594" y="16616"/>
                    <a:pt x="14570" y="16555"/>
                  </a:cubicBezTo>
                  <a:lnTo>
                    <a:pt x="14570" y="16555"/>
                  </a:lnTo>
                  <a:cubicBezTo>
                    <a:pt x="14594" y="16567"/>
                    <a:pt x="14618" y="16591"/>
                    <a:pt x="14643" y="16604"/>
                  </a:cubicBezTo>
                  <a:cubicBezTo>
                    <a:pt x="14654" y="16616"/>
                    <a:pt x="14667" y="16616"/>
                    <a:pt x="14691" y="16616"/>
                  </a:cubicBezTo>
                  <a:cubicBezTo>
                    <a:pt x="14698" y="16623"/>
                    <a:pt x="14709" y="16630"/>
                    <a:pt x="14721" y="16630"/>
                  </a:cubicBezTo>
                  <a:cubicBezTo>
                    <a:pt x="14731" y="16630"/>
                    <a:pt x="14741" y="16626"/>
                    <a:pt x="14752" y="16616"/>
                  </a:cubicBezTo>
                  <a:cubicBezTo>
                    <a:pt x="14910" y="16507"/>
                    <a:pt x="14886" y="16348"/>
                    <a:pt x="14776" y="16202"/>
                  </a:cubicBezTo>
                  <a:cubicBezTo>
                    <a:pt x="14789" y="16199"/>
                    <a:pt x="14802" y="16197"/>
                    <a:pt x="14813" y="16197"/>
                  </a:cubicBezTo>
                  <a:close/>
                  <a:moveTo>
                    <a:pt x="13867" y="15987"/>
                  </a:moveTo>
                  <a:cubicBezTo>
                    <a:pt x="13976" y="15987"/>
                    <a:pt x="14086" y="15993"/>
                    <a:pt x="14192" y="16007"/>
                  </a:cubicBezTo>
                  <a:cubicBezTo>
                    <a:pt x="14302" y="16032"/>
                    <a:pt x="14983" y="16288"/>
                    <a:pt x="14703" y="16518"/>
                  </a:cubicBezTo>
                  <a:cubicBezTo>
                    <a:pt x="14515" y="16321"/>
                    <a:pt x="14188" y="16262"/>
                    <a:pt x="13898" y="16262"/>
                  </a:cubicBezTo>
                  <a:cubicBezTo>
                    <a:pt x="13813" y="16262"/>
                    <a:pt x="13731" y="16267"/>
                    <a:pt x="13657" y="16275"/>
                  </a:cubicBezTo>
                  <a:cubicBezTo>
                    <a:pt x="13268" y="16324"/>
                    <a:pt x="12927" y="16494"/>
                    <a:pt x="12672" y="16786"/>
                  </a:cubicBezTo>
                  <a:cubicBezTo>
                    <a:pt x="12666" y="16786"/>
                    <a:pt x="12660" y="16787"/>
                    <a:pt x="12654" y="16787"/>
                  </a:cubicBezTo>
                  <a:cubicBezTo>
                    <a:pt x="12544" y="16787"/>
                    <a:pt x="12488" y="16683"/>
                    <a:pt x="12465" y="16591"/>
                  </a:cubicBezTo>
                  <a:cubicBezTo>
                    <a:pt x="12757" y="16215"/>
                    <a:pt x="13171" y="16032"/>
                    <a:pt x="13633" y="15996"/>
                  </a:cubicBezTo>
                  <a:cubicBezTo>
                    <a:pt x="13709" y="15991"/>
                    <a:pt x="13788" y="15987"/>
                    <a:pt x="13867" y="15987"/>
                  </a:cubicBezTo>
                  <a:close/>
                  <a:moveTo>
                    <a:pt x="12417" y="16507"/>
                  </a:moveTo>
                  <a:cubicBezTo>
                    <a:pt x="12417" y="16518"/>
                    <a:pt x="12405" y="16531"/>
                    <a:pt x="12392" y="16543"/>
                  </a:cubicBezTo>
                  <a:cubicBezTo>
                    <a:pt x="12381" y="16555"/>
                    <a:pt x="12381" y="16555"/>
                    <a:pt x="12381" y="16567"/>
                  </a:cubicBezTo>
                  <a:lnTo>
                    <a:pt x="12381" y="16580"/>
                  </a:lnTo>
                  <a:cubicBezTo>
                    <a:pt x="12368" y="16664"/>
                    <a:pt x="12417" y="16761"/>
                    <a:pt x="12478" y="16823"/>
                  </a:cubicBezTo>
                  <a:cubicBezTo>
                    <a:pt x="12516" y="16861"/>
                    <a:pt x="12576" y="16891"/>
                    <a:pt x="12635" y="16891"/>
                  </a:cubicBezTo>
                  <a:cubicBezTo>
                    <a:pt x="12651" y="16891"/>
                    <a:pt x="12668" y="16888"/>
                    <a:pt x="12684" y="16883"/>
                  </a:cubicBezTo>
                  <a:lnTo>
                    <a:pt x="12684" y="16883"/>
                  </a:lnTo>
                  <a:cubicBezTo>
                    <a:pt x="12642" y="16910"/>
                    <a:pt x="12593" y="16922"/>
                    <a:pt x="12545" y="16922"/>
                  </a:cubicBezTo>
                  <a:cubicBezTo>
                    <a:pt x="12481" y="16922"/>
                    <a:pt x="12417" y="16900"/>
                    <a:pt x="12368" y="16859"/>
                  </a:cubicBezTo>
                  <a:cubicBezTo>
                    <a:pt x="12308" y="16798"/>
                    <a:pt x="12283" y="16701"/>
                    <a:pt x="12308" y="16628"/>
                  </a:cubicBezTo>
                  <a:cubicBezTo>
                    <a:pt x="12332" y="16567"/>
                    <a:pt x="12368" y="16531"/>
                    <a:pt x="12417" y="16507"/>
                  </a:cubicBezTo>
                  <a:close/>
                  <a:moveTo>
                    <a:pt x="13670" y="16385"/>
                  </a:moveTo>
                  <a:cubicBezTo>
                    <a:pt x="13718" y="16725"/>
                    <a:pt x="13767" y="17066"/>
                    <a:pt x="13803" y="17418"/>
                  </a:cubicBezTo>
                  <a:lnTo>
                    <a:pt x="13730" y="17418"/>
                  </a:lnTo>
                  <a:cubicBezTo>
                    <a:pt x="13670" y="17431"/>
                    <a:pt x="13597" y="17455"/>
                    <a:pt x="13535" y="17467"/>
                  </a:cubicBezTo>
                  <a:cubicBezTo>
                    <a:pt x="13487" y="17126"/>
                    <a:pt x="13426" y="16786"/>
                    <a:pt x="13378" y="16445"/>
                  </a:cubicBezTo>
                  <a:cubicBezTo>
                    <a:pt x="13438" y="16421"/>
                    <a:pt x="13499" y="16409"/>
                    <a:pt x="13572" y="16397"/>
                  </a:cubicBezTo>
                  <a:cubicBezTo>
                    <a:pt x="13597" y="16397"/>
                    <a:pt x="13633" y="16385"/>
                    <a:pt x="13670" y="16385"/>
                  </a:cubicBezTo>
                  <a:close/>
                  <a:moveTo>
                    <a:pt x="15068" y="17917"/>
                  </a:moveTo>
                  <a:lnTo>
                    <a:pt x="15068" y="17917"/>
                  </a:lnTo>
                  <a:cubicBezTo>
                    <a:pt x="15214" y="17953"/>
                    <a:pt x="15299" y="18099"/>
                    <a:pt x="15226" y="18245"/>
                  </a:cubicBezTo>
                  <a:cubicBezTo>
                    <a:pt x="15180" y="18310"/>
                    <a:pt x="15066" y="18360"/>
                    <a:pt x="14970" y="18360"/>
                  </a:cubicBezTo>
                  <a:cubicBezTo>
                    <a:pt x="14939" y="18360"/>
                    <a:pt x="14910" y="18354"/>
                    <a:pt x="14886" y="18342"/>
                  </a:cubicBezTo>
                  <a:lnTo>
                    <a:pt x="14910" y="18342"/>
                  </a:lnTo>
                  <a:cubicBezTo>
                    <a:pt x="14924" y="18349"/>
                    <a:pt x="14937" y="18352"/>
                    <a:pt x="14950" y="18352"/>
                  </a:cubicBezTo>
                  <a:cubicBezTo>
                    <a:pt x="15030" y="18352"/>
                    <a:pt x="15095" y="18235"/>
                    <a:pt x="15116" y="18172"/>
                  </a:cubicBezTo>
                  <a:cubicBezTo>
                    <a:pt x="15129" y="18088"/>
                    <a:pt x="15116" y="17990"/>
                    <a:pt x="15068" y="17917"/>
                  </a:cubicBezTo>
                  <a:close/>
                  <a:moveTo>
                    <a:pt x="13929" y="17513"/>
                  </a:moveTo>
                  <a:cubicBezTo>
                    <a:pt x="14310" y="17513"/>
                    <a:pt x="14675" y="17658"/>
                    <a:pt x="14946" y="17929"/>
                  </a:cubicBezTo>
                  <a:cubicBezTo>
                    <a:pt x="14959" y="17942"/>
                    <a:pt x="14959" y="17942"/>
                    <a:pt x="14971" y="17942"/>
                  </a:cubicBezTo>
                  <a:cubicBezTo>
                    <a:pt x="14995" y="17978"/>
                    <a:pt x="15007" y="18026"/>
                    <a:pt x="15007" y="18063"/>
                  </a:cubicBezTo>
                  <a:cubicBezTo>
                    <a:pt x="15007" y="18085"/>
                    <a:pt x="14987" y="18238"/>
                    <a:pt x="14947" y="18238"/>
                  </a:cubicBezTo>
                  <a:cubicBezTo>
                    <a:pt x="14943" y="18238"/>
                    <a:pt x="14939" y="18237"/>
                    <a:pt x="14935" y="18234"/>
                  </a:cubicBezTo>
                  <a:cubicBezTo>
                    <a:pt x="14928" y="18227"/>
                    <a:pt x="14922" y="18224"/>
                    <a:pt x="14916" y="18224"/>
                  </a:cubicBezTo>
                  <a:cubicBezTo>
                    <a:pt x="14910" y="18224"/>
                    <a:pt x="14904" y="18227"/>
                    <a:pt x="14898" y="18234"/>
                  </a:cubicBezTo>
                  <a:cubicBezTo>
                    <a:pt x="14628" y="18013"/>
                    <a:pt x="14299" y="17903"/>
                    <a:pt x="13972" y="17903"/>
                  </a:cubicBezTo>
                  <a:cubicBezTo>
                    <a:pt x="13576" y="17903"/>
                    <a:pt x="13183" y="18065"/>
                    <a:pt x="12903" y="18391"/>
                  </a:cubicBezTo>
                  <a:cubicBezTo>
                    <a:pt x="12891" y="18391"/>
                    <a:pt x="12891" y="18391"/>
                    <a:pt x="12891" y="18404"/>
                  </a:cubicBezTo>
                  <a:cubicBezTo>
                    <a:pt x="12881" y="18410"/>
                    <a:pt x="12871" y="18413"/>
                    <a:pt x="12862" y="18413"/>
                  </a:cubicBezTo>
                  <a:cubicBezTo>
                    <a:pt x="12818" y="18413"/>
                    <a:pt x="12790" y="18349"/>
                    <a:pt x="12770" y="18318"/>
                  </a:cubicBezTo>
                  <a:cubicBezTo>
                    <a:pt x="12733" y="18258"/>
                    <a:pt x="12721" y="18209"/>
                    <a:pt x="12733" y="18148"/>
                  </a:cubicBezTo>
                  <a:cubicBezTo>
                    <a:pt x="12903" y="17771"/>
                    <a:pt x="13451" y="17552"/>
                    <a:pt x="13840" y="17516"/>
                  </a:cubicBezTo>
                  <a:cubicBezTo>
                    <a:pt x="13870" y="17514"/>
                    <a:pt x="13899" y="17513"/>
                    <a:pt x="13929" y="17513"/>
                  </a:cubicBezTo>
                  <a:close/>
                  <a:moveTo>
                    <a:pt x="12648" y="18124"/>
                  </a:moveTo>
                  <a:cubicBezTo>
                    <a:pt x="12600" y="18234"/>
                    <a:pt x="12648" y="18342"/>
                    <a:pt x="12721" y="18428"/>
                  </a:cubicBezTo>
                  <a:cubicBezTo>
                    <a:pt x="12753" y="18476"/>
                    <a:pt x="12816" y="18524"/>
                    <a:pt x="12873" y="18524"/>
                  </a:cubicBezTo>
                  <a:cubicBezTo>
                    <a:pt x="12903" y="18524"/>
                    <a:pt x="12931" y="18510"/>
                    <a:pt x="12952" y="18477"/>
                  </a:cubicBezTo>
                  <a:cubicBezTo>
                    <a:pt x="12976" y="18440"/>
                    <a:pt x="13013" y="18404"/>
                    <a:pt x="13049" y="18367"/>
                  </a:cubicBezTo>
                  <a:lnTo>
                    <a:pt x="13049" y="18367"/>
                  </a:lnTo>
                  <a:cubicBezTo>
                    <a:pt x="13037" y="18464"/>
                    <a:pt x="12916" y="18561"/>
                    <a:pt x="12830" y="18574"/>
                  </a:cubicBezTo>
                  <a:cubicBezTo>
                    <a:pt x="12822" y="18575"/>
                    <a:pt x="12813" y="18576"/>
                    <a:pt x="12804" y="18576"/>
                  </a:cubicBezTo>
                  <a:cubicBezTo>
                    <a:pt x="12724" y="18576"/>
                    <a:pt x="12630" y="18530"/>
                    <a:pt x="12575" y="18464"/>
                  </a:cubicBezTo>
                  <a:cubicBezTo>
                    <a:pt x="12465" y="18318"/>
                    <a:pt x="12538" y="18209"/>
                    <a:pt x="12648" y="18124"/>
                  </a:cubicBezTo>
                  <a:close/>
                  <a:moveTo>
                    <a:pt x="13900" y="18026"/>
                  </a:moveTo>
                  <a:cubicBezTo>
                    <a:pt x="13949" y="18379"/>
                    <a:pt x="13998" y="18732"/>
                    <a:pt x="14046" y="19096"/>
                  </a:cubicBezTo>
                  <a:lnTo>
                    <a:pt x="13998" y="19096"/>
                  </a:lnTo>
                  <a:cubicBezTo>
                    <a:pt x="13913" y="19109"/>
                    <a:pt x="13816" y="19133"/>
                    <a:pt x="13730" y="19158"/>
                  </a:cubicBezTo>
                  <a:cubicBezTo>
                    <a:pt x="13706" y="18793"/>
                    <a:pt x="13657" y="18428"/>
                    <a:pt x="13608" y="18075"/>
                  </a:cubicBezTo>
                  <a:cubicBezTo>
                    <a:pt x="13706" y="18039"/>
                    <a:pt x="13803" y="18026"/>
                    <a:pt x="13900" y="18026"/>
                  </a:cubicBezTo>
                  <a:close/>
                  <a:moveTo>
                    <a:pt x="15262" y="19693"/>
                  </a:moveTo>
                  <a:lnTo>
                    <a:pt x="15262" y="19693"/>
                  </a:lnTo>
                  <a:cubicBezTo>
                    <a:pt x="15311" y="19729"/>
                    <a:pt x="15348" y="19790"/>
                    <a:pt x="15360" y="19863"/>
                  </a:cubicBezTo>
                  <a:cubicBezTo>
                    <a:pt x="15384" y="19985"/>
                    <a:pt x="15335" y="20058"/>
                    <a:pt x="15214" y="20094"/>
                  </a:cubicBezTo>
                  <a:cubicBezTo>
                    <a:pt x="15171" y="20111"/>
                    <a:pt x="15122" y="20128"/>
                    <a:pt x="15071" y="20128"/>
                  </a:cubicBezTo>
                  <a:cubicBezTo>
                    <a:pt x="15050" y="20128"/>
                    <a:pt x="15029" y="20125"/>
                    <a:pt x="15007" y="20118"/>
                  </a:cubicBezTo>
                  <a:cubicBezTo>
                    <a:pt x="14935" y="20094"/>
                    <a:pt x="14886" y="20033"/>
                    <a:pt x="14862" y="19960"/>
                  </a:cubicBezTo>
                  <a:lnTo>
                    <a:pt x="14862" y="19960"/>
                  </a:lnTo>
                  <a:cubicBezTo>
                    <a:pt x="14886" y="19972"/>
                    <a:pt x="14898" y="19985"/>
                    <a:pt x="14922" y="19985"/>
                  </a:cubicBezTo>
                  <a:cubicBezTo>
                    <a:pt x="14970" y="20010"/>
                    <a:pt x="15014" y="20021"/>
                    <a:pt x="15055" y="20021"/>
                  </a:cubicBezTo>
                  <a:cubicBezTo>
                    <a:pt x="15210" y="20021"/>
                    <a:pt x="15301" y="19857"/>
                    <a:pt x="15262" y="19693"/>
                  </a:cubicBezTo>
                  <a:close/>
                  <a:moveTo>
                    <a:pt x="14184" y="19205"/>
                  </a:moveTo>
                  <a:cubicBezTo>
                    <a:pt x="14555" y="19205"/>
                    <a:pt x="14850" y="19377"/>
                    <a:pt x="15129" y="19656"/>
                  </a:cubicBezTo>
                  <a:cubicBezTo>
                    <a:pt x="15075" y="19793"/>
                    <a:pt x="15017" y="19859"/>
                    <a:pt x="14960" y="19859"/>
                  </a:cubicBezTo>
                  <a:cubicBezTo>
                    <a:pt x="14926" y="19859"/>
                    <a:pt x="14893" y="19836"/>
                    <a:pt x="14862" y="19790"/>
                  </a:cubicBezTo>
                  <a:cubicBezTo>
                    <a:pt x="14837" y="19766"/>
                    <a:pt x="14813" y="19742"/>
                    <a:pt x="14776" y="19717"/>
                  </a:cubicBezTo>
                  <a:cubicBezTo>
                    <a:pt x="14727" y="19680"/>
                    <a:pt x="14667" y="19656"/>
                    <a:pt x="14606" y="19620"/>
                  </a:cubicBezTo>
                  <a:cubicBezTo>
                    <a:pt x="14487" y="19569"/>
                    <a:pt x="14350" y="19547"/>
                    <a:pt x="14212" y="19547"/>
                  </a:cubicBezTo>
                  <a:cubicBezTo>
                    <a:pt x="14153" y="19547"/>
                    <a:pt x="14093" y="19551"/>
                    <a:pt x="14035" y="19559"/>
                  </a:cubicBezTo>
                  <a:cubicBezTo>
                    <a:pt x="13681" y="19607"/>
                    <a:pt x="13305" y="19815"/>
                    <a:pt x="13086" y="20106"/>
                  </a:cubicBezTo>
                  <a:cubicBezTo>
                    <a:pt x="13073" y="20106"/>
                    <a:pt x="13073" y="20106"/>
                    <a:pt x="13073" y="20118"/>
                  </a:cubicBezTo>
                  <a:cubicBezTo>
                    <a:pt x="13042" y="20134"/>
                    <a:pt x="13017" y="20149"/>
                    <a:pt x="12989" y="20149"/>
                  </a:cubicBezTo>
                  <a:cubicBezTo>
                    <a:pt x="12974" y="20149"/>
                    <a:pt x="12958" y="20144"/>
                    <a:pt x="12940" y="20131"/>
                  </a:cubicBezTo>
                  <a:cubicBezTo>
                    <a:pt x="12916" y="20106"/>
                    <a:pt x="12903" y="20069"/>
                    <a:pt x="12903" y="20045"/>
                  </a:cubicBezTo>
                  <a:cubicBezTo>
                    <a:pt x="12891" y="19972"/>
                    <a:pt x="12916" y="19923"/>
                    <a:pt x="12952" y="19863"/>
                  </a:cubicBezTo>
                  <a:cubicBezTo>
                    <a:pt x="12964" y="19851"/>
                    <a:pt x="12964" y="19839"/>
                    <a:pt x="12952" y="19826"/>
                  </a:cubicBezTo>
                  <a:cubicBezTo>
                    <a:pt x="13195" y="19510"/>
                    <a:pt x="13524" y="19304"/>
                    <a:pt x="13925" y="19231"/>
                  </a:cubicBezTo>
                  <a:cubicBezTo>
                    <a:pt x="14015" y="19213"/>
                    <a:pt x="14101" y="19205"/>
                    <a:pt x="14184" y="19205"/>
                  </a:cubicBezTo>
                  <a:close/>
                  <a:moveTo>
                    <a:pt x="12806" y="19912"/>
                  </a:moveTo>
                  <a:cubicBezTo>
                    <a:pt x="12781" y="19985"/>
                    <a:pt x="12794" y="20082"/>
                    <a:pt x="12830" y="20142"/>
                  </a:cubicBezTo>
                  <a:cubicBezTo>
                    <a:pt x="12867" y="20216"/>
                    <a:pt x="12930" y="20254"/>
                    <a:pt x="12993" y="20254"/>
                  </a:cubicBezTo>
                  <a:cubicBezTo>
                    <a:pt x="13035" y="20254"/>
                    <a:pt x="13076" y="20237"/>
                    <a:pt x="13110" y="20204"/>
                  </a:cubicBezTo>
                  <a:cubicBezTo>
                    <a:pt x="13122" y="20191"/>
                    <a:pt x="13122" y="20191"/>
                    <a:pt x="13135" y="20191"/>
                  </a:cubicBezTo>
                  <a:cubicBezTo>
                    <a:pt x="13146" y="20167"/>
                    <a:pt x="13159" y="20142"/>
                    <a:pt x="13183" y="20131"/>
                  </a:cubicBezTo>
                  <a:lnTo>
                    <a:pt x="13183" y="20131"/>
                  </a:lnTo>
                  <a:cubicBezTo>
                    <a:pt x="13159" y="20191"/>
                    <a:pt x="13098" y="20240"/>
                    <a:pt x="13037" y="20264"/>
                  </a:cubicBezTo>
                  <a:cubicBezTo>
                    <a:pt x="13007" y="20276"/>
                    <a:pt x="12970" y="20282"/>
                    <a:pt x="12934" y="20282"/>
                  </a:cubicBezTo>
                  <a:cubicBezTo>
                    <a:pt x="12897" y="20282"/>
                    <a:pt x="12861" y="20276"/>
                    <a:pt x="12830" y="20264"/>
                  </a:cubicBezTo>
                  <a:cubicBezTo>
                    <a:pt x="12745" y="20215"/>
                    <a:pt x="12684" y="20131"/>
                    <a:pt x="12708" y="20045"/>
                  </a:cubicBezTo>
                  <a:cubicBezTo>
                    <a:pt x="12733" y="19985"/>
                    <a:pt x="12757" y="19948"/>
                    <a:pt x="12806" y="19912"/>
                  </a:cubicBezTo>
                  <a:close/>
                  <a:moveTo>
                    <a:pt x="14119" y="19669"/>
                  </a:moveTo>
                  <a:cubicBezTo>
                    <a:pt x="14181" y="20045"/>
                    <a:pt x="14229" y="20423"/>
                    <a:pt x="14278" y="20799"/>
                  </a:cubicBezTo>
                  <a:cubicBezTo>
                    <a:pt x="14168" y="20812"/>
                    <a:pt x="14071" y="20836"/>
                    <a:pt x="13962" y="20872"/>
                  </a:cubicBezTo>
                  <a:cubicBezTo>
                    <a:pt x="13913" y="20483"/>
                    <a:pt x="13864" y="20106"/>
                    <a:pt x="13803" y="19729"/>
                  </a:cubicBezTo>
                  <a:cubicBezTo>
                    <a:pt x="13889" y="19705"/>
                    <a:pt x="13973" y="19680"/>
                    <a:pt x="14059" y="19669"/>
                  </a:cubicBezTo>
                  <a:close/>
                  <a:moveTo>
                    <a:pt x="15554" y="21347"/>
                  </a:moveTo>
                  <a:cubicBezTo>
                    <a:pt x="15640" y="21420"/>
                    <a:pt x="15676" y="21577"/>
                    <a:pt x="15603" y="21675"/>
                  </a:cubicBezTo>
                  <a:cubicBezTo>
                    <a:pt x="15559" y="21736"/>
                    <a:pt x="15494" y="21764"/>
                    <a:pt x="15433" y="21764"/>
                  </a:cubicBezTo>
                  <a:cubicBezTo>
                    <a:pt x="15359" y="21764"/>
                    <a:pt x="15289" y="21724"/>
                    <a:pt x="15262" y="21650"/>
                  </a:cubicBezTo>
                  <a:lnTo>
                    <a:pt x="15262" y="21650"/>
                  </a:lnTo>
                  <a:cubicBezTo>
                    <a:pt x="15275" y="21663"/>
                    <a:pt x="15287" y="21675"/>
                    <a:pt x="15311" y="21687"/>
                  </a:cubicBezTo>
                  <a:cubicBezTo>
                    <a:pt x="15311" y="21699"/>
                    <a:pt x="15324" y="21712"/>
                    <a:pt x="15348" y="21712"/>
                  </a:cubicBezTo>
                  <a:cubicBezTo>
                    <a:pt x="15372" y="21712"/>
                    <a:pt x="15384" y="21712"/>
                    <a:pt x="15397" y="21699"/>
                  </a:cubicBezTo>
                  <a:cubicBezTo>
                    <a:pt x="15470" y="21687"/>
                    <a:pt x="15530" y="21626"/>
                    <a:pt x="15554" y="21553"/>
                  </a:cubicBezTo>
                  <a:cubicBezTo>
                    <a:pt x="15579" y="21493"/>
                    <a:pt x="15579" y="21420"/>
                    <a:pt x="15554" y="21359"/>
                  </a:cubicBezTo>
                  <a:lnTo>
                    <a:pt x="15554" y="21347"/>
                  </a:lnTo>
                  <a:close/>
                  <a:moveTo>
                    <a:pt x="14470" y="20900"/>
                  </a:moveTo>
                  <a:cubicBezTo>
                    <a:pt x="14857" y="20900"/>
                    <a:pt x="15228" y="21047"/>
                    <a:pt x="15445" y="21383"/>
                  </a:cubicBezTo>
                  <a:cubicBezTo>
                    <a:pt x="15445" y="21395"/>
                    <a:pt x="15457" y="21395"/>
                    <a:pt x="15470" y="21407"/>
                  </a:cubicBezTo>
                  <a:cubicBezTo>
                    <a:pt x="15481" y="21444"/>
                    <a:pt x="15481" y="21480"/>
                    <a:pt x="15470" y="21529"/>
                  </a:cubicBezTo>
                  <a:cubicBezTo>
                    <a:pt x="15445" y="21566"/>
                    <a:pt x="15408" y="21577"/>
                    <a:pt x="15372" y="21602"/>
                  </a:cubicBezTo>
                  <a:cubicBezTo>
                    <a:pt x="15071" y="21405"/>
                    <a:pt x="14770" y="21261"/>
                    <a:pt x="14416" y="21261"/>
                  </a:cubicBezTo>
                  <a:cubicBezTo>
                    <a:pt x="14356" y="21261"/>
                    <a:pt x="14293" y="21265"/>
                    <a:pt x="14229" y="21274"/>
                  </a:cubicBezTo>
                  <a:cubicBezTo>
                    <a:pt x="13864" y="21334"/>
                    <a:pt x="13548" y="21541"/>
                    <a:pt x="13305" y="21809"/>
                  </a:cubicBezTo>
                  <a:lnTo>
                    <a:pt x="13292" y="21809"/>
                  </a:lnTo>
                  <a:cubicBezTo>
                    <a:pt x="13290" y="21810"/>
                    <a:pt x="13287" y="21810"/>
                    <a:pt x="13284" y="21810"/>
                  </a:cubicBezTo>
                  <a:cubicBezTo>
                    <a:pt x="13249" y="21810"/>
                    <a:pt x="13206" y="21745"/>
                    <a:pt x="13183" y="21712"/>
                  </a:cubicBezTo>
                  <a:cubicBezTo>
                    <a:pt x="13159" y="21687"/>
                    <a:pt x="13146" y="21650"/>
                    <a:pt x="13146" y="21614"/>
                  </a:cubicBezTo>
                  <a:lnTo>
                    <a:pt x="13159" y="21602"/>
                  </a:lnTo>
                  <a:cubicBezTo>
                    <a:pt x="13397" y="21168"/>
                    <a:pt x="13948" y="20900"/>
                    <a:pt x="14470" y="20900"/>
                  </a:cubicBezTo>
                  <a:close/>
                  <a:moveTo>
                    <a:pt x="13062" y="21626"/>
                  </a:moveTo>
                  <a:cubicBezTo>
                    <a:pt x="13062" y="21687"/>
                    <a:pt x="13098" y="21760"/>
                    <a:pt x="13135" y="21809"/>
                  </a:cubicBezTo>
                  <a:cubicBezTo>
                    <a:pt x="13176" y="21860"/>
                    <a:pt x="13225" y="21912"/>
                    <a:pt x="13284" y="21912"/>
                  </a:cubicBezTo>
                  <a:cubicBezTo>
                    <a:pt x="13294" y="21912"/>
                    <a:pt x="13305" y="21910"/>
                    <a:pt x="13317" y="21906"/>
                  </a:cubicBezTo>
                  <a:cubicBezTo>
                    <a:pt x="13329" y="21906"/>
                    <a:pt x="13341" y="21906"/>
                    <a:pt x="13341" y="21894"/>
                  </a:cubicBezTo>
                  <a:cubicBezTo>
                    <a:pt x="13378" y="21858"/>
                    <a:pt x="13414" y="21821"/>
                    <a:pt x="13438" y="21785"/>
                  </a:cubicBezTo>
                  <a:lnTo>
                    <a:pt x="13438" y="21785"/>
                  </a:lnTo>
                  <a:cubicBezTo>
                    <a:pt x="13487" y="21906"/>
                    <a:pt x="13317" y="21991"/>
                    <a:pt x="13232" y="21991"/>
                  </a:cubicBezTo>
                  <a:cubicBezTo>
                    <a:pt x="13135" y="21991"/>
                    <a:pt x="13049" y="21931"/>
                    <a:pt x="13013" y="21845"/>
                  </a:cubicBezTo>
                  <a:cubicBezTo>
                    <a:pt x="12989" y="21772"/>
                    <a:pt x="13000" y="21687"/>
                    <a:pt x="13062" y="21626"/>
                  </a:cubicBezTo>
                  <a:close/>
                  <a:moveTo>
                    <a:pt x="14351" y="21359"/>
                  </a:moveTo>
                  <a:cubicBezTo>
                    <a:pt x="14351" y="21383"/>
                    <a:pt x="14362" y="21395"/>
                    <a:pt x="14362" y="21420"/>
                  </a:cubicBezTo>
                  <a:lnTo>
                    <a:pt x="14508" y="22550"/>
                  </a:lnTo>
                  <a:cubicBezTo>
                    <a:pt x="14399" y="22550"/>
                    <a:pt x="14289" y="22575"/>
                    <a:pt x="14181" y="22612"/>
                  </a:cubicBezTo>
                  <a:lnTo>
                    <a:pt x="14144" y="22356"/>
                  </a:lnTo>
                  <a:cubicBezTo>
                    <a:pt x="14144" y="22344"/>
                    <a:pt x="14144" y="22331"/>
                    <a:pt x="14132" y="22331"/>
                  </a:cubicBezTo>
                  <a:cubicBezTo>
                    <a:pt x="14108" y="22028"/>
                    <a:pt x="14071" y="21723"/>
                    <a:pt x="14035" y="21420"/>
                  </a:cubicBezTo>
                  <a:cubicBezTo>
                    <a:pt x="14132" y="21395"/>
                    <a:pt x="14229" y="21371"/>
                    <a:pt x="14326" y="21371"/>
                  </a:cubicBezTo>
                  <a:cubicBezTo>
                    <a:pt x="14338" y="21371"/>
                    <a:pt x="14351" y="21371"/>
                    <a:pt x="14351" y="21359"/>
                  </a:cubicBezTo>
                  <a:close/>
                  <a:moveTo>
                    <a:pt x="15700" y="23012"/>
                  </a:moveTo>
                  <a:cubicBezTo>
                    <a:pt x="15834" y="23061"/>
                    <a:pt x="15919" y="23183"/>
                    <a:pt x="15846" y="23341"/>
                  </a:cubicBezTo>
                  <a:cubicBezTo>
                    <a:pt x="15810" y="23414"/>
                    <a:pt x="15749" y="23463"/>
                    <a:pt x="15652" y="23487"/>
                  </a:cubicBezTo>
                  <a:cubicBezTo>
                    <a:pt x="15639" y="23489"/>
                    <a:pt x="15625" y="23490"/>
                    <a:pt x="15611" y="23490"/>
                  </a:cubicBezTo>
                  <a:cubicBezTo>
                    <a:pt x="15533" y="23490"/>
                    <a:pt x="15443" y="23460"/>
                    <a:pt x="15433" y="23377"/>
                  </a:cubicBezTo>
                  <a:lnTo>
                    <a:pt x="15433" y="23377"/>
                  </a:lnTo>
                  <a:lnTo>
                    <a:pt x="15543" y="23450"/>
                  </a:lnTo>
                  <a:cubicBezTo>
                    <a:pt x="15548" y="23461"/>
                    <a:pt x="15555" y="23464"/>
                    <a:pt x="15563" y="23464"/>
                  </a:cubicBezTo>
                  <a:cubicBezTo>
                    <a:pt x="15575" y="23464"/>
                    <a:pt x="15589" y="23458"/>
                    <a:pt x="15603" y="23450"/>
                  </a:cubicBezTo>
                  <a:cubicBezTo>
                    <a:pt x="15609" y="23451"/>
                    <a:pt x="15614" y="23452"/>
                    <a:pt x="15619" y="23452"/>
                  </a:cubicBezTo>
                  <a:cubicBezTo>
                    <a:pt x="15685" y="23452"/>
                    <a:pt x="15738" y="23384"/>
                    <a:pt x="15749" y="23317"/>
                  </a:cubicBezTo>
                  <a:cubicBezTo>
                    <a:pt x="15773" y="23220"/>
                    <a:pt x="15749" y="23134"/>
                    <a:pt x="15700" y="23049"/>
                  </a:cubicBezTo>
                  <a:lnTo>
                    <a:pt x="15700" y="23012"/>
                  </a:lnTo>
                  <a:close/>
                  <a:moveTo>
                    <a:pt x="14627" y="22646"/>
                  </a:moveTo>
                  <a:cubicBezTo>
                    <a:pt x="14978" y="22646"/>
                    <a:pt x="15328" y="22784"/>
                    <a:pt x="15603" y="23085"/>
                  </a:cubicBezTo>
                  <a:cubicBezTo>
                    <a:pt x="15603" y="23085"/>
                    <a:pt x="15616" y="23085"/>
                    <a:pt x="15616" y="23098"/>
                  </a:cubicBezTo>
                  <a:cubicBezTo>
                    <a:pt x="15652" y="23183"/>
                    <a:pt x="15689" y="23341"/>
                    <a:pt x="15591" y="23353"/>
                  </a:cubicBezTo>
                  <a:cubicBezTo>
                    <a:pt x="15301" y="23147"/>
                    <a:pt x="14955" y="23033"/>
                    <a:pt x="14618" y="23033"/>
                  </a:cubicBezTo>
                  <a:cubicBezTo>
                    <a:pt x="14220" y="23033"/>
                    <a:pt x="13836" y="23192"/>
                    <a:pt x="13572" y="23548"/>
                  </a:cubicBezTo>
                  <a:lnTo>
                    <a:pt x="13572" y="23560"/>
                  </a:lnTo>
                  <a:cubicBezTo>
                    <a:pt x="13568" y="23562"/>
                    <a:pt x="13563" y="23562"/>
                    <a:pt x="13558" y="23562"/>
                  </a:cubicBezTo>
                  <a:cubicBezTo>
                    <a:pt x="13526" y="23562"/>
                    <a:pt x="13496" y="23531"/>
                    <a:pt x="13475" y="23499"/>
                  </a:cubicBezTo>
                  <a:cubicBezTo>
                    <a:pt x="13426" y="23439"/>
                    <a:pt x="13414" y="23366"/>
                    <a:pt x="13426" y="23293"/>
                  </a:cubicBezTo>
                  <a:cubicBezTo>
                    <a:pt x="13715" y="22880"/>
                    <a:pt x="14171" y="22646"/>
                    <a:pt x="14627" y="22646"/>
                  </a:cubicBezTo>
                  <a:close/>
                  <a:moveTo>
                    <a:pt x="13329" y="23304"/>
                  </a:moveTo>
                  <a:lnTo>
                    <a:pt x="13329" y="23304"/>
                  </a:lnTo>
                  <a:cubicBezTo>
                    <a:pt x="13305" y="23414"/>
                    <a:pt x="13354" y="23536"/>
                    <a:pt x="13438" y="23609"/>
                  </a:cubicBezTo>
                  <a:cubicBezTo>
                    <a:pt x="13472" y="23643"/>
                    <a:pt x="13522" y="23664"/>
                    <a:pt x="13570" y="23664"/>
                  </a:cubicBezTo>
                  <a:cubicBezTo>
                    <a:pt x="13624" y="23664"/>
                    <a:pt x="13674" y="23637"/>
                    <a:pt x="13694" y="23572"/>
                  </a:cubicBezTo>
                  <a:lnTo>
                    <a:pt x="13694" y="23560"/>
                  </a:lnTo>
                  <a:cubicBezTo>
                    <a:pt x="13694" y="23548"/>
                    <a:pt x="13706" y="23536"/>
                    <a:pt x="13718" y="23523"/>
                  </a:cubicBezTo>
                  <a:lnTo>
                    <a:pt x="13718" y="23523"/>
                  </a:lnTo>
                  <a:cubicBezTo>
                    <a:pt x="13706" y="23572"/>
                    <a:pt x="13681" y="23621"/>
                    <a:pt x="13633" y="23658"/>
                  </a:cubicBezTo>
                  <a:cubicBezTo>
                    <a:pt x="13600" y="23681"/>
                    <a:pt x="13561" y="23692"/>
                    <a:pt x="13522" y="23692"/>
                  </a:cubicBezTo>
                  <a:cubicBezTo>
                    <a:pt x="13459" y="23692"/>
                    <a:pt x="13393" y="23665"/>
                    <a:pt x="13341" y="23621"/>
                  </a:cubicBezTo>
                  <a:cubicBezTo>
                    <a:pt x="13232" y="23523"/>
                    <a:pt x="13256" y="23402"/>
                    <a:pt x="13329" y="23304"/>
                  </a:cubicBezTo>
                  <a:close/>
                  <a:moveTo>
                    <a:pt x="14581" y="23147"/>
                  </a:moveTo>
                  <a:cubicBezTo>
                    <a:pt x="14630" y="23536"/>
                    <a:pt x="14691" y="23925"/>
                    <a:pt x="14740" y="24302"/>
                  </a:cubicBezTo>
                  <a:cubicBezTo>
                    <a:pt x="14618" y="24326"/>
                    <a:pt x="14497" y="24350"/>
                    <a:pt x="14387" y="24387"/>
                  </a:cubicBezTo>
                  <a:cubicBezTo>
                    <a:pt x="14338" y="23998"/>
                    <a:pt x="14289" y="23596"/>
                    <a:pt x="14241" y="23195"/>
                  </a:cubicBezTo>
                  <a:cubicBezTo>
                    <a:pt x="14351" y="23171"/>
                    <a:pt x="14472" y="23147"/>
                    <a:pt x="14581" y="23147"/>
                  </a:cubicBezTo>
                  <a:close/>
                  <a:moveTo>
                    <a:pt x="15919" y="24825"/>
                  </a:moveTo>
                  <a:lnTo>
                    <a:pt x="15919" y="24825"/>
                  </a:lnTo>
                  <a:cubicBezTo>
                    <a:pt x="16041" y="24874"/>
                    <a:pt x="16078" y="25044"/>
                    <a:pt x="15968" y="25153"/>
                  </a:cubicBezTo>
                  <a:cubicBezTo>
                    <a:pt x="15919" y="25197"/>
                    <a:pt x="15848" y="25221"/>
                    <a:pt x="15781" y="25221"/>
                  </a:cubicBezTo>
                  <a:cubicBezTo>
                    <a:pt x="15699" y="25221"/>
                    <a:pt x="15623" y="25185"/>
                    <a:pt x="15603" y="25104"/>
                  </a:cubicBezTo>
                  <a:lnTo>
                    <a:pt x="15603" y="25104"/>
                  </a:lnTo>
                  <a:cubicBezTo>
                    <a:pt x="15658" y="25141"/>
                    <a:pt x="15714" y="25178"/>
                    <a:pt x="15774" y="25178"/>
                  </a:cubicBezTo>
                  <a:cubicBezTo>
                    <a:pt x="15794" y="25178"/>
                    <a:pt x="15814" y="25174"/>
                    <a:pt x="15834" y="25166"/>
                  </a:cubicBezTo>
                  <a:cubicBezTo>
                    <a:pt x="15932" y="25117"/>
                    <a:pt x="15943" y="24995"/>
                    <a:pt x="15943" y="24898"/>
                  </a:cubicBezTo>
                  <a:cubicBezTo>
                    <a:pt x="15956" y="24885"/>
                    <a:pt x="15956" y="24861"/>
                    <a:pt x="15943" y="24849"/>
                  </a:cubicBezTo>
                  <a:lnTo>
                    <a:pt x="15919" y="24825"/>
                  </a:lnTo>
                  <a:close/>
                  <a:moveTo>
                    <a:pt x="14870" y="24410"/>
                  </a:moveTo>
                  <a:cubicBezTo>
                    <a:pt x="15241" y="24410"/>
                    <a:pt x="15607" y="24568"/>
                    <a:pt x="15834" y="24910"/>
                  </a:cubicBezTo>
                  <a:cubicBezTo>
                    <a:pt x="15826" y="25007"/>
                    <a:pt x="15792" y="25040"/>
                    <a:pt x="15748" y="25040"/>
                  </a:cubicBezTo>
                  <a:cubicBezTo>
                    <a:pt x="15672" y="25040"/>
                    <a:pt x="15563" y="24941"/>
                    <a:pt x="15494" y="24910"/>
                  </a:cubicBezTo>
                  <a:cubicBezTo>
                    <a:pt x="15408" y="24861"/>
                    <a:pt x="15311" y="24837"/>
                    <a:pt x="15226" y="24812"/>
                  </a:cubicBezTo>
                  <a:cubicBezTo>
                    <a:pt x="15127" y="24784"/>
                    <a:pt x="15023" y="24772"/>
                    <a:pt x="14919" y="24772"/>
                  </a:cubicBezTo>
                  <a:cubicBezTo>
                    <a:pt x="14846" y="24772"/>
                    <a:pt x="14773" y="24778"/>
                    <a:pt x="14703" y="24788"/>
                  </a:cubicBezTo>
                  <a:cubicBezTo>
                    <a:pt x="14581" y="24812"/>
                    <a:pt x="14460" y="24849"/>
                    <a:pt x="14362" y="24898"/>
                  </a:cubicBezTo>
                  <a:lnTo>
                    <a:pt x="14351" y="24898"/>
                  </a:lnTo>
                  <a:lnTo>
                    <a:pt x="14351" y="24910"/>
                  </a:lnTo>
                  <a:cubicBezTo>
                    <a:pt x="14132" y="25007"/>
                    <a:pt x="13949" y="25166"/>
                    <a:pt x="13816" y="25372"/>
                  </a:cubicBezTo>
                  <a:cubicBezTo>
                    <a:pt x="13743" y="25275"/>
                    <a:pt x="13670" y="25214"/>
                    <a:pt x="13718" y="25093"/>
                  </a:cubicBezTo>
                  <a:cubicBezTo>
                    <a:pt x="13940" y="24654"/>
                    <a:pt x="14409" y="24410"/>
                    <a:pt x="14870" y="24410"/>
                  </a:cubicBezTo>
                  <a:close/>
                  <a:moveTo>
                    <a:pt x="13608" y="25117"/>
                  </a:moveTo>
                  <a:cubicBezTo>
                    <a:pt x="13584" y="25239"/>
                    <a:pt x="13657" y="25396"/>
                    <a:pt x="13767" y="25457"/>
                  </a:cubicBezTo>
                  <a:cubicBezTo>
                    <a:pt x="13767" y="25469"/>
                    <a:pt x="13779" y="25482"/>
                    <a:pt x="13791" y="25482"/>
                  </a:cubicBezTo>
                  <a:lnTo>
                    <a:pt x="13791" y="25493"/>
                  </a:lnTo>
                  <a:cubicBezTo>
                    <a:pt x="13764" y="25507"/>
                    <a:pt x="13733" y="25514"/>
                    <a:pt x="13702" y="25514"/>
                  </a:cubicBezTo>
                  <a:cubicBezTo>
                    <a:pt x="13650" y="25514"/>
                    <a:pt x="13598" y="25495"/>
                    <a:pt x="13560" y="25457"/>
                  </a:cubicBezTo>
                  <a:cubicBezTo>
                    <a:pt x="13451" y="25360"/>
                    <a:pt x="13511" y="25202"/>
                    <a:pt x="13608" y="25117"/>
                  </a:cubicBezTo>
                  <a:close/>
                  <a:moveTo>
                    <a:pt x="14813" y="24885"/>
                  </a:moveTo>
                  <a:cubicBezTo>
                    <a:pt x="14862" y="25263"/>
                    <a:pt x="14910" y="25639"/>
                    <a:pt x="14959" y="26004"/>
                  </a:cubicBezTo>
                  <a:cubicBezTo>
                    <a:pt x="14849" y="26017"/>
                    <a:pt x="14727" y="26053"/>
                    <a:pt x="14606" y="26090"/>
                  </a:cubicBezTo>
                  <a:cubicBezTo>
                    <a:pt x="14557" y="25712"/>
                    <a:pt x="14508" y="25347"/>
                    <a:pt x="14460" y="24971"/>
                  </a:cubicBezTo>
                  <a:cubicBezTo>
                    <a:pt x="14570" y="24934"/>
                    <a:pt x="14691" y="24898"/>
                    <a:pt x="14813" y="24885"/>
                  </a:cubicBezTo>
                  <a:close/>
                  <a:moveTo>
                    <a:pt x="16138" y="26539"/>
                  </a:moveTo>
                  <a:lnTo>
                    <a:pt x="16138" y="26539"/>
                  </a:lnTo>
                  <a:cubicBezTo>
                    <a:pt x="16248" y="26625"/>
                    <a:pt x="16333" y="26722"/>
                    <a:pt x="16211" y="26856"/>
                  </a:cubicBezTo>
                  <a:cubicBezTo>
                    <a:pt x="16151" y="26917"/>
                    <a:pt x="16065" y="26941"/>
                    <a:pt x="15980" y="26953"/>
                  </a:cubicBezTo>
                  <a:cubicBezTo>
                    <a:pt x="15968" y="26953"/>
                    <a:pt x="15956" y="26953"/>
                    <a:pt x="15944" y="26953"/>
                  </a:cubicBezTo>
                  <a:cubicBezTo>
                    <a:pt x="15900" y="26953"/>
                    <a:pt x="15865" y="26945"/>
                    <a:pt x="15846" y="26868"/>
                  </a:cubicBezTo>
                  <a:lnTo>
                    <a:pt x="15846" y="26820"/>
                  </a:lnTo>
                  <a:cubicBezTo>
                    <a:pt x="15846" y="26831"/>
                    <a:pt x="15859" y="26844"/>
                    <a:pt x="15870" y="26844"/>
                  </a:cubicBezTo>
                  <a:lnTo>
                    <a:pt x="15883" y="26856"/>
                  </a:lnTo>
                  <a:cubicBezTo>
                    <a:pt x="15895" y="26880"/>
                    <a:pt x="15907" y="26892"/>
                    <a:pt x="15943" y="26892"/>
                  </a:cubicBezTo>
                  <a:cubicBezTo>
                    <a:pt x="15948" y="26894"/>
                    <a:pt x="15953" y="26894"/>
                    <a:pt x="15958" y="26894"/>
                  </a:cubicBezTo>
                  <a:cubicBezTo>
                    <a:pt x="16002" y="26894"/>
                    <a:pt x="16045" y="26852"/>
                    <a:pt x="16078" y="26820"/>
                  </a:cubicBezTo>
                  <a:cubicBezTo>
                    <a:pt x="16138" y="26747"/>
                    <a:pt x="16175" y="26637"/>
                    <a:pt x="16138" y="26539"/>
                  </a:cubicBezTo>
                  <a:close/>
                  <a:moveTo>
                    <a:pt x="15170" y="26094"/>
                  </a:moveTo>
                  <a:cubicBezTo>
                    <a:pt x="15543" y="26094"/>
                    <a:pt x="15886" y="26235"/>
                    <a:pt x="16029" y="26564"/>
                  </a:cubicBezTo>
                  <a:lnTo>
                    <a:pt x="16053" y="26588"/>
                  </a:lnTo>
                  <a:cubicBezTo>
                    <a:pt x="16053" y="26625"/>
                    <a:pt x="16053" y="26649"/>
                    <a:pt x="16041" y="26698"/>
                  </a:cubicBezTo>
                  <a:cubicBezTo>
                    <a:pt x="16029" y="26710"/>
                    <a:pt x="16029" y="26734"/>
                    <a:pt x="16005" y="26758"/>
                  </a:cubicBezTo>
                  <a:cubicBezTo>
                    <a:pt x="16005" y="26771"/>
                    <a:pt x="15992" y="26783"/>
                    <a:pt x="15980" y="26783"/>
                  </a:cubicBezTo>
                  <a:lnTo>
                    <a:pt x="15968" y="26795"/>
                  </a:lnTo>
                  <a:cubicBezTo>
                    <a:pt x="15968" y="26783"/>
                    <a:pt x="15956" y="26783"/>
                    <a:pt x="15956" y="26771"/>
                  </a:cubicBezTo>
                  <a:cubicBezTo>
                    <a:pt x="15752" y="26574"/>
                    <a:pt x="15462" y="26485"/>
                    <a:pt x="15164" y="26485"/>
                  </a:cubicBezTo>
                  <a:cubicBezTo>
                    <a:pt x="15000" y="26485"/>
                    <a:pt x="14834" y="26512"/>
                    <a:pt x="14679" y="26564"/>
                  </a:cubicBezTo>
                  <a:lnTo>
                    <a:pt x="14667" y="26576"/>
                  </a:lnTo>
                  <a:cubicBezTo>
                    <a:pt x="14411" y="26661"/>
                    <a:pt x="14192" y="26831"/>
                    <a:pt x="14071" y="27050"/>
                  </a:cubicBezTo>
                  <a:cubicBezTo>
                    <a:pt x="14053" y="27050"/>
                    <a:pt x="14037" y="27051"/>
                    <a:pt x="14023" y="27051"/>
                  </a:cubicBezTo>
                  <a:cubicBezTo>
                    <a:pt x="13989" y="27051"/>
                    <a:pt x="13963" y="27045"/>
                    <a:pt x="13937" y="27001"/>
                  </a:cubicBezTo>
                  <a:cubicBezTo>
                    <a:pt x="13900" y="26965"/>
                    <a:pt x="13889" y="26917"/>
                    <a:pt x="13864" y="26868"/>
                  </a:cubicBezTo>
                  <a:cubicBezTo>
                    <a:pt x="13876" y="26868"/>
                    <a:pt x="13876" y="26856"/>
                    <a:pt x="13876" y="26856"/>
                  </a:cubicBezTo>
                  <a:cubicBezTo>
                    <a:pt x="14006" y="26399"/>
                    <a:pt x="14620" y="26094"/>
                    <a:pt x="15170" y="26094"/>
                  </a:cubicBezTo>
                  <a:close/>
                  <a:moveTo>
                    <a:pt x="13767" y="26840"/>
                  </a:moveTo>
                  <a:cubicBezTo>
                    <a:pt x="13770" y="26935"/>
                    <a:pt x="13818" y="27028"/>
                    <a:pt x="13876" y="27099"/>
                  </a:cubicBezTo>
                  <a:cubicBezTo>
                    <a:pt x="13914" y="27137"/>
                    <a:pt x="13967" y="27156"/>
                    <a:pt x="14021" y="27156"/>
                  </a:cubicBezTo>
                  <a:cubicBezTo>
                    <a:pt x="14054" y="27156"/>
                    <a:pt x="14087" y="27149"/>
                    <a:pt x="14119" y="27136"/>
                  </a:cubicBezTo>
                  <a:cubicBezTo>
                    <a:pt x="14144" y="27136"/>
                    <a:pt x="14156" y="27099"/>
                    <a:pt x="14156" y="27074"/>
                  </a:cubicBezTo>
                  <a:cubicBezTo>
                    <a:pt x="14181" y="27038"/>
                    <a:pt x="14205" y="27001"/>
                    <a:pt x="14241" y="26977"/>
                  </a:cubicBezTo>
                  <a:lnTo>
                    <a:pt x="14241" y="26977"/>
                  </a:lnTo>
                  <a:cubicBezTo>
                    <a:pt x="14241" y="27074"/>
                    <a:pt x="14241" y="27147"/>
                    <a:pt x="14132" y="27196"/>
                  </a:cubicBezTo>
                  <a:cubicBezTo>
                    <a:pt x="14090" y="27222"/>
                    <a:pt x="14046" y="27235"/>
                    <a:pt x="14002" y="27235"/>
                  </a:cubicBezTo>
                  <a:cubicBezTo>
                    <a:pt x="13944" y="27235"/>
                    <a:pt x="13888" y="27213"/>
                    <a:pt x="13840" y="27172"/>
                  </a:cubicBezTo>
                  <a:cubicBezTo>
                    <a:pt x="13725" y="27092"/>
                    <a:pt x="13707" y="26957"/>
                    <a:pt x="13767" y="26840"/>
                  </a:cubicBezTo>
                  <a:close/>
                  <a:moveTo>
                    <a:pt x="35815" y="27136"/>
                  </a:moveTo>
                  <a:lnTo>
                    <a:pt x="35815" y="27136"/>
                  </a:lnTo>
                  <a:cubicBezTo>
                    <a:pt x="35804" y="27220"/>
                    <a:pt x="35767" y="27293"/>
                    <a:pt x="35718" y="27366"/>
                  </a:cubicBezTo>
                  <a:cubicBezTo>
                    <a:pt x="35706" y="27355"/>
                    <a:pt x="35694" y="27330"/>
                    <a:pt x="35682" y="27318"/>
                  </a:cubicBezTo>
                  <a:cubicBezTo>
                    <a:pt x="35682" y="27318"/>
                    <a:pt x="35682" y="27306"/>
                    <a:pt x="35694" y="27306"/>
                  </a:cubicBezTo>
                  <a:lnTo>
                    <a:pt x="35731" y="27306"/>
                  </a:lnTo>
                  <a:cubicBezTo>
                    <a:pt x="35767" y="27306"/>
                    <a:pt x="35779" y="27257"/>
                    <a:pt x="35755" y="27233"/>
                  </a:cubicBezTo>
                  <a:cubicBezTo>
                    <a:pt x="35779" y="27209"/>
                    <a:pt x="35791" y="27172"/>
                    <a:pt x="35815" y="27136"/>
                  </a:cubicBezTo>
                  <a:close/>
                  <a:moveTo>
                    <a:pt x="35621" y="27379"/>
                  </a:moveTo>
                  <a:cubicBezTo>
                    <a:pt x="35633" y="27391"/>
                    <a:pt x="35645" y="27415"/>
                    <a:pt x="35669" y="27428"/>
                  </a:cubicBezTo>
                  <a:lnTo>
                    <a:pt x="35609" y="27488"/>
                  </a:lnTo>
                  <a:cubicBezTo>
                    <a:pt x="35596" y="27464"/>
                    <a:pt x="35585" y="27439"/>
                    <a:pt x="35560" y="27415"/>
                  </a:cubicBezTo>
                  <a:cubicBezTo>
                    <a:pt x="35585" y="27403"/>
                    <a:pt x="35596" y="27391"/>
                    <a:pt x="35621" y="27379"/>
                  </a:cubicBezTo>
                  <a:close/>
                  <a:moveTo>
                    <a:pt x="35487" y="27464"/>
                  </a:moveTo>
                  <a:cubicBezTo>
                    <a:pt x="35512" y="27488"/>
                    <a:pt x="35536" y="27512"/>
                    <a:pt x="35548" y="27537"/>
                  </a:cubicBezTo>
                  <a:cubicBezTo>
                    <a:pt x="35523" y="27561"/>
                    <a:pt x="35499" y="27574"/>
                    <a:pt x="35463" y="27598"/>
                  </a:cubicBezTo>
                  <a:lnTo>
                    <a:pt x="35463" y="27574"/>
                  </a:lnTo>
                  <a:cubicBezTo>
                    <a:pt x="35450" y="27549"/>
                    <a:pt x="35439" y="27525"/>
                    <a:pt x="35414" y="27501"/>
                  </a:cubicBezTo>
                  <a:lnTo>
                    <a:pt x="35487" y="27464"/>
                  </a:lnTo>
                  <a:close/>
                  <a:moveTo>
                    <a:pt x="35341" y="27537"/>
                  </a:moveTo>
                  <a:cubicBezTo>
                    <a:pt x="35353" y="27561"/>
                    <a:pt x="35377" y="27598"/>
                    <a:pt x="35390" y="27622"/>
                  </a:cubicBezTo>
                  <a:lnTo>
                    <a:pt x="35402" y="27634"/>
                  </a:lnTo>
                  <a:cubicBezTo>
                    <a:pt x="35341" y="27671"/>
                    <a:pt x="35280" y="27695"/>
                    <a:pt x="35207" y="27731"/>
                  </a:cubicBezTo>
                  <a:cubicBezTo>
                    <a:pt x="35183" y="27695"/>
                    <a:pt x="35158" y="27658"/>
                    <a:pt x="35158" y="27610"/>
                  </a:cubicBezTo>
                  <a:cubicBezTo>
                    <a:pt x="35220" y="27598"/>
                    <a:pt x="35280" y="27574"/>
                    <a:pt x="35341" y="27537"/>
                  </a:cubicBezTo>
                  <a:close/>
                  <a:moveTo>
                    <a:pt x="35074" y="27634"/>
                  </a:moveTo>
                  <a:cubicBezTo>
                    <a:pt x="35086" y="27682"/>
                    <a:pt x="35098" y="27719"/>
                    <a:pt x="35122" y="27755"/>
                  </a:cubicBezTo>
                  <a:cubicBezTo>
                    <a:pt x="35074" y="27768"/>
                    <a:pt x="35025" y="27792"/>
                    <a:pt x="34977" y="27804"/>
                  </a:cubicBezTo>
                  <a:cubicBezTo>
                    <a:pt x="34952" y="27768"/>
                    <a:pt x="34940" y="27719"/>
                    <a:pt x="34915" y="27682"/>
                  </a:cubicBezTo>
                  <a:cubicBezTo>
                    <a:pt x="34964" y="27671"/>
                    <a:pt x="35025" y="27658"/>
                    <a:pt x="35074" y="27634"/>
                  </a:cubicBezTo>
                  <a:close/>
                  <a:moveTo>
                    <a:pt x="34831" y="27707"/>
                  </a:moveTo>
                  <a:cubicBezTo>
                    <a:pt x="34855" y="27744"/>
                    <a:pt x="34867" y="27780"/>
                    <a:pt x="34891" y="27828"/>
                  </a:cubicBezTo>
                  <a:cubicBezTo>
                    <a:pt x="34842" y="27841"/>
                    <a:pt x="34794" y="27853"/>
                    <a:pt x="34733" y="27853"/>
                  </a:cubicBezTo>
                  <a:cubicBezTo>
                    <a:pt x="34721" y="27817"/>
                    <a:pt x="34709" y="27780"/>
                    <a:pt x="34685" y="27744"/>
                  </a:cubicBezTo>
                  <a:lnTo>
                    <a:pt x="34831" y="27707"/>
                  </a:lnTo>
                  <a:close/>
                  <a:moveTo>
                    <a:pt x="34599" y="27768"/>
                  </a:moveTo>
                  <a:cubicBezTo>
                    <a:pt x="34623" y="27804"/>
                    <a:pt x="34636" y="27841"/>
                    <a:pt x="34648" y="27877"/>
                  </a:cubicBezTo>
                  <a:cubicBezTo>
                    <a:pt x="34599" y="27890"/>
                    <a:pt x="34539" y="27890"/>
                    <a:pt x="34490" y="27901"/>
                  </a:cubicBezTo>
                  <a:cubicBezTo>
                    <a:pt x="34477" y="27865"/>
                    <a:pt x="34466" y="27828"/>
                    <a:pt x="34453" y="27804"/>
                  </a:cubicBezTo>
                  <a:lnTo>
                    <a:pt x="34599" y="27768"/>
                  </a:lnTo>
                  <a:close/>
                  <a:moveTo>
                    <a:pt x="34368" y="27817"/>
                  </a:moveTo>
                  <a:cubicBezTo>
                    <a:pt x="34380" y="27853"/>
                    <a:pt x="34393" y="27890"/>
                    <a:pt x="34404" y="27914"/>
                  </a:cubicBezTo>
                  <a:cubicBezTo>
                    <a:pt x="34331" y="27926"/>
                    <a:pt x="34271" y="27938"/>
                    <a:pt x="34198" y="27950"/>
                  </a:cubicBezTo>
                  <a:cubicBezTo>
                    <a:pt x="34186" y="27914"/>
                    <a:pt x="34174" y="27890"/>
                    <a:pt x="34161" y="27865"/>
                  </a:cubicBezTo>
                  <a:cubicBezTo>
                    <a:pt x="34234" y="27853"/>
                    <a:pt x="34307" y="27828"/>
                    <a:pt x="34368" y="27817"/>
                  </a:cubicBezTo>
                  <a:close/>
                  <a:moveTo>
                    <a:pt x="34077" y="27877"/>
                  </a:moveTo>
                  <a:lnTo>
                    <a:pt x="34077" y="27890"/>
                  </a:lnTo>
                  <a:cubicBezTo>
                    <a:pt x="34088" y="27914"/>
                    <a:pt x="34101" y="27938"/>
                    <a:pt x="34113" y="27950"/>
                  </a:cubicBezTo>
                  <a:cubicBezTo>
                    <a:pt x="34028" y="27963"/>
                    <a:pt x="33955" y="27974"/>
                    <a:pt x="33882" y="27987"/>
                  </a:cubicBezTo>
                  <a:lnTo>
                    <a:pt x="33882" y="27974"/>
                  </a:lnTo>
                  <a:cubicBezTo>
                    <a:pt x="33858" y="27963"/>
                    <a:pt x="33845" y="27938"/>
                    <a:pt x="33845" y="27926"/>
                  </a:cubicBezTo>
                  <a:cubicBezTo>
                    <a:pt x="33918" y="27914"/>
                    <a:pt x="34004" y="27890"/>
                    <a:pt x="34077" y="27877"/>
                  </a:cubicBezTo>
                  <a:close/>
                  <a:moveTo>
                    <a:pt x="33760" y="27938"/>
                  </a:moveTo>
                  <a:cubicBezTo>
                    <a:pt x="33772" y="27963"/>
                    <a:pt x="33772" y="27974"/>
                    <a:pt x="33785" y="27999"/>
                  </a:cubicBezTo>
                  <a:lnTo>
                    <a:pt x="33723" y="27999"/>
                  </a:lnTo>
                  <a:cubicBezTo>
                    <a:pt x="33650" y="28011"/>
                    <a:pt x="33566" y="28023"/>
                    <a:pt x="33493" y="28036"/>
                  </a:cubicBezTo>
                  <a:cubicBezTo>
                    <a:pt x="33480" y="28023"/>
                    <a:pt x="33469" y="27999"/>
                    <a:pt x="33469" y="27987"/>
                  </a:cubicBezTo>
                  <a:cubicBezTo>
                    <a:pt x="33566" y="27963"/>
                    <a:pt x="33663" y="27950"/>
                    <a:pt x="33760" y="27938"/>
                  </a:cubicBezTo>
                  <a:close/>
                  <a:moveTo>
                    <a:pt x="33383" y="27999"/>
                  </a:moveTo>
                  <a:cubicBezTo>
                    <a:pt x="33383" y="28011"/>
                    <a:pt x="33396" y="28036"/>
                    <a:pt x="33407" y="28047"/>
                  </a:cubicBezTo>
                  <a:cubicBezTo>
                    <a:pt x="33310" y="28060"/>
                    <a:pt x="33225" y="28072"/>
                    <a:pt x="33140" y="28084"/>
                  </a:cubicBezTo>
                  <a:cubicBezTo>
                    <a:pt x="33128" y="28072"/>
                    <a:pt x="33115" y="28060"/>
                    <a:pt x="33104" y="28036"/>
                  </a:cubicBezTo>
                  <a:cubicBezTo>
                    <a:pt x="33201" y="28023"/>
                    <a:pt x="33286" y="28011"/>
                    <a:pt x="33383" y="27999"/>
                  </a:cubicBezTo>
                  <a:close/>
                  <a:moveTo>
                    <a:pt x="33018" y="28047"/>
                  </a:moveTo>
                  <a:lnTo>
                    <a:pt x="33018" y="28060"/>
                  </a:lnTo>
                  <a:cubicBezTo>
                    <a:pt x="33031" y="28072"/>
                    <a:pt x="33042" y="28084"/>
                    <a:pt x="33042" y="28109"/>
                  </a:cubicBezTo>
                  <a:cubicBezTo>
                    <a:pt x="32982" y="28109"/>
                    <a:pt x="32909" y="28120"/>
                    <a:pt x="32836" y="28133"/>
                  </a:cubicBezTo>
                  <a:cubicBezTo>
                    <a:pt x="32836" y="28120"/>
                    <a:pt x="32823" y="28096"/>
                    <a:pt x="32812" y="28072"/>
                  </a:cubicBezTo>
                  <a:cubicBezTo>
                    <a:pt x="32885" y="28072"/>
                    <a:pt x="32958" y="28060"/>
                    <a:pt x="33018" y="28047"/>
                  </a:cubicBezTo>
                  <a:close/>
                  <a:moveTo>
                    <a:pt x="32739" y="28084"/>
                  </a:moveTo>
                  <a:lnTo>
                    <a:pt x="32739" y="28096"/>
                  </a:lnTo>
                  <a:cubicBezTo>
                    <a:pt x="32739" y="28109"/>
                    <a:pt x="32751" y="28133"/>
                    <a:pt x="32751" y="28145"/>
                  </a:cubicBezTo>
                  <a:cubicBezTo>
                    <a:pt x="32678" y="28157"/>
                    <a:pt x="32605" y="28169"/>
                    <a:pt x="32544" y="28182"/>
                  </a:cubicBezTo>
                  <a:cubicBezTo>
                    <a:pt x="32532" y="28157"/>
                    <a:pt x="32520" y="28145"/>
                    <a:pt x="32507" y="28120"/>
                  </a:cubicBezTo>
                  <a:cubicBezTo>
                    <a:pt x="32580" y="28109"/>
                    <a:pt x="32653" y="28096"/>
                    <a:pt x="32739" y="28084"/>
                  </a:cubicBezTo>
                  <a:close/>
                  <a:moveTo>
                    <a:pt x="32423" y="28133"/>
                  </a:moveTo>
                  <a:cubicBezTo>
                    <a:pt x="32434" y="28157"/>
                    <a:pt x="32447" y="28169"/>
                    <a:pt x="32447" y="28193"/>
                  </a:cubicBezTo>
                  <a:cubicBezTo>
                    <a:pt x="32386" y="28206"/>
                    <a:pt x="32313" y="28206"/>
                    <a:pt x="32240" y="28218"/>
                  </a:cubicBezTo>
                  <a:cubicBezTo>
                    <a:pt x="32240" y="28193"/>
                    <a:pt x="32228" y="28182"/>
                    <a:pt x="32215" y="28157"/>
                  </a:cubicBezTo>
                  <a:cubicBezTo>
                    <a:pt x="32288" y="28145"/>
                    <a:pt x="32350" y="28145"/>
                    <a:pt x="32423" y="28133"/>
                  </a:cubicBezTo>
                  <a:close/>
                  <a:moveTo>
                    <a:pt x="32131" y="28169"/>
                  </a:moveTo>
                  <a:cubicBezTo>
                    <a:pt x="32131" y="28182"/>
                    <a:pt x="32142" y="28193"/>
                    <a:pt x="32155" y="28206"/>
                  </a:cubicBezTo>
                  <a:lnTo>
                    <a:pt x="32155" y="28230"/>
                  </a:lnTo>
                  <a:lnTo>
                    <a:pt x="31899" y="28266"/>
                  </a:lnTo>
                  <a:lnTo>
                    <a:pt x="31899" y="28255"/>
                  </a:lnTo>
                  <a:cubicBezTo>
                    <a:pt x="31888" y="28242"/>
                    <a:pt x="31888" y="28230"/>
                    <a:pt x="31875" y="28206"/>
                  </a:cubicBezTo>
                  <a:cubicBezTo>
                    <a:pt x="31948" y="28193"/>
                    <a:pt x="32033" y="28193"/>
                    <a:pt x="32106" y="28182"/>
                  </a:cubicBezTo>
                  <a:cubicBezTo>
                    <a:pt x="32118" y="28182"/>
                    <a:pt x="32118" y="28169"/>
                    <a:pt x="32131" y="28169"/>
                  </a:cubicBezTo>
                  <a:close/>
                  <a:moveTo>
                    <a:pt x="31790" y="28218"/>
                  </a:moveTo>
                  <a:cubicBezTo>
                    <a:pt x="31802" y="28242"/>
                    <a:pt x="31802" y="28255"/>
                    <a:pt x="31815" y="28279"/>
                  </a:cubicBezTo>
                  <a:cubicBezTo>
                    <a:pt x="31705" y="28291"/>
                    <a:pt x="31607" y="28315"/>
                    <a:pt x="31498" y="28328"/>
                  </a:cubicBezTo>
                  <a:cubicBezTo>
                    <a:pt x="31486" y="28303"/>
                    <a:pt x="31474" y="28291"/>
                    <a:pt x="31461" y="28266"/>
                  </a:cubicBezTo>
                  <a:cubicBezTo>
                    <a:pt x="31571" y="28255"/>
                    <a:pt x="31680" y="28242"/>
                    <a:pt x="31790" y="28218"/>
                  </a:cubicBezTo>
                  <a:close/>
                  <a:moveTo>
                    <a:pt x="31377" y="28279"/>
                  </a:moveTo>
                  <a:lnTo>
                    <a:pt x="31377" y="28291"/>
                  </a:lnTo>
                  <a:cubicBezTo>
                    <a:pt x="31388" y="28303"/>
                    <a:pt x="31388" y="28315"/>
                    <a:pt x="31401" y="28339"/>
                  </a:cubicBezTo>
                  <a:cubicBezTo>
                    <a:pt x="31304" y="28352"/>
                    <a:pt x="31218" y="28364"/>
                    <a:pt x="31121" y="28376"/>
                  </a:cubicBezTo>
                  <a:cubicBezTo>
                    <a:pt x="31109" y="28352"/>
                    <a:pt x="31109" y="28339"/>
                    <a:pt x="31085" y="28315"/>
                  </a:cubicBezTo>
                  <a:lnTo>
                    <a:pt x="31377" y="28279"/>
                  </a:lnTo>
                  <a:close/>
                  <a:moveTo>
                    <a:pt x="30988" y="28339"/>
                  </a:moveTo>
                  <a:cubicBezTo>
                    <a:pt x="30988" y="28339"/>
                    <a:pt x="30988" y="28352"/>
                    <a:pt x="30999" y="28352"/>
                  </a:cubicBezTo>
                  <a:lnTo>
                    <a:pt x="31036" y="28388"/>
                  </a:lnTo>
                  <a:cubicBezTo>
                    <a:pt x="30988" y="28388"/>
                    <a:pt x="30951" y="28401"/>
                    <a:pt x="30915" y="28401"/>
                  </a:cubicBezTo>
                  <a:cubicBezTo>
                    <a:pt x="30853" y="28412"/>
                    <a:pt x="30805" y="28412"/>
                    <a:pt x="30756" y="28425"/>
                  </a:cubicBezTo>
                  <a:cubicBezTo>
                    <a:pt x="30744" y="28401"/>
                    <a:pt x="30744" y="28388"/>
                    <a:pt x="30732" y="28376"/>
                  </a:cubicBezTo>
                  <a:lnTo>
                    <a:pt x="30988" y="28339"/>
                  </a:lnTo>
                  <a:close/>
                  <a:moveTo>
                    <a:pt x="30623" y="28388"/>
                  </a:moveTo>
                  <a:lnTo>
                    <a:pt x="30634" y="28401"/>
                  </a:lnTo>
                  <a:lnTo>
                    <a:pt x="30671" y="28437"/>
                  </a:lnTo>
                  <a:cubicBezTo>
                    <a:pt x="30586" y="28449"/>
                    <a:pt x="30513" y="28461"/>
                    <a:pt x="30428" y="28461"/>
                  </a:cubicBezTo>
                  <a:cubicBezTo>
                    <a:pt x="30416" y="28449"/>
                    <a:pt x="30416" y="28437"/>
                    <a:pt x="30404" y="28412"/>
                  </a:cubicBezTo>
                  <a:cubicBezTo>
                    <a:pt x="30477" y="28401"/>
                    <a:pt x="30550" y="28401"/>
                    <a:pt x="30623" y="28388"/>
                  </a:cubicBezTo>
                  <a:close/>
                  <a:moveTo>
                    <a:pt x="30318" y="28425"/>
                  </a:moveTo>
                  <a:cubicBezTo>
                    <a:pt x="30331" y="28449"/>
                    <a:pt x="30331" y="28461"/>
                    <a:pt x="30343" y="28473"/>
                  </a:cubicBezTo>
                  <a:lnTo>
                    <a:pt x="30124" y="28509"/>
                  </a:lnTo>
                  <a:cubicBezTo>
                    <a:pt x="30124" y="28485"/>
                    <a:pt x="30112" y="28473"/>
                    <a:pt x="30112" y="28449"/>
                  </a:cubicBezTo>
                  <a:cubicBezTo>
                    <a:pt x="30185" y="28449"/>
                    <a:pt x="30245" y="28437"/>
                    <a:pt x="30318" y="28425"/>
                  </a:cubicBezTo>
                  <a:close/>
                  <a:moveTo>
                    <a:pt x="30026" y="28461"/>
                  </a:moveTo>
                  <a:lnTo>
                    <a:pt x="30026" y="28473"/>
                  </a:lnTo>
                  <a:cubicBezTo>
                    <a:pt x="30026" y="28485"/>
                    <a:pt x="30039" y="28498"/>
                    <a:pt x="30039" y="28522"/>
                  </a:cubicBezTo>
                  <a:cubicBezTo>
                    <a:pt x="29953" y="28534"/>
                    <a:pt x="29869" y="28534"/>
                    <a:pt x="29796" y="28546"/>
                  </a:cubicBezTo>
                  <a:cubicBezTo>
                    <a:pt x="29771" y="28534"/>
                    <a:pt x="29759" y="28522"/>
                    <a:pt x="29759" y="28498"/>
                  </a:cubicBezTo>
                  <a:cubicBezTo>
                    <a:pt x="29844" y="28485"/>
                    <a:pt x="29942" y="28473"/>
                    <a:pt x="30026" y="28461"/>
                  </a:cubicBezTo>
                  <a:close/>
                  <a:moveTo>
                    <a:pt x="29662" y="28509"/>
                  </a:moveTo>
                  <a:cubicBezTo>
                    <a:pt x="29674" y="28534"/>
                    <a:pt x="29674" y="28546"/>
                    <a:pt x="29686" y="28558"/>
                  </a:cubicBezTo>
                  <a:cubicBezTo>
                    <a:pt x="29626" y="28571"/>
                    <a:pt x="29553" y="28582"/>
                    <a:pt x="29491" y="28595"/>
                  </a:cubicBezTo>
                  <a:cubicBezTo>
                    <a:pt x="29480" y="28571"/>
                    <a:pt x="29480" y="28558"/>
                    <a:pt x="29467" y="28534"/>
                  </a:cubicBezTo>
                  <a:cubicBezTo>
                    <a:pt x="29528" y="28534"/>
                    <a:pt x="29601" y="28522"/>
                    <a:pt x="29662" y="28509"/>
                  </a:cubicBezTo>
                  <a:close/>
                  <a:moveTo>
                    <a:pt x="29382" y="28546"/>
                  </a:moveTo>
                  <a:cubicBezTo>
                    <a:pt x="29394" y="28571"/>
                    <a:pt x="29394" y="28582"/>
                    <a:pt x="29407" y="28595"/>
                  </a:cubicBezTo>
                  <a:cubicBezTo>
                    <a:pt x="29309" y="28607"/>
                    <a:pt x="29212" y="28619"/>
                    <a:pt x="29126" y="28631"/>
                  </a:cubicBezTo>
                  <a:cubicBezTo>
                    <a:pt x="29115" y="28619"/>
                    <a:pt x="29115" y="28607"/>
                    <a:pt x="29115" y="28582"/>
                  </a:cubicBezTo>
                  <a:cubicBezTo>
                    <a:pt x="29139" y="28582"/>
                    <a:pt x="29163" y="28582"/>
                    <a:pt x="29188" y="28571"/>
                  </a:cubicBezTo>
                  <a:cubicBezTo>
                    <a:pt x="29248" y="28571"/>
                    <a:pt x="29321" y="28558"/>
                    <a:pt x="29382" y="28546"/>
                  </a:cubicBezTo>
                  <a:close/>
                  <a:moveTo>
                    <a:pt x="29029" y="28595"/>
                  </a:moveTo>
                  <a:lnTo>
                    <a:pt x="29029" y="28644"/>
                  </a:lnTo>
                  <a:cubicBezTo>
                    <a:pt x="28980" y="28655"/>
                    <a:pt x="28920" y="28655"/>
                    <a:pt x="28872" y="28668"/>
                  </a:cubicBezTo>
                  <a:cubicBezTo>
                    <a:pt x="28872" y="28644"/>
                    <a:pt x="28859" y="28631"/>
                    <a:pt x="28859" y="28619"/>
                  </a:cubicBezTo>
                  <a:cubicBezTo>
                    <a:pt x="28908" y="28607"/>
                    <a:pt x="28969" y="28595"/>
                    <a:pt x="29029" y="28595"/>
                  </a:cubicBezTo>
                  <a:close/>
                  <a:moveTo>
                    <a:pt x="29431" y="125"/>
                  </a:moveTo>
                  <a:cubicBezTo>
                    <a:pt x="29467" y="356"/>
                    <a:pt x="29504" y="587"/>
                    <a:pt x="29553" y="818"/>
                  </a:cubicBezTo>
                  <a:lnTo>
                    <a:pt x="29553" y="867"/>
                  </a:lnTo>
                  <a:cubicBezTo>
                    <a:pt x="29553" y="879"/>
                    <a:pt x="29553" y="879"/>
                    <a:pt x="29564" y="879"/>
                  </a:cubicBezTo>
                  <a:cubicBezTo>
                    <a:pt x="30015" y="3554"/>
                    <a:pt x="30647" y="6205"/>
                    <a:pt x="31291" y="8832"/>
                  </a:cubicBezTo>
                  <a:lnTo>
                    <a:pt x="31291" y="8857"/>
                  </a:lnTo>
                  <a:cubicBezTo>
                    <a:pt x="31717" y="11143"/>
                    <a:pt x="32131" y="13442"/>
                    <a:pt x="32569" y="15728"/>
                  </a:cubicBezTo>
                  <a:cubicBezTo>
                    <a:pt x="32994" y="18026"/>
                    <a:pt x="33383" y="20361"/>
                    <a:pt x="33894" y="22648"/>
                  </a:cubicBezTo>
                  <a:cubicBezTo>
                    <a:pt x="34186" y="23925"/>
                    <a:pt x="34477" y="25202"/>
                    <a:pt x="34758" y="26479"/>
                  </a:cubicBezTo>
                  <a:cubicBezTo>
                    <a:pt x="29199" y="27123"/>
                    <a:pt x="23642" y="27780"/>
                    <a:pt x="18084" y="28425"/>
                  </a:cubicBezTo>
                  <a:cubicBezTo>
                    <a:pt x="17695" y="28473"/>
                    <a:pt x="17294" y="28522"/>
                    <a:pt x="16905" y="28571"/>
                  </a:cubicBezTo>
                  <a:cubicBezTo>
                    <a:pt x="16515" y="28607"/>
                    <a:pt x="16102" y="28704"/>
                    <a:pt x="15713" y="28704"/>
                  </a:cubicBezTo>
                  <a:cubicBezTo>
                    <a:pt x="15457" y="28704"/>
                    <a:pt x="15481" y="28558"/>
                    <a:pt x="15433" y="28328"/>
                  </a:cubicBezTo>
                  <a:cubicBezTo>
                    <a:pt x="15408" y="28157"/>
                    <a:pt x="15372" y="27987"/>
                    <a:pt x="15335" y="27828"/>
                  </a:cubicBezTo>
                  <a:cubicBezTo>
                    <a:pt x="15275" y="27476"/>
                    <a:pt x="15202" y="27123"/>
                    <a:pt x="15129" y="26783"/>
                  </a:cubicBezTo>
                  <a:cubicBezTo>
                    <a:pt x="15141" y="26771"/>
                    <a:pt x="15153" y="26758"/>
                    <a:pt x="15153" y="26747"/>
                  </a:cubicBezTo>
                  <a:cubicBezTo>
                    <a:pt x="15141" y="26698"/>
                    <a:pt x="15141" y="26649"/>
                    <a:pt x="15129" y="26588"/>
                  </a:cubicBezTo>
                  <a:cubicBezTo>
                    <a:pt x="15360" y="26588"/>
                    <a:pt x="15579" y="26637"/>
                    <a:pt x="15761" y="26758"/>
                  </a:cubicBezTo>
                  <a:cubicBezTo>
                    <a:pt x="15761" y="26868"/>
                    <a:pt x="15737" y="27001"/>
                    <a:pt x="15870" y="27050"/>
                  </a:cubicBezTo>
                  <a:cubicBezTo>
                    <a:pt x="15902" y="27060"/>
                    <a:pt x="15937" y="27064"/>
                    <a:pt x="15972" y="27064"/>
                  </a:cubicBezTo>
                  <a:cubicBezTo>
                    <a:pt x="16072" y="27064"/>
                    <a:pt x="16179" y="27028"/>
                    <a:pt x="16260" y="26965"/>
                  </a:cubicBezTo>
                  <a:cubicBezTo>
                    <a:pt x="16357" y="26892"/>
                    <a:pt x="16418" y="26758"/>
                    <a:pt x="16370" y="26637"/>
                  </a:cubicBezTo>
                  <a:cubicBezTo>
                    <a:pt x="16333" y="26491"/>
                    <a:pt x="16187" y="26418"/>
                    <a:pt x="16053" y="26382"/>
                  </a:cubicBezTo>
                  <a:cubicBezTo>
                    <a:pt x="15865" y="26104"/>
                    <a:pt x="15525" y="25989"/>
                    <a:pt x="15163" y="25989"/>
                  </a:cubicBezTo>
                  <a:cubicBezTo>
                    <a:pt x="15128" y="25989"/>
                    <a:pt x="15092" y="25990"/>
                    <a:pt x="15056" y="25993"/>
                  </a:cubicBezTo>
                  <a:cubicBezTo>
                    <a:pt x="15007" y="25628"/>
                    <a:pt x="14959" y="25250"/>
                    <a:pt x="14910" y="24885"/>
                  </a:cubicBezTo>
                  <a:cubicBezTo>
                    <a:pt x="15116" y="24885"/>
                    <a:pt x="15324" y="24934"/>
                    <a:pt x="15518" y="25044"/>
                  </a:cubicBezTo>
                  <a:cubicBezTo>
                    <a:pt x="15488" y="25225"/>
                    <a:pt x="15626" y="25312"/>
                    <a:pt x="15778" y="25312"/>
                  </a:cubicBezTo>
                  <a:cubicBezTo>
                    <a:pt x="15872" y="25312"/>
                    <a:pt x="15971" y="25279"/>
                    <a:pt x="16041" y="25214"/>
                  </a:cubicBezTo>
                  <a:cubicBezTo>
                    <a:pt x="16215" y="25040"/>
                    <a:pt x="16124" y="24713"/>
                    <a:pt x="15874" y="24713"/>
                  </a:cubicBezTo>
                  <a:cubicBezTo>
                    <a:pt x="15861" y="24713"/>
                    <a:pt x="15848" y="24713"/>
                    <a:pt x="15834" y="24715"/>
                  </a:cubicBezTo>
                  <a:cubicBezTo>
                    <a:pt x="15597" y="24444"/>
                    <a:pt x="15287" y="24299"/>
                    <a:pt x="14923" y="24299"/>
                  </a:cubicBezTo>
                  <a:cubicBezTo>
                    <a:pt x="14894" y="24299"/>
                    <a:pt x="14866" y="24300"/>
                    <a:pt x="14837" y="24302"/>
                  </a:cubicBezTo>
                  <a:cubicBezTo>
                    <a:pt x="14789" y="23912"/>
                    <a:pt x="14727" y="23523"/>
                    <a:pt x="14679" y="23147"/>
                  </a:cubicBezTo>
                  <a:lnTo>
                    <a:pt x="14679" y="23147"/>
                  </a:lnTo>
                  <a:cubicBezTo>
                    <a:pt x="14910" y="23158"/>
                    <a:pt x="15129" y="23220"/>
                    <a:pt x="15348" y="23329"/>
                  </a:cubicBezTo>
                  <a:cubicBezTo>
                    <a:pt x="15324" y="23450"/>
                    <a:pt x="15397" y="23548"/>
                    <a:pt x="15518" y="23572"/>
                  </a:cubicBezTo>
                  <a:cubicBezTo>
                    <a:pt x="15548" y="23580"/>
                    <a:pt x="15579" y="23584"/>
                    <a:pt x="15610" y="23584"/>
                  </a:cubicBezTo>
                  <a:cubicBezTo>
                    <a:pt x="15719" y="23584"/>
                    <a:pt x="15829" y="23536"/>
                    <a:pt x="15895" y="23450"/>
                  </a:cubicBezTo>
                  <a:cubicBezTo>
                    <a:pt x="16055" y="23245"/>
                    <a:pt x="15926" y="22911"/>
                    <a:pt x="15668" y="22911"/>
                  </a:cubicBezTo>
                  <a:cubicBezTo>
                    <a:pt x="15651" y="22911"/>
                    <a:pt x="15633" y="22912"/>
                    <a:pt x="15616" y="22915"/>
                  </a:cubicBezTo>
                  <a:cubicBezTo>
                    <a:pt x="15616" y="22915"/>
                    <a:pt x="15603" y="22915"/>
                    <a:pt x="15603" y="22928"/>
                  </a:cubicBezTo>
                  <a:cubicBezTo>
                    <a:pt x="15311" y="22660"/>
                    <a:pt x="14959" y="22539"/>
                    <a:pt x="14606" y="22539"/>
                  </a:cubicBezTo>
                  <a:cubicBezTo>
                    <a:pt x="14545" y="22150"/>
                    <a:pt x="14497" y="21760"/>
                    <a:pt x="14448" y="21359"/>
                  </a:cubicBezTo>
                  <a:lnTo>
                    <a:pt x="14448" y="21359"/>
                  </a:lnTo>
                  <a:cubicBezTo>
                    <a:pt x="14703" y="21371"/>
                    <a:pt x="14935" y="21468"/>
                    <a:pt x="15153" y="21590"/>
                  </a:cubicBezTo>
                  <a:cubicBezTo>
                    <a:pt x="15153" y="21764"/>
                    <a:pt x="15297" y="21866"/>
                    <a:pt x="15444" y="21866"/>
                  </a:cubicBezTo>
                  <a:cubicBezTo>
                    <a:pt x="15524" y="21866"/>
                    <a:pt x="15605" y="21836"/>
                    <a:pt x="15664" y="21772"/>
                  </a:cubicBezTo>
                  <a:cubicBezTo>
                    <a:pt x="15737" y="21675"/>
                    <a:pt x="15761" y="21553"/>
                    <a:pt x="15725" y="21431"/>
                  </a:cubicBezTo>
                  <a:cubicBezTo>
                    <a:pt x="15690" y="21339"/>
                    <a:pt x="15601" y="21224"/>
                    <a:pt x="15487" y="21224"/>
                  </a:cubicBezTo>
                  <a:cubicBezTo>
                    <a:pt x="15481" y="21224"/>
                    <a:pt x="15476" y="21225"/>
                    <a:pt x="15470" y="21225"/>
                  </a:cubicBezTo>
                  <a:cubicBezTo>
                    <a:pt x="15224" y="20923"/>
                    <a:pt x="14855" y="20796"/>
                    <a:pt x="14467" y="20796"/>
                  </a:cubicBezTo>
                  <a:cubicBezTo>
                    <a:pt x="14432" y="20796"/>
                    <a:pt x="14397" y="20797"/>
                    <a:pt x="14362" y="20799"/>
                  </a:cubicBezTo>
                  <a:cubicBezTo>
                    <a:pt x="14314" y="20423"/>
                    <a:pt x="14265" y="20033"/>
                    <a:pt x="14217" y="19656"/>
                  </a:cubicBezTo>
                  <a:cubicBezTo>
                    <a:pt x="14338" y="19656"/>
                    <a:pt x="14460" y="19680"/>
                    <a:pt x="14570" y="19729"/>
                  </a:cubicBezTo>
                  <a:cubicBezTo>
                    <a:pt x="14654" y="19766"/>
                    <a:pt x="14716" y="19826"/>
                    <a:pt x="14776" y="19875"/>
                  </a:cubicBezTo>
                  <a:cubicBezTo>
                    <a:pt x="14752" y="19996"/>
                    <a:pt x="14813" y="20106"/>
                    <a:pt x="14898" y="20179"/>
                  </a:cubicBezTo>
                  <a:cubicBezTo>
                    <a:pt x="14949" y="20215"/>
                    <a:pt x="15013" y="20229"/>
                    <a:pt x="15079" y="20229"/>
                  </a:cubicBezTo>
                  <a:cubicBezTo>
                    <a:pt x="15170" y="20229"/>
                    <a:pt x="15265" y="20202"/>
                    <a:pt x="15335" y="20167"/>
                  </a:cubicBezTo>
                  <a:cubicBezTo>
                    <a:pt x="15481" y="20082"/>
                    <a:pt x="15494" y="19948"/>
                    <a:pt x="15445" y="19802"/>
                  </a:cubicBezTo>
                  <a:cubicBezTo>
                    <a:pt x="15422" y="19698"/>
                    <a:pt x="15354" y="19570"/>
                    <a:pt x="15242" y="19570"/>
                  </a:cubicBezTo>
                  <a:cubicBezTo>
                    <a:pt x="15237" y="19570"/>
                    <a:pt x="15232" y="19571"/>
                    <a:pt x="15226" y="19571"/>
                  </a:cubicBezTo>
                  <a:cubicBezTo>
                    <a:pt x="14927" y="19283"/>
                    <a:pt x="14606" y="19083"/>
                    <a:pt x="14201" y="19083"/>
                  </a:cubicBezTo>
                  <a:cubicBezTo>
                    <a:pt x="14178" y="19083"/>
                    <a:pt x="14155" y="19084"/>
                    <a:pt x="14132" y="19085"/>
                  </a:cubicBezTo>
                  <a:cubicBezTo>
                    <a:pt x="14083" y="18732"/>
                    <a:pt x="14035" y="18379"/>
                    <a:pt x="13986" y="18015"/>
                  </a:cubicBezTo>
                  <a:lnTo>
                    <a:pt x="13986" y="18015"/>
                  </a:lnTo>
                  <a:cubicBezTo>
                    <a:pt x="14241" y="18026"/>
                    <a:pt x="14497" y="18099"/>
                    <a:pt x="14740" y="18258"/>
                  </a:cubicBezTo>
                  <a:cubicBezTo>
                    <a:pt x="14740" y="18355"/>
                    <a:pt x="14813" y="18428"/>
                    <a:pt x="14922" y="18452"/>
                  </a:cubicBezTo>
                  <a:cubicBezTo>
                    <a:pt x="14949" y="18460"/>
                    <a:pt x="14977" y="18464"/>
                    <a:pt x="15006" y="18464"/>
                  </a:cubicBezTo>
                  <a:cubicBezTo>
                    <a:pt x="15106" y="18464"/>
                    <a:pt x="15209" y="18418"/>
                    <a:pt x="15275" y="18342"/>
                  </a:cubicBezTo>
                  <a:cubicBezTo>
                    <a:pt x="15457" y="18124"/>
                    <a:pt x="15287" y="17820"/>
                    <a:pt x="15032" y="17807"/>
                  </a:cubicBezTo>
                  <a:cubicBezTo>
                    <a:pt x="15019" y="17807"/>
                    <a:pt x="15007" y="17807"/>
                    <a:pt x="15007" y="17820"/>
                  </a:cubicBezTo>
                  <a:cubicBezTo>
                    <a:pt x="14725" y="17549"/>
                    <a:pt x="14369" y="17404"/>
                    <a:pt x="13989" y="17404"/>
                  </a:cubicBezTo>
                  <a:cubicBezTo>
                    <a:pt x="13960" y="17404"/>
                    <a:pt x="13930" y="17405"/>
                    <a:pt x="13900" y="17407"/>
                  </a:cubicBezTo>
                  <a:cubicBezTo>
                    <a:pt x="13889" y="17345"/>
                    <a:pt x="13876" y="17272"/>
                    <a:pt x="13876" y="17199"/>
                  </a:cubicBezTo>
                  <a:cubicBezTo>
                    <a:pt x="13827" y="16932"/>
                    <a:pt x="13791" y="16653"/>
                    <a:pt x="13754" y="16372"/>
                  </a:cubicBezTo>
                  <a:cubicBezTo>
                    <a:pt x="13790" y="16371"/>
                    <a:pt x="13827" y="16370"/>
                    <a:pt x="13863" y="16370"/>
                  </a:cubicBezTo>
                  <a:cubicBezTo>
                    <a:pt x="14075" y="16370"/>
                    <a:pt x="14296" y="16401"/>
                    <a:pt x="14472" y="16494"/>
                  </a:cubicBezTo>
                  <a:cubicBezTo>
                    <a:pt x="14472" y="16628"/>
                    <a:pt x="14533" y="16713"/>
                    <a:pt x="14667" y="16750"/>
                  </a:cubicBezTo>
                  <a:cubicBezTo>
                    <a:pt x="14700" y="16759"/>
                    <a:pt x="14733" y="16763"/>
                    <a:pt x="14764" y="16763"/>
                  </a:cubicBezTo>
                  <a:cubicBezTo>
                    <a:pt x="14858" y="16763"/>
                    <a:pt x="14940" y="16722"/>
                    <a:pt x="14995" y="16640"/>
                  </a:cubicBezTo>
                  <a:cubicBezTo>
                    <a:pt x="15113" y="16469"/>
                    <a:pt x="15052" y="16081"/>
                    <a:pt x="14828" y="16081"/>
                  </a:cubicBezTo>
                  <a:cubicBezTo>
                    <a:pt x="14798" y="16081"/>
                    <a:pt x="14764" y="16089"/>
                    <a:pt x="14727" y="16105"/>
                  </a:cubicBezTo>
                  <a:cubicBezTo>
                    <a:pt x="14716" y="16105"/>
                    <a:pt x="14703" y="16117"/>
                    <a:pt x="14703" y="16117"/>
                  </a:cubicBezTo>
                  <a:cubicBezTo>
                    <a:pt x="14545" y="15971"/>
                    <a:pt x="14314" y="15899"/>
                    <a:pt x="14095" y="15886"/>
                  </a:cubicBezTo>
                  <a:cubicBezTo>
                    <a:pt x="14017" y="15872"/>
                    <a:pt x="13940" y="15866"/>
                    <a:pt x="13859" y="15866"/>
                  </a:cubicBezTo>
                  <a:cubicBezTo>
                    <a:pt x="13802" y="15866"/>
                    <a:pt x="13743" y="15869"/>
                    <a:pt x="13681" y="15874"/>
                  </a:cubicBezTo>
                  <a:cubicBezTo>
                    <a:pt x="13633" y="15497"/>
                    <a:pt x="13584" y="15120"/>
                    <a:pt x="13535" y="14731"/>
                  </a:cubicBezTo>
                  <a:cubicBezTo>
                    <a:pt x="13791" y="14731"/>
                    <a:pt x="14022" y="14840"/>
                    <a:pt x="14241" y="14962"/>
                  </a:cubicBezTo>
                  <a:cubicBezTo>
                    <a:pt x="14229" y="15047"/>
                    <a:pt x="14314" y="15108"/>
                    <a:pt x="14399" y="15132"/>
                  </a:cubicBezTo>
                  <a:cubicBezTo>
                    <a:pt x="14441" y="15145"/>
                    <a:pt x="14486" y="15151"/>
                    <a:pt x="14531" y="15151"/>
                  </a:cubicBezTo>
                  <a:cubicBezTo>
                    <a:pt x="14615" y="15151"/>
                    <a:pt x="14696" y="15127"/>
                    <a:pt x="14752" y="15072"/>
                  </a:cubicBezTo>
                  <a:cubicBezTo>
                    <a:pt x="14837" y="14974"/>
                    <a:pt x="14862" y="14828"/>
                    <a:pt x="14825" y="14718"/>
                  </a:cubicBezTo>
                  <a:cubicBezTo>
                    <a:pt x="14782" y="14601"/>
                    <a:pt x="14674" y="14558"/>
                    <a:pt x="14565" y="14558"/>
                  </a:cubicBezTo>
                  <a:cubicBezTo>
                    <a:pt x="14551" y="14558"/>
                    <a:pt x="14536" y="14559"/>
                    <a:pt x="14521" y="14561"/>
                  </a:cubicBezTo>
                  <a:cubicBezTo>
                    <a:pt x="14255" y="14330"/>
                    <a:pt x="13870" y="14219"/>
                    <a:pt x="13519" y="14219"/>
                  </a:cubicBezTo>
                  <a:cubicBezTo>
                    <a:pt x="13500" y="14219"/>
                    <a:pt x="13481" y="14220"/>
                    <a:pt x="13462" y="14220"/>
                  </a:cubicBezTo>
                  <a:cubicBezTo>
                    <a:pt x="13414" y="13891"/>
                    <a:pt x="13378" y="13564"/>
                    <a:pt x="13329" y="13223"/>
                  </a:cubicBezTo>
                  <a:cubicBezTo>
                    <a:pt x="13572" y="13223"/>
                    <a:pt x="13827" y="13272"/>
                    <a:pt x="13998" y="13418"/>
                  </a:cubicBezTo>
                  <a:cubicBezTo>
                    <a:pt x="13968" y="13589"/>
                    <a:pt x="14136" y="13674"/>
                    <a:pt x="14304" y="13674"/>
                  </a:cubicBezTo>
                  <a:cubicBezTo>
                    <a:pt x="14409" y="13674"/>
                    <a:pt x="14513" y="13641"/>
                    <a:pt x="14570" y="13575"/>
                  </a:cubicBezTo>
                  <a:cubicBezTo>
                    <a:pt x="14752" y="13345"/>
                    <a:pt x="14521" y="13028"/>
                    <a:pt x="14253" y="13028"/>
                  </a:cubicBezTo>
                  <a:cubicBezTo>
                    <a:pt x="14035" y="12761"/>
                    <a:pt x="13608" y="12664"/>
                    <a:pt x="13256" y="12664"/>
                  </a:cubicBezTo>
                  <a:lnTo>
                    <a:pt x="13110" y="11532"/>
                  </a:lnTo>
                  <a:lnTo>
                    <a:pt x="13110" y="11532"/>
                  </a:lnTo>
                  <a:cubicBezTo>
                    <a:pt x="13365" y="11545"/>
                    <a:pt x="13608" y="11654"/>
                    <a:pt x="13827" y="11788"/>
                  </a:cubicBezTo>
                  <a:lnTo>
                    <a:pt x="13827" y="11800"/>
                  </a:lnTo>
                  <a:cubicBezTo>
                    <a:pt x="13816" y="11910"/>
                    <a:pt x="13937" y="12031"/>
                    <a:pt x="14035" y="12055"/>
                  </a:cubicBezTo>
                  <a:cubicBezTo>
                    <a:pt x="14047" y="12058"/>
                    <a:pt x="14061" y="12060"/>
                    <a:pt x="14075" y="12060"/>
                  </a:cubicBezTo>
                  <a:cubicBezTo>
                    <a:pt x="14180" y="12060"/>
                    <a:pt x="14311" y="11984"/>
                    <a:pt x="14375" y="11910"/>
                  </a:cubicBezTo>
                  <a:cubicBezTo>
                    <a:pt x="14533" y="11715"/>
                    <a:pt x="14314" y="11435"/>
                    <a:pt x="14095" y="11423"/>
                  </a:cubicBezTo>
                  <a:cubicBezTo>
                    <a:pt x="13825" y="11164"/>
                    <a:pt x="13474" y="10996"/>
                    <a:pt x="13077" y="10996"/>
                  </a:cubicBezTo>
                  <a:cubicBezTo>
                    <a:pt x="13064" y="10996"/>
                    <a:pt x="13051" y="10997"/>
                    <a:pt x="13037" y="10997"/>
                  </a:cubicBezTo>
                  <a:lnTo>
                    <a:pt x="12891" y="9866"/>
                  </a:lnTo>
                  <a:cubicBezTo>
                    <a:pt x="12934" y="9862"/>
                    <a:pt x="12976" y="9860"/>
                    <a:pt x="13018" y="9860"/>
                  </a:cubicBezTo>
                  <a:cubicBezTo>
                    <a:pt x="13226" y="9860"/>
                    <a:pt x="13424" y="9911"/>
                    <a:pt x="13597" y="10012"/>
                  </a:cubicBezTo>
                  <a:cubicBezTo>
                    <a:pt x="13527" y="10179"/>
                    <a:pt x="13682" y="10315"/>
                    <a:pt x="13840" y="10315"/>
                  </a:cubicBezTo>
                  <a:cubicBezTo>
                    <a:pt x="13877" y="10315"/>
                    <a:pt x="13914" y="10308"/>
                    <a:pt x="13949" y="10292"/>
                  </a:cubicBezTo>
                  <a:cubicBezTo>
                    <a:pt x="14168" y="10183"/>
                    <a:pt x="14168" y="9878"/>
                    <a:pt x="13962" y="9756"/>
                  </a:cubicBezTo>
                  <a:cubicBezTo>
                    <a:pt x="13962" y="9756"/>
                    <a:pt x="13956" y="9751"/>
                    <a:pt x="13949" y="9751"/>
                  </a:cubicBezTo>
                  <a:cubicBezTo>
                    <a:pt x="13945" y="9751"/>
                    <a:pt x="13941" y="9753"/>
                    <a:pt x="13937" y="9756"/>
                  </a:cubicBezTo>
                  <a:cubicBezTo>
                    <a:pt x="13708" y="9420"/>
                    <a:pt x="13344" y="9277"/>
                    <a:pt x="12957" y="9277"/>
                  </a:cubicBezTo>
                  <a:cubicBezTo>
                    <a:pt x="12911" y="9277"/>
                    <a:pt x="12865" y="9279"/>
                    <a:pt x="12818" y="9283"/>
                  </a:cubicBezTo>
                  <a:cubicBezTo>
                    <a:pt x="12781" y="8978"/>
                    <a:pt x="12733" y="8662"/>
                    <a:pt x="12697" y="8346"/>
                  </a:cubicBezTo>
                  <a:lnTo>
                    <a:pt x="12697" y="8346"/>
                  </a:lnTo>
                  <a:cubicBezTo>
                    <a:pt x="12879" y="8370"/>
                    <a:pt x="13073" y="8419"/>
                    <a:pt x="13256" y="8516"/>
                  </a:cubicBezTo>
                  <a:cubicBezTo>
                    <a:pt x="13244" y="8626"/>
                    <a:pt x="13305" y="8748"/>
                    <a:pt x="13402" y="8784"/>
                  </a:cubicBezTo>
                  <a:cubicBezTo>
                    <a:pt x="13431" y="8798"/>
                    <a:pt x="13462" y="8804"/>
                    <a:pt x="13495" y="8804"/>
                  </a:cubicBezTo>
                  <a:cubicBezTo>
                    <a:pt x="13574" y="8804"/>
                    <a:pt x="13661" y="8769"/>
                    <a:pt x="13730" y="8735"/>
                  </a:cubicBezTo>
                  <a:cubicBezTo>
                    <a:pt x="13900" y="8613"/>
                    <a:pt x="13876" y="8285"/>
                    <a:pt x="13681" y="8212"/>
                  </a:cubicBezTo>
                  <a:cubicBezTo>
                    <a:pt x="13412" y="7884"/>
                    <a:pt x="13042" y="7737"/>
                    <a:pt x="12656" y="7737"/>
                  </a:cubicBezTo>
                  <a:cubicBezTo>
                    <a:pt x="12641" y="7737"/>
                    <a:pt x="12626" y="7737"/>
                    <a:pt x="12611" y="7738"/>
                  </a:cubicBezTo>
                  <a:cubicBezTo>
                    <a:pt x="12600" y="7653"/>
                    <a:pt x="12600" y="7567"/>
                    <a:pt x="12587" y="7494"/>
                  </a:cubicBezTo>
                  <a:cubicBezTo>
                    <a:pt x="12551" y="7227"/>
                    <a:pt x="12514" y="6972"/>
                    <a:pt x="12478" y="6716"/>
                  </a:cubicBezTo>
                  <a:cubicBezTo>
                    <a:pt x="12672" y="6716"/>
                    <a:pt x="12854" y="6802"/>
                    <a:pt x="13013" y="6911"/>
                  </a:cubicBezTo>
                  <a:cubicBezTo>
                    <a:pt x="12989" y="6984"/>
                    <a:pt x="13013" y="7069"/>
                    <a:pt x="13073" y="7142"/>
                  </a:cubicBezTo>
                  <a:cubicBezTo>
                    <a:pt x="13138" y="7207"/>
                    <a:pt x="13219" y="7245"/>
                    <a:pt x="13306" y="7245"/>
                  </a:cubicBezTo>
                  <a:cubicBezTo>
                    <a:pt x="13349" y="7245"/>
                    <a:pt x="13394" y="7235"/>
                    <a:pt x="13438" y="7215"/>
                  </a:cubicBezTo>
                  <a:cubicBezTo>
                    <a:pt x="13706" y="7094"/>
                    <a:pt x="13730" y="6716"/>
                    <a:pt x="13462" y="6583"/>
                  </a:cubicBezTo>
                  <a:lnTo>
                    <a:pt x="13438" y="6583"/>
                  </a:lnTo>
                  <a:cubicBezTo>
                    <a:pt x="13213" y="6256"/>
                    <a:pt x="12854" y="6118"/>
                    <a:pt x="12484" y="6118"/>
                  </a:cubicBezTo>
                  <a:cubicBezTo>
                    <a:pt x="12453" y="6118"/>
                    <a:pt x="12423" y="6119"/>
                    <a:pt x="12392" y="6121"/>
                  </a:cubicBezTo>
                  <a:cubicBezTo>
                    <a:pt x="12368" y="5877"/>
                    <a:pt x="12332" y="5634"/>
                    <a:pt x="12295" y="5391"/>
                  </a:cubicBezTo>
                  <a:lnTo>
                    <a:pt x="12295" y="5391"/>
                  </a:lnTo>
                  <a:cubicBezTo>
                    <a:pt x="12478" y="5403"/>
                    <a:pt x="12660" y="5451"/>
                    <a:pt x="12818" y="5561"/>
                  </a:cubicBezTo>
                  <a:cubicBezTo>
                    <a:pt x="12785" y="5753"/>
                    <a:pt x="12947" y="5865"/>
                    <a:pt x="13114" y="5865"/>
                  </a:cubicBezTo>
                  <a:cubicBezTo>
                    <a:pt x="13190" y="5865"/>
                    <a:pt x="13268" y="5842"/>
                    <a:pt x="13329" y="5792"/>
                  </a:cubicBezTo>
                  <a:cubicBezTo>
                    <a:pt x="13572" y="5597"/>
                    <a:pt x="13438" y="5294"/>
                    <a:pt x="13219" y="5172"/>
                  </a:cubicBezTo>
                  <a:cubicBezTo>
                    <a:pt x="12987" y="4859"/>
                    <a:pt x="12634" y="4733"/>
                    <a:pt x="12254" y="4733"/>
                  </a:cubicBezTo>
                  <a:cubicBezTo>
                    <a:pt x="12235" y="4733"/>
                    <a:pt x="12216" y="4734"/>
                    <a:pt x="12198" y="4734"/>
                  </a:cubicBezTo>
                  <a:cubicBezTo>
                    <a:pt x="12162" y="4478"/>
                    <a:pt x="12125" y="4223"/>
                    <a:pt x="12076" y="3968"/>
                  </a:cubicBezTo>
                  <a:lnTo>
                    <a:pt x="12076" y="3968"/>
                  </a:lnTo>
                  <a:cubicBezTo>
                    <a:pt x="12332" y="3980"/>
                    <a:pt x="12563" y="4078"/>
                    <a:pt x="12721" y="4272"/>
                  </a:cubicBezTo>
                  <a:cubicBezTo>
                    <a:pt x="12684" y="4369"/>
                    <a:pt x="12697" y="4478"/>
                    <a:pt x="12794" y="4527"/>
                  </a:cubicBezTo>
                  <a:cubicBezTo>
                    <a:pt x="12835" y="4558"/>
                    <a:pt x="12878" y="4571"/>
                    <a:pt x="12920" y="4571"/>
                  </a:cubicBezTo>
                  <a:cubicBezTo>
                    <a:pt x="12979" y="4571"/>
                    <a:pt x="13036" y="4545"/>
                    <a:pt x="13086" y="4503"/>
                  </a:cubicBezTo>
                  <a:cubicBezTo>
                    <a:pt x="13281" y="4357"/>
                    <a:pt x="13281" y="4053"/>
                    <a:pt x="13037" y="3956"/>
                  </a:cubicBezTo>
                  <a:cubicBezTo>
                    <a:pt x="13033" y="3952"/>
                    <a:pt x="13029" y="3950"/>
                    <a:pt x="13025" y="3950"/>
                  </a:cubicBezTo>
                  <a:cubicBezTo>
                    <a:pt x="13017" y="3950"/>
                    <a:pt x="13009" y="3956"/>
                    <a:pt x="13000" y="3956"/>
                  </a:cubicBezTo>
                  <a:cubicBezTo>
                    <a:pt x="12854" y="3591"/>
                    <a:pt x="12392" y="3421"/>
                    <a:pt x="11991" y="3421"/>
                  </a:cubicBezTo>
                  <a:cubicBezTo>
                    <a:pt x="11954" y="3189"/>
                    <a:pt x="11918" y="2959"/>
                    <a:pt x="11870" y="2740"/>
                  </a:cubicBezTo>
                  <a:lnTo>
                    <a:pt x="11870" y="2740"/>
                  </a:lnTo>
                  <a:cubicBezTo>
                    <a:pt x="12089" y="2751"/>
                    <a:pt x="12283" y="2849"/>
                    <a:pt x="12454" y="2995"/>
                  </a:cubicBezTo>
                  <a:cubicBezTo>
                    <a:pt x="12375" y="3187"/>
                    <a:pt x="12528" y="3310"/>
                    <a:pt x="12693" y="3310"/>
                  </a:cubicBezTo>
                  <a:cubicBezTo>
                    <a:pt x="12758" y="3310"/>
                    <a:pt x="12824" y="3292"/>
                    <a:pt x="12879" y="3251"/>
                  </a:cubicBezTo>
                  <a:cubicBezTo>
                    <a:pt x="12964" y="3189"/>
                    <a:pt x="13025" y="3080"/>
                    <a:pt x="13037" y="2970"/>
                  </a:cubicBezTo>
                  <a:cubicBezTo>
                    <a:pt x="13049" y="2837"/>
                    <a:pt x="12964" y="2727"/>
                    <a:pt x="12854" y="2643"/>
                  </a:cubicBezTo>
                  <a:lnTo>
                    <a:pt x="12854" y="2630"/>
                  </a:lnTo>
                  <a:cubicBezTo>
                    <a:pt x="12697" y="2411"/>
                    <a:pt x="12392" y="2302"/>
                    <a:pt x="12125" y="2265"/>
                  </a:cubicBezTo>
                  <a:cubicBezTo>
                    <a:pt x="12048" y="2257"/>
                    <a:pt x="11971" y="2248"/>
                    <a:pt x="11889" y="2248"/>
                  </a:cubicBezTo>
                  <a:cubicBezTo>
                    <a:pt x="11855" y="2248"/>
                    <a:pt x="11820" y="2250"/>
                    <a:pt x="11784" y="2253"/>
                  </a:cubicBezTo>
                  <a:lnTo>
                    <a:pt x="11784" y="2205"/>
                  </a:lnTo>
                  <a:lnTo>
                    <a:pt x="11784" y="2180"/>
                  </a:lnTo>
                  <a:lnTo>
                    <a:pt x="11784" y="2168"/>
                  </a:lnTo>
                  <a:cubicBezTo>
                    <a:pt x="11797" y="2143"/>
                    <a:pt x="11821" y="2119"/>
                    <a:pt x="11857" y="2119"/>
                  </a:cubicBezTo>
                  <a:cubicBezTo>
                    <a:pt x="11870" y="2107"/>
                    <a:pt x="11882" y="2107"/>
                    <a:pt x="11882" y="2095"/>
                  </a:cubicBezTo>
                  <a:cubicBezTo>
                    <a:pt x="12903" y="1670"/>
                    <a:pt x="14022" y="1681"/>
                    <a:pt x="15105" y="1670"/>
                  </a:cubicBezTo>
                  <a:cubicBezTo>
                    <a:pt x="16284" y="1657"/>
                    <a:pt x="17451" y="1621"/>
                    <a:pt x="18619" y="1560"/>
                  </a:cubicBezTo>
                  <a:cubicBezTo>
                    <a:pt x="20942" y="1451"/>
                    <a:pt x="23253" y="1243"/>
                    <a:pt x="25551" y="891"/>
                  </a:cubicBezTo>
                  <a:cubicBezTo>
                    <a:pt x="26853" y="684"/>
                    <a:pt x="28153" y="429"/>
                    <a:pt x="29431" y="125"/>
                  </a:cubicBezTo>
                  <a:close/>
                  <a:moveTo>
                    <a:pt x="28774" y="28619"/>
                  </a:moveTo>
                  <a:lnTo>
                    <a:pt x="28774" y="28631"/>
                  </a:lnTo>
                  <a:cubicBezTo>
                    <a:pt x="28774" y="28644"/>
                    <a:pt x="28786" y="28668"/>
                    <a:pt x="28786" y="28680"/>
                  </a:cubicBezTo>
                  <a:cubicBezTo>
                    <a:pt x="28713" y="28680"/>
                    <a:pt x="28628" y="28692"/>
                    <a:pt x="28555" y="28704"/>
                  </a:cubicBezTo>
                  <a:cubicBezTo>
                    <a:pt x="28543" y="28692"/>
                    <a:pt x="28543" y="28668"/>
                    <a:pt x="28543" y="28655"/>
                  </a:cubicBezTo>
                  <a:cubicBezTo>
                    <a:pt x="28616" y="28644"/>
                    <a:pt x="28701" y="28631"/>
                    <a:pt x="28774" y="28619"/>
                  </a:cubicBezTo>
                  <a:close/>
                  <a:moveTo>
                    <a:pt x="28458" y="28668"/>
                  </a:moveTo>
                  <a:cubicBezTo>
                    <a:pt x="28458" y="28680"/>
                    <a:pt x="28458" y="28692"/>
                    <a:pt x="28470" y="28717"/>
                  </a:cubicBezTo>
                  <a:cubicBezTo>
                    <a:pt x="28397" y="28717"/>
                    <a:pt x="28336" y="28728"/>
                    <a:pt x="28263" y="28741"/>
                  </a:cubicBezTo>
                  <a:lnTo>
                    <a:pt x="28263" y="28704"/>
                  </a:lnTo>
                  <a:cubicBezTo>
                    <a:pt x="28251" y="28704"/>
                    <a:pt x="28251" y="28692"/>
                    <a:pt x="28239" y="28692"/>
                  </a:cubicBezTo>
                  <a:cubicBezTo>
                    <a:pt x="28312" y="28680"/>
                    <a:pt x="28385" y="28668"/>
                    <a:pt x="28458" y="28668"/>
                  </a:cubicBezTo>
                  <a:close/>
                  <a:moveTo>
                    <a:pt x="28178" y="28692"/>
                  </a:moveTo>
                  <a:lnTo>
                    <a:pt x="28178" y="28728"/>
                  </a:lnTo>
                  <a:lnTo>
                    <a:pt x="28178" y="28753"/>
                  </a:lnTo>
                  <a:cubicBezTo>
                    <a:pt x="28069" y="28765"/>
                    <a:pt x="27972" y="28777"/>
                    <a:pt x="27862" y="28790"/>
                  </a:cubicBezTo>
                  <a:cubicBezTo>
                    <a:pt x="27850" y="28765"/>
                    <a:pt x="27850" y="28753"/>
                    <a:pt x="27837" y="28741"/>
                  </a:cubicBezTo>
                  <a:cubicBezTo>
                    <a:pt x="27959" y="28728"/>
                    <a:pt x="28069" y="28704"/>
                    <a:pt x="28178" y="28692"/>
                  </a:cubicBezTo>
                  <a:close/>
                  <a:moveTo>
                    <a:pt x="27753" y="28741"/>
                  </a:moveTo>
                  <a:cubicBezTo>
                    <a:pt x="27753" y="28753"/>
                    <a:pt x="27753" y="28753"/>
                    <a:pt x="27764" y="28753"/>
                  </a:cubicBezTo>
                  <a:cubicBezTo>
                    <a:pt x="27764" y="28765"/>
                    <a:pt x="27764" y="28777"/>
                    <a:pt x="27777" y="28801"/>
                  </a:cubicBezTo>
                  <a:cubicBezTo>
                    <a:pt x="27728" y="28801"/>
                    <a:pt x="27691" y="28801"/>
                    <a:pt x="27643" y="28814"/>
                  </a:cubicBezTo>
                  <a:cubicBezTo>
                    <a:pt x="27631" y="28790"/>
                    <a:pt x="27631" y="28777"/>
                    <a:pt x="27618" y="28765"/>
                  </a:cubicBezTo>
                  <a:cubicBezTo>
                    <a:pt x="27667" y="28753"/>
                    <a:pt x="27716" y="28753"/>
                    <a:pt x="27753" y="28741"/>
                  </a:cubicBezTo>
                  <a:close/>
                  <a:moveTo>
                    <a:pt x="27545" y="28765"/>
                  </a:moveTo>
                  <a:lnTo>
                    <a:pt x="27545" y="28801"/>
                  </a:lnTo>
                  <a:cubicBezTo>
                    <a:pt x="27545" y="28801"/>
                    <a:pt x="27558" y="28814"/>
                    <a:pt x="27558" y="28826"/>
                  </a:cubicBezTo>
                  <a:cubicBezTo>
                    <a:pt x="27485" y="28826"/>
                    <a:pt x="27424" y="28838"/>
                    <a:pt x="27351" y="28838"/>
                  </a:cubicBezTo>
                  <a:cubicBezTo>
                    <a:pt x="27351" y="28826"/>
                    <a:pt x="27339" y="28814"/>
                    <a:pt x="27339" y="28790"/>
                  </a:cubicBezTo>
                  <a:cubicBezTo>
                    <a:pt x="27412" y="28790"/>
                    <a:pt x="27472" y="28777"/>
                    <a:pt x="27545" y="28765"/>
                  </a:cubicBezTo>
                  <a:close/>
                  <a:moveTo>
                    <a:pt x="27254" y="28801"/>
                  </a:moveTo>
                  <a:cubicBezTo>
                    <a:pt x="27266" y="28826"/>
                    <a:pt x="27266" y="28838"/>
                    <a:pt x="27266" y="28850"/>
                  </a:cubicBezTo>
                  <a:cubicBezTo>
                    <a:pt x="27242" y="28863"/>
                    <a:pt x="27205" y="28863"/>
                    <a:pt x="27181" y="28863"/>
                  </a:cubicBezTo>
                  <a:cubicBezTo>
                    <a:pt x="27169" y="28850"/>
                    <a:pt x="27156" y="28838"/>
                    <a:pt x="27156" y="28814"/>
                  </a:cubicBezTo>
                  <a:cubicBezTo>
                    <a:pt x="27193" y="28814"/>
                    <a:pt x="27229" y="28801"/>
                    <a:pt x="27254" y="28801"/>
                  </a:cubicBezTo>
                  <a:close/>
                  <a:moveTo>
                    <a:pt x="27072" y="28826"/>
                  </a:moveTo>
                  <a:cubicBezTo>
                    <a:pt x="27072" y="28838"/>
                    <a:pt x="27083" y="28863"/>
                    <a:pt x="27083" y="28874"/>
                  </a:cubicBezTo>
                  <a:cubicBezTo>
                    <a:pt x="27023" y="28887"/>
                    <a:pt x="26962" y="28887"/>
                    <a:pt x="26889" y="28899"/>
                  </a:cubicBezTo>
                  <a:cubicBezTo>
                    <a:pt x="26889" y="28874"/>
                    <a:pt x="26877" y="28863"/>
                    <a:pt x="26877" y="28850"/>
                  </a:cubicBezTo>
                  <a:cubicBezTo>
                    <a:pt x="26937" y="28838"/>
                    <a:pt x="27010" y="28826"/>
                    <a:pt x="27072" y="28826"/>
                  </a:cubicBezTo>
                  <a:close/>
                  <a:moveTo>
                    <a:pt x="34599" y="26612"/>
                  </a:moveTo>
                  <a:cubicBezTo>
                    <a:pt x="34612" y="26661"/>
                    <a:pt x="34612" y="26698"/>
                    <a:pt x="34623" y="26747"/>
                  </a:cubicBezTo>
                  <a:cubicBezTo>
                    <a:pt x="34623" y="26771"/>
                    <a:pt x="34636" y="26807"/>
                    <a:pt x="34636" y="26844"/>
                  </a:cubicBezTo>
                  <a:lnTo>
                    <a:pt x="34623" y="26844"/>
                  </a:lnTo>
                  <a:cubicBezTo>
                    <a:pt x="34623" y="26820"/>
                    <a:pt x="34603" y="26801"/>
                    <a:pt x="34582" y="26801"/>
                  </a:cubicBezTo>
                  <a:cubicBezTo>
                    <a:pt x="34570" y="26801"/>
                    <a:pt x="34559" y="26807"/>
                    <a:pt x="34550" y="26820"/>
                  </a:cubicBezTo>
                  <a:lnTo>
                    <a:pt x="34539" y="26820"/>
                  </a:lnTo>
                  <a:cubicBezTo>
                    <a:pt x="33334" y="26856"/>
                    <a:pt x="32118" y="27014"/>
                    <a:pt x="30926" y="27147"/>
                  </a:cubicBezTo>
                  <a:cubicBezTo>
                    <a:pt x="29662" y="27282"/>
                    <a:pt x="28397" y="27415"/>
                    <a:pt x="27132" y="27561"/>
                  </a:cubicBezTo>
                  <a:cubicBezTo>
                    <a:pt x="27132" y="27561"/>
                    <a:pt x="27127" y="27556"/>
                    <a:pt x="27120" y="27556"/>
                  </a:cubicBezTo>
                  <a:cubicBezTo>
                    <a:pt x="27116" y="27556"/>
                    <a:pt x="27112" y="27557"/>
                    <a:pt x="27108" y="27561"/>
                  </a:cubicBezTo>
                  <a:cubicBezTo>
                    <a:pt x="26074" y="27634"/>
                    <a:pt x="25053" y="27755"/>
                    <a:pt x="24019" y="27926"/>
                  </a:cubicBezTo>
                  <a:cubicBezTo>
                    <a:pt x="22997" y="28096"/>
                    <a:pt x="21951" y="28145"/>
                    <a:pt x="20905" y="28255"/>
                  </a:cubicBezTo>
                  <a:cubicBezTo>
                    <a:pt x="20905" y="28255"/>
                    <a:pt x="20900" y="28249"/>
                    <a:pt x="20893" y="28249"/>
                  </a:cubicBezTo>
                  <a:cubicBezTo>
                    <a:pt x="20889" y="28249"/>
                    <a:pt x="20885" y="28250"/>
                    <a:pt x="20881" y="28255"/>
                  </a:cubicBezTo>
                  <a:cubicBezTo>
                    <a:pt x="19142" y="28509"/>
                    <a:pt x="17391" y="28692"/>
                    <a:pt x="15640" y="28911"/>
                  </a:cubicBezTo>
                  <a:lnTo>
                    <a:pt x="15640" y="28899"/>
                  </a:lnTo>
                  <a:cubicBezTo>
                    <a:pt x="15640" y="28887"/>
                    <a:pt x="15652" y="28874"/>
                    <a:pt x="15640" y="28863"/>
                  </a:cubicBezTo>
                  <a:cubicBezTo>
                    <a:pt x="15627" y="28850"/>
                    <a:pt x="15627" y="28826"/>
                    <a:pt x="15627" y="28814"/>
                  </a:cubicBezTo>
                  <a:cubicBezTo>
                    <a:pt x="20589" y="28230"/>
                    <a:pt x="25551" y="27658"/>
                    <a:pt x="30513" y="27087"/>
                  </a:cubicBezTo>
                  <a:cubicBezTo>
                    <a:pt x="31875" y="26917"/>
                    <a:pt x="33237" y="26771"/>
                    <a:pt x="34599" y="26612"/>
                  </a:cubicBezTo>
                  <a:close/>
                  <a:moveTo>
                    <a:pt x="26791" y="28850"/>
                  </a:moveTo>
                  <a:cubicBezTo>
                    <a:pt x="26791" y="28874"/>
                    <a:pt x="26804" y="28887"/>
                    <a:pt x="26804" y="28911"/>
                  </a:cubicBezTo>
                  <a:lnTo>
                    <a:pt x="26707" y="28911"/>
                  </a:lnTo>
                  <a:cubicBezTo>
                    <a:pt x="26694" y="28899"/>
                    <a:pt x="26694" y="28887"/>
                    <a:pt x="26682" y="28863"/>
                  </a:cubicBezTo>
                  <a:cubicBezTo>
                    <a:pt x="26718" y="28863"/>
                    <a:pt x="26755" y="28863"/>
                    <a:pt x="26791" y="28850"/>
                  </a:cubicBezTo>
                  <a:close/>
                  <a:moveTo>
                    <a:pt x="26597" y="28874"/>
                  </a:moveTo>
                  <a:lnTo>
                    <a:pt x="26597" y="28887"/>
                  </a:lnTo>
                  <a:cubicBezTo>
                    <a:pt x="26609" y="28899"/>
                    <a:pt x="26609" y="28911"/>
                    <a:pt x="26621" y="28923"/>
                  </a:cubicBezTo>
                  <a:cubicBezTo>
                    <a:pt x="26597" y="28923"/>
                    <a:pt x="26573" y="28936"/>
                    <a:pt x="26548" y="28936"/>
                  </a:cubicBezTo>
                  <a:lnTo>
                    <a:pt x="26537" y="28923"/>
                  </a:lnTo>
                  <a:cubicBezTo>
                    <a:pt x="26524" y="28911"/>
                    <a:pt x="26524" y="28899"/>
                    <a:pt x="26524" y="28887"/>
                  </a:cubicBezTo>
                  <a:cubicBezTo>
                    <a:pt x="26548" y="28874"/>
                    <a:pt x="26573" y="28874"/>
                    <a:pt x="26597" y="28874"/>
                  </a:cubicBezTo>
                  <a:close/>
                  <a:moveTo>
                    <a:pt x="26439" y="28887"/>
                  </a:moveTo>
                  <a:cubicBezTo>
                    <a:pt x="26439" y="28911"/>
                    <a:pt x="26439" y="28923"/>
                    <a:pt x="26451" y="28947"/>
                  </a:cubicBezTo>
                  <a:cubicBezTo>
                    <a:pt x="26378" y="28947"/>
                    <a:pt x="26305" y="28960"/>
                    <a:pt x="26232" y="28972"/>
                  </a:cubicBezTo>
                  <a:cubicBezTo>
                    <a:pt x="26220" y="28947"/>
                    <a:pt x="26220" y="28936"/>
                    <a:pt x="26208" y="28911"/>
                  </a:cubicBezTo>
                  <a:cubicBezTo>
                    <a:pt x="26293" y="28911"/>
                    <a:pt x="26366" y="28899"/>
                    <a:pt x="26439" y="28887"/>
                  </a:cubicBezTo>
                  <a:close/>
                  <a:moveTo>
                    <a:pt x="26123" y="28923"/>
                  </a:moveTo>
                  <a:cubicBezTo>
                    <a:pt x="26135" y="28947"/>
                    <a:pt x="26135" y="28960"/>
                    <a:pt x="26147" y="28972"/>
                  </a:cubicBezTo>
                  <a:cubicBezTo>
                    <a:pt x="26110" y="28984"/>
                    <a:pt x="26074" y="28984"/>
                    <a:pt x="26037" y="28984"/>
                  </a:cubicBezTo>
                  <a:cubicBezTo>
                    <a:pt x="26026" y="28960"/>
                    <a:pt x="26026" y="28947"/>
                    <a:pt x="26013" y="28936"/>
                  </a:cubicBezTo>
                  <a:cubicBezTo>
                    <a:pt x="26050" y="28936"/>
                    <a:pt x="26086" y="28923"/>
                    <a:pt x="26123" y="28923"/>
                  </a:cubicBezTo>
                  <a:close/>
                  <a:moveTo>
                    <a:pt x="25916" y="28947"/>
                  </a:moveTo>
                  <a:lnTo>
                    <a:pt x="25928" y="28960"/>
                  </a:lnTo>
                  <a:cubicBezTo>
                    <a:pt x="25940" y="28972"/>
                    <a:pt x="25953" y="28984"/>
                    <a:pt x="25953" y="28996"/>
                  </a:cubicBezTo>
                  <a:cubicBezTo>
                    <a:pt x="25891" y="29009"/>
                    <a:pt x="25819" y="29009"/>
                    <a:pt x="25746" y="29020"/>
                  </a:cubicBezTo>
                  <a:lnTo>
                    <a:pt x="25746" y="29009"/>
                  </a:lnTo>
                  <a:cubicBezTo>
                    <a:pt x="25746" y="28996"/>
                    <a:pt x="25734" y="28984"/>
                    <a:pt x="25734" y="28960"/>
                  </a:cubicBezTo>
                  <a:cubicBezTo>
                    <a:pt x="25794" y="28960"/>
                    <a:pt x="25855" y="28947"/>
                    <a:pt x="25916" y="28947"/>
                  </a:cubicBezTo>
                  <a:close/>
                  <a:moveTo>
                    <a:pt x="25648" y="28972"/>
                  </a:moveTo>
                  <a:cubicBezTo>
                    <a:pt x="25648" y="28996"/>
                    <a:pt x="25661" y="29009"/>
                    <a:pt x="25661" y="29033"/>
                  </a:cubicBezTo>
                  <a:cubicBezTo>
                    <a:pt x="25624" y="29033"/>
                    <a:pt x="25575" y="29033"/>
                    <a:pt x="25539" y="29045"/>
                  </a:cubicBezTo>
                  <a:cubicBezTo>
                    <a:pt x="25527" y="29020"/>
                    <a:pt x="25515" y="29009"/>
                    <a:pt x="25515" y="28984"/>
                  </a:cubicBezTo>
                  <a:cubicBezTo>
                    <a:pt x="25564" y="28984"/>
                    <a:pt x="25600" y="28972"/>
                    <a:pt x="25648" y="28972"/>
                  </a:cubicBezTo>
                  <a:close/>
                  <a:moveTo>
                    <a:pt x="29481" y="1"/>
                  </a:moveTo>
                  <a:cubicBezTo>
                    <a:pt x="29477" y="1"/>
                    <a:pt x="29472" y="1"/>
                    <a:pt x="29467" y="3"/>
                  </a:cubicBezTo>
                  <a:cubicBezTo>
                    <a:pt x="24785" y="1134"/>
                    <a:pt x="19969" y="1499"/>
                    <a:pt x="15165" y="1572"/>
                  </a:cubicBezTo>
                  <a:cubicBezTo>
                    <a:pt x="13998" y="1584"/>
                    <a:pt x="12770" y="1560"/>
                    <a:pt x="11700" y="2083"/>
                  </a:cubicBezTo>
                  <a:cubicBezTo>
                    <a:pt x="11687" y="2083"/>
                    <a:pt x="11687" y="2083"/>
                    <a:pt x="11687" y="2095"/>
                  </a:cubicBezTo>
                  <a:cubicBezTo>
                    <a:pt x="11675" y="2095"/>
                    <a:pt x="11663" y="2107"/>
                    <a:pt x="11651" y="2132"/>
                  </a:cubicBezTo>
                  <a:cubicBezTo>
                    <a:pt x="11651" y="2156"/>
                    <a:pt x="11663" y="2192"/>
                    <a:pt x="11700" y="2216"/>
                  </a:cubicBezTo>
                  <a:lnTo>
                    <a:pt x="11700" y="2253"/>
                  </a:lnTo>
                  <a:cubicBezTo>
                    <a:pt x="11627" y="2265"/>
                    <a:pt x="11565" y="2265"/>
                    <a:pt x="11492" y="2289"/>
                  </a:cubicBezTo>
                  <a:lnTo>
                    <a:pt x="11492" y="2265"/>
                  </a:lnTo>
                  <a:cubicBezTo>
                    <a:pt x="11492" y="2253"/>
                    <a:pt x="11481" y="2241"/>
                    <a:pt x="11481" y="2241"/>
                  </a:cubicBezTo>
                  <a:cubicBezTo>
                    <a:pt x="11468" y="2205"/>
                    <a:pt x="11432" y="2180"/>
                    <a:pt x="11395" y="2180"/>
                  </a:cubicBezTo>
                  <a:lnTo>
                    <a:pt x="11395" y="2192"/>
                  </a:lnTo>
                  <a:lnTo>
                    <a:pt x="11383" y="2180"/>
                  </a:lnTo>
                  <a:cubicBezTo>
                    <a:pt x="10958" y="2142"/>
                    <a:pt x="10532" y="2123"/>
                    <a:pt x="10109" y="2123"/>
                  </a:cubicBezTo>
                  <a:cubicBezTo>
                    <a:pt x="9855" y="2123"/>
                    <a:pt x="9603" y="2130"/>
                    <a:pt x="9352" y="2143"/>
                  </a:cubicBezTo>
                  <a:cubicBezTo>
                    <a:pt x="9292" y="1937"/>
                    <a:pt x="9243" y="1535"/>
                    <a:pt x="9048" y="1426"/>
                  </a:cubicBezTo>
                  <a:cubicBezTo>
                    <a:pt x="8985" y="1393"/>
                    <a:pt x="8905" y="1381"/>
                    <a:pt x="8817" y="1381"/>
                  </a:cubicBezTo>
                  <a:cubicBezTo>
                    <a:pt x="8581" y="1381"/>
                    <a:pt x="8288" y="1469"/>
                    <a:pt x="8111" y="1487"/>
                  </a:cubicBezTo>
                  <a:cubicBezTo>
                    <a:pt x="7844" y="1524"/>
                    <a:pt x="7589" y="1572"/>
                    <a:pt x="7321" y="1608"/>
                  </a:cubicBezTo>
                  <a:cubicBezTo>
                    <a:pt x="7321" y="1572"/>
                    <a:pt x="7321" y="1535"/>
                    <a:pt x="7309" y="1499"/>
                  </a:cubicBezTo>
                  <a:cubicBezTo>
                    <a:pt x="7309" y="1475"/>
                    <a:pt x="7297" y="1462"/>
                    <a:pt x="7273" y="1462"/>
                  </a:cubicBezTo>
                  <a:cubicBezTo>
                    <a:pt x="7195" y="1459"/>
                    <a:pt x="7117" y="1457"/>
                    <a:pt x="7039" y="1457"/>
                  </a:cubicBezTo>
                  <a:cubicBezTo>
                    <a:pt x="5968" y="1457"/>
                    <a:pt x="4867" y="1761"/>
                    <a:pt x="3904" y="2192"/>
                  </a:cubicBezTo>
                  <a:cubicBezTo>
                    <a:pt x="3879" y="2205"/>
                    <a:pt x="3879" y="2241"/>
                    <a:pt x="3892" y="2253"/>
                  </a:cubicBezTo>
                  <a:cubicBezTo>
                    <a:pt x="3892" y="2265"/>
                    <a:pt x="3892" y="2265"/>
                    <a:pt x="3904" y="2265"/>
                  </a:cubicBezTo>
                  <a:cubicBezTo>
                    <a:pt x="4025" y="2484"/>
                    <a:pt x="4087" y="2715"/>
                    <a:pt x="4098" y="2970"/>
                  </a:cubicBezTo>
                  <a:cubicBezTo>
                    <a:pt x="2749" y="3129"/>
                    <a:pt x="1387" y="3202"/>
                    <a:pt x="25" y="3262"/>
                  </a:cubicBezTo>
                  <a:lnTo>
                    <a:pt x="0" y="3262"/>
                  </a:lnTo>
                  <a:lnTo>
                    <a:pt x="0" y="3360"/>
                  </a:lnTo>
                  <a:cubicBezTo>
                    <a:pt x="0" y="3372"/>
                    <a:pt x="12" y="3372"/>
                    <a:pt x="25" y="3372"/>
                  </a:cubicBezTo>
                  <a:cubicBezTo>
                    <a:pt x="1909" y="3275"/>
                    <a:pt x="3819" y="3189"/>
                    <a:pt x="5692" y="2849"/>
                  </a:cubicBezTo>
                  <a:cubicBezTo>
                    <a:pt x="6652" y="2667"/>
                    <a:pt x="7589" y="2411"/>
                    <a:pt x="8562" y="2302"/>
                  </a:cubicBezTo>
                  <a:cubicBezTo>
                    <a:pt x="9071" y="2241"/>
                    <a:pt x="9581" y="2214"/>
                    <a:pt x="10090" y="2214"/>
                  </a:cubicBezTo>
                  <a:cubicBezTo>
                    <a:pt x="10505" y="2214"/>
                    <a:pt x="10920" y="2232"/>
                    <a:pt x="11335" y="2265"/>
                  </a:cubicBezTo>
                  <a:lnTo>
                    <a:pt x="11346" y="2265"/>
                  </a:lnTo>
                  <a:cubicBezTo>
                    <a:pt x="11359" y="2278"/>
                    <a:pt x="11371" y="2278"/>
                    <a:pt x="11383" y="2289"/>
                  </a:cubicBezTo>
                  <a:cubicBezTo>
                    <a:pt x="11383" y="2302"/>
                    <a:pt x="11383" y="2302"/>
                    <a:pt x="11395" y="2314"/>
                  </a:cubicBezTo>
                  <a:cubicBezTo>
                    <a:pt x="11043" y="2399"/>
                    <a:pt x="10727" y="2594"/>
                    <a:pt x="10495" y="2873"/>
                  </a:cubicBezTo>
                  <a:cubicBezTo>
                    <a:pt x="10483" y="2873"/>
                    <a:pt x="10483" y="2886"/>
                    <a:pt x="10483" y="2886"/>
                  </a:cubicBezTo>
                  <a:cubicBezTo>
                    <a:pt x="10471" y="2886"/>
                    <a:pt x="10459" y="2886"/>
                    <a:pt x="10459" y="2897"/>
                  </a:cubicBezTo>
                  <a:cubicBezTo>
                    <a:pt x="10252" y="3056"/>
                    <a:pt x="10216" y="3408"/>
                    <a:pt x="10471" y="3542"/>
                  </a:cubicBezTo>
                  <a:cubicBezTo>
                    <a:pt x="10507" y="3562"/>
                    <a:pt x="10548" y="3570"/>
                    <a:pt x="10591" y="3570"/>
                  </a:cubicBezTo>
                  <a:cubicBezTo>
                    <a:pt x="10790" y="3570"/>
                    <a:pt x="11017" y="3378"/>
                    <a:pt x="10897" y="3178"/>
                  </a:cubicBezTo>
                  <a:lnTo>
                    <a:pt x="10897" y="3165"/>
                  </a:lnTo>
                  <a:cubicBezTo>
                    <a:pt x="11055" y="3007"/>
                    <a:pt x="11249" y="2861"/>
                    <a:pt x="11468" y="2788"/>
                  </a:cubicBezTo>
                  <a:cubicBezTo>
                    <a:pt x="11492" y="3019"/>
                    <a:pt x="11529" y="3251"/>
                    <a:pt x="11554" y="3481"/>
                  </a:cubicBezTo>
                  <a:cubicBezTo>
                    <a:pt x="11176" y="3591"/>
                    <a:pt x="10824" y="3822"/>
                    <a:pt x="10654" y="4162"/>
                  </a:cubicBezTo>
                  <a:cubicBezTo>
                    <a:pt x="10647" y="4156"/>
                    <a:pt x="10641" y="4153"/>
                    <a:pt x="10635" y="4153"/>
                  </a:cubicBezTo>
                  <a:cubicBezTo>
                    <a:pt x="10629" y="4153"/>
                    <a:pt x="10623" y="4156"/>
                    <a:pt x="10617" y="4162"/>
                  </a:cubicBezTo>
                  <a:cubicBezTo>
                    <a:pt x="10398" y="4345"/>
                    <a:pt x="10422" y="4686"/>
                    <a:pt x="10714" y="4746"/>
                  </a:cubicBezTo>
                  <a:cubicBezTo>
                    <a:pt x="10746" y="4752"/>
                    <a:pt x="10777" y="4755"/>
                    <a:pt x="10807" y="4755"/>
                  </a:cubicBezTo>
                  <a:cubicBezTo>
                    <a:pt x="10904" y="4755"/>
                    <a:pt x="10993" y="4723"/>
                    <a:pt x="11067" y="4649"/>
                  </a:cubicBezTo>
                  <a:cubicBezTo>
                    <a:pt x="11128" y="4576"/>
                    <a:pt x="11189" y="4442"/>
                    <a:pt x="11103" y="4357"/>
                  </a:cubicBezTo>
                  <a:cubicBezTo>
                    <a:pt x="11237" y="4211"/>
                    <a:pt x="11419" y="4102"/>
                    <a:pt x="11627" y="4029"/>
                  </a:cubicBezTo>
                  <a:cubicBezTo>
                    <a:pt x="11651" y="4296"/>
                    <a:pt x="11687" y="4564"/>
                    <a:pt x="11724" y="4832"/>
                  </a:cubicBezTo>
                  <a:cubicBezTo>
                    <a:pt x="11395" y="4941"/>
                    <a:pt x="11103" y="5148"/>
                    <a:pt x="10946" y="5415"/>
                  </a:cubicBezTo>
                  <a:lnTo>
                    <a:pt x="10933" y="5415"/>
                  </a:lnTo>
                  <a:cubicBezTo>
                    <a:pt x="10811" y="5476"/>
                    <a:pt x="10714" y="5573"/>
                    <a:pt x="10690" y="5707"/>
                  </a:cubicBezTo>
                  <a:cubicBezTo>
                    <a:pt x="10678" y="5840"/>
                    <a:pt x="10738" y="5962"/>
                    <a:pt x="10848" y="6035"/>
                  </a:cubicBezTo>
                  <a:cubicBezTo>
                    <a:pt x="10900" y="6069"/>
                    <a:pt x="10962" y="6085"/>
                    <a:pt x="11025" y="6085"/>
                  </a:cubicBezTo>
                  <a:cubicBezTo>
                    <a:pt x="11231" y="6085"/>
                    <a:pt x="11446" y="5921"/>
                    <a:pt x="11335" y="5707"/>
                  </a:cubicBezTo>
                  <a:cubicBezTo>
                    <a:pt x="11468" y="5597"/>
                    <a:pt x="11638" y="5513"/>
                    <a:pt x="11797" y="5464"/>
                  </a:cubicBezTo>
                  <a:cubicBezTo>
                    <a:pt x="11833" y="5719"/>
                    <a:pt x="11870" y="5962"/>
                    <a:pt x="11906" y="6218"/>
                  </a:cubicBezTo>
                  <a:cubicBezTo>
                    <a:pt x="11663" y="6303"/>
                    <a:pt x="11432" y="6437"/>
                    <a:pt x="11262" y="6607"/>
                  </a:cubicBezTo>
                  <a:lnTo>
                    <a:pt x="11249" y="6607"/>
                  </a:lnTo>
                  <a:cubicBezTo>
                    <a:pt x="11079" y="6656"/>
                    <a:pt x="10909" y="6740"/>
                    <a:pt x="10860" y="6935"/>
                  </a:cubicBezTo>
                  <a:cubicBezTo>
                    <a:pt x="10811" y="7094"/>
                    <a:pt x="10909" y="7240"/>
                    <a:pt x="11030" y="7337"/>
                  </a:cubicBezTo>
                  <a:cubicBezTo>
                    <a:pt x="11108" y="7388"/>
                    <a:pt x="11192" y="7416"/>
                    <a:pt x="11275" y="7416"/>
                  </a:cubicBezTo>
                  <a:cubicBezTo>
                    <a:pt x="11350" y="7416"/>
                    <a:pt x="11424" y="7394"/>
                    <a:pt x="11492" y="7349"/>
                  </a:cubicBezTo>
                  <a:cubicBezTo>
                    <a:pt x="11614" y="7251"/>
                    <a:pt x="11700" y="7094"/>
                    <a:pt x="11651" y="6935"/>
                  </a:cubicBezTo>
                  <a:cubicBezTo>
                    <a:pt x="11748" y="6875"/>
                    <a:pt x="11857" y="6826"/>
                    <a:pt x="11979" y="6789"/>
                  </a:cubicBezTo>
                  <a:cubicBezTo>
                    <a:pt x="12016" y="7142"/>
                    <a:pt x="12064" y="7483"/>
                    <a:pt x="12113" y="7823"/>
                  </a:cubicBezTo>
                  <a:cubicBezTo>
                    <a:pt x="11821" y="7921"/>
                    <a:pt x="11565" y="8091"/>
                    <a:pt x="11359" y="8310"/>
                  </a:cubicBezTo>
                  <a:lnTo>
                    <a:pt x="11346" y="8310"/>
                  </a:lnTo>
                  <a:cubicBezTo>
                    <a:pt x="11213" y="8370"/>
                    <a:pt x="11055" y="8467"/>
                    <a:pt x="11030" y="8626"/>
                  </a:cubicBezTo>
                  <a:cubicBezTo>
                    <a:pt x="11019" y="8772"/>
                    <a:pt x="11103" y="8905"/>
                    <a:pt x="11225" y="8966"/>
                  </a:cubicBezTo>
                  <a:cubicBezTo>
                    <a:pt x="11274" y="8998"/>
                    <a:pt x="11329" y="9012"/>
                    <a:pt x="11385" y="9012"/>
                  </a:cubicBezTo>
                  <a:cubicBezTo>
                    <a:pt x="11588" y="9012"/>
                    <a:pt x="11793" y="8824"/>
                    <a:pt x="11736" y="8613"/>
                  </a:cubicBezTo>
                  <a:cubicBezTo>
                    <a:pt x="11882" y="8516"/>
                    <a:pt x="12027" y="8443"/>
                    <a:pt x="12186" y="8394"/>
                  </a:cubicBezTo>
                  <a:cubicBezTo>
                    <a:pt x="12235" y="8735"/>
                    <a:pt x="12271" y="9064"/>
                    <a:pt x="12319" y="9392"/>
                  </a:cubicBezTo>
                  <a:cubicBezTo>
                    <a:pt x="12040" y="9502"/>
                    <a:pt x="11784" y="9659"/>
                    <a:pt x="11602" y="9866"/>
                  </a:cubicBezTo>
                  <a:lnTo>
                    <a:pt x="11590" y="9866"/>
                  </a:lnTo>
                  <a:cubicBezTo>
                    <a:pt x="11346" y="10000"/>
                    <a:pt x="11262" y="10365"/>
                    <a:pt x="11529" y="10510"/>
                  </a:cubicBezTo>
                  <a:cubicBezTo>
                    <a:pt x="11582" y="10542"/>
                    <a:pt x="11637" y="10556"/>
                    <a:pt x="11692" y="10556"/>
                  </a:cubicBezTo>
                  <a:cubicBezTo>
                    <a:pt x="11891" y="10556"/>
                    <a:pt x="12076" y="10368"/>
                    <a:pt x="12027" y="10158"/>
                  </a:cubicBezTo>
                  <a:cubicBezTo>
                    <a:pt x="12137" y="10085"/>
                    <a:pt x="12271" y="10024"/>
                    <a:pt x="12405" y="9975"/>
                  </a:cubicBezTo>
                  <a:cubicBezTo>
                    <a:pt x="12454" y="10353"/>
                    <a:pt x="12502" y="10718"/>
                    <a:pt x="12551" y="11094"/>
                  </a:cubicBezTo>
                  <a:cubicBezTo>
                    <a:pt x="12295" y="11192"/>
                    <a:pt x="12052" y="11350"/>
                    <a:pt x="11894" y="11556"/>
                  </a:cubicBezTo>
                  <a:cubicBezTo>
                    <a:pt x="11724" y="11581"/>
                    <a:pt x="11578" y="11691"/>
                    <a:pt x="11541" y="11848"/>
                  </a:cubicBezTo>
                  <a:cubicBezTo>
                    <a:pt x="11505" y="12007"/>
                    <a:pt x="11590" y="12153"/>
                    <a:pt x="11724" y="12237"/>
                  </a:cubicBezTo>
                  <a:cubicBezTo>
                    <a:pt x="11791" y="12274"/>
                    <a:pt x="11870" y="12295"/>
                    <a:pt x="11948" y="12295"/>
                  </a:cubicBezTo>
                  <a:cubicBezTo>
                    <a:pt x="12025" y="12295"/>
                    <a:pt x="12101" y="12274"/>
                    <a:pt x="12162" y="12226"/>
                  </a:cubicBezTo>
                  <a:cubicBezTo>
                    <a:pt x="12283" y="12140"/>
                    <a:pt x="12332" y="11983"/>
                    <a:pt x="12271" y="11848"/>
                  </a:cubicBezTo>
                  <a:lnTo>
                    <a:pt x="12259" y="11848"/>
                  </a:lnTo>
                  <a:cubicBezTo>
                    <a:pt x="12381" y="11764"/>
                    <a:pt x="12502" y="11691"/>
                    <a:pt x="12624" y="11642"/>
                  </a:cubicBezTo>
                  <a:cubicBezTo>
                    <a:pt x="12672" y="12007"/>
                    <a:pt x="12733" y="12383"/>
                    <a:pt x="12781" y="12748"/>
                  </a:cubicBezTo>
                  <a:cubicBezTo>
                    <a:pt x="12527" y="12845"/>
                    <a:pt x="12308" y="12991"/>
                    <a:pt x="12137" y="13199"/>
                  </a:cubicBezTo>
                  <a:lnTo>
                    <a:pt x="12125" y="13199"/>
                  </a:lnTo>
                  <a:cubicBezTo>
                    <a:pt x="12110" y="13195"/>
                    <a:pt x="12096" y="13193"/>
                    <a:pt x="12082" y="13193"/>
                  </a:cubicBezTo>
                  <a:cubicBezTo>
                    <a:pt x="11966" y="13193"/>
                    <a:pt x="11863" y="13320"/>
                    <a:pt x="11809" y="13418"/>
                  </a:cubicBezTo>
                  <a:cubicBezTo>
                    <a:pt x="11748" y="13551"/>
                    <a:pt x="11773" y="13721"/>
                    <a:pt x="11894" y="13807"/>
                  </a:cubicBezTo>
                  <a:cubicBezTo>
                    <a:pt x="11956" y="13849"/>
                    <a:pt x="12035" y="13868"/>
                    <a:pt x="12117" y="13868"/>
                  </a:cubicBezTo>
                  <a:cubicBezTo>
                    <a:pt x="12342" y="13868"/>
                    <a:pt x="12582" y="13719"/>
                    <a:pt x="12502" y="13478"/>
                  </a:cubicBezTo>
                  <a:cubicBezTo>
                    <a:pt x="12611" y="13405"/>
                    <a:pt x="12733" y="13345"/>
                    <a:pt x="12854" y="13308"/>
                  </a:cubicBezTo>
                  <a:cubicBezTo>
                    <a:pt x="12891" y="13539"/>
                    <a:pt x="12916" y="13782"/>
                    <a:pt x="12952" y="14026"/>
                  </a:cubicBezTo>
                  <a:cubicBezTo>
                    <a:pt x="12952" y="14037"/>
                    <a:pt x="12964" y="14037"/>
                    <a:pt x="12964" y="14050"/>
                  </a:cubicBezTo>
                  <a:cubicBezTo>
                    <a:pt x="12964" y="14135"/>
                    <a:pt x="12976" y="14220"/>
                    <a:pt x="12989" y="14305"/>
                  </a:cubicBezTo>
                  <a:cubicBezTo>
                    <a:pt x="12733" y="14390"/>
                    <a:pt x="12502" y="14524"/>
                    <a:pt x="12319" y="14718"/>
                  </a:cubicBezTo>
                  <a:lnTo>
                    <a:pt x="12295" y="14718"/>
                  </a:lnTo>
                  <a:cubicBezTo>
                    <a:pt x="12284" y="14716"/>
                    <a:pt x="12274" y="14715"/>
                    <a:pt x="12263" y="14715"/>
                  </a:cubicBezTo>
                  <a:cubicBezTo>
                    <a:pt x="12141" y="14715"/>
                    <a:pt x="12024" y="14837"/>
                    <a:pt x="11979" y="14937"/>
                  </a:cubicBezTo>
                  <a:cubicBezTo>
                    <a:pt x="11930" y="15059"/>
                    <a:pt x="11954" y="15180"/>
                    <a:pt x="12052" y="15266"/>
                  </a:cubicBezTo>
                  <a:cubicBezTo>
                    <a:pt x="12122" y="15328"/>
                    <a:pt x="12213" y="15370"/>
                    <a:pt x="12308" y="15370"/>
                  </a:cubicBezTo>
                  <a:cubicBezTo>
                    <a:pt x="12344" y="15370"/>
                    <a:pt x="12380" y="15364"/>
                    <a:pt x="12417" y="15351"/>
                  </a:cubicBezTo>
                  <a:cubicBezTo>
                    <a:pt x="12527" y="15302"/>
                    <a:pt x="12611" y="15205"/>
                    <a:pt x="12611" y="15083"/>
                  </a:cubicBezTo>
                  <a:cubicBezTo>
                    <a:pt x="12733" y="14974"/>
                    <a:pt x="12879" y="14889"/>
                    <a:pt x="13037" y="14840"/>
                  </a:cubicBezTo>
                  <a:cubicBezTo>
                    <a:pt x="13073" y="15217"/>
                    <a:pt x="13122" y="15594"/>
                    <a:pt x="13183" y="15971"/>
                  </a:cubicBezTo>
                  <a:cubicBezTo>
                    <a:pt x="12927" y="16044"/>
                    <a:pt x="12697" y="16190"/>
                    <a:pt x="12514" y="16385"/>
                  </a:cubicBezTo>
                  <a:cubicBezTo>
                    <a:pt x="12381" y="16397"/>
                    <a:pt x="12259" y="16470"/>
                    <a:pt x="12210" y="16604"/>
                  </a:cubicBezTo>
                  <a:cubicBezTo>
                    <a:pt x="12173" y="16725"/>
                    <a:pt x="12210" y="16859"/>
                    <a:pt x="12308" y="16944"/>
                  </a:cubicBezTo>
                  <a:cubicBezTo>
                    <a:pt x="12378" y="17003"/>
                    <a:pt x="12465" y="17030"/>
                    <a:pt x="12552" y="17030"/>
                  </a:cubicBezTo>
                  <a:cubicBezTo>
                    <a:pt x="12735" y="17030"/>
                    <a:pt x="12912" y="16908"/>
                    <a:pt x="12903" y="16701"/>
                  </a:cubicBezTo>
                  <a:lnTo>
                    <a:pt x="12903" y="16689"/>
                  </a:lnTo>
                  <a:cubicBezTo>
                    <a:pt x="13013" y="16604"/>
                    <a:pt x="13135" y="16531"/>
                    <a:pt x="13256" y="16482"/>
                  </a:cubicBezTo>
                  <a:cubicBezTo>
                    <a:pt x="13317" y="16823"/>
                    <a:pt x="13365" y="17163"/>
                    <a:pt x="13414" y="17504"/>
                  </a:cubicBezTo>
                  <a:cubicBezTo>
                    <a:pt x="13146" y="17588"/>
                    <a:pt x="12867" y="17759"/>
                    <a:pt x="12721" y="17978"/>
                  </a:cubicBezTo>
                  <a:cubicBezTo>
                    <a:pt x="12600" y="18026"/>
                    <a:pt x="12465" y="18112"/>
                    <a:pt x="12429" y="18245"/>
                  </a:cubicBezTo>
                  <a:cubicBezTo>
                    <a:pt x="12392" y="18379"/>
                    <a:pt x="12454" y="18513"/>
                    <a:pt x="12551" y="18598"/>
                  </a:cubicBezTo>
                  <a:cubicBezTo>
                    <a:pt x="12619" y="18651"/>
                    <a:pt x="12715" y="18680"/>
                    <a:pt x="12808" y="18680"/>
                  </a:cubicBezTo>
                  <a:cubicBezTo>
                    <a:pt x="12864" y="18680"/>
                    <a:pt x="12919" y="18670"/>
                    <a:pt x="12964" y="18647"/>
                  </a:cubicBezTo>
                  <a:cubicBezTo>
                    <a:pt x="13073" y="18586"/>
                    <a:pt x="13195" y="18428"/>
                    <a:pt x="13159" y="18294"/>
                  </a:cubicBezTo>
                  <a:cubicBezTo>
                    <a:pt x="13268" y="18209"/>
                    <a:pt x="13390" y="18148"/>
                    <a:pt x="13511" y="18099"/>
                  </a:cubicBezTo>
                  <a:cubicBezTo>
                    <a:pt x="13560" y="18428"/>
                    <a:pt x="13597" y="18756"/>
                    <a:pt x="13633" y="19085"/>
                  </a:cubicBezTo>
                  <a:cubicBezTo>
                    <a:pt x="13621" y="19085"/>
                    <a:pt x="13621" y="19096"/>
                    <a:pt x="13621" y="19109"/>
                  </a:cubicBezTo>
                  <a:cubicBezTo>
                    <a:pt x="13621" y="19145"/>
                    <a:pt x="13633" y="19169"/>
                    <a:pt x="13633" y="19194"/>
                  </a:cubicBezTo>
                  <a:cubicBezTo>
                    <a:pt x="13329" y="19304"/>
                    <a:pt x="13062" y="19498"/>
                    <a:pt x="12879" y="19778"/>
                  </a:cubicBezTo>
                  <a:lnTo>
                    <a:pt x="12854" y="19778"/>
                  </a:lnTo>
                  <a:cubicBezTo>
                    <a:pt x="12721" y="19839"/>
                    <a:pt x="12600" y="19948"/>
                    <a:pt x="12600" y="20094"/>
                  </a:cubicBezTo>
                  <a:cubicBezTo>
                    <a:pt x="12611" y="20215"/>
                    <a:pt x="12697" y="20325"/>
                    <a:pt x="12818" y="20374"/>
                  </a:cubicBezTo>
                  <a:cubicBezTo>
                    <a:pt x="12856" y="20385"/>
                    <a:pt x="12893" y="20390"/>
                    <a:pt x="12930" y="20390"/>
                  </a:cubicBezTo>
                  <a:cubicBezTo>
                    <a:pt x="13014" y="20390"/>
                    <a:pt x="13095" y="20363"/>
                    <a:pt x="13171" y="20313"/>
                  </a:cubicBezTo>
                  <a:cubicBezTo>
                    <a:pt x="13256" y="20240"/>
                    <a:pt x="13354" y="20142"/>
                    <a:pt x="13281" y="20033"/>
                  </a:cubicBezTo>
                  <a:cubicBezTo>
                    <a:pt x="13402" y="19923"/>
                    <a:pt x="13548" y="19839"/>
                    <a:pt x="13706" y="19766"/>
                  </a:cubicBezTo>
                  <a:cubicBezTo>
                    <a:pt x="13754" y="20142"/>
                    <a:pt x="13816" y="20520"/>
                    <a:pt x="13864" y="20896"/>
                  </a:cubicBezTo>
                  <a:cubicBezTo>
                    <a:pt x="13560" y="21018"/>
                    <a:pt x="13292" y="21213"/>
                    <a:pt x="13135" y="21468"/>
                  </a:cubicBezTo>
                  <a:cubicBezTo>
                    <a:pt x="13110" y="21468"/>
                    <a:pt x="13086" y="21480"/>
                    <a:pt x="13086" y="21504"/>
                  </a:cubicBezTo>
                  <a:cubicBezTo>
                    <a:pt x="13062" y="21517"/>
                    <a:pt x="13025" y="21529"/>
                    <a:pt x="13025" y="21529"/>
                  </a:cubicBezTo>
                  <a:cubicBezTo>
                    <a:pt x="13000" y="21553"/>
                    <a:pt x="12976" y="21566"/>
                    <a:pt x="12964" y="21590"/>
                  </a:cubicBezTo>
                  <a:cubicBezTo>
                    <a:pt x="12927" y="21639"/>
                    <a:pt x="12903" y="21699"/>
                    <a:pt x="12903" y="21748"/>
                  </a:cubicBezTo>
                  <a:cubicBezTo>
                    <a:pt x="12891" y="21882"/>
                    <a:pt x="12964" y="21991"/>
                    <a:pt x="13073" y="22052"/>
                  </a:cubicBezTo>
                  <a:cubicBezTo>
                    <a:pt x="13119" y="22083"/>
                    <a:pt x="13172" y="22096"/>
                    <a:pt x="13225" y="22096"/>
                  </a:cubicBezTo>
                  <a:cubicBezTo>
                    <a:pt x="13299" y="22096"/>
                    <a:pt x="13375" y="22070"/>
                    <a:pt x="13438" y="22028"/>
                  </a:cubicBezTo>
                  <a:cubicBezTo>
                    <a:pt x="13535" y="21955"/>
                    <a:pt x="13608" y="21821"/>
                    <a:pt x="13524" y="21723"/>
                  </a:cubicBezTo>
                  <a:cubicBezTo>
                    <a:pt x="13645" y="21614"/>
                    <a:pt x="13779" y="21529"/>
                    <a:pt x="13937" y="21456"/>
                  </a:cubicBezTo>
                  <a:cubicBezTo>
                    <a:pt x="13986" y="21821"/>
                    <a:pt x="14022" y="22186"/>
                    <a:pt x="14071" y="22550"/>
                  </a:cubicBezTo>
                  <a:cubicBezTo>
                    <a:pt x="14071" y="22563"/>
                    <a:pt x="14071" y="22575"/>
                    <a:pt x="14083" y="22575"/>
                  </a:cubicBezTo>
                  <a:cubicBezTo>
                    <a:pt x="14083" y="22599"/>
                    <a:pt x="14083" y="22623"/>
                    <a:pt x="14095" y="22636"/>
                  </a:cubicBezTo>
                  <a:cubicBezTo>
                    <a:pt x="13840" y="22733"/>
                    <a:pt x="13621" y="22891"/>
                    <a:pt x="13451" y="23122"/>
                  </a:cubicBezTo>
                  <a:cubicBezTo>
                    <a:pt x="13195" y="23220"/>
                    <a:pt x="13037" y="23536"/>
                    <a:pt x="13305" y="23731"/>
                  </a:cubicBezTo>
                  <a:cubicBezTo>
                    <a:pt x="13365" y="23771"/>
                    <a:pt x="13445" y="23797"/>
                    <a:pt x="13524" y="23797"/>
                  </a:cubicBezTo>
                  <a:cubicBezTo>
                    <a:pt x="13588" y="23797"/>
                    <a:pt x="13652" y="23780"/>
                    <a:pt x="13706" y="23742"/>
                  </a:cubicBezTo>
                  <a:cubicBezTo>
                    <a:pt x="13791" y="23682"/>
                    <a:pt x="13852" y="23548"/>
                    <a:pt x="13816" y="23426"/>
                  </a:cubicBezTo>
                  <a:cubicBezTo>
                    <a:pt x="13925" y="23341"/>
                    <a:pt x="14035" y="23280"/>
                    <a:pt x="14156" y="23231"/>
                  </a:cubicBezTo>
                  <a:cubicBezTo>
                    <a:pt x="14192" y="23633"/>
                    <a:pt x="14241" y="24034"/>
                    <a:pt x="14289" y="24436"/>
                  </a:cubicBezTo>
                  <a:cubicBezTo>
                    <a:pt x="14035" y="24545"/>
                    <a:pt x="13816" y="24728"/>
                    <a:pt x="13670" y="24983"/>
                  </a:cubicBezTo>
                  <a:cubicBezTo>
                    <a:pt x="13451" y="25044"/>
                    <a:pt x="13292" y="25396"/>
                    <a:pt x="13511" y="25555"/>
                  </a:cubicBezTo>
                  <a:cubicBezTo>
                    <a:pt x="13564" y="25591"/>
                    <a:pt x="13627" y="25607"/>
                    <a:pt x="13690" y="25607"/>
                  </a:cubicBezTo>
                  <a:cubicBezTo>
                    <a:pt x="13860" y="25607"/>
                    <a:pt x="14030" y="25486"/>
                    <a:pt x="13986" y="25299"/>
                  </a:cubicBezTo>
                  <a:cubicBezTo>
                    <a:pt x="14095" y="25177"/>
                    <a:pt x="14229" y="25093"/>
                    <a:pt x="14362" y="25020"/>
                  </a:cubicBezTo>
                  <a:cubicBezTo>
                    <a:pt x="14411" y="25384"/>
                    <a:pt x="14460" y="25761"/>
                    <a:pt x="14508" y="26126"/>
                  </a:cubicBezTo>
                  <a:cubicBezTo>
                    <a:pt x="14241" y="26236"/>
                    <a:pt x="14010" y="26406"/>
                    <a:pt x="13889" y="26612"/>
                  </a:cubicBezTo>
                  <a:lnTo>
                    <a:pt x="13876" y="26612"/>
                  </a:lnTo>
                  <a:cubicBezTo>
                    <a:pt x="13597" y="26722"/>
                    <a:pt x="13535" y="27099"/>
                    <a:pt x="13791" y="27282"/>
                  </a:cubicBezTo>
                  <a:cubicBezTo>
                    <a:pt x="13856" y="27325"/>
                    <a:pt x="13929" y="27345"/>
                    <a:pt x="14001" y="27345"/>
                  </a:cubicBezTo>
                  <a:cubicBezTo>
                    <a:pt x="14212" y="27345"/>
                    <a:pt x="14408" y="27174"/>
                    <a:pt x="14326" y="26928"/>
                  </a:cubicBezTo>
                  <a:cubicBezTo>
                    <a:pt x="14326" y="26917"/>
                    <a:pt x="14314" y="26917"/>
                    <a:pt x="14302" y="26904"/>
                  </a:cubicBezTo>
                  <a:cubicBezTo>
                    <a:pt x="14387" y="26831"/>
                    <a:pt x="14484" y="26771"/>
                    <a:pt x="14594" y="26710"/>
                  </a:cubicBezTo>
                  <a:cubicBezTo>
                    <a:pt x="14703" y="27403"/>
                    <a:pt x="14813" y="28084"/>
                    <a:pt x="14959" y="28765"/>
                  </a:cubicBezTo>
                  <a:cubicBezTo>
                    <a:pt x="14362" y="28838"/>
                    <a:pt x="13754" y="28936"/>
                    <a:pt x="13171" y="29057"/>
                  </a:cubicBezTo>
                  <a:lnTo>
                    <a:pt x="13681" y="29057"/>
                  </a:lnTo>
                  <a:cubicBezTo>
                    <a:pt x="14071" y="28996"/>
                    <a:pt x="14460" y="28936"/>
                    <a:pt x="14849" y="28863"/>
                  </a:cubicBezTo>
                  <a:lnTo>
                    <a:pt x="14849" y="28863"/>
                  </a:lnTo>
                  <a:cubicBezTo>
                    <a:pt x="14800" y="28972"/>
                    <a:pt x="14424" y="28984"/>
                    <a:pt x="14351" y="28996"/>
                  </a:cubicBezTo>
                  <a:cubicBezTo>
                    <a:pt x="14217" y="29009"/>
                    <a:pt x="14095" y="29033"/>
                    <a:pt x="13973" y="29057"/>
                  </a:cubicBezTo>
                  <a:lnTo>
                    <a:pt x="14508" y="29057"/>
                  </a:lnTo>
                  <a:cubicBezTo>
                    <a:pt x="14643" y="29033"/>
                    <a:pt x="14776" y="29020"/>
                    <a:pt x="14922" y="28996"/>
                  </a:cubicBezTo>
                  <a:cubicBezTo>
                    <a:pt x="14935" y="28996"/>
                    <a:pt x="14946" y="28972"/>
                    <a:pt x="14946" y="28960"/>
                  </a:cubicBezTo>
                  <a:cubicBezTo>
                    <a:pt x="14946" y="28899"/>
                    <a:pt x="14946" y="28887"/>
                    <a:pt x="14935" y="28850"/>
                  </a:cubicBezTo>
                  <a:lnTo>
                    <a:pt x="14983" y="28850"/>
                  </a:lnTo>
                  <a:cubicBezTo>
                    <a:pt x="14989" y="28855"/>
                    <a:pt x="14996" y="28858"/>
                    <a:pt x="15003" y="28858"/>
                  </a:cubicBezTo>
                  <a:cubicBezTo>
                    <a:pt x="15031" y="28858"/>
                    <a:pt x="15065" y="28828"/>
                    <a:pt x="15056" y="28790"/>
                  </a:cubicBezTo>
                  <a:cubicBezTo>
                    <a:pt x="14922" y="28084"/>
                    <a:pt x="14800" y="27379"/>
                    <a:pt x="14691" y="26674"/>
                  </a:cubicBezTo>
                  <a:cubicBezTo>
                    <a:pt x="14813" y="26637"/>
                    <a:pt x="14922" y="26612"/>
                    <a:pt x="15043" y="26601"/>
                  </a:cubicBezTo>
                  <a:lnTo>
                    <a:pt x="15043" y="26637"/>
                  </a:lnTo>
                  <a:cubicBezTo>
                    <a:pt x="15032" y="26649"/>
                    <a:pt x="15019" y="26661"/>
                    <a:pt x="15032" y="26685"/>
                  </a:cubicBezTo>
                  <a:cubicBezTo>
                    <a:pt x="15165" y="27379"/>
                    <a:pt x="15299" y="28084"/>
                    <a:pt x="15433" y="28790"/>
                  </a:cubicBezTo>
                  <a:cubicBezTo>
                    <a:pt x="15433" y="28814"/>
                    <a:pt x="15457" y="28826"/>
                    <a:pt x="15481" y="28826"/>
                  </a:cubicBezTo>
                  <a:lnTo>
                    <a:pt x="15543" y="28814"/>
                  </a:lnTo>
                  <a:cubicBezTo>
                    <a:pt x="15543" y="28838"/>
                    <a:pt x="15543" y="28863"/>
                    <a:pt x="15554" y="28874"/>
                  </a:cubicBezTo>
                  <a:cubicBezTo>
                    <a:pt x="15543" y="28887"/>
                    <a:pt x="15543" y="28899"/>
                    <a:pt x="15554" y="28911"/>
                  </a:cubicBezTo>
                  <a:lnTo>
                    <a:pt x="15554" y="28923"/>
                  </a:lnTo>
                  <a:lnTo>
                    <a:pt x="15554" y="28936"/>
                  </a:lnTo>
                  <a:cubicBezTo>
                    <a:pt x="15554" y="28947"/>
                    <a:pt x="15567" y="28960"/>
                    <a:pt x="15567" y="28972"/>
                  </a:cubicBezTo>
                  <a:cubicBezTo>
                    <a:pt x="15567" y="28982"/>
                    <a:pt x="15583" y="28999"/>
                    <a:pt x="15601" y="28999"/>
                  </a:cubicBezTo>
                  <a:cubicBezTo>
                    <a:pt x="15606" y="28999"/>
                    <a:pt x="15611" y="28998"/>
                    <a:pt x="15616" y="28996"/>
                  </a:cubicBezTo>
                  <a:cubicBezTo>
                    <a:pt x="15652" y="28996"/>
                    <a:pt x="15676" y="28996"/>
                    <a:pt x="15713" y="28984"/>
                  </a:cubicBezTo>
                  <a:lnTo>
                    <a:pt x="15749" y="29057"/>
                  </a:lnTo>
                  <a:lnTo>
                    <a:pt x="15846" y="29057"/>
                  </a:lnTo>
                  <a:cubicBezTo>
                    <a:pt x="15834" y="29033"/>
                    <a:pt x="15822" y="29009"/>
                    <a:pt x="15810" y="28972"/>
                  </a:cubicBezTo>
                  <a:cubicBezTo>
                    <a:pt x="17488" y="28777"/>
                    <a:pt x="19167" y="28595"/>
                    <a:pt x="20832" y="28352"/>
                  </a:cubicBezTo>
                  <a:cubicBezTo>
                    <a:pt x="21830" y="28266"/>
                    <a:pt x="22839" y="28193"/>
                    <a:pt x="23824" y="28047"/>
                  </a:cubicBezTo>
                  <a:cubicBezTo>
                    <a:pt x="24894" y="27890"/>
                    <a:pt x="25964" y="27719"/>
                    <a:pt x="27059" y="27646"/>
                  </a:cubicBezTo>
                  <a:cubicBezTo>
                    <a:pt x="27059" y="27658"/>
                    <a:pt x="27072" y="27658"/>
                    <a:pt x="27072" y="27658"/>
                  </a:cubicBezTo>
                  <a:cubicBezTo>
                    <a:pt x="28361" y="27525"/>
                    <a:pt x="29637" y="27379"/>
                    <a:pt x="30926" y="27233"/>
                  </a:cubicBezTo>
                  <a:cubicBezTo>
                    <a:pt x="32045" y="27111"/>
                    <a:pt x="33177" y="26965"/>
                    <a:pt x="34307" y="26928"/>
                  </a:cubicBezTo>
                  <a:lnTo>
                    <a:pt x="34307" y="26941"/>
                  </a:lnTo>
                  <a:cubicBezTo>
                    <a:pt x="34161" y="26965"/>
                    <a:pt x="33991" y="26965"/>
                    <a:pt x="33894" y="26977"/>
                  </a:cubicBezTo>
                  <a:cubicBezTo>
                    <a:pt x="33699" y="26990"/>
                    <a:pt x="33505" y="27014"/>
                    <a:pt x="33310" y="27038"/>
                  </a:cubicBezTo>
                  <a:cubicBezTo>
                    <a:pt x="32921" y="27074"/>
                    <a:pt x="32532" y="27123"/>
                    <a:pt x="32142" y="27172"/>
                  </a:cubicBezTo>
                  <a:cubicBezTo>
                    <a:pt x="31352" y="27257"/>
                    <a:pt x="30550" y="27355"/>
                    <a:pt x="29747" y="27439"/>
                  </a:cubicBezTo>
                  <a:cubicBezTo>
                    <a:pt x="28202" y="27622"/>
                    <a:pt x="26658" y="27804"/>
                    <a:pt x="25113" y="27999"/>
                  </a:cubicBezTo>
                  <a:cubicBezTo>
                    <a:pt x="25101" y="27987"/>
                    <a:pt x="25101" y="27987"/>
                    <a:pt x="25089" y="27987"/>
                  </a:cubicBezTo>
                  <a:cubicBezTo>
                    <a:pt x="23618" y="28157"/>
                    <a:pt x="22170" y="28425"/>
                    <a:pt x="20699" y="28522"/>
                  </a:cubicBezTo>
                  <a:cubicBezTo>
                    <a:pt x="20030" y="28571"/>
                    <a:pt x="19373" y="28692"/>
                    <a:pt x="18705" y="28801"/>
                  </a:cubicBezTo>
                  <a:cubicBezTo>
                    <a:pt x="18194" y="28874"/>
                    <a:pt x="17683" y="28960"/>
                    <a:pt x="17172" y="29057"/>
                  </a:cubicBezTo>
                  <a:lnTo>
                    <a:pt x="17695" y="29057"/>
                  </a:lnTo>
                  <a:cubicBezTo>
                    <a:pt x="20115" y="28619"/>
                    <a:pt x="22559" y="28473"/>
                    <a:pt x="24992" y="28084"/>
                  </a:cubicBezTo>
                  <a:cubicBezTo>
                    <a:pt x="24992" y="28096"/>
                    <a:pt x="25004" y="28096"/>
                    <a:pt x="25016" y="28096"/>
                  </a:cubicBezTo>
                  <a:cubicBezTo>
                    <a:pt x="26731" y="27901"/>
                    <a:pt x="28445" y="27682"/>
                    <a:pt x="30161" y="27488"/>
                  </a:cubicBezTo>
                  <a:cubicBezTo>
                    <a:pt x="31012" y="27391"/>
                    <a:pt x="31875" y="27293"/>
                    <a:pt x="32726" y="27196"/>
                  </a:cubicBezTo>
                  <a:cubicBezTo>
                    <a:pt x="33140" y="27147"/>
                    <a:pt x="33541" y="27099"/>
                    <a:pt x="33955" y="27050"/>
                  </a:cubicBezTo>
                  <a:cubicBezTo>
                    <a:pt x="34015" y="27050"/>
                    <a:pt x="34101" y="27050"/>
                    <a:pt x="34186" y="27038"/>
                  </a:cubicBezTo>
                  <a:lnTo>
                    <a:pt x="34186" y="27038"/>
                  </a:lnTo>
                  <a:cubicBezTo>
                    <a:pt x="29990" y="27804"/>
                    <a:pt x="25746" y="28120"/>
                    <a:pt x="21513" y="28644"/>
                  </a:cubicBezTo>
                  <a:cubicBezTo>
                    <a:pt x="20504" y="28765"/>
                    <a:pt x="19483" y="28899"/>
                    <a:pt x="18473" y="29057"/>
                  </a:cubicBezTo>
                  <a:lnTo>
                    <a:pt x="19069" y="29057"/>
                  </a:lnTo>
                  <a:cubicBezTo>
                    <a:pt x="22973" y="28509"/>
                    <a:pt x="26901" y="28193"/>
                    <a:pt x="30805" y="27671"/>
                  </a:cubicBezTo>
                  <a:cubicBezTo>
                    <a:pt x="31985" y="27501"/>
                    <a:pt x="33164" y="27318"/>
                    <a:pt x="34344" y="27111"/>
                  </a:cubicBezTo>
                  <a:lnTo>
                    <a:pt x="34356" y="27111"/>
                  </a:lnTo>
                  <a:cubicBezTo>
                    <a:pt x="34368" y="27111"/>
                    <a:pt x="34380" y="27099"/>
                    <a:pt x="34393" y="27087"/>
                  </a:cubicBezTo>
                  <a:cubicBezTo>
                    <a:pt x="34404" y="27087"/>
                    <a:pt x="34404" y="27074"/>
                    <a:pt x="34404" y="27063"/>
                  </a:cubicBezTo>
                  <a:lnTo>
                    <a:pt x="34404" y="27014"/>
                  </a:lnTo>
                  <a:cubicBezTo>
                    <a:pt x="34441" y="27001"/>
                    <a:pt x="34477" y="26990"/>
                    <a:pt x="34514" y="26965"/>
                  </a:cubicBezTo>
                  <a:cubicBezTo>
                    <a:pt x="34526" y="26977"/>
                    <a:pt x="34539" y="26977"/>
                    <a:pt x="34550" y="26977"/>
                  </a:cubicBezTo>
                  <a:cubicBezTo>
                    <a:pt x="34587" y="26965"/>
                    <a:pt x="34623" y="26953"/>
                    <a:pt x="34660" y="26928"/>
                  </a:cubicBezTo>
                  <a:cubicBezTo>
                    <a:pt x="34664" y="26932"/>
                    <a:pt x="34668" y="26934"/>
                    <a:pt x="34673" y="26934"/>
                  </a:cubicBezTo>
                  <a:cubicBezTo>
                    <a:pt x="34685" y="26934"/>
                    <a:pt x="34700" y="26925"/>
                    <a:pt x="34709" y="26917"/>
                  </a:cubicBezTo>
                  <a:cubicBezTo>
                    <a:pt x="34733" y="26880"/>
                    <a:pt x="34733" y="26831"/>
                    <a:pt x="34721" y="26783"/>
                  </a:cubicBezTo>
                  <a:lnTo>
                    <a:pt x="34685" y="26601"/>
                  </a:lnTo>
                  <a:cubicBezTo>
                    <a:pt x="34721" y="26601"/>
                    <a:pt x="34745" y="26601"/>
                    <a:pt x="34782" y="26588"/>
                  </a:cubicBezTo>
                  <a:cubicBezTo>
                    <a:pt x="34806" y="26588"/>
                    <a:pt x="34831" y="26564"/>
                    <a:pt x="34831" y="26552"/>
                  </a:cubicBezTo>
                  <a:cubicBezTo>
                    <a:pt x="34855" y="26539"/>
                    <a:pt x="34867" y="26515"/>
                    <a:pt x="34855" y="26491"/>
                  </a:cubicBezTo>
                  <a:cubicBezTo>
                    <a:pt x="34344" y="24193"/>
                    <a:pt x="33809" y="21906"/>
                    <a:pt x="33383" y="19583"/>
                  </a:cubicBezTo>
                  <a:cubicBezTo>
                    <a:pt x="32982" y="17309"/>
                    <a:pt x="32544" y="15047"/>
                    <a:pt x="32131" y="12773"/>
                  </a:cubicBezTo>
                  <a:cubicBezTo>
                    <a:pt x="31888" y="11496"/>
                    <a:pt x="31644" y="10219"/>
                    <a:pt x="31388" y="8942"/>
                  </a:cubicBezTo>
                  <a:cubicBezTo>
                    <a:pt x="31401" y="8929"/>
                    <a:pt x="31401" y="8918"/>
                    <a:pt x="31401" y="8905"/>
                  </a:cubicBezTo>
                  <a:cubicBezTo>
                    <a:pt x="31061" y="7361"/>
                    <a:pt x="30696" y="5829"/>
                    <a:pt x="30355" y="4296"/>
                  </a:cubicBezTo>
                  <a:cubicBezTo>
                    <a:pt x="30245" y="3116"/>
                    <a:pt x="29905" y="1961"/>
                    <a:pt x="29832" y="781"/>
                  </a:cubicBezTo>
                  <a:cubicBezTo>
                    <a:pt x="29832" y="745"/>
                    <a:pt x="29807" y="733"/>
                    <a:pt x="29771" y="733"/>
                  </a:cubicBezTo>
                  <a:cubicBezTo>
                    <a:pt x="29723" y="745"/>
                    <a:pt x="29674" y="745"/>
                    <a:pt x="29626" y="757"/>
                  </a:cubicBezTo>
                  <a:lnTo>
                    <a:pt x="29626" y="721"/>
                  </a:lnTo>
                  <a:cubicBezTo>
                    <a:pt x="29626" y="697"/>
                    <a:pt x="29613" y="672"/>
                    <a:pt x="29613" y="648"/>
                  </a:cubicBezTo>
                  <a:cubicBezTo>
                    <a:pt x="29782" y="578"/>
                    <a:pt x="29971" y="511"/>
                    <a:pt x="30141" y="511"/>
                  </a:cubicBezTo>
                  <a:cubicBezTo>
                    <a:pt x="30325" y="511"/>
                    <a:pt x="30486" y="590"/>
                    <a:pt x="30574" y="830"/>
                  </a:cubicBezTo>
                  <a:cubicBezTo>
                    <a:pt x="30659" y="1062"/>
                    <a:pt x="30696" y="1329"/>
                    <a:pt x="30744" y="1560"/>
                  </a:cubicBezTo>
                  <a:cubicBezTo>
                    <a:pt x="30878" y="2119"/>
                    <a:pt x="30999" y="2679"/>
                    <a:pt x="31121" y="3251"/>
                  </a:cubicBezTo>
                  <a:cubicBezTo>
                    <a:pt x="31121" y="3275"/>
                    <a:pt x="31134" y="3299"/>
                    <a:pt x="31134" y="3311"/>
                  </a:cubicBezTo>
                  <a:cubicBezTo>
                    <a:pt x="31134" y="3335"/>
                    <a:pt x="31134" y="3348"/>
                    <a:pt x="31145" y="3360"/>
                  </a:cubicBezTo>
                  <a:cubicBezTo>
                    <a:pt x="31377" y="4418"/>
                    <a:pt x="31596" y="5476"/>
                    <a:pt x="31826" y="6534"/>
                  </a:cubicBezTo>
                  <a:cubicBezTo>
                    <a:pt x="31826" y="6546"/>
                    <a:pt x="31826" y="6558"/>
                    <a:pt x="31839" y="6558"/>
                  </a:cubicBezTo>
                  <a:cubicBezTo>
                    <a:pt x="32045" y="7702"/>
                    <a:pt x="32301" y="8845"/>
                    <a:pt x="32569" y="9975"/>
                  </a:cubicBezTo>
                  <a:lnTo>
                    <a:pt x="32569" y="9988"/>
                  </a:lnTo>
                  <a:lnTo>
                    <a:pt x="32933" y="11666"/>
                  </a:lnTo>
                  <a:cubicBezTo>
                    <a:pt x="32933" y="11666"/>
                    <a:pt x="32933" y="11678"/>
                    <a:pt x="32945" y="11678"/>
                  </a:cubicBezTo>
                  <a:cubicBezTo>
                    <a:pt x="33067" y="12226"/>
                    <a:pt x="33177" y="12773"/>
                    <a:pt x="33298" y="13320"/>
                  </a:cubicBezTo>
                  <a:cubicBezTo>
                    <a:pt x="33298" y="13332"/>
                    <a:pt x="33298" y="13356"/>
                    <a:pt x="33310" y="13356"/>
                  </a:cubicBezTo>
                  <a:cubicBezTo>
                    <a:pt x="33456" y="14013"/>
                    <a:pt x="33590" y="14658"/>
                    <a:pt x="33736" y="15302"/>
                  </a:cubicBezTo>
                  <a:cubicBezTo>
                    <a:pt x="33736" y="15315"/>
                    <a:pt x="33736" y="15326"/>
                    <a:pt x="33748" y="15326"/>
                  </a:cubicBezTo>
                  <a:cubicBezTo>
                    <a:pt x="33942" y="16616"/>
                    <a:pt x="34186" y="17905"/>
                    <a:pt x="34466" y="19182"/>
                  </a:cubicBezTo>
                  <a:cubicBezTo>
                    <a:pt x="34842" y="21431"/>
                    <a:pt x="35280" y="23669"/>
                    <a:pt x="35682" y="25907"/>
                  </a:cubicBezTo>
                  <a:lnTo>
                    <a:pt x="35682" y="25920"/>
                  </a:lnTo>
                  <a:cubicBezTo>
                    <a:pt x="35694" y="25956"/>
                    <a:pt x="35694" y="25980"/>
                    <a:pt x="35694" y="26004"/>
                  </a:cubicBezTo>
                  <a:cubicBezTo>
                    <a:pt x="35706" y="26017"/>
                    <a:pt x="35706" y="26029"/>
                    <a:pt x="35718" y="26029"/>
                  </a:cubicBezTo>
                  <a:cubicBezTo>
                    <a:pt x="35864" y="26552"/>
                    <a:pt x="35901" y="27147"/>
                    <a:pt x="35341" y="27428"/>
                  </a:cubicBezTo>
                  <a:cubicBezTo>
                    <a:pt x="34855" y="27671"/>
                    <a:pt x="34223" y="27744"/>
                    <a:pt x="33687" y="27828"/>
                  </a:cubicBezTo>
                  <a:cubicBezTo>
                    <a:pt x="33067" y="27938"/>
                    <a:pt x="32447" y="28036"/>
                    <a:pt x="31826" y="28120"/>
                  </a:cubicBezTo>
                  <a:cubicBezTo>
                    <a:pt x="31822" y="28116"/>
                    <a:pt x="31818" y="28115"/>
                    <a:pt x="31814" y="28115"/>
                  </a:cubicBezTo>
                  <a:cubicBezTo>
                    <a:pt x="31806" y="28115"/>
                    <a:pt x="31798" y="28120"/>
                    <a:pt x="31790" y="28120"/>
                  </a:cubicBezTo>
                  <a:cubicBezTo>
                    <a:pt x="31231" y="28206"/>
                    <a:pt x="30671" y="28279"/>
                    <a:pt x="30124" y="28352"/>
                  </a:cubicBezTo>
                  <a:cubicBezTo>
                    <a:pt x="27972" y="28644"/>
                    <a:pt x="25807" y="28863"/>
                    <a:pt x="23642" y="29057"/>
                  </a:cubicBezTo>
                  <a:lnTo>
                    <a:pt x="24700" y="29057"/>
                  </a:lnTo>
                  <a:lnTo>
                    <a:pt x="25174" y="29020"/>
                  </a:lnTo>
                  <a:cubicBezTo>
                    <a:pt x="25174" y="29033"/>
                    <a:pt x="25186" y="29045"/>
                    <a:pt x="25186" y="29057"/>
                  </a:cubicBezTo>
                  <a:lnTo>
                    <a:pt x="25283" y="29057"/>
                  </a:lnTo>
                  <a:cubicBezTo>
                    <a:pt x="25272" y="29045"/>
                    <a:pt x="25272" y="29020"/>
                    <a:pt x="25259" y="29009"/>
                  </a:cubicBezTo>
                  <a:cubicBezTo>
                    <a:pt x="25320" y="29009"/>
                    <a:pt x="25369" y="28996"/>
                    <a:pt x="25429" y="28996"/>
                  </a:cubicBezTo>
                  <a:cubicBezTo>
                    <a:pt x="25429" y="29009"/>
                    <a:pt x="25442" y="29033"/>
                    <a:pt x="25442" y="29045"/>
                  </a:cubicBezTo>
                  <a:cubicBezTo>
                    <a:pt x="25429" y="29057"/>
                    <a:pt x="25405" y="29057"/>
                    <a:pt x="25381" y="29057"/>
                  </a:cubicBezTo>
                  <a:lnTo>
                    <a:pt x="26281" y="29057"/>
                  </a:lnTo>
                  <a:cubicBezTo>
                    <a:pt x="26731" y="29009"/>
                    <a:pt x="27169" y="28960"/>
                    <a:pt x="27618" y="28911"/>
                  </a:cubicBezTo>
                  <a:lnTo>
                    <a:pt x="27643" y="28911"/>
                  </a:lnTo>
                  <a:cubicBezTo>
                    <a:pt x="28786" y="28777"/>
                    <a:pt x="29917" y="28631"/>
                    <a:pt x="31061" y="28485"/>
                  </a:cubicBezTo>
                  <a:cubicBezTo>
                    <a:pt x="31072" y="28485"/>
                    <a:pt x="31097" y="28485"/>
                    <a:pt x="31097" y="28473"/>
                  </a:cubicBezTo>
                  <a:cubicBezTo>
                    <a:pt x="31267" y="28461"/>
                    <a:pt x="31425" y="28437"/>
                    <a:pt x="31583" y="28412"/>
                  </a:cubicBezTo>
                  <a:cubicBezTo>
                    <a:pt x="32434" y="28291"/>
                    <a:pt x="33298" y="28169"/>
                    <a:pt x="34161" y="28036"/>
                  </a:cubicBezTo>
                  <a:cubicBezTo>
                    <a:pt x="34174" y="28036"/>
                    <a:pt x="34186" y="28036"/>
                    <a:pt x="34198" y="28023"/>
                  </a:cubicBezTo>
                  <a:cubicBezTo>
                    <a:pt x="34356" y="27999"/>
                    <a:pt x="34514" y="27974"/>
                    <a:pt x="34660" y="27950"/>
                  </a:cubicBezTo>
                  <a:cubicBezTo>
                    <a:pt x="35158" y="27865"/>
                    <a:pt x="35852" y="27622"/>
                    <a:pt x="35912" y="27074"/>
                  </a:cubicBezTo>
                  <a:lnTo>
                    <a:pt x="35912" y="27063"/>
                  </a:lnTo>
                  <a:cubicBezTo>
                    <a:pt x="35925" y="26953"/>
                    <a:pt x="35925" y="26831"/>
                    <a:pt x="35925" y="26722"/>
                  </a:cubicBezTo>
                  <a:cubicBezTo>
                    <a:pt x="35949" y="26442"/>
                    <a:pt x="35864" y="26150"/>
                    <a:pt x="35791" y="25895"/>
                  </a:cubicBezTo>
                  <a:lnTo>
                    <a:pt x="35779" y="25883"/>
                  </a:lnTo>
                  <a:cubicBezTo>
                    <a:pt x="35390" y="23718"/>
                    <a:pt x="35013" y="21553"/>
                    <a:pt x="34599" y="19388"/>
                  </a:cubicBezTo>
                  <a:cubicBezTo>
                    <a:pt x="34599" y="19377"/>
                    <a:pt x="34612" y="19364"/>
                    <a:pt x="34599" y="19352"/>
                  </a:cubicBezTo>
                  <a:cubicBezTo>
                    <a:pt x="34368" y="18002"/>
                    <a:pt x="34101" y="16640"/>
                    <a:pt x="33833" y="15302"/>
                  </a:cubicBezTo>
                  <a:lnTo>
                    <a:pt x="33833" y="15278"/>
                  </a:lnTo>
                  <a:cubicBezTo>
                    <a:pt x="33687" y="14621"/>
                    <a:pt x="33553" y="13977"/>
                    <a:pt x="33407" y="13320"/>
                  </a:cubicBezTo>
                  <a:cubicBezTo>
                    <a:pt x="33809" y="12055"/>
                    <a:pt x="34198" y="10802"/>
                    <a:pt x="34587" y="9538"/>
                  </a:cubicBezTo>
                  <a:cubicBezTo>
                    <a:pt x="34977" y="8285"/>
                    <a:pt x="35377" y="7032"/>
                    <a:pt x="35658" y="5756"/>
                  </a:cubicBezTo>
                  <a:cubicBezTo>
                    <a:pt x="35658" y="5732"/>
                    <a:pt x="35645" y="5707"/>
                    <a:pt x="35621" y="5707"/>
                  </a:cubicBezTo>
                  <a:cubicBezTo>
                    <a:pt x="35633" y="5683"/>
                    <a:pt x="35621" y="5659"/>
                    <a:pt x="35596" y="5646"/>
                  </a:cubicBezTo>
                  <a:cubicBezTo>
                    <a:pt x="35061" y="5488"/>
                    <a:pt x="34490" y="5476"/>
                    <a:pt x="33955" y="5305"/>
                  </a:cubicBezTo>
                  <a:cubicBezTo>
                    <a:pt x="34004" y="4843"/>
                    <a:pt x="34064" y="4369"/>
                    <a:pt x="34101" y="3895"/>
                  </a:cubicBezTo>
                  <a:cubicBezTo>
                    <a:pt x="34101" y="3871"/>
                    <a:pt x="34085" y="3858"/>
                    <a:pt x="34068" y="3858"/>
                  </a:cubicBezTo>
                  <a:cubicBezTo>
                    <a:pt x="34058" y="3858"/>
                    <a:pt x="34048" y="3862"/>
                    <a:pt x="34040" y="3870"/>
                  </a:cubicBezTo>
                  <a:cubicBezTo>
                    <a:pt x="33115" y="3567"/>
                    <a:pt x="32179" y="3421"/>
                    <a:pt x="31231" y="3287"/>
                  </a:cubicBezTo>
                  <a:cubicBezTo>
                    <a:pt x="31170" y="3019"/>
                    <a:pt x="31121" y="2751"/>
                    <a:pt x="31061" y="2484"/>
                  </a:cubicBezTo>
                  <a:cubicBezTo>
                    <a:pt x="30988" y="2156"/>
                    <a:pt x="30915" y="1816"/>
                    <a:pt x="30829" y="1475"/>
                  </a:cubicBezTo>
                  <a:cubicBezTo>
                    <a:pt x="30769" y="1219"/>
                    <a:pt x="30744" y="916"/>
                    <a:pt x="30623" y="684"/>
                  </a:cubicBezTo>
                  <a:cubicBezTo>
                    <a:pt x="30513" y="484"/>
                    <a:pt x="30343" y="414"/>
                    <a:pt x="30158" y="414"/>
                  </a:cubicBezTo>
                  <a:cubicBezTo>
                    <a:pt x="29972" y="414"/>
                    <a:pt x="29771" y="484"/>
                    <a:pt x="29601" y="562"/>
                  </a:cubicBezTo>
                  <a:cubicBezTo>
                    <a:pt x="29589" y="392"/>
                    <a:pt x="29564" y="222"/>
                    <a:pt x="29540" y="52"/>
                  </a:cubicBezTo>
                  <a:lnTo>
                    <a:pt x="29528" y="52"/>
                  </a:lnTo>
                  <a:cubicBezTo>
                    <a:pt x="29528" y="31"/>
                    <a:pt x="29510" y="1"/>
                    <a:pt x="2948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 name="Google Shape;368;p31"/>
            <p:cNvSpPr/>
            <p:nvPr/>
          </p:nvSpPr>
          <p:spPr>
            <a:xfrm>
              <a:off x="0" y="1275775"/>
              <a:ext cx="4782402" cy="3867703"/>
            </a:xfrm>
            <a:custGeom>
              <a:avLst/>
              <a:gdLst/>
              <a:ahLst/>
              <a:cxnLst/>
              <a:rect l="l" t="t" r="r" b="b"/>
              <a:pathLst>
                <a:path w="35987" h="29104" extrusionOk="0">
                  <a:moveTo>
                    <a:pt x="29687" y="876"/>
                  </a:moveTo>
                  <a:cubicBezTo>
                    <a:pt x="29711" y="876"/>
                    <a:pt x="29723" y="889"/>
                    <a:pt x="29735" y="901"/>
                  </a:cubicBezTo>
                  <a:cubicBezTo>
                    <a:pt x="29772" y="925"/>
                    <a:pt x="29772" y="998"/>
                    <a:pt x="29772" y="1059"/>
                  </a:cubicBezTo>
                  <a:lnTo>
                    <a:pt x="29772" y="1144"/>
                  </a:lnTo>
                  <a:cubicBezTo>
                    <a:pt x="29784" y="1254"/>
                    <a:pt x="29796" y="1363"/>
                    <a:pt x="29821" y="1497"/>
                  </a:cubicBezTo>
                  <a:cubicBezTo>
                    <a:pt x="29821" y="1546"/>
                    <a:pt x="29832" y="1606"/>
                    <a:pt x="29845" y="1667"/>
                  </a:cubicBezTo>
                  <a:cubicBezTo>
                    <a:pt x="29784" y="1400"/>
                    <a:pt x="29735" y="1132"/>
                    <a:pt x="29687" y="876"/>
                  </a:cubicBezTo>
                  <a:close/>
                  <a:moveTo>
                    <a:pt x="6130" y="2068"/>
                  </a:moveTo>
                  <a:lnTo>
                    <a:pt x="6106" y="2092"/>
                  </a:lnTo>
                  <a:lnTo>
                    <a:pt x="6082" y="2117"/>
                  </a:lnTo>
                  <a:lnTo>
                    <a:pt x="6069" y="2129"/>
                  </a:lnTo>
                  <a:lnTo>
                    <a:pt x="6106" y="2202"/>
                  </a:lnTo>
                  <a:lnTo>
                    <a:pt x="6118" y="2190"/>
                  </a:lnTo>
                  <a:cubicBezTo>
                    <a:pt x="6130" y="2178"/>
                    <a:pt x="6142" y="2178"/>
                    <a:pt x="6155" y="2178"/>
                  </a:cubicBezTo>
                  <a:lnTo>
                    <a:pt x="6166" y="2165"/>
                  </a:lnTo>
                  <a:lnTo>
                    <a:pt x="6130" y="2068"/>
                  </a:lnTo>
                  <a:close/>
                  <a:moveTo>
                    <a:pt x="6179" y="2214"/>
                  </a:moveTo>
                  <a:lnTo>
                    <a:pt x="6155" y="2227"/>
                  </a:lnTo>
                  <a:cubicBezTo>
                    <a:pt x="6142" y="2227"/>
                    <a:pt x="6142" y="2238"/>
                    <a:pt x="6130" y="2238"/>
                  </a:cubicBezTo>
                  <a:lnTo>
                    <a:pt x="6118" y="2251"/>
                  </a:lnTo>
                  <a:lnTo>
                    <a:pt x="6155" y="2348"/>
                  </a:lnTo>
                  <a:lnTo>
                    <a:pt x="6203" y="2287"/>
                  </a:lnTo>
                  <a:lnTo>
                    <a:pt x="6179" y="2214"/>
                  </a:lnTo>
                  <a:close/>
                  <a:moveTo>
                    <a:pt x="6228" y="2348"/>
                  </a:moveTo>
                  <a:lnTo>
                    <a:pt x="6166" y="2397"/>
                  </a:lnTo>
                  <a:lnTo>
                    <a:pt x="6215" y="2530"/>
                  </a:lnTo>
                  <a:lnTo>
                    <a:pt x="6276" y="2482"/>
                  </a:lnTo>
                  <a:lnTo>
                    <a:pt x="6228" y="2348"/>
                  </a:lnTo>
                  <a:close/>
                  <a:moveTo>
                    <a:pt x="8797" y="1552"/>
                  </a:moveTo>
                  <a:cubicBezTo>
                    <a:pt x="8969" y="1552"/>
                    <a:pt x="9051" y="1615"/>
                    <a:pt x="9134" y="1801"/>
                  </a:cubicBezTo>
                  <a:cubicBezTo>
                    <a:pt x="9171" y="1886"/>
                    <a:pt x="9207" y="1983"/>
                    <a:pt x="9231" y="2081"/>
                  </a:cubicBezTo>
                  <a:cubicBezTo>
                    <a:pt x="9231" y="2105"/>
                    <a:pt x="9244" y="2129"/>
                    <a:pt x="9244" y="2154"/>
                  </a:cubicBezTo>
                  <a:cubicBezTo>
                    <a:pt x="9025" y="2165"/>
                    <a:pt x="8806" y="2178"/>
                    <a:pt x="8587" y="2202"/>
                  </a:cubicBezTo>
                  <a:cubicBezTo>
                    <a:pt x="7955" y="2275"/>
                    <a:pt x="7334" y="2409"/>
                    <a:pt x="6726" y="2543"/>
                  </a:cubicBezTo>
                  <a:cubicBezTo>
                    <a:pt x="6617" y="2555"/>
                    <a:pt x="6519" y="2579"/>
                    <a:pt x="6410" y="2603"/>
                  </a:cubicBezTo>
                  <a:cubicBezTo>
                    <a:pt x="6349" y="2409"/>
                    <a:pt x="6276" y="2214"/>
                    <a:pt x="6203" y="2032"/>
                  </a:cubicBezTo>
                  <a:cubicBezTo>
                    <a:pt x="6276" y="1959"/>
                    <a:pt x="6422" y="1935"/>
                    <a:pt x="6544" y="1910"/>
                  </a:cubicBezTo>
                  <a:cubicBezTo>
                    <a:pt x="6568" y="1898"/>
                    <a:pt x="6604" y="1898"/>
                    <a:pt x="6628" y="1886"/>
                  </a:cubicBezTo>
                  <a:cubicBezTo>
                    <a:pt x="6763" y="1862"/>
                    <a:pt x="6909" y="1825"/>
                    <a:pt x="7066" y="1801"/>
                  </a:cubicBezTo>
                  <a:cubicBezTo>
                    <a:pt x="7298" y="1752"/>
                    <a:pt x="7541" y="1703"/>
                    <a:pt x="7833" y="1667"/>
                  </a:cubicBezTo>
                  <a:lnTo>
                    <a:pt x="7893" y="1655"/>
                  </a:lnTo>
                  <a:cubicBezTo>
                    <a:pt x="8161" y="1619"/>
                    <a:pt x="8428" y="1582"/>
                    <a:pt x="8696" y="1557"/>
                  </a:cubicBezTo>
                  <a:cubicBezTo>
                    <a:pt x="8733" y="1554"/>
                    <a:pt x="8766" y="1552"/>
                    <a:pt x="8797" y="1552"/>
                  </a:cubicBezTo>
                  <a:close/>
                  <a:moveTo>
                    <a:pt x="8791" y="1516"/>
                  </a:moveTo>
                  <a:cubicBezTo>
                    <a:pt x="8762" y="1516"/>
                    <a:pt x="8730" y="1518"/>
                    <a:pt x="8696" y="1521"/>
                  </a:cubicBezTo>
                  <a:cubicBezTo>
                    <a:pt x="8428" y="1546"/>
                    <a:pt x="8149" y="1582"/>
                    <a:pt x="7893" y="1619"/>
                  </a:cubicBezTo>
                  <a:lnTo>
                    <a:pt x="7820" y="1630"/>
                  </a:lnTo>
                  <a:cubicBezTo>
                    <a:pt x="7541" y="1679"/>
                    <a:pt x="7285" y="1716"/>
                    <a:pt x="7055" y="1765"/>
                  </a:cubicBezTo>
                  <a:cubicBezTo>
                    <a:pt x="6896" y="1789"/>
                    <a:pt x="6763" y="1825"/>
                    <a:pt x="6617" y="1862"/>
                  </a:cubicBezTo>
                  <a:cubicBezTo>
                    <a:pt x="6592" y="1862"/>
                    <a:pt x="6568" y="1874"/>
                    <a:pt x="6531" y="1874"/>
                  </a:cubicBezTo>
                  <a:cubicBezTo>
                    <a:pt x="6410" y="1898"/>
                    <a:pt x="6252" y="1935"/>
                    <a:pt x="6179" y="2019"/>
                  </a:cubicBezTo>
                  <a:lnTo>
                    <a:pt x="6166" y="2032"/>
                  </a:lnTo>
                  <a:cubicBezTo>
                    <a:pt x="6252" y="2227"/>
                    <a:pt x="6312" y="2421"/>
                    <a:pt x="6385" y="2628"/>
                  </a:cubicBezTo>
                  <a:lnTo>
                    <a:pt x="6385" y="2640"/>
                  </a:lnTo>
                  <a:lnTo>
                    <a:pt x="6410" y="2640"/>
                  </a:lnTo>
                  <a:cubicBezTo>
                    <a:pt x="6519" y="2616"/>
                    <a:pt x="6617" y="2592"/>
                    <a:pt x="6726" y="2567"/>
                  </a:cubicBezTo>
                  <a:cubicBezTo>
                    <a:pt x="7334" y="2446"/>
                    <a:pt x="7966" y="2311"/>
                    <a:pt x="8587" y="2238"/>
                  </a:cubicBezTo>
                  <a:cubicBezTo>
                    <a:pt x="8818" y="2214"/>
                    <a:pt x="9036" y="2202"/>
                    <a:pt x="9268" y="2178"/>
                  </a:cubicBezTo>
                  <a:lnTo>
                    <a:pt x="9292" y="2178"/>
                  </a:lnTo>
                  <a:lnTo>
                    <a:pt x="9292" y="2165"/>
                  </a:lnTo>
                  <a:cubicBezTo>
                    <a:pt x="9280" y="2129"/>
                    <a:pt x="9268" y="2105"/>
                    <a:pt x="9268" y="2068"/>
                  </a:cubicBezTo>
                  <a:cubicBezTo>
                    <a:pt x="9231" y="1971"/>
                    <a:pt x="9207" y="1874"/>
                    <a:pt x="9171" y="1789"/>
                  </a:cubicBezTo>
                  <a:cubicBezTo>
                    <a:pt x="9076" y="1588"/>
                    <a:pt x="8981" y="1516"/>
                    <a:pt x="8791" y="1516"/>
                  </a:cubicBezTo>
                  <a:close/>
                  <a:moveTo>
                    <a:pt x="6288" y="2530"/>
                  </a:moveTo>
                  <a:lnTo>
                    <a:pt x="6239" y="2567"/>
                  </a:lnTo>
                  <a:lnTo>
                    <a:pt x="6276" y="2665"/>
                  </a:lnTo>
                  <a:lnTo>
                    <a:pt x="6337" y="2652"/>
                  </a:lnTo>
                  <a:lnTo>
                    <a:pt x="6288" y="2530"/>
                  </a:lnTo>
                  <a:close/>
                  <a:moveTo>
                    <a:pt x="29651" y="840"/>
                  </a:moveTo>
                  <a:lnTo>
                    <a:pt x="29651" y="865"/>
                  </a:lnTo>
                  <a:cubicBezTo>
                    <a:pt x="29772" y="1509"/>
                    <a:pt x="29905" y="2178"/>
                    <a:pt x="30051" y="2908"/>
                  </a:cubicBezTo>
                  <a:lnTo>
                    <a:pt x="30088" y="2895"/>
                  </a:lnTo>
                  <a:cubicBezTo>
                    <a:pt x="30076" y="2798"/>
                    <a:pt x="30051" y="2713"/>
                    <a:pt x="30040" y="2616"/>
                  </a:cubicBezTo>
                  <a:lnTo>
                    <a:pt x="30003" y="2446"/>
                  </a:lnTo>
                  <a:cubicBezTo>
                    <a:pt x="29954" y="2141"/>
                    <a:pt x="29894" y="1825"/>
                    <a:pt x="29857" y="1484"/>
                  </a:cubicBezTo>
                  <a:cubicBezTo>
                    <a:pt x="29832" y="1363"/>
                    <a:pt x="29821" y="1254"/>
                    <a:pt x="29808" y="1132"/>
                  </a:cubicBezTo>
                  <a:lnTo>
                    <a:pt x="29808" y="1059"/>
                  </a:lnTo>
                  <a:cubicBezTo>
                    <a:pt x="29808" y="986"/>
                    <a:pt x="29808" y="913"/>
                    <a:pt x="29759" y="876"/>
                  </a:cubicBezTo>
                  <a:cubicBezTo>
                    <a:pt x="29735" y="852"/>
                    <a:pt x="29711" y="840"/>
                    <a:pt x="29675" y="840"/>
                  </a:cubicBezTo>
                  <a:close/>
                  <a:moveTo>
                    <a:pt x="7002" y="1572"/>
                  </a:moveTo>
                  <a:cubicBezTo>
                    <a:pt x="7111" y="1572"/>
                    <a:pt x="7203" y="1586"/>
                    <a:pt x="7225" y="1630"/>
                  </a:cubicBezTo>
                  <a:cubicBezTo>
                    <a:pt x="7115" y="1655"/>
                    <a:pt x="7018" y="1679"/>
                    <a:pt x="6920" y="1692"/>
                  </a:cubicBezTo>
                  <a:cubicBezTo>
                    <a:pt x="6872" y="1703"/>
                    <a:pt x="6811" y="1716"/>
                    <a:pt x="6750" y="1728"/>
                  </a:cubicBezTo>
                  <a:cubicBezTo>
                    <a:pt x="6519" y="1752"/>
                    <a:pt x="6239" y="1801"/>
                    <a:pt x="6106" y="1959"/>
                  </a:cubicBezTo>
                  <a:cubicBezTo>
                    <a:pt x="6093" y="1959"/>
                    <a:pt x="6093" y="1971"/>
                    <a:pt x="6082" y="1983"/>
                  </a:cubicBezTo>
                  <a:cubicBezTo>
                    <a:pt x="6069" y="2008"/>
                    <a:pt x="6045" y="2044"/>
                    <a:pt x="6009" y="2068"/>
                  </a:cubicBezTo>
                  <a:cubicBezTo>
                    <a:pt x="5984" y="2081"/>
                    <a:pt x="5972" y="2117"/>
                    <a:pt x="5984" y="2141"/>
                  </a:cubicBezTo>
                  <a:lnTo>
                    <a:pt x="6179" y="2652"/>
                  </a:lnTo>
                  <a:cubicBezTo>
                    <a:pt x="6082" y="2676"/>
                    <a:pt x="5996" y="2689"/>
                    <a:pt x="5911" y="2701"/>
                  </a:cubicBezTo>
                  <a:cubicBezTo>
                    <a:pt x="5388" y="2810"/>
                    <a:pt x="4829" y="2895"/>
                    <a:pt x="4233" y="2968"/>
                  </a:cubicBezTo>
                  <a:cubicBezTo>
                    <a:pt x="4220" y="2725"/>
                    <a:pt x="4148" y="2482"/>
                    <a:pt x="4039" y="2275"/>
                  </a:cubicBezTo>
                  <a:cubicBezTo>
                    <a:pt x="4585" y="2056"/>
                    <a:pt x="5096" y="1886"/>
                    <a:pt x="5595" y="1776"/>
                  </a:cubicBezTo>
                  <a:cubicBezTo>
                    <a:pt x="5923" y="1703"/>
                    <a:pt x="6239" y="1655"/>
                    <a:pt x="6544" y="1619"/>
                  </a:cubicBezTo>
                  <a:cubicBezTo>
                    <a:pt x="6568" y="1619"/>
                    <a:pt x="6592" y="1606"/>
                    <a:pt x="6628" y="1606"/>
                  </a:cubicBezTo>
                  <a:cubicBezTo>
                    <a:pt x="6715" y="1593"/>
                    <a:pt x="6871" y="1572"/>
                    <a:pt x="7002" y="1572"/>
                  </a:cubicBezTo>
                  <a:close/>
                  <a:moveTo>
                    <a:pt x="7000" y="1538"/>
                  </a:moveTo>
                  <a:cubicBezTo>
                    <a:pt x="6871" y="1538"/>
                    <a:pt x="6723" y="1558"/>
                    <a:pt x="6617" y="1570"/>
                  </a:cubicBezTo>
                  <a:cubicBezTo>
                    <a:pt x="6580" y="1570"/>
                    <a:pt x="6555" y="1582"/>
                    <a:pt x="6544" y="1582"/>
                  </a:cubicBezTo>
                  <a:cubicBezTo>
                    <a:pt x="6239" y="1619"/>
                    <a:pt x="5923" y="1667"/>
                    <a:pt x="5595" y="1740"/>
                  </a:cubicBezTo>
                  <a:cubicBezTo>
                    <a:pt x="5072" y="1862"/>
                    <a:pt x="4561" y="2019"/>
                    <a:pt x="4002" y="2251"/>
                  </a:cubicBezTo>
                  <a:lnTo>
                    <a:pt x="3977" y="2263"/>
                  </a:lnTo>
                  <a:lnTo>
                    <a:pt x="3990" y="2275"/>
                  </a:lnTo>
                  <a:cubicBezTo>
                    <a:pt x="4112" y="2494"/>
                    <a:pt x="4184" y="2737"/>
                    <a:pt x="4196" y="2981"/>
                  </a:cubicBezTo>
                  <a:lnTo>
                    <a:pt x="4196" y="3005"/>
                  </a:lnTo>
                  <a:lnTo>
                    <a:pt x="4209" y="3005"/>
                  </a:lnTo>
                  <a:cubicBezTo>
                    <a:pt x="4829" y="2932"/>
                    <a:pt x="5388" y="2846"/>
                    <a:pt x="5923" y="2737"/>
                  </a:cubicBezTo>
                  <a:cubicBezTo>
                    <a:pt x="6009" y="2725"/>
                    <a:pt x="6106" y="2701"/>
                    <a:pt x="6203" y="2689"/>
                  </a:cubicBezTo>
                  <a:lnTo>
                    <a:pt x="6228" y="2676"/>
                  </a:lnTo>
                  <a:lnTo>
                    <a:pt x="6020" y="2129"/>
                  </a:lnTo>
                  <a:cubicBezTo>
                    <a:pt x="6009" y="2117"/>
                    <a:pt x="6020" y="2105"/>
                    <a:pt x="6033" y="2105"/>
                  </a:cubicBezTo>
                  <a:lnTo>
                    <a:pt x="6045" y="2092"/>
                  </a:lnTo>
                  <a:cubicBezTo>
                    <a:pt x="6069" y="2068"/>
                    <a:pt x="6093" y="2032"/>
                    <a:pt x="6118" y="1995"/>
                  </a:cubicBezTo>
                  <a:lnTo>
                    <a:pt x="6130" y="1995"/>
                  </a:lnTo>
                  <a:lnTo>
                    <a:pt x="6130" y="1983"/>
                  </a:lnTo>
                  <a:cubicBezTo>
                    <a:pt x="6252" y="1838"/>
                    <a:pt x="6531" y="1789"/>
                    <a:pt x="6763" y="1752"/>
                  </a:cubicBezTo>
                  <a:cubicBezTo>
                    <a:pt x="6823" y="1752"/>
                    <a:pt x="6884" y="1740"/>
                    <a:pt x="6933" y="1728"/>
                  </a:cubicBezTo>
                  <a:cubicBezTo>
                    <a:pt x="7030" y="1703"/>
                    <a:pt x="7139" y="1692"/>
                    <a:pt x="7261" y="1667"/>
                  </a:cubicBezTo>
                  <a:lnTo>
                    <a:pt x="7273" y="1667"/>
                  </a:lnTo>
                  <a:lnTo>
                    <a:pt x="7273" y="1643"/>
                  </a:lnTo>
                  <a:cubicBezTo>
                    <a:pt x="7254" y="1561"/>
                    <a:pt x="7138" y="1538"/>
                    <a:pt x="7000" y="1538"/>
                  </a:cubicBezTo>
                  <a:close/>
                  <a:moveTo>
                    <a:pt x="12588" y="3127"/>
                  </a:moveTo>
                  <a:cubicBezTo>
                    <a:pt x="12612" y="3151"/>
                    <a:pt x="12636" y="3187"/>
                    <a:pt x="12673" y="3211"/>
                  </a:cubicBezTo>
                  <a:lnTo>
                    <a:pt x="12673" y="3224"/>
                  </a:lnTo>
                  <a:cubicBezTo>
                    <a:pt x="12661" y="3211"/>
                    <a:pt x="12636" y="3200"/>
                    <a:pt x="12625" y="3187"/>
                  </a:cubicBezTo>
                  <a:cubicBezTo>
                    <a:pt x="12600" y="3175"/>
                    <a:pt x="12588" y="3151"/>
                    <a:pt x="12588" y="3127"/>
                  </a:cubicBezTo>
                  <a:close/>
                  <a:moveTo>
                    <a:pt x="12552" y="3054"/>
                  </a:moveTo>
                  <a:lnTo>
                    <a:pt x="12539" y="3078"/>
                  </a:lnTo>
                  <a:cubicBezTo>
                    <a:pt x="12539" y="3138"/>
                    <a:pt x="12563" y="3187"/>
                    <a:pt x="12600" y="3224"/>
                  </a:cubicBezTo>
                  <a:cubicBezTo>
                    <a:pt x="12636" y="3248"/>
                    <a:pt x="12673" y="3260"/>
                    <a:pt x="12722" y="3260"/>
                  </a:cubicBezTo>
                  <a:cubicBezTo>
                    <a:pt x="12746" y="3260"/>
                    <a:pt x="12758" y="3260"/>
                    <a:pt x="12782" y="3248"/>
                  </a:cubicBezTo>
                  <a:cubicBezTo>
                    <a:pt x="12843" y="3236"/>
                    <a:pt x="12904" y="3175"/>
                    <a:pt x="12941" y="3114"/>
                  </a:cubicBezTo>
                  <a:cubicBezTo>
                    <a:pt x="12952" y="3114"/>
                    <a:pt x="12952" y="3102"/>
                    <a:pt x="12952" y="3102"/>
                  </a:cubicBezTo>
                  <a:lnTo>
                    <a:pt x="12952" y="3090"/>
                  </a:lnTo>
                  <a:lnTo>
                    <a:pt x="12916" y="3078"/>
                  </a:lnTo>
                  <a:cubicBezTo>
                    <a:pt x="12892" y="3127"/>
                    <a:pt x="12843" y="3163"/>
                    <a:pt x="12782" y="3200"/>
                  </a:cubicBezTo>
                  <a:lnTo>
                    <a:pt x="12733" y="3200"/>
                  </a:lnTo>
                  <a:cubicBezTo>
                    <a:pt x="12728" y="3200"/>
                    <a:pt x="12722" y="3202"/>
                    <a:pt x="12716" y="3202"/>
                  </a:cubicBezTo>
                  <a:cubicBezTo>
                    <a:pt x="12710" y="3202"/>
                    <a:pt x="12703" y="3199"/>
                    <a:pt x="12697" y="3187"/>
                  </a:cubicBezTo>
                  <a:lnTo>
                    <a:pt x="12576" y="3065"/>
                  </a:lnTo>
                  <a:lnTo>
                    <a:pt x="12552" y="3054"/>
                  </a:lnTo>
                  <a:close/>
                  <a:moveTo>
                    <a:pt x="11871" y="2384"/>
                  </a:moveTo>
                  <a:cubicBezTo>
                    <a:pt x="12004" y="2384"/>
                    <a:pt x="12125" y="2397"/>
                    <a:pt x="12247" y="2421"/>
                  </a:cubicBezTo>
                  <a:cubicBezTo>
                    <a:pt x="12369" y="2457"/>
                    <a:pt x="12466" y="2494"/>
                    <a:pt x="12552" y="2543"/>
                  </a:cubicBezTo>
                  <a:cubicBezTo>
                    <a:pt x="12661" y="2603"/>
                    <a:pt x="12879" y="2786"/>
                    <a:pt x="12868" y="2944"/>
                  </a:cubicBezTo>
                  <a:cubicBezTo>
                    <a:pt x="12868" y="3005"/>
                    <a:pt x="12831" y="3054"/>
                    <a:pt x="12758" y="3090"/>
                  </a:cubicBezTo>
                  <a:cubicBezTo>
                    <a:pt x="12529" y="2861"/>
                    <a:pt x="12246" y="2631"/>
                    <a:pt x="11857" y="2631"/>
                  </a:cubicBezTo>
                  <a:cubicBezTo>
                    <a:pt x="11791" y="2631"/>
                    <a:pt x="11723" y="2638"/>
                    <a:pt x="11652" y="2652"/>
                  </a:cubicBezTo>
                  <a:cubicBezTo>
                    <a:pt x="11274" y="2725"/>
                    <a:pt x="10946" y="2956"/>
                    <a:pt x="10630" y="3357"/>
                  </a:cubicBezTo>
                  <a:cubicBezTo>
                    <a:pt x="10617" y="3346"/>
                    <a:pt x="10606" y="3321"/>
                    <a:pt x="10581" y="3297"/>
                  </a:cubicBezTo>
                  <a:cubicBezTo>
                    <a:pt x="10557" y="3260"/>
                    <a:pt x="10544" y="3224"/>
                    <a:pt x="10544" y="3175"/>
                  </a:cubicBezTo>
                  <a:cubicBezTo>
                    <a:pt x="10533" y="3127"/>
                    <a:pt x="10533" y="3029"/>
                    <a:pt x="10581" y="2981"/>
                  </a:cubicBezTo>
                  <a:cubicBezTo>
                    <a:pt x="10873" y="2665"/>
                    <a:pt x="11214" y="2470"/>
                    <a:pt x="11603" y="2409"/>
                  </a:cubicBezTo>
                  <a:cubicBezTo>
                    <a:pt x="11688" y="2384"/>
                    <a:pt x="11785" y="2384"/>
                    <a:pt x="11871" y="2384"/>
                  </a:cubicBezTo>
                  <a:close/>
                  <a:moveTo>
                    <a:pt x="10435" y="3321"/>
                  </a:moveTo>
                  <a:lnTo>
                    <a:pt x="10435" y="3321"/>
                  </a:lnTo>
                  <a:cubicBezTo>
                    <a:pt x="10447" y="3333"/>
                    <a:pt x="10447" y="3346"/>
                    <a:pt x="10460" y="3370"/>
                  </a:cubicBezTo>
                  <a:cubicBezTo>
                    <a:pt x="10447" y="3357"/>
                    <a:pt x="10447" y="3333"/>
                    <a:pt x="10435" y="3321"/>
                  </a:cubicBezTo>
                  <a:close/>
                  <a:moveTo>
                    <a:pt x="11888" y="2347"/>
                  </a:moveTo>
                  <a:cubicBezTo>
                    <a:pt x="11790" y="2347"/>
                    <a:pt x="11692" y="2356"/>
                    <a:pt x="11590" y="2373"/>
                  </a:cubicBezTo>
                  <a:cubicBezTo>
                    <a:pt x="11201" y="2433"/>
                    <a:pt x="10849" y="2640"/>
                    <a:pt x="10557" y="2956"/>
                  </a:cubicBezTo>
                  <a:cubicBezTo>
                    <a:pt x="10496" y="3017"/>
                    <a:pt x="10508" y="3114"/>
                    <a:pt x="10508" y="3175"/>
                  </a:cubicBezTo>
                  <a:cubicBezTo>
                    <a:pt x="10508" y="3224"/>
                    <a:pt x="10533" y="3273"/>
                    <a:pt x="10544" y="3309"/>
                  </a:cubicBezTo>
                  <a:lnTo>
                    <a:pt x="10557" y="3321"/>
                  </a:lnTo>
                  <a:cubicBezTo>
                    <a:pt x="10581" y="3346"/>
                    <a:pt x="10593" y="3370"/>
                    <a:pt x="10593" y="3370"/>
                  </a:cubicBezTo>
                  <a:lnTo>
                    <a:pt x="10617" y="3394"/>
                  </a:lnTo>
                  <a:lnTo>
                    <a:pt x="10642" y="3394"/>
                  </a:lnTo>
                  <a:lnTo>
                    <a:pt x="10654" y="3382"/>
                  </a:lnTo>
                  <a:cubicBezTo>
                    <a:pt x="10958" y="2981"/>
                    <a:pt x="11287" y="2749"/>
                    <a:pt x="11652" y="2689"/>
                  </a:cubicBezTo>
                  <a:cubicBezTo>
                    <a:pt x="11721" y="2675"/>
                    <a:pt x="11788" y="2668"/>
                    <a:pt x="11852" y="2668"/>
                  </a:cubicBezTo>
                  <a:cubicBezTo>
                    <a:pt x="12234" y="2668"/>
                    <a:pt x="12515" y="2898"/>
                    <a:pt x="12733" y="3127"/>
                  </a:cubicBezTo>
                  <a:lnTo>
                    <a:pt x="12746" y="3138"/>
                  </a:lnTo>
                  <a:lnTo>
                    <a:pt x="12758" y="3127"/>
                  </a:lnTo>
                  <a:cubicBezTo>
                    <a:pt x="12855" y="3078"/>
                    <a:pt x="12904" y="3017"/>
                    <a:pt x="12904" y="2944"/>
                  </a:cubicBezTo>
                  <a:cubicBezTo>
                    <a:pt x="12916" y="2762"/>
                    <a:pt x="12673" y="2567"/>
                    <a:pt x="12563" y="2506"/>
                  </a:cubicBezTo>
                  <a:cubicBezTo>
                    <a:pt x="12479" y="2457"/>
                    <a:pt x="12381" y="2421"/>
                    <a:pt x="12260" y="2397"/>
                  </a:cubicBezTo>
                  <a:cubicBezTo>
                    <a:pt x="12136" y="2362"/>
                    <a:pt x="12013" y="2347"/>
                    <a:pt x="11888" y="2347"/>
                  </a:cubicBezTo>
                  <a:close/>
                  <a:moveTo>
                    <a:pt x="10812" y="3333"/>
                  </a:moveTo>
                  <a:cubicBezTo>
                    <a:pt x="10788" y="3382"/>
                    <a:pt x="10763" y="3419"/>
                    <a:pt x="10715" y="3443"/>
                  </a:cubicBezTo>
                  <a:cubicBezTo>
                    <a:pt x="10752" y="3406"/>
                    <a:pt x="10776" y="3370"/>
                    <a:pt x="10812" y="3333"/>
                  </a:cubicBezTo>
                  <a:close/>
                  <a:moveTo>
                    <a:pt x="11785" y="2773"/>
                  </a:moveTo>
                  <a:lnTo>
                    <a:pt x="11895" y="3430"/>
                  </a:lnTo>
                  <a:lnTo>
                    <a:pt x="11871" y="3430"/>
                  </a:lnTo>
                  <a:lnTo>
                    <a:pt x="11688" y="3467"/>
                  </a:lnTo>
                  <a:lnTo>
                    <a:pt x="11603" y="2798"/>
                  </a:lnTo>
                  <a:cubicBezTo>
                    <a:pt x="11663" y="2786"/>
                    <a:pt x="11725" y="2773"/>
                    <a:pt x="11785" y="2773"/>
                  </a:cubicBezTo>
                  <a:close/>
                  <a:moveTo>
                    <a:pt x="11798" y="2737"/>
                  </a:moveTo>
                  <a:cubicBezTo>
                    <a:pt x="11725" y="2737"/>
                    <a:pt x="11652" y="2749"/>
                    <a:pt x="11579" y="2762"/>
                  </a:cubicBezTo>
                  <a:lnTo>
                    <a:pt x="11566" y="2773"/>
                  </a:lnTo>
                  <a:lnTo>
                    <a:pt x="11663" y="3503"/>
                  </a:lnTo>
                  <a:lnTo>
                    <a:pt x="11676" y="3503"/>
                  </a:lnTo>
                  <a:cubicBezTo>
                    <a:pt x="11749" y="3491"/>
                    <a:pt x="11809" y="3479"/>
                    <a:pt x="11871" y="3467"/>
                  </a:cubicBezTo>
                  <a:lnTo>
                    <a:pt x="11931" y="3467"/>
                  </a:lnTo>
                  <a:lnTo>
                    <a:pt x="11919" y="3419"/>
                  </a:lnTo>
                  <a:cubicBezTo>
                    <a:pt x="11895" y="3200"/>
                    <a:pt x="11858" y="2968"/>
                    <a:pt x="11822" y="2749"/>
                  </a:cubicBezTo>
                  <a:lnTo>
                    <a:pt x="11822" y="2737"/>
                  </a:lnTo>
                  <a:close/>
                  <a:moveTo>
                    <a:pt x="10435" y="3054"/>
                  </a:moveTo>
                  <a:lnTo>
                    <a:pt x="10411" y="3151"/>
                  </a:lnTo>
                  <a:cubicBezTo>
                    <a:pt x="10374" y="3260"/>
                    <a:pt x="10398" y="3357"/>
                    <a:pt x="10471" y="3443"/>
                  </a:cubicBezTo>
                  <a:cubicBezTo>
                    <a:pt x="10508" y="3467"/>
                    <a:pt x="10544" y="3491"/>
                    <a:pt x="10581" y="3503"/>
                  </a:cubicBezTo>
                  <a:lnTo>
                    <a:pt x="10544" y="3516"/>
                  </a:lnTo>
                  <a:lnTo>
                    <a:pt x="10642" y="3503"/>
                  </a:lnTo>
                  <a:lnTo>
                    <a:pt x="10800" y="3491"/>
                  </a:lnTo>
                  <a:lnTo>
                    <a:pt x="10715" y="3479"/>
                  </a:lnTo>
                  <a:cubicBezTo>
                    <a:pt x="10800" y="3443"/>
                    <a:pt x="10849" y="3370"/>
                    <a:pt x="10849" y="3273"/>
                  </a:cubicBezTo>
                  <a:lnTo>
                    <a:pt x="10849" y="3236"/>
                  </a:lnTo>
                  <a:lnTo>
                    <a:pt x="10825" y="3260"/>
                  </a:lnTo>
                  <a:cubicBezTo>
                    <a:pt x="10763" y="3321"/>
                    <a:pt x="10715" y="3394"/>
                    <a:pt x="10654" y="3467"/>
                  </a:cubicBezTo>
                  <a:lnTo>
                    <a:pt x="10617" y="3467"/>
                  </a:lnTo>
                  <a:cubicBezTo>
                    <a:pt x="10520" y="3443"/>
                    <a:pt x="10460" y="3309"/>
                    <a:pt x="10447" y="3224"/>
                  </a:cubicBezTo>
                  <a:lnTo>
                    <a:pt x="10447" y="3151"/>
                  </a:lnTo>
                  <a:lnTo>
                    <a:pt x="10435" y="3054"/>
                  </a:lnTo>
                  <a:close/>
                  <a:moveTo>
                    <a:pt x="13098" y="4148"/>
                  </a:moveTo>
                  <a:cubicBezTo>
                    <a:pt x="13135" y="4209"/>
                    <a:pt x="13147" y="4294"/>
                    <a:pt x="13098" y="4367"/>
                  </a:cubicBezTo>
                  <a:cubicBezTo>
                    <a:pt x="13087" y="4379"/>
                    <a:pt x="13074" y="4391"/>
                    <a:pt x="13062" y="4416"/>
                  </a:cubicBezTo>
                  <a:cubicBezTo>
                    <a:pt x="13062" y="4403"/>
                    <a:pt x="13074" y="4391"/>
                    <a:pt x="13074" y="4391"/>
                  </a:cubicBezTo>
                  <a:cubicBezTo>
                    <a:pt x="13098" y="4330"/>
                    <a:pt x="13098" y="4270"/>
                    <a:pt x="13087" y="4197"/>
                  </a:cubicBezTo>
                  <a:cubicBezTo>
                    <a:pt x="13087" y="4184"/>
                    <a:pt x="13098" y="4173"/>
                    <a:pt x="13098" y="4148"/>
                  </a:cubicBezTo>
                  <a:close/>
                  <a:moveTo>
                    <a:pt x="13038" y="4051"/>
                  </a:moveTo>
                  <a:lnTo>
                    <a:pt x="13050" y="4111"/>
                  </a:lnTo>
                  <a:cubicBezTo>
                    <a:pt x="13050" y="4124"/>
                    <a:pt x="13062" y="4136"/>
                    <a:pt x="13062" y="4148"/>
                  </a:cubicBezTo>
                  <a:cubicBezTo>
                    <a:pt x="13062" y="4160"/>
                    <a:pt x="13062" y="4173"/>
                    <a:pt x="13050" y="4184"/>
                  </a:cubicBezTo>
                  <a:lnTo>
                    <a:pt x="13050" y="4197"/>
                  </a:lnTo>
                  <a:cubicBezTo>
                    <a:pt x="13062" y="4257"/>
                    <a:pt x="13062" y="4318"/>
                    <a:pt x="13038" y="4379"/>
                  </a:cubicBezTo>
                  <a:cubicBezTo>
                    <a:pt x="13025" y="4416"/>
                    <a:pt x="13001" y="4440"/>
                    <a:pt x="12977" y="4464"/>
                  </a:cubicBezTo>
                  <a:lnTo>
                    <a:pt x="12904" y="4525"/>
                  </a:lnTo>
                  <a:lnTo>
                    <a:pt x="12904" y="4525"/>
                  </a:lnTo>
                  <a:lnTo>
                    <a:pt x="12989" y="4500"/>
                  </a:lnTo>
                  <a:cubicBezTo>
                    <a:pt x="13050" y="4476"/>
                    <a:pt x="13098" y="4440"/>
                    <a:pt x="13135" y="4379"/>
                  </a:cubicBezTo>
                  <a:cubicBezTo>
                    <a:pt x="13196" y="4281"/>
                    <a:pt x="13171" y="4160"/>
                    <a:pt x="13074" y="4087"/>
                  </a:cubicBezTo>
                  <a:lnTo>
                    <a:pt x="13038" y="4051"/>
                  </a:lnTo>
                  <a:close/>
                  <a:moveTo>
                    <a:pt x="11990" y="3578"/>
                  </a:moveTo>
                  <a:cubicBezTo>
                    <a:pt x="12232" y="3578"/>
                    <a:pt x="12505" y="3637"/>
                    <a:pt x="12697" y="3771"/>
                  </a:cubicBezTo>
                  <a:cubicBezTo>
                    <a:pt x="12831" y="3868"/>
                    <a:pt x="12916" y="4002"/>
                    <a:pt x="12941" y="4148"/>
                  </a:cubicBezTo>
                  <a:cubicBezTo>
                    <a:pt x="12941" y="4173"/>
                    <a:pt x="12941" y="4184"/>
                    <a:pt x="12952" y="4197"/>
                  </a:cubicBezTo>
                  <a:cubicBezTo>
                    <a:pt x="12965" y="4245"/>
                    <a:pt x="12965" y="4270"/>
                    <a:pt x="12952" y="4306"/>
                  </a:cubicBezTo>
                  <a:cubicBezTo>
                    <a:pt x="12952" y="4330"/>
                    <a:pt x="12941" y="4343"/>
                    <a:pt x="12928" y="4354"/>
                  </a:cubicBezTo>
                  <a:cubicBezTo>
                    <a:pt x="12762" y="4045"/>
                    <a:pt x="12435" y="3876"/>
                    <a:pt x="12029" y="3876"/>
                  </a:cubicBezTo>
                  <a:cubicBezTo>
                    <a:pt x="11989" y="3876"/>
                    <a:pt x="11948" y="3877"/>
                    <a:pt x="11907" y="3881"/>
                  </a:cubicBezTo>
                  <a:cubicBezTo>
                    <a:pt x="11323" y="3941"/>
                    <a:pt x="10958" y="4306"/>
                    <a:pt x="10849" y="4646"/>
                  </a:cubicBezTo>
                  <a:cubicBezTo>
                    <a:pt x="10812" y="4646"/>
                    <a:pt x="10776" y="4646"/>
                    <a:pt x="10739" y="4635"/>
                  </a:cubicBezTo>
                  <a:cubicBezTo>
                    <a:pt x="10703" y="4562"/>
                    <a:pt x="10690" y="4500"/>
                    <a:pt x="10703" y="4403"/>
                  </a:cubicBezTo>
                  <a:cubicBezTo>
                    <a:pt x="10715" y="4403"/>
                    <a:pt x="10715" y="4391"/>
                    <a:pt x="10727" y="4379"/>
                  </a:cubicBezTo>
                  <a:cubicBezTo>
                    <a:pt x="10885" y="3868"/>
                    <a:pt x="11396" y="3673"/>
                    <a:pt x="11688" y="3613"/>
                  </a:cubicBezTo>
                  <a:cubicBezTo>
                    <a:pt x="11775" y="3590"/>
                    <a:pt x="11879" y="3578"/>
                    <a:pt x="11990" y="3578"/>
                  </a:cubicBezTo>
                  <a:close/>
                  <a:moveTo>
                    <a:pt x="11068" y="4427"/>
                  </a:moveTo>
                  <a:lnTo>
                    <a:pt x="11044" y="4464"/>
                  </a:lnTo>
                  <a:cubicBezTo>
                    <a:pt x="11007" y="4513"/>
                    <a:pt x="10982" y="4562"/>
                    <a:pt x="10958" y="4610"/>
                  </a:cubicBezTo>
                  <a:lnTo>
                    <a:pt x="10934" y="4671"/>
                  </a:lnTo>
                  <a:lnTo>
                    <a:pt x="10982" y="4635"/>
                  </a:lnTo>
                  <a:cubicBezTo>
                    <a:pt x="11044" y="4598"/>
                    <a:pt x="11080" y="4537"/>
                    <a:pt x="11068" y="4476"/>
                  </a:cubicBezTo>
                  <a:lnTo>
                    <a:pt x="11068" y="4427"/>
                  </a:lnTo>
                  <a:close/>
                  <a:moveTo>
                    <a:pt x="11982" y="3542"/>
                  </a:moveTo>
                  <a:cubicBezTo>
                    <a:pt x="11871" y="3542"/>
                    <a:pt x="11765" y="3554"/>
                    <a:pt x="11676" y="3576"/>
                  </a:cubicBezTo>
                  <a:cubicBezTo>
                    <a:pt x="11165" y="3698"/>
                    <a:pt x="10812" y="3978"/>
                    <a:pt x="10690" y="4367"/>
                  </a:cubicBezTo>
                  <a:cubicBezTo>
                    <a:pt x="10690" y="4379"/>
                    <a:pt x="10690" y="4379"/>
                    <a:pt x="10679" y="4379"/>
                  </a:cubicBezTo>
                  <a:lnTo>
                    <a:pt x="10679" y="4391"/>
                  </a:lnTo>
                  <a:cubicBezTo>
                    <a:pt x="10654" y="4500"/>
                    <a:pt x="10666" y="4573"/>
                    <a:pt x="10715" y="4659"/>
                  </a:cubicBezTo>
                  <a:lnTo>
                    <a:pt x="10727" y="4671"/>
                  </a:lnTo>
                  <a:cubicBezTo>
                    <a:pt x="10763" y="4671"/>
                    <a:pt x="10788" y="4683"/>
                    <a:pt x="10812" y="4683"/>
                  </a:cubicBezTo>
                  <a:cubicBezTo>
                    <a:pt x="10836" y="4683"/>
                    <a:pt x="10849" y="4683"/>
                    <a:pt x="10873" y="4671"/>
                  </a:cubicBezTo>
                  <a:lnTo>
                    <a:pt x="10885" y="4671"/>
                  </a:lnTo>
                  <a:lnTo>
                    <a:pt x="10885" y="4659"/>
                  </a:lnTo>
                  <a:cubicBezTo>
                    <a:pt x="11019" y="4209"/>
                    <a:pt x="11493" y="3954"/>
                    <a:pt x="11907" y="3917"/>
                  </a:cubicBezTo>
                  <a:cubicBezTo>
                    <a:pt x="11947" y="3913"/>
                    <a:pt x="11987" y="3912"/>
                    <a:pt x="12026" y="3912"/>
                  </a:cubicBezTo>
                  <a:cubicBezTo>
                    <a:pt x="12431" y="3912"/>
                    <a:pt x="12750" y="4081"/>
                    <a:pt x="12916" y="4391"/>
                  </a:cubicBezTo>
                  <a:lnTo>
                    <a:pt x="12916" y="4416"/>
                  </a:lnTo>
                  <a:lnTo>
                    <a:pt x="12941" y="4403"/>
                  </a:lnTo>
                  <a:cubicBezTo>
                    <a:pt x="12965" y="4379"/>
                    <a:pt x="12977" y="4354"/>
                    <a:pt x="12989" y="4306"/>
                  </a:cubicBezTo>
                  <a:cubicBezTo>
                    <a:pt x="13001" y="4270"/>
                    <a:pt x="13001" y="4233"/>
                    <a:pt x="12989" y="4184"/>
                  </a:cubicBezTo>
                  <a:cubicBezTo>
                    <a:pt x="12977" y="4173"/>
                    <a:pt x="12977" y="4160"/>
                    <a:pt x="12965" y="4148"/>
                  </a:cubicBezTo>
                  <a:cubicBezTo>
                    <a:pt x="12952" y="3978"/>
                    <a:pt x="12868" y="3844"/>
                    <a:pt x="12709" y="3746"/>
                  </a:cubicBezTo>
                  <a:cubicBezTo>
                    <a:pt x="12516" y="3603"/>
                    <a:pt x="12234" y="3542"/>
                    <a:pt x="11982" y="3542"/>
                  </a:cubicBezTo>
                  <a:close/>
                  <a:moveTo>
                    <a:pt x="11979" y="4014"/>
                  </a:moveTo>
                  <a:cubicBezTo>
                    <a:pt x="12016" y="4257"/>
                    <a:pt x="12052" y="4500"/>
                    <a:pt x="12101" y="4744"/>
                  </a:cubicBezTo>
                  <a:cubicBezTo>
                    <a:pt x="12016" y="4756"/>
                    <a:pt x="11943" y="4781"/>
                    <a:pt x="11858" y="4792"/>
                  </a:cubicBezTo>
                  <a:lnTo>
                    <a:pt x="11761" y="4038"/>
                  </a:lnTo>
                  <a:cubicBezTo>
                    <a:pt x="11834" y="4027"/>
                    <a:pt x="11907" y="4014"/>
                    <a:pt x="11979" y="4014"/>
                  </a:cubicBezTo>
                  <a:close/>
                  <a:moveTo>
                    <a:pt x="11992" y="3978"/>
                  </a:moveTo>
                  <a:cubicBezTo>
                    <a:pt x="11907" y="3978"/>
                    <a:pt x="11822" y="3990"/>
                    <a:pt x="11736" y="4014"/>
                  </a:cubicBezTo>
                  <a:lnTo>
                    <a:pt x="11725" y="4014"/>
                  </a:lnTo>
                  <a:lnTo>
                    <a:pt x="11834" y="4841"/>
                  </a:lnTo>
                  <a:lnTo>
                    <a:pt x="11858" y="4829"/>
                  </a:lnTo>
                  <a:cubicBezTo>
                    <a:pt x="11943" y="4805"/>
                    <a:pt x="12028" y="4792"/>
                    <a:pt x="12114" y="4781"/>
                  </a:cubicBezTo>
                  <a:lnTo>
                    <a:pt x="12138" y="4781"/>
                  </a:lnTo>
                  <a:lnTo>
                    <a:pt x="12138" y="4768"/>
                  </a:lnTo>
                  <a:cubicBezTo>
                    <a:pt x="12089" y="4500"/>
                    <a:pt x="12052" y="4245"/>
                    <a:pt x="12016" y="3990"/>
                  </a:cubicBezTo>
                  <a:lnTo>
                    <a:pt x="12016" y="3978"/>
                  </a:lnTo>
                  <a:close/>
                  <a:moveTo>
                    <a:pt x="12928" y="5619"/>
                  </a:moveTo>
                  <a:lnTo>
                    <a:pt x="12941" y="5668"/>
                  </a:lnTo>
                  <a:cubicBezTo>
                    <a:pt x="12952" y="5717"/>
                    <a:pt x="12989" y="5754"/>
                    <a:pt x="13050" y="5778"/>
                  </a:cubicBezTo>
                  <a:lnTo>
                    <a:pt x="13123" y="5790"/>
                  </a:lnTo>
                  <a:lnTo>
                    <a:pt x="13062" y="5741"/>
                  </a:lnTo>
                  <a:lnTo>
                    <a:pt x="13050" y="5741"/>
                  </a:lnTo>
                  <a:cubicBezTo>
                    <a:pt x="13025" y="5705"/>
                    <a:pt x="13001" y="5681"/>
                    <a:pt x="12977" y="5656"/>
                  </a:cubicBezTo>
                  <a:lnTo>
                    <a:pt x="12928" y="5619"/>
                  </a:lnTo>
                  <a:close/>
                  <a:moveTo>
                    <a:pt x="12237" y="4898"/>
                  </a:moveTo>
                  <a:cubicBezTo>
                    <a:pt x="12623" y="4898"/>
                    <a:pt x="13038" y="5032"/>
                    <a:pt x="13220" y="5425"/>
                  </a:cubicBezTo>
                  <a:lnTo>
                    <a:pt x="13244" y="5449"/>
                  </a:lnTo>
                  <a:cubicBezTo>
                    <a:pt x="13257" y="5546"/>
                    <a:pt x="13257" y="5644"/>
                    <a:pt x="13171" y="5692"/>
                  </a:cubicBezTo>
                  <a:cubicBezTo>
                    <a:pt x="13171" y="5668"/>
                    <a:pt x="13160" y="5656"/>
                    <a:pt x="13147" y="5644"/>
                  </a:cubicBezTo>
                  <a:cubicBezTo>
                    <a:pt x="12935" y="5404"/>
                    <a:pt x="12639" y="5276"/>
                    <a:pt x="12307" y="5276"/>
                  </a:cubicBezTo>
                  <a:cubicBezTo>
                    <a:pt x="12201" y="5276"/>
                    <a:pt x="12091" y="5289"/>
                    <a:pt x="11979" y="5316"/>
                  </a:cubicBezTo>
                  <a:cubicBezTo>
                    <a:pt x="11676" y="5376"/>
                    <a:pt x="11165" y="5546"/>
                    <a:pt x="11055" y="5972"/>
                  </a:cubicBezTo>
                  <a:cubicBezTo>
                    <a:pt x="10995" y="5972"/>
                    <a:pt x="10946" y="5948"/>
                    <a:pt x="10898" y="5911"/>
                  </a:cubicBezTo>
                  <a:cubicBezTo>
                    <a:pt x="10812" y="5814"/>
                    <a:pt x="10836" y="5729"/>
                    <a:pt x="10873" y="5656"/>
                  </a:cubicBezTo>
                  <a:lnTo>
                    <a:pt x="10873" y="5656"/>
                  </a:lnTo>
                  <a:cubicBezTo>
                    <a:pt x="10885" y="5668"/>
                    <a:pt x="10898" y="5681"/>
                    <a:pt x="10922" y="5681"/>
                  </a:cubicBezTo>
                  <a:cubicBezTo>
                    <a:pt x="10946" y="5681"/>
                    <a:pt x="10958" y="5668"/>
                    <a:pt x="10971" y="5644"/>
                  </a:cubicBezTo>
                  <a:cubicBezTo>
                    <a:pt x="11165" y="5230"/>
                    <a:pt x="11530" y="4975"/>
                    <a:pt x="12004" y="4914"/>
                  </a:cubicBezTo>
                  <a:cubicBezTo>
                    <a:pt x="12079" y="4904"/>
                    <a:pt x="12157" y="4898"/>
                    <a:pt x="12237" y="4898"/>
                  </a:cubicBezTo>
                  <a:close/>
                  <a:moveTo>
                    <a:pt x="11274" y="5778"/>
                  </a:moveTo>
                  <a:lnTo>
                    <a:pt x="11238" y="5814"/>
                  </a:lnTo>
                  <a:cubicBezTo>
                    <a:pt x="11214" y="5862"/>
                    <a:pt x="11177" y="5899"/>
                    <a:pt x="11165" y="5948"/>
                  </a:cubicBezTo>
                  <a:lnTo>
                    <a:pt x="11141" y="5997"/>
                  </a:lnTo>
                  <a:lnTo>
                    <a:pt x="11189" y="5972"/>
                  </a:lnTo>
                  <a:cubicBezTo>
                    <a:pt x="11238" y="5935"/>
                    <a:pt x="11274" y="5887"/>
                    <a:pt x="11274" y="5826"/>
                  </a:cubicBezTo>
                  <a:lnTo>
                    <a:pt x="11274" y="5778"/>
                  </a:lnTo>
                  <a:close/>
                  <a:moveTo>
                    <a:pt x="12238" y="4862"/>
                  </a:moveTo>
                  <a:cubicBezTo>
                    <a:pt x="12154" y="4862"/>
                    <a:pt x="12072" y="4867"/>
                    <a:pt x="11992" y="4878"/>
                  </a:cubicBezTo>
                  <a:cubicBezTo>
                    <a:pt x="11517" y="4938"/>
                    <a:pt x="11141" y="5206"/>
                    <a:pt x="10946" y="5632"/>
                  </a:cubicBezTo>
                  <a:cubicBezTo>
                    <a:pt x="10934" y="5644"/>
                    <a:pt x="10934" y="5644"/>
                    <a:pt x="10922" y="5644"/>
                  </a:cubicBezTo>
                  <a:cubicBezTo>
                    <a:pt x="10909" y="5644"/>
                    <a:pt x="10898" y="5632"/>
                    <a:pt x="10898" y="5619"/>
                  </a:cubicBezTo>
                  <a:lnTo>
                    <a:pt x="10885" y="5595"/>
                  </a:lnTo>
                  <a:lnTo>
                    <a:pt x="10861" y="5619"/>
                  </a:lnTo>
                  <a:cubicBezTo>
                    <a:pt x="10788" y="5729"/>
                    <a:pt x="10788" y="5838"/>
                    <a:pt x="10873" y="5935"/>
                  </a:cubicBezTo>
                  <a:cubicBezTo>
                    <a:pt x="10922" y="5984"/>
                    <a:pt x="10982" y="6008"/>
                    <a:pt x="11055" y="6008"/>
                  </a:cubicBezTo>
                  <a:lnTo>
                    <a:pt x="11092" y="6008"/>
                  </a:lnTo>
                  <a:lnTo>
                    <a:pt x="11092" y="5997"/>
                  </a:lnTo>
                  <a:cubicBezTo>
                    <a:pt x="11189" y="5571"/>
                    <a:pt x="11749" y="5400"/>
                    <a:pt x="11979" y="5352"/>
                  </a:cubicBezTo>
                  <a:cubicBezTo>
                    <a:pt x="12092" y="5325"/>
                    <a:pt x="12201" y="5312"/>
                    <a:pt x="12306" y="5312"/>
                  </a:cubicBezTo>
                  <a:cubicBezTo>
                    <a:pt x="12634" y="5312"/>
                    <a:pt x="12920" y="5438"/>
                    <a:pt x="13123" y="5668"/>
                  </a:cubicBezTo>
                  <a:cubicBezTo>
                    <a:pt x="13135" y="5668"/>
                    <a:pt x="13135" y="5681"/>
                    <a:pt x="13135" y="5692"/>
                  </a:cubicBezTo>
                  <a:lnTo>
                    <a:pt x="13135" y="5705"/>
                  </a:lnTo>
                  <a:lnTo>
                    <a:pt x="13147" y="5717"/>
                  </a:lnTo>
                  <a:lnTo>
                    <a:pt x="13160" y="5741"/>
                  </a:lnTo>
                  <a:lnTo>
                    <a:pt x="13171" y="5729"/>
                  </a:lnTo>
                  <a:cubicBezTo>
                    <a:pt x="13306" y="5668"/>
                    <a:pt x="13293" y="5535"/>
                    <a:pt x="13281" y="5437"/>
                  </a:cubicBezTo>
                  <a:lnTo>
                    <a:pt x="13269" y="5425"/>
                  </a:lnTo>
                  <a:cubicBezTo>
                    <a:pt x="13257" y="5413"/>
                    <a:pt x="13257" y="5413"/>
                    <a:pt x="13257" y="5400"/>
                  </a:cubicBezTo>
                  <a:cubicBezTo>
                    <a:pt x="13065" y="4997"/>
                    <a:pt x="12640" y="4862"/>
                    <a:pt x="12238" y="4862"/>
                  </a:cubicBezTo>
                  <a:close/>
                  <a:moveTo>
                    <a:pt x="12198" y="5437"/>
                  </a:moveTo>
                  <a:lnTo>
                    <a:pt x="12308" y="6130"/>
                  </a:lnTo>
                  <a:cubicBezTo>
                    <a:pt x="12223" y="6143"/>
                    <a:pt x="12138" y="6167"/>
                    <a:pt x="12041" y="6191"/>
                  </a:cubicBezTo>
                  <a:lnTo>
                    <a:pt x="11955" y="5473"/>
                  </a:lnTo>
                  <a:cubicBezTo>
                    <a:pt x="11968" y="5462"/>
                    <a:pt x="11992" y="5462"/>
                    <a:pt x="12016" y="5462"/>
                  </a:cubicBezTo>
                  <a:cubicBezTo>
                    <a:pt x="12077" y="5449"/>
                    <a:pt x="12138" y="5437"/>
                    <a:pt x="12198" y="5437"/>
                  </a:cubicBezTo>
                  <a:close/>
                  <a:moveTo>
                    <a:pt x="12211" y="5400"/>
                  </a:moveTo>
                  <a:cubicBezTo>
                    <a:pt x="12150" y="5400"/>
                    <a:pt x="12077" y="5413"/>
                    <a:pt x="12004" y="5425"/>
                  </a:cubicBezTo>
                  <a:cubicBezTo>
                    <a:pt x="11979" y="5425"/>
                    <a:pt x="11955" y="5437"/>
                    <a:pt x="11931" y="5437"/>
                  </a:cubicBezTo>
                  <a:lnTo>
                    <a:pt x="11907" y="5449"/>
                  </a:lnTo>
                  <a:lnTo>
                    <a:pt x="12016" y="6227"/>
                  </a:lnTo>
                  <a:lnTo>
                    <a:pt x="12041" y="6227"/>
                  </a:lnTo>
                  <a:cubicBezTo>
                    <a:pt x="12138" y="6203"/>
                    <a:pt x="12235" y="6179"/>
                    <a:pt x="12320" y="6167"/>
                  </a:cubicBezTo>
                  <a:lnTo>
                    <a:pt x="12344" y="6167"/>
                  </a:lnTo>
                  <a:lnTo>
                    <a:pt x="12344" y="6143"/>
                  </a:lnTo>
                  <a:lnTo>
                    <a:pt x="12235" y="5413"/>
                  </a:lnTo>
                  <a:lnTo>
                    <a:pt x="12235" y="5400"/>
                  </a:lnTo>
                  <a:close/>
                  <a:moveTo>
                    <a:pt x="13573" y="6811"/>
                  </a:moveTo>
                  <a:lnTo>
                    <a:pt x="13536" y="6824"/>
                  </a:lnTo>
                  <a:cubicBezTo>
                    <a:pt x="13549" y="6848"/>
                    <a:pt x="13549" y="6884"/>
                    <a:pt x="13549" y="6908"/>
                  </a:cubicBezTo>
                  <a:lnTo>
                    <a:pt x="13585" y="6908"/>
                  </a:lnTo>
                  <a:cubicBezTo>
                    <a:pt x="13585" y="6872"/>
                    <a:pt x="13585" y="6835"/>
                    <a:pt x="13573" y="6811"/>
                  </a:cubicBezTo>
                  <a:close/>
                  <a:moveTo>
                    <a:pt x="12503" y="6276"/>
                  </a:moveTo>
                  <a:cubicBezTo>
                    <a:pt x="12552" y="6276"/>
                    <a:pt x="12588" y="6276"/>
                    <a:pt x="12636" y="6289"/>
                  </a:cubicBezTo>
                  <a:cubicBezTo>
                    <a:pt x="12977" y="6325"/>
                    <a:pt x="13244" y="6508"/>
                    <a:pt x="13415" y="6799"/>
                  </a:cubicBezTo>
                  <a:cubicBezTo>
                    <a:pt x="13415" y="6824"/>
                    <a:pt x="13427" y="6824"/>
                    <a:pt x="13439" y="6835"/>
                  </a:cubicBezTo>
                  <a:cubicBezTo>
                    <a:pt x="13451" y="6884"/>
                    <a:pt x="13451" y="6933"/>
                    <a:pt x="13439" y="6970"/>
                  </a:cubicBezTo>
                  <a:cubicBezTo>
                    <a:pt x="13427" y="7018"/>
                    <a:pt x="13415" y="7030"/>
                    <a:pt x="13379" y="7054"/>
                  </a:cubicBezTo>
                  <a:lnTo>
                    <a:pt x="13379" y="7043"/>
                  </a:lnTo>
                  <a:cubicBezTo>
                    <a:pt x="13379" y="7018"/>
                    <a:pt x="13366" y="7006"/>
                    <a:pt x="13354" y="6994"/>
                  </a:cubicBezTo>
                  <a:cubicBezTo>
                    <a:pt x="13064" y="6724"/>
                    <a:pt x="12765" y="6585"/>
                    <a:pt x="12459" y="6585"/>
                  </a:cubicBezTo>
                  <a:cubicBezTo>
                    <a:pt x="12393" y="6585"/>
                    <a:pt x="12327" y="6592"/>
                    <a:pt x="12260" y="6605"/>
                  </a:cubicBezTo>
                  <a:cubicBezTo>
                    <a:pt x="11749" y="6714"/>
                    <a:pt x="11444" y="6897"/>
                    <a:pt x="11311" y="7176"/>
                  </a:cubicBezTo>
                  <a:cubicBezTo>
                    <a:pt x="11262" y="7152"/>
                    <a:pt x="11214" y="7091"/>
                    <a:pt x="11189" y="7030"/>
                  </a:cubicBezTo>
                  <a:cubicBezTo>
                    <a:pt x="11165" y="6970"/>
                    <a:pt x="11177" y="6921"/>
                    <a:pt x="11201" y="6872"/>
                  </a:cubicBezTo>
                  <a:cubicBezTo>
                    <a:pt x="11530" y="6508"/>
                    <a:pt x="12052" y="6276"/>
                    <a:pt x="12503" y="6276"/>
                  </a:cubicBezTo>
                  <a:close/>
                  <a:moveTo>
                    <a:pt x="13123" y="6970"/>
                  </a:moveTo>
                  <a:lnTo>
                    <a:pt x="13135" y="7018"/>
                  </a:lnTo>
                  <a:cubicBezTo>
                    <a:pt x="13135" y="7067"/>
                    <a:pt x="13184" y="7127"/>
                    <a:pt x="13257" y="7152"/>
                  </a:cubicBezTo>
                  <a:cubicBezTo>
                    <a:pt x="13269" y="7164"/>
                    <a:pt x="13281" y="7164"/>
                    <a:pt x="13293" y="7164"/>
                  </a:cubicBezTo>
                  <a:lnTo>
                    <a:pt x="13317" y="7176"/>
                  </a:lnTo>
                  <a:lnTo>
                    <a:pt x="13306" y="7152"/>
                  </a:lnTo>
                  <a:cubicBezTo>
                    <a:pt x="13306" y="7127"/>
                    <a:pt x="13306" y="7116"/>
                    <a:pt x="13293" y="7103"/>
                  </a:cubicBezTo>
                  <a:lnTo>
                    <a:pt x="13281" y="7091"/>
                  </a:lnTo>
                  <a:lnTo>
                    <a:pt x="13257" y="7091"/>
                  </a:lnTo>
                  <a:lnTo>
                    <a:pt x="13160" y="6994"/>
                  </a:lnTo>
                  <a:lnTo>
                    <a:pt x="13123" y="6970"/>
                  </a:lnTo>
                  <a:close/>
                  <a:moveTo>
                    <a:pt x="11566" y="7067"/>
                  </a:moveTo>
                  <a:lnTo>
                    <a:pt x="11566" y="7067"/>
                  </a:lnTo>
                  <a:cubicBezTo>
                    <a:pt x="11554" y="7116"/>
                    <a:pt x="11542" y="7152"/>
                    <a:pt x="11506" y="7200"/>
                  </a:cubicBezTo>
                  <a:cubicBezTo>
                    <a:pt x="11493" y="7189"/>
                    <a:pt x="11481" y="7189"/>
                    <a:pt x="11469" y="7189"/>
                  </a:cubicBezTo>
                  <a:lnTo>
                    <a:pt x="11444" y="7189"/>
                  </a:lnTo>
                  <a:cubicBezTo>
                    <a:pt x="11481" y="7140"/>
                    <a:pt x="11517" y="7103"/>
                    <a:pt x="11566" y="7067"/>
                  </a:cubicBezTo>
                  <a:close/>
                  <a:moveTo>
                    <a:pt x="12494" y="6243"/>
                  </a:moveTo>
                  <a:cubicBezTo>
                    <a:pt x="12029" y="6243"/>
                    <a:pt x="11505" y="6477"/>
                    <a:pt x="11177" y="6848"/>
                  </a:cubicBezTo>
                  <a:cubicBezTo>
                    <a:pt x="11141" y="6908"/>
                    <a:pt x="11128" y="6981"/>
                    <a:pt x="11153" y="7043"/>
                  </a:cubicBezTo>
                  <a:cubicBezTo>
                    <a:pt x="11177" y="7116"/>
                    <a:pt x="11238" y="7189"/>
                    <a:pt x="11323" y="7213"/>
                  </a:cubicBezTo>
                  <a:lnTo>
                    <a:pt x="11335" y="7225"/>
                  </a:lnTo>
                  <a:lnTo>
                    <a:pt x="11335" y="7200"/>
                  </a:lnTo>
                  <a:cubicBezTo>
                    <a:pt x="11457" y="6933"/>
                    <a:pt x="11761" y="6751"/>
                    <a:pt x="12271" y="6641"/>
                  </a:cubicBezTo>
                  <a:cubicBezTo>
                    <a:pt x="12337" y="6627"/>
                    <a:pt x="12403" y="6620"/>
                    <a:pt x="12470" y="6620"/>
                  </a:cubicBezTo>
                  <a:cubicBezTo>
                    <a:pt x="12760" y="6620"/>
                    <a:pt x="13053" y="6751"/>
                    <a:pt x="13330" y="7018"/>
                  </a:cubicBezTo>
                  <a:cubicBezTo>
                    <a:pt x="13330" y="7030"/>
                    <a:pt x="13342" y="7030"/>
                    <a:pt x="13342" y="7043"/>
                  </a:cubicBezTo>
                  <a:lnTo>
                    <a:pt x="13342" y="7054"/>
                  </a:lnTo>
                  <a:cubicBezTo>
                    <a:pt x="13354" y="7067"/>
                    <a:pt x="13354" y="7079"/>
                    <a:pt x="13366" y="7091"/>
                  </a:cubicBezTo>
                  <a:lnTo>
                    <a:pt x="13379" y="7103"/>
                  </a:lnTo>
                  <a:lnTo>
                    <a:pt x="13390" y="7091"/>
                  </a:lnTo>
                  <a:cubicBezTo>
                    <a:pt x="13427" y="7067"/>
                    <a:pt x="13463" y="7043"/>
                    <a:pt x="13476" y="6981"/>
                  </a:cubicBezTo>
                  <a:cubicBezTo>
                    <a:pt x="13487" y="6933"/>
                    <a:pt x="13487" y="6872"/>
                    <a:pt x="13476" y="6824"/>
                  </a:cubicBezTo>
                  <a:lnTo>
                    <a:pt x="13476" y="6811"/>
                  </a:lnTo>
                  <a:lnTo>
                    <a:pt x="13463" y="6811"/>
                  </a:lnTo>
                  <a:lnTo>
                    <a:pt x="13439" y="6787"/>
                  </a:lnTo>
                  <a:cubicBezTo>
                    <a:pt x="13269" y="6471"/>
                    <a:pt x="12989" y="6289"/>
                    <a:pt x="12649" y="6252"/>
                  </a:cubicBezTo>
                  <a:cubicBezTo>
                    <a:pt x="12598" y="6246"/>
                    <a:pt x="12546" y="6243"/>
                    <a:pt x="12494" y="6243"/>
                  </a:cubicBezTo>
                  <a:close/>
                  <a:moveTo>
                    <a:pt x="11590" y="6994"/>
                  </a:moveTo>
                  <a:lnTo>
                    <a:pt x="11566" y="7018"/>
                  </a:lnTo>
                  <a:cubicBezTo>
                    <a:pt x="11493" y="7067"/>
                    <a:pt x="11444" y="7140"/>
                    <a:pt x="11396" y="7200"/>
                  </a:cubicBezTo>
                  <a:lnTo>
                    <a:pt x="11384" y="7237"/>
                  </a:lnTo>
                  <a:lnTo>
                    <a:pt x="11408" y="7237"/>
                  </a:lnTo>
                  <a:cubicBezTo>
                    <a:pt x="11433" y="7225"/>
                    <a:pt x="11444" y="7225"/>
                    <a:pt x="11457" y="7225"/>
                  </a:cubicBezTo>
                  <a:cubicBezTo>
                    <a:pt x="11469" y="7225"/>
                    <a:pt x="11481" y="7225"/>
                    <a:pt x="11493" y="7237"/>
                  </a:cubicBezTo>
                  <a:lnTo>
                    <a:pt x="11506" y="7249"/>
                  </a:lnTo>
                  <a:lnTo>
                    <a:pt x="11517" y="7237"/>
                  </a:lnTo>
                  <a:cubicBezTo>
                    <a:pt x="11579" y="7176"/>
                    <a:pt x="11603" y="7091"/>
                    <a:pt x="11590" y="7030"/>
                  </a:cubicBezTo>
                  <a:lnTo>
                    <a:pt x="11590" y="6994"/>
                  </a:lnTo>
                  <a:close/>
                  <a:moveTo>
                    <a:pt x="11068" y="6872"/>
                  </a:moveTo>
                  <a:cubicBezTo>
                    <a:pt x="11019" y="6970"/>
                    <a:pt x="11044" y="7091"/>
                    <a:pt x="11117" y="7189"/>
                  </a:cubicBezTo>
                  <a:cubicBezTo>
                    <a:pt x="11153" y="7225"/>
                    <a:pt x="11201" y="7273"/>
                    <a:pt x="11262" y="7310"/>
                  </a:cubicBezTo>
                  <a:cubicBezTo>
                    <a:pt x="11214" y="7298"/>
                    <a:pt x="11153" y="7273"/>
                    <a:pt x="11104" y="7237"/>
                  </a:cubicBezTo>
                  <a:cubicBezTo>
                    <a:pt x="11031" y="7164"/>
                    <a:pt x="10995" y="7103"/>
                    <a:pt x="10995" y="7030"/>
                  </a:cubicBezTo>
                  <a:cubicBezTo>
                    <a:pt x="10995" y="6970"/>
                    <a:pt x="11019" y="6921"/>
                    <a:pt x="11068" y="6872"/>
                  </a:cubicBezTo>
                  <a:close/>
                  <a:moveTo>
                    <a:pt x="11225" y="6702"/>
                  </a:moveTo>
                  <a:lnTo>
                    <a:pt x="11128" y="6775"/>
                  </a:lnTo>
                  <a:cubicBezTo>
                    <a:pt x="11019" y="6835"/>
                    <a:pt x="10958" y="6933"/>
                    <a:pt x="10958" y="7030"/>
                  </a:cubicBezTo>
                  <a:cubicBezTo>
                    <a:pt x="10958" y="7103"/>
                    <a:pt x="10995" y="7189"/>
                    <a:pt x="11080" y="7262"/>
                  </a:cubicBezTo>
                  <a:cubicBezTo>
                    <a:pt x="11141" y="7322"/>
                    <a:pt x="11214" y="7346"/>
                    <a:pt x="11287" y="7346"/>
                  </a:cubicBezTo>
                  <a:cubicBezTo>
                    <a:pt x="11311" y="7346"/>
                    <a:pt x="11335" y="7346"/>
                    <a:pt x="11360" y="7335"/>
                  </a:cubicBezTo>
                  <a:lnTo>
                    <a:pt x="11433" y="7322"/>
                  </a:lnTo>
                  <a:lnTo>
                    <a:pt x="11347" y="7310"/>
                  </a:lnTo>
                  <a:cubicBezTo>
                    <a:pt x="11262" y="7286"/>
                    <a:pt x="11189" y="7213"/>
                    <a:pt x="11141" y="7164"/>
                  </a:cubicBezTo>
                  <a:cubicBezTo>
                    <a:pt x="11080" y="7079"/>
                    <a:pt x="11055" y="6970"/>
                    <a:pt x="11104" y="6884"/>
                  </a:cubicBezTo>
                  <a:lnTo>
                    <a:pt x="11104" y="6872"/>
                  </a:lnTo>
                  <a:lnTo>
                    <a:pt x="11104" y="6860"/>
                  </a:lnTo>
                  <a:cubicBezTo>
                    <a:pt x="11117" y="6835"/>
                    <a:pt x="11128" y="6811"/>
                    <a:pt x="11153" y="6799"/>
                  </a:cubicBezTo>
                  <a:lnTo>
                    <a:pt x="11225" y="6702"/>
                  </a:lnTo>
                  <a:close/>
                  <a:moveTo>
                    <a:pt x="12393" y="6751"/>
                  </a:moveTo>
                  <a:lnTo>
                    <a:pt x="12393" y="6775"/>
                  </a:lnTo>
                  <a:cubicBezTo>
                    <a:pt x="12406" y="6835"/>
                    <a:pt x="12406" y="6897"/>
                    <a:pt x="12417" y="6945"/>
                  </a:cubicBezTo>
                  <a:cubicBezTo>
                    <a:pt x="12454" y="7213"/>
                    <a:pt x="12490" y="7468"/>
                    <a:pt x="12527" y="7724"/>
                  </a:cubicBezTo>
                  <a:lnTo>
                    <a:pt x="12527" y="7748"/>
                  </a:lnTo>
                  <a:cubicBezTo>
                    <a:pt x="12430" y="7760"/>
                    <a:pt x="12344" y="7772"/>
                    <a:pt x="12260" y="7797"/>
                  </a:cubicBezTo>
                  <a:lnTo>
                    <a:pt x="12235" y="7602"/>
                  </a:lnTo>
                  <a:lnTo>
                    <a:pt x="12125" y="6799"/>
                  </a:lnTo>
                  <a:cubicBezTo>
                    <a:pt x="12162" y="6787"/>
                    <a:pt x="12211" y="6775"/>
                    <a:pt x="12247" y="6775"/>
                  </a:cubicBezTo>
                  <a:cubicBezTo>
                    <a:pt x="12296" y="6762"/>
                    <a:pt x="12344" y="6751"/>
                    <a:pt x="12393" y="6751"/>
                  </a:cubicBezTo>
                  <a:close/>
                  <a:moveTo>
                    <a:pt x="12406" y="6714"/>
                  </a:moveTo>
                  <a:cubicBezTo>
                    <a:pt x="12344" y="6714"/>
                    <a:pt x="12296" y="6726"/>
                    <a:pt x="12235" y="6738"/>
                  </a:cubicBezTo>
                  <a:cubicBezTo>
                    <a:pt x="12198" y="6751"/>
                    <a:pt x="12150" y="6751"/>
                    <a:pt x="12101" y="6762"/>
                  </a:cubicBezTo>
                  <a:lnTo>
                    <a:pt x="12089" y="6775"/>
                  </a:lnTo>
                  <a:lnTo>
                    <a:pt x="12089" y="6787"/>
                  </a:lnTo>
                  <a:cubicBezTo>
                    <a:pt x="12125" y="7067"/>
                    <a:pt x="12162" y="7335"/>
                    <a:pt x="12198" y="7614"/>
                  </a:cubicBezTo>
                  <a:lnTo>
                    <a:pt x="12223" y="7845"/>
                  </a:lnTo>
                  <a:lnTo>
                    <a:pt x="12247" y="7833"/>
                  </a:lnTo>
                  <a:cubicBezTo>
                    <a:pt x="12344" y="7808"/>
                    <a:pt x="12442" y="7797"/>
                    <a:pt x="12552" y="7784"/>
                  </a:cubicBezTo>
                  <a:lnTo>
                    <a:pt x="12563" y="7784"/>
                  </a:lnTo>
                  <a:lnTo>
                    <a:pt x="12552" y="7724"/>
                  </a:lnTo>
                  <a:cubicBezTo>
                    <a:pt x="12527" y="7468"/>
                    <a:pt x="12490" y="7200"/>
                    <a:pt x="12454" y="6945"/>
                  </a:cubicBezTo>
                  <a:cubicBezTo>
                    <a:pt x="12442" y="6884"/>
                    <a:pt x="12442" y="6824"/>
                    <a:pt x="12430" y="6775"/>
                  </a:cubicBezTo>
                  <a:lnTo>
                    <a:pt x="12417" y="6714"/>
                  </a:lnTo>
                  <a:close/>
                  <a:moveTo>
                    <a:pt x="13415" y="8635"/>
                  </a:moveTo>
                  <a:cubicBezTo>
                    <a:pt x="13427" y="8648"/>
                    <a:pt x="13439" y="8660"/>
                    <a:pt x="13451" y="8660"/>
                  </a:cubicBezTo>
                  <a:cubicBezTo>
                    <a:pt x="13458" y="8674"/>
                    <a:pt x="13470" y="8680"/>
                    <a:pt x="13483" y="8680"/>
                  </a:cubicBezTo>
                  <a:cubicBezTo>
                    <a:pt x="13492" y="8680"/>
                    <a:pt x="13502" y="8677"/>
                    <a:pt x="13512" y="8672"/>
                  </a:cubicBezTo>
                  <a:cubicBezTo>
                    <a:pt x="13532" y="8680"/>
                    <a:pt x="13554" y="8684"/>
                    <a:pt x="13575" y="8684"/>
                  </a:cubicBezTo>
                  <a:cubicBezTo>
                    <a:pt x="13619" y="8684"/>
                    <a:pt x="13662" y="8668"/>
                    <a:pt x="13695" y="8635"/>
                  </a:cubicBezTo>
                  <a:lnTo>
                    <a:pt x="13695" y="8635"/>
                  </a:lnTo>
                  <a:cubicBezTo>
                    <a:pt x="13682" y="8648"/>
                    <a:pt x="13682" y="8660"/>
                    <a:pt x="13670" y="8660"/>
                  </a:cubicBezTo>
                  <a:cubicBezTo>
                    <a:pt x="13597" y="8697"/>
                    <a:pt x="13536" y="8708"/>
                    <a:pt x="13487" y="8708"/>
                  </a:cubicBezTo>
                  <a:cubicBezTo>
                    <a:pt x="13451" y="8697"/>
                    <a:pt x="13427" y="8672"/>
                    <a:pt x="13415" y="8635"/>
                  </a:cubicBezTo>
                  <a:close/>
                  <a:moveTo>
                    <a:pt x="13768" y="8356"/>
                  </a:moveTo>
                  <a:lnTo>
                    <a:pt x="13743" y="8478"/>
                  </a:lnTo>
                  <a:cubicBezTo>
                    <a:pt x="13743" y="8526"/>
                    <a:pt x="13731" y="8551"/>
                    <a:pt x="13706" y="8587"/>
                  </a:cubicBezTo>
                  <a:cubicBezTo>
                    <a:pt x="13671" y="8622"/>
                    <a:pt x="13616" y="8645"/>
                    <a:pt x="13565" y="8645"/>
                  </a:cubicBezTo>
                  <a:cubicBezTo>
                    <a:pt x="13546" y="8645"/>
                    <a:pt x="13528" y="8642"/>
                    <a:pt x="13512" y="8635"/>
                  </a:cubicBezTo>
                  <a:lnTo>
                    <a:pt x="13500" y="8635"/>
                  </a:lnTo>
                  <a:cubicBezTo>
                    <a:pt x="13494" y="8642"/>
                    <a:pt x="13488" y="8645"/>
                    <a:pt x="13482" y="8645"/>
                  </a:cubicBezTo>
                  <a:cubicBezTo>
                    <a:pt x="13476" y="8645"/>
                    <a:pt x="13469" y="8642"/>
                    <a:pt x="13463" y="8635"/>
                  </a:cubicBezTo>
                  <a:cubicBezTo>
                    <a:pt x="13439" y="8624"/>
                    <a:pt x="13415" y="8599"/>
                    <a:pt x="13390" y="8587"/>
                  </a:cubicBezTo>
                  <a:lnTo>
                    <a:pt x="13342" y="8562"/>
                  </a:lnTo>
                  <a:lnTo>
                    <a:pt x="13354" y="8599"/>
                  </a:lnTo>
                  <a:cubicBezTo>
                    <a:pt x="13379" y="8672"/>
                    <a:pt x="13415" y="8721"/>
                    <a:pt x="13476" y="8733"/>
                  </a:cubicBezTo>
                  <a:cubicBezTo>
                    <a:pt x="13487" y="8745"/>
                    <a:pt x="13512" y="8745"/>
                    <a:pt x="13524" y="8745"/>
                  </a:cubicBezTo>
                  <a:cubicBezTo>
                    <a:pt x="13585" y="8745"/>
                    <a:pt x="13646" y="8708"/>
                    <a:pt x="13682" y="8697"/>
                  </a:cubicBezTo>
                  <a:cubicBezTo>
                    <a:pt x="13755" y="8660"/>
                    <a:pt x="13792" y="8575"/>
                    <a:pt x="13779" y="8478"/>
                  </a:cubicBezTo>
                  <a:lnTo>
                    <a:pt x="13768" y="8356"/>
                  </a:lnTo>
                  <a:close/>
                  <a:moveTo>
                    <a:pt x="12685" y="7894"/>
                  </a:moveTo>
                  <a:cubicBezTo>
                    <a:pt x="12965" y="7894"/>
                    <a:pt x="13354" y="7979"/>
                    <a:pt x="13622" y="8368"/>
                  </a:cubicBezTo>
                  <a:cubicBezTo>
                    <a:pt x="13633" y="8380"/>
                    <a:pt x="13646" y="8380"/>
                    <a:pt x="13646" y="8392"/>
                  </a:cubicBezTo>
                  <a:cubicBezTo>
                    <a:pt x="13658" y="8429"/>
                    <a:pt x="13658" y="8465"/>
                    <a:pt x="13646" y="8489"/>
                  </a:cubicBezTo>
                  <a:cubicBezTo>
                    <a:pt x="13633" y="8514"/>
                    <a:pt x="13622" y="8538"/>
                    <a:pt x="13597" y="8538"/>
                  </a:cubicBezTo>
                  <a:cubicBezTo>
                    <a:pt x="13591" y="8544"/>
                    <a:pt x="13582" y="8547"/>
                    <a:pt x="13571" y="8547"/>
                  </a:cubicBezTo>
                  <a:cubicBezTo>
                    <a:pt x="13560" y="8547"/>
                    <a:pt x="13548" y="8544"/>
                    <a:pt x="13536" y="8538"/>
                  </a:cubicBezTo>
                  <a:lnTo>
                    <a:pt x="13524" y="8526"/>
                  </a:lnTo>
                  <a:cubicBezTo>
                    <a:pt x="13249" y="8329"/>
                    <a:pt x="12932" y="8234"/>
                    <a:pt x="12618" y="8234"/>
                  </a:cubicBezTo>
                  <a:cubicBezTo>
                    <a:pt x="12196" y="8234"/>
                    <a:pt x="11781" y="8405"/>
                    <a:pt x="11481" y="8733"/>
                  </a:cubicBezTo>
                  <a:cubicBezTo>
                    <a:pt x="11469" y="8733"/>
                    <a:pt x="11469" y="8745"/>
                    <a:pt x="11469" y="8745"/>
                  </a:cubicBezTo>
                  <a:lnTo>
                    <a:pt x="11457" y="8757"/>
                  </a:lnTo>
                  <a:lnTo>
                    <a:pt x="11433" y="8781"/>
                  </a:lnTo>
                  <a:cubicBezTo>
                    <a:pt x="11408" y="8770"/>
                    <a:pt x="11347" y="8684"/>
                    <a:pt x="11347" y="8660"/>
                  </a:cubicBezTo>
                  <a:cubicBezTo>
                    <a:pt x="11335" y="8611"/>
                    <a:pt x="11347" y="8551"/>
                    <a:pt x="11371" y="8502"/>
                  </a:cubicBezTo>
                  <a:lnTo>
                    <a:pt x="11371" y="8489"/>
                  </a:lnTo>
                  <a:cubicBezTo>
                    <a:pt x="11579" y="8270"/>
                    <a:pt x="11846" y="8089"/>
                    <a:pt x="12138" y="7991"/>
                  </a:cubicBezTo>
                  <a:lnTo>
                    <a:pt x="12138" y="8003"/>
                  </a:lnTo>
                  <a:lnTo>
                    <a:pt x="12162" y="7979"/>
                  </a:lnTo>
                  <a:cubicBezTo>
                    <a:pt x="12308" y="7930"/>
                    <a:pt x="12454" y="7906"/>
                    <a:pt x="12600" y="7894"/>
                  </a:cubicBezTo>
                  <a:close/>
                  <a:moveTo>
                    <a:pt x="12701" y="7856"/>
                  </a:moveTo>
                  <a:cubicBezTo>
                    <a:pt x="12684" y="7856"/>
                    <a:pt x="12666" y="7856"/>
                    <a:pt x="12649" y="7857"/>
                  </a:cubicBezTo>
                  <a:lnTo>
                    <a:pt x="12600" y="7857"/>
                  </a:lnTo>
                  <a:cubicBezTo>
                    <a:pt x="12454" y="7870"/>
                    <a:pt x="12308" y="7894"/>
                    <a:pt x="12162" y="7943"/>
                  </a:cubicBezTo>
                  <a:lnTo>
                    <a:pt x="12150" y="7943"/>
                  </a:lnTo>
                  <a:lnTo>
                    <a:pt x="12150" y="7954"/>
                  </a:lnTo>
                  <a:cubicBezTo>
                    <a:pt x="11834" y="8052"/>
                    <a:pt x="11554" y="8246"/>
                    <a:pt x="11347" y="8478"/>
                  </a:cubicBezTo>
                  <a:cubicBezTo>
                    <a:pt x="11311" y="8538"/>
                    <a:pt x="11298" y="8599"/>
                    <a:pt x="11311" y="8672"/>
                  </a:cubicBezTo>
                  <a:cubicBezTo>
                    <a:pt x="11323" y="8697"/>
                    <a:pt x="11384" y="8818"/>
                    <a:pt x="11444" y="8818"/>
                  </a:cubicBezTo>
                  <a:lnTo>
                    <a:pt x="11457" y="8806"/>
                  </a:lnTo>
                  <a:lnTo>
                    <a:pt x="11469" y="8806"/>
                  </a:lnTo>
                  <a:lnTo>
                    <a:pt x="11469" y="8794"/>
                  </a:lnTo>
                  <a:cubicBezTo>
                    <a:pt x="11469" y="8794"/>
                    <a:pt x="11481" y="8794"/>
                    <a:pt x="11481" y="8781"/>
                  </a:cubicBezTo>
                  <a:lnTo>
                    <a:pt x="11493" y="8770"/>
                  </a:lnTo>
                  <a:cubicBezTo>
                    <a:pt x="11493" y="8770"/>
                    <a:pt x="11493" y="8757"/>
                    <a:pt x="11506" y="8757"/>
                  </a:cubicBezTo>
                  <a:cubicBezTo>
                    <a:pt x="11796" y="8439"/>
                    <a:pt x="12201" y="8274"/>
                    <a:pt x="12612" y="8274"/>
                  </a:cubicBezTo>
                  <a:cubicBezTo>
                    <a:pt x="12924" y="8274"/>
                    <a:pt x="13239" y="8369"/>
                    <a:pt x="13512" y="8562"/>
                  </a:cubicBezTo>
                  <a:lnTo>
                    <a:pt x="13524" y="8575"/>
                  </a:lnTo>
                  <a:cubicBezTo>
                    <a:pt x="13537" y="8581"/>
                    <a:pt x="13552" y="8584"/>
                    <a:pt x="13567" y="8584"/>
                  </a:cubicBezTo>
                  <a:cubicBezTo>
                    <a:pt x="13582" y="8584"/>
                    <a:pt x="13597" y="8581"/>
                    <a:pt x="13609" y="8575"/>
                  </a:cubicBezTo>
                  <a:cubicBezTo>
                    <a:pt x="13646" y="8562"/>
                    <a:pt x="13670" y="8538"/>
                    <a:pt x="13682" y="8502"/>
                  </a:cubicBezTo>
                  <a:cubicBezTo>
                    <a:pt x="13695" y="8453"/>
                    <a:pt x="13695" y="8405"/>
                    <a:pt x="13682" y="8380"/>
                  </a:cubicBezTo>
                  <a:lnTo>
                    <a:pt x="13682" y="8368"/>
                  </a:lnTo>
                  <a:lnTo>
                    <a:pt x="13670" y="8368"/>
                  </a:lnTo>
                  <a:cubicBezTo>
                    <a:pt x="13670" y="8356"/>
                    <a:pt x="13658" y="8356"/>
                    <a:pt x="13658" y="8343"/>
                  </a:cubicBezTo>
                  <a:cubicBezTo>
                    <a:pt x="13371" y="7953"/>
                    <a:pt x="12998" y="7856"/>
                    <a:pt x="12701" y="7856"/>
                  </a:cubicBezTo>
                  <a:close/>
                  <a:moveTo>
                    <a:pt x="11225" y="8551"/>
                  </a:moveTo>
                  <a:cubicBezTo>
                    <a:pt x="11201" y="8648"/>
                    <a:pt x="11225" y="8745"/>
                    <a:pt x="11287" y="8818"/>
                  </a:cubicBezTo>
                  <a:cubicBezTo>
                    <a:pt x="11327" y="8879"/>
                    <a:pt x="11376" y="8906"/>
                    <a:pt x="11427" y="8906"/>
                  </a:cubicBezTo>
                  <a:cubicBezTo>
                    <a:pt x="11437" y="8906"/>
                    <a:pt x="11447" y="8905"/>
                    <a:pt x="11457" y="8903"/>
                  </a:cubicBezTo>
                  <a:cubicBezTo>
                    <a:pt x="11517" y="8903"/>
                    <a:pt x="11566" y="8867"/>
                    <a:pt x="11579" y="8806"/>
                  </a:cubicBezTo>
                  <a:cubicBezTo>
                    <a:pt x="11603" y="8794"/>
                    <a:pt x="11615" y="8770"/>
                    <a:pt x="11639" y="8745"/>
                  </a:cubicBezTo>
                  <a:lnTo>
                    <a:pt x="11639" y="8745"/>
                  </a:lnTo>
                  <a:cubicBezTo>
                    <a:pt x="11627" y="8806"/>
                    <a:pt x="11603" y="8843"/>
                    <a:pt x="11554" y="8879"/>
                  </a:cubicBezTo>
                  <a:cubicBezTo>
                    <a:pt x="11508" y="8908"/>
                    <a:pt x="11461" y="8923"/>
                    <a:pt x="11416" y="8923"/>
                  </a:cubicBezTo>
                  <a:cubicBezTo>
                    <a:pt x="11367" y="8923"/>
                    <a:pt x="11319" y="8905"/>
                    <a:pt x="11274" y="8867"/>
                  </a:cubicBezTo>
                  <a:cubicBezTo>
                    <a:pt x="11201" y="8806"/>
                    <a:pt x="11128" y="8697"/>
                    <a:pt x="11189" y="8599"/>
                  </a:cubicBezTo>
                  <a:cubicBezTo>
                    <a:pt x="11201" y="8575"/>
                    <a:pt x="11214" y="8562"/>
                    <a:pt x="11225" y="8551"/>
                  </a:cubicBezTo>
                  <a:close/>
                  <a:moveTo>
                    <a:pt x="11311" y="8441"/>
                  </a:moveTo>
                  <a:lnTo>
                    <a:pt x="11250" y="8478"/>
                  </a:lnTo>
                  <a:cubicBezTo>
                    <a:pt x="11214" y="8514"/>
                    <a:pt x="11189" y="8538"/>
                    <a:pt x="11165" y="8575"/>
                  </a:cubicBezTo>
                  <a:cubicBezTo>
                    <a:pt x="11092" y="8697"/>
                    <a:pt x="11165" y="8830"/>
                    <a:pt x="11250" y="8903"/>
                  </a:cubicBezTo>
                  <a:cubicBezTo>
                    <a:pt x="11298" y="8940"/>
                    <a:pt x="11360" y="8951"/>
                    <a:pt x="11420" y="8951"/>
                  </a:cubicBezTo>
                  <a:cubicBezTo>
                    <a:pt x="11469" y="8951"/>
                    <a:pt x="11517" y="8940"/>
                    <a:pt x="11566" y="8903"/>
                  </a:cubicBezTo>
                  <a:cubicBezTo>
                    <a:pt x="11639" y="8867"/>
                    <a:pt x="11676" y="8794"/>
                    <a:pt x="11688" y="8708"/>
                  </a:cubicBezTo>
                  <a:lnTo>
                    <a:pt x="11688" y="8660"/>
                  </a:lnTo>
                  <a:lnTo>
                    <a:pt x="11652" y="8697"/>
                  </a:lnTo>
                  <a:cubicBezTo>
                    <a:pt x="11615" y="8721"/>
                    <a:pt x="11579" y="8757"/>
                    <a:pt x="11542" y="8794"/>
                  </a:cubicBezTo>
                  <a:cubicBezTo>
                    <a:pt x="11530" y="8843"/>
                    <a:pt x="11506" y="8867"/>
                    <a:pt x="11457" y="8879"/>
                  </a:cubicBezTo>
                  <a:cubicBezTo>
                    <a:pt x="11384" y="8879"/>
                    <a:pt x="11335" y="8830"/>
                    <a:pt x="11311" y="8806"/>
                  </a:cubicBezTo>
                  <a:cubicBezTo>
                    <a:pt x="11250" y="8721"/>
                    <a:pt x="11225" y="8599"/>
                    <a:pt x="11274" y="8502"/>
                  </a:cubicBezTo>
                  <a:lnTo>
                    <a:pt x="11311" y="8441"/>
                  </a:lnTo>
                  <a:close/>
                  <a:moveTo>
                    <a:pt x="12612" y="8380"/>
                  </a:moveTo>
                  <a:cubicBezTo>
                    <a:pt x="12649" y="8697"/>
                    <a:pt x="12685" y="9000"/>
                    <a:pt x="12722" y="9305"/>
                  </a:cubicBezTo>
                  <a:cubicBezTo>
                    <a:pt x="12636" y="9316"/>
                    <a:pt x="12552" y="9341"/>
                    <a:pt x="12466" y="9365"/>
                  </a:cubicBezTo>
                  <a:cubicBezTo>
                    <a:pt x="12417" y="9049"/>
                    <a:pt x="12381" y="8721"/>
                    <a:pt x="12333" y="8405"/>
                  </a:cubicBezTo>
                  <a:cubicBezTo>
                    <a:pt x="12417" y="8392"/>
                    <a:pt x="12515" y="8380"/>
                    <a:pt x="12612" y="8380"/>
                  </a:cubicBezTo>
                  <a:close/>
                  <a:moveTo>
                    <a:pt x="12536" y="8351"/>
                  </a:moveTo>
                  <a:cubicBezTo>
                    <a:pt x="12457" y="8351"/>
                    <a:pt x="12379" y="8363"/>
                    <a:pt x="12308" y="8380"/>
                  </a:cubicBezTo>
                  <a:lnTo>
                    <a:pt x="12296" y="8380"/>
                  </a:lnTo>
                  <a:lnTo>
                    <a:pt x="12296" y="8392"/>
                  </a:lnTo>
                  <a:cubicBezTo>
                    <a:pt x="12344" y="8721"/>
                    <a:pt x="12381" y="9061"/>
                    <a:pt x="12430" y="9389"/>
                  </a:cubicBezTo>
                  <a:lnTo>
                    <a:pt x="12430" y="9402"/>
                  </a:lnTo>
                  <a:lnTo>
                    <a:pt x="12454" y="9402"/>
                  </a:lnTo>
                  <a:cubicBezTo>
                    <a:pt x="12552" y="9378"/>
                    <a:pt x="12649" y="9353"/>
                    <a:pt x="12746" y="9341"/>
                  </a:cubicBezTo>
                  <a:lnTo>
                    <a:pt x="12758" y="9329"/>
                  </a:lnTo>
                  <a:lnTo>
                    <a:pt x="12758" y="9316"/>
                  </a:lnTo>
                  <a:cubicBezTo>
                    <a:pt x="12722" y="9000"/>
                    <a:pt x="12685" y="8684"/>
                    <a:pt x="12636" y="8368"/>
                  </a:cubicBezTo>
                  <a:lnTo>
                    <a:pt x="12636" y="8356"/>
                  </a:lnTo>
                  <a:lnTo>
                    <a:pt x="12625" y="8356"/>
                  </a:lnTo>
                  <a:cubicBezTo>
                    <a:pt x="12595" y="8353"/>
                    <a:pt x="12565" y="8351"/>
                    <a:pt x="12536" y="8351"/>
                  </a:cubicBezTo>
                  <a:close/>
                  <a:moveTo>
                    <a:pt x="14011" y="10083"/>
                  </a:moveTo>
                  <a:cubicBezTo>
                    <a:pt x="14011" y="10119"/>
                    <a:pt x="13987" y="10156"/>
                    <a:pt x="13950" y="10180"/>
                  </a:cubicBezTo>
                  <a:cubicBezTo>
                    <a:pt x="13921" y="10209"/>
                    <a:pt x="13889" y="10221"/>
                    <a:pt x="13857" y="10221"/>
                  </a:cubicBezTo>
                  <a:cubicBezTo>
                    <a:pt x="13834" y="10221"/>
                    <a:pt x="13812" y="10215"/>
                    <a:pt x="13792" y="10205"/>
                  </a:cubicBezTo>
                  <a:cubicBezTo>
                    <a:pt x="13755" y="10192"/>
                    <a:pt x="13731" y="10168"/>
                    <a:pt x="13731" y="10132"/>
                  </a:cubicBezTo>
                  <a:lnTo>
                    <a:pt x="13731" y="10132"/>
                  </a:lnTo>
                  <a:lnTo>
                    <a:pt x="13743" y="10143"/>
                  </a:lnTo>
                  <a:cubicBezTo>
                    <a:pt x="13755" y="10180"/>
                    <a:pt x="13792" y="10205"/>
                    <a:pt x="13828" y="10205"/>
                  </a:cubicBezTo>
                  <a:cubicBezTo>
                    <a:pt x="13836" y="10207"/>
                    <a:pt x="13845" y="10208"/>
                    <a:pt x="13853" y="10208"/>
                  </a:cubicBezTo>
                  <a:cubicBezTo>
                    <a:pt x="13896" y="10208"/>
                    <a:pt x="13944" y="10184"/>
                    <a:pt x="13974" y="10143"/>
                  </a:cubicBezTo>
                  <a:cubicBezTo>
                    <a:pt x="13987" y="10132"/>
                    <a:pt x="13998" y="10107"/>
                    <a:pt x="14011" y="10083"/>
                  </a:cubicBezTo>
                  <a:close/>
                  <a:moveTo>
                    <a:pt x="14023" y="9900"/>
                  </a:moveTo>
                  <a:lnTo>
                    <a:pt x="14011" y="9986"/>
                  </a:lnTo>
                  <a:cubicBezTo>
                    <a:pt x="14011" y="10034"/>
                    <a:pt x="13987" y="10083"/>
                    <a:pt x="13950" y="10119"/>
                  </a:cubicBezTo>
                  <a:cubicBezTo>
                    <a:pt x="13920" y="10149"/>
                    <a:pt x="13882" y="10171"/>
                    <a:pt x="13849" y="10171"/>
                  </a:cubicBezTo>
                  <a:cubicBezTo>
                    <a:pt x="13842" y="10171"/>
                    <a:pt x="13835" y="10170"/>
                    <a:pt x="13828" y="10168"/>
                  </a:cubicBezTo>
                  <a:cubicBezTo>
                    <a:pt x="13804" y="10168"/>
                    <a:pt x="13779" y="10156"/>
                    <a:pt x="13779" y="10132"/>
                  </a:cubicBezTo>
                  <a:lnTo>
                    <a:pt x="13768" y="10119"/>
                  </a:lnTo>
                  <a:lnTo>
                    <a:pt x="13719" y="10070"/>
                  </a:lnTo>
                  <a:lnTo>
                    <a:pt x="13682" y="10046"/>
                  </a:lnTo>
                  <a:lnTo>
                    <a:pt x="13682" y="10083"/>
                  </a:lnTo>
                  <a:cubicBezTo>
                    <a:pt x="13682" y="10156"/>
                    <a:pt x="13719" y="10216"/>
                    <a:pt x="13779" y="10241"/>
                  </a:cubicBezTo>
                  <a:cubicBezTo>
                    <a:pt x="13804" y="10253"/>
                    <a:pt x="13828" y="10253"/>
                    <a:pt x="13852" y="10253"/>
                  </a:cubicBezTo>
                  <a:cubicBezTo>
                    <a:pt x="13901" y="10253"/>
                    <a:pt x="13938" y="10241"/>
                    <a:pt x="13974" y="10205"/>
                  </a:cubicBezTo>
                  <a:cubicBezTo>
                    <a:pt x="14047" y="10156"/>
                    <a:pt x="14071" y="10070"/>
                    <a:pt x="14047" y="9986"/>
                  </a:cubicBezTo>
                  <a:lnTo>
                    <a:pt x="14023" y="9900"/>
                  </a:lnTo>
                  <a:close/>
                  <a:moveTo>
                    <a:pt x="12983" y="9418"/>
                  </a:moveTo>
                  <a:cubicBezTo>
                    <a:pt x="13348" y="9418"/>
                    <a:pt x="13707" y="9557"/>
                    <a:pt x="13914" y="9937"/>
                  </a:cubicBezTo>
                  <a:cubicBezTo>
                    <a:pt x="13925" y="9973"/>
                    <a:pt x="13914" y="9997"/>
                    <a:pt x="13901" y="10022"/>
                  </a:cubicBezTo>
                  <a:cubicBezTo>
                    <a:pt x="13901" y="10034"/>
                    <a:pt x="13889" y="10059"/>
                    <a:pt x="13865" y="10070"/>
                  </a:cubicBezTo>
                  <a:cubicBezTo>
                    <a:pt x="13655" y="9856"/>
                    <a:pt x="13365" y="9769"/>
                    <a:pt x="13060" y="9769"/>
                  </a:cubicBezTo>
                  <a:cubicBezTo>
                    <a:pt x="12586" y="9769"/>
                    <a:pt x="12076" y="9979"/>
                    <a:pt x="11773" y="10253"/>
                  </a:cubicBezTo>
                  <a:cubicBezTo>
                    <a:pt x="11773" y="10253"/>
                    <a:pt x="11761" y="10253"/>
                    <a:pt x="11761" y="10265"/>
                  </a:cubicBezTo>
                  <a:lnTo>
                    <a:pt x="11749" y="10265"/>
                  </a:lnTo>
                  <a:lnTo>
                    <a:pt x="11749" y="10278"/>
                  </a:lnTo>
                  <a:cubicBezTo>
                    <a:pt x="11736" y="10289"/>
                    <a:pt x="11725" y="10289"/>
                    <a:pt x="11725" y="10289"/>
                  </a:cubicBezTo>
                  <a:cubicBezTo>
                    <a:pt x="11700" y="10278"/>
                    <a:pt x="11688" y="10265"/>
                    <a:pt x="11676" y="10229"/>
                  </a:cubicBezTo>
                  <a:cubicBezTo>
                    <a:pt x="11652" y="10180"/>
                    <a:pt x="11627" y="10119"/>
                    <a:pt x="11639" y="10046"/>
                  </a:cubicBezTo>
                  <a:lnTo>
                    <a:pt x="11639" y="10034"/>
                  </a:lnTo>
                  <a:cubicBezTo>
                    <a:pt x="11822" y="9827"/>
                    <a:pt x="12101" y="9645"/>
                    <a:pt x="12393" y="9535"/>
                  </a:cubicBezTo>
                  <a:lnTo>
                    <a:pt x="12406" y="9535"/>
                  </a:lnTo>
                  <a:cubicBezTo>
                    <a:pt x="12417" y="9524"/>
                    <a:pt x="12442" y="9524"/>
                    <a:pt x="12466" y="9511"/>
                  </a:cubicBezTo>
                  <a:lnTo>
                    <a:pt x="12479" y="9499"/>
                  </a:lnTo>
                  <a:cubicBezTo>
                    <a:pt x="12638" y="9449"/>
                    <a:pt x="12811" y="9418"/>
                    <a:pt x="12983" y="9418"/>
                  </a:cubicBezTo>
                  <a:close/>
                  <a:moveTo>
                    <a:pt x="13000" y="9383"/>
                  </a:moveTo>
                  <a:cubicBezTo>
                    <a:pt x="12815" y="9383"/>
                    <a:pt x="12627" y="9419"/>
                    <a:pt x="12454" y="9475"/>
                  </a:cubicBezTo>
                  <a:lnTo>
                    <a:pt x="12442" y="9487"/>
                  </a:lnTo>
                  <a:cubicBezTo>
                    <a:pt x="12430" y="9487"/>
                    <a:pt x="12406" y="9487"/>
                    <a:pt x="12393" y="9499"/>
                  </a:cubicBezTo>
                  <a:lnTo>
                    <a:pt x="12381" y="9499"/>
                  </a:lnTo>
                  <a:cubicBezTo>
                    <a:pt x="12077" y="9608"/>
                    <a:pt x="11798" y="9803"/>
                    <a:pt x="11603" y="10022"/>
                  </a:cubicBezTo>
                  <a:lnTo>
                    <a:pt x="11603" y="10034"/>
                  </a:lnTo>
                  <a:lnTo>
                    <a:pt x="11603" y="10046"/>
                  </a:lnTo>
                  <a:cubicBezTo>
                    <a:pt x="11590" y="10119"/>
                    <a:pt x="11615" y="10192"/>
                    <a:pt x="11639" y="10241"/>
                  </a:cubicBezTo>
                  <a:cubicBezTo>
                    <a:pt x="11652" y="10265"/>
                    <a:pt x="11676" y="10314"/>
                    <a:pt x="11712" y="10314"/>
                  </a:cubicBezTo>
                  <a:lnTo>
                    <a:pt x="11725" y="10314"/>
                  </a:lnTo>
                  <a:cubicBezTo>
                    <a:pt x="11736" y="10314"/>
                    <a:pt x="11749" y="10314"/>
                    <a:pt x="11773" y="10302"/>
                  </a:cubicBezTo>
                  <a:lnTo>
                    <a:pt x="11773" y="10289"/>
                  </a:lnTo>
                  <a:lnTo>
                    <a:pt x="11785" y="10289"/>
                  </a:lnTo>
                  <a:cubicBezTo>
                    <a:pt x="11785" y="10278"/>
                    <a:pt x="11785" y="10278"/>
                    <a:pt x="11798" y="10278"/>
                  </a:cubicBezTo>
                  <a:cubicBezTo>
                    <a:pt x="12100" y="10012"/>
                    <a:pt x="12605" y="9799"/>
                    <a:pt x="13069" y="9799"/>
                  </a:cubicBezTo>
                  <a:cubicBezTo>
                    <a:pt x="13369" y="9799"/>
                    <a:pt x="13652" y="9888"/>
                    <a:pt x="13852" y="10107"/>
                  </a:cubicBezTo>
                  <a:lnTo>
                    <a:pt x="13865" y="10119"/>
                  </a:lnTo>
                  <a:lnTo>
                    <a:pt x="13877" y="10119"/>
                  </a:lnTo>
                  <a:cubicBezTo>
                    <a:pt x="13901" y="10095"/>
                    <a:pt x="13925" y="10046"/>
                    <a:pt x="13938" y="10046"/>
                  </a:cubicBezTo>
                  <a:cubicBezTo>
                    <a:pt x="13950" y="9997"/>
                    <a:pt x="13962" y="9961"/>
                    <a:pt x="13950" y="9924"/>
                  </a:cubicBezTo>
                  <a:cubicBezTo>
                    <a:pt x="13738" y="9526"/>
                    <a:pt x="13374" y="9383"/>
                    <a:pt x="13000" y="9383"/>
                  </a:cubicBezTo>
                  <a:close/>
                  <a:moveTo>
                    <a:pt x="11517" y="10192"/>
                  </a:moveTo>
                  <a:lnTo>
                    <a:pt x="11517" y="10192"/>
                  </a:lnTo>
                  <a:cubicBezTo>
                    <a:pt x="11530" y="10253"/>
                    <a:pt x="11566" y="10326"/>
                    <a:pt x="11603" y="10362"/>
                  </a:cubicBezTo>
                  <a:cubicBezTo>
                    <a:pt x="11639" y="10411"/>
                    <a:pt x="11700" y="10424"/>
                    <a:pt x="11749" y="10424"/>
                  </a:cubicBezTo>
                  <a:cubicBezTo>
                    <a:pt x="11798" y="10411"/>
                    <a:pt x="11846" y="10375"/>
                    <a:pt x="11858" y="10326"/>
                  </a:cubicBezTo>
                  <a:cubicBezTo>
                    <a:pt x="11882" y="10314"/>
                    <a:pt x="11907" y="10302"/>
                    <a:pt x="11931" y="10278"/>
                  </a:cubicBezTo>
                  <a:lnTo>
                    <a:pt x="11931" y="10278"/>
                  </a:lnTo>
                  <a:cubicBezTo>
                    <a:pt x="11919" y="10326"/>
                    <a:pt x="11895" y="10362"/>
                    <a:pt x="11871" y="10387"/>
                  </a:cubicBezTo>
                  <a:cubicBezTo>
                    <a:pt x="11829" y="10428"/>
                    <a:pt x="11776" y="10450"/>
                    <a:pt x="11722" y="10450"/>
                  </a:cubicBezTo>
                  <a:cubicBezTo>
                    <a:pt x="11681" y="10450"/>
                    <a:pt x="11639" y="10437"/>
                    <a:pt x="11603" y="10411"/>
                  </a:cubicBezTo>
                  <a:cubicBezTo>
                    <a:pt x="11530" y="10362"/>
                    <a:pt x="11493" y="10278"/>
                    <a:pt x="11517" y="10192"/>
                  </a:cubicBezTo>
                  <a:close/>
                  <a:moveTo>
                    <a:pt x="11542" y="10034"/>
                  </a:moveTo>
                  <a:lnTo>
                    <a:pt x="11506" y="10107"/>
                  </a:lnTo>
                  <a:cubicBezTo>
                    <a:pt x="11457" y="10205"/>
                    <a:pt x="11444" y="10351"/>
                    <a:pt x="11579" y="10435"/>
                  </a:cubicBezTo>
                  <a:cubicBezTo>
                    <a:pt x="11627" y="10472"/>
                    <a:pt x="11676" y="10484"/>
                    <a:pt x="11725" y="10484"/>
                  </a:cubicBezTo>
                  <a:cubicBezTo>
                    <a:pt x="11785" y="10484"/>
                    <a:pt x="11846" y="10460"/>
                    <a:pt x="11895" y="10424"/>
                  </a:cubicBezTo>
                  <a:cubicBezTo>
                    <a:pt x="11943" y="10375"/>
                    <a:pt x="11968" y="10314"/>
                    <a:pt x="11968" y="10241"/>
                  </a:cubicBezTo>
                  <a:lnTo>
                    <a:pt x="11968" y="10205"/>
                  </a:lnTo>
                  <a:lnTo>
                    <a:pt x="11943" y="10229"/>
                  </a:lnTo>
                  <a:lnTo>
                    <a:pt x="11834" y="10302"/>
                  </a:lnTo>
                  <a:lnTo>
                    <a:pt x="11834" y="10314"/>
                  </a:lnTo>
                  <a:cubicBezTo>
                    <a:pt x="11822" y="10351"/>
                    <a:pt x="11785" y="10375"/>
                    <a:pt x="11749" y="10387"/>
                  </a:cubicBezTo>
                  <a:cubicBezTo>
                    <a:pt x="11700" y="10387"/>
                    <a:pt x="11663" y="10375"/>
                    <a:pt x="11627" y="10351"/>
                  </a:cubicBezTo>
                  <a:cubicBezTo>
                    <a:pt x="11579" y="10289"/>
                    <a:pt x="11542" y="10192"/>
                    <a:pt x="11542" y="10107"/>
                  </a:cubicBezTo>
                  <a:lnTo>
                    <a:pt x="11542" y="10034"/>
                  </a:lnTo>
                  <a:close/>
                  <a:moveTo>
                    <a:pt x="12795" y="9924"/>
                  </a:moveTo>
                  <a:cubicBezTo>
                    <a:pt x="12843" y="10289"/>
                    <a:pt x="12892" y="10654"/>
                    <a:pt x="12928" y="11019"/>
                  </a:cubicBezTo>
                  <a:cubicBezTo>
                    <a:pt x="12855" y="11032"/>
                    <a:pt x="12770" y="11043"/>
                    <a:pt x="12685" y="11068"/>
                  </a:cubicBezTo>
                  <a:lnTo>
                    <a:pt x="12673" y="10946"/>
                  </a:lnTo>
                  <a:cubicBezTo>
                    <a:pt x="12636" y="10630"/>
                    <a:pt x="12588" y="10302"/>
                    <a:pt x="12539" y="9973"/>
                  </a:cubicBezTo>
                  <a:cubicBezTo>
                    <a:pt x="12625" y="9949"/>
                    <a:pt x="12709" y="9937"/>
                    <a:pt x="12795" y="9924"/>
                  </a:cubicBezTo>
                  <a:close/>
                  <a:moveTo>
                    <a:pt x="12831" y="9876"/>
                  </a:moveTo>
                  <a:lnTo>
                    <a:pt x="12806" y="9888"/>
                  </a:lnTo>
                  <a:cubicBezTo>
                    <a:pt x="12709" y="9900"/>
                    <a:pt x="12612" y="9924"/>
                    <a:pt x="12515" y="9949"/>
                  </a:cubicBezTo>
                  <a:lnTo>
                    <a:pt x="12503" y="9949"/>
                  </a:lnTo>
                  <a:lnTo>
                    <a:pt x="12503" y="9961"/>
                  </a:lnTo>
                  <a:cubicBezTo>
                    <a:pt x="12552" y="10302"/>
                    <a:pt x="12600" y="10630"/>
                    <a:pt x="12636" y="10959"/>
                  </a:cubicBezTo>
                  <a:lnTo>
                    <a:pt x="12661" y="11105"/>
                  </a:lnTo>
                  <a:lnTo>
                    <a:pt x="12685" y="11105"/>
                  </a:lnTo>
                  <a:cubicBezTo>
                    <a:pt x="12770" y="11080"/>
                    <a:pt x="12868" y="11056"/>
                    <a:pt x="12952" y="11043"/>
                  </a:cubicBezTo>
                  <a:lnTo>
                    <a:pt x="12977" y="11043"/>
                  </a:lnTo>
                  <a:lnTo>
                    <a:pt x="12977" y="11032"/>
                  </a:lnTo>
                  <a:lnTo>
                    <a:pt x="12831" y="9900"/>
                  </a:lnTo>
                  <a:lnTo>
                    <a:pt x="12831" y="9876"/>
                  </a:lnTo>
                  <a:close/>
                  <a:moveTo>
                    <a:pt x="31304" y="3430"/>
                  </a:moveTo>
                  <a:lnTo>
                    <a:pt x="31304" y="3430"/>
                  </a:lnTo>
                  <a:cubicBezTo>
                    <a:pt x="32107" y="3540"/>
                    <a:pt x="33056" y="3710"/>
                    <a:pt x="34016" y="3990"/>
                  </a:cubicBezTo>
                  <a:cubicBezTo>
                    <a:pt x="33700" y="6580"/>
                    <a:pt x="33408" y="8927"/>
                    <a:pt x="33007" y="11311"/>
                  </a:cubicBezTo>
                  <a:cubicBezTo>
                    <a:pt x="32897" y="10849"/>
                    <a:pt x="32800" y="10424"/>
                    <a:pt x="32703" y="10010"/>
                  </a:cubicBezTo>
                  <a:lnTo>
                    <a:pt x="32703" y="9973"/>
                  </a:lnTo>
                  <a:cubicBezTo>
                    <a:pt x="32484" y="9037"/>
                    <a:pt x="32289" y="8100"/>
                    <a:pt x="32094" y="7176"/>
                  </a:cubicBezTo>
                  <a:cubicBezTo>
                    <a:pt x="32058" y="6970"/>
                    <a:pt x="32010" y="6762"/>
                    <a:pt x="31961" y="6568"/>
                  </a:cubicBezTo>
                  <a:cubicBezTo>
                    <a:pt x="31973" y="6556"/>
                    <a:pt x="31973" y="6544"/>
                    <a:pt x="31973" y="6519"/>
                  </a:cubicBezTo>
                  <a:cubicBezTo>
                    <a:pt x="31778" y="5595"/>
                    <a:pt x="31559" y="4610"/>
                    <a:pt x="31304" y="3430"/>
                  </a:cubicBezTo>
                  <a:close/>
                  <a:moveTo>
                    <a:pt x="31256" y="3382"/>
                  </a:moveTo>
                  <a:lnTo>
                    <a:pt x="31267" y="3406"/>
                  </a:lnTo>
                  <a:cubicBezTo>
                    <a:pt x="31523" y="4610"/>
                    <a:pt x="31742" y="5595"/>
                    <a:pt x="31937" y="6532"/>
                  </a:cubicBezTo>
                  <a:lnTo>
                    <a:pt x="31937" y="6556"/>
                  </a:lnTo>
                  <a:lnTo>
                    <a:pt x="31924" y="6556"/>
                  </a:lnTo>
                  <a:lnTo>
                    <a:pt x="31937" y="6568"/>
                  </a:lnTo>
                  <a:cubicBezTo>
                    <a:pt x="31973" y="6775"/>
                    <a:pt x="32022" y="6981"/>
                    <a:pt x="32058" y="7189"/>
                  </a:cubicBezTo>
                  <a:cubicBezTo>
                    <a:pt x="32253" y="8100"/>
                    <a:pt x="32448" y="9049"/>
                    <a:pt x="32667" y="9973"/>
                  </a:cubicBezTo>
                  <a:lnTo>
                    <a:pt x="32667" y="9997"/>
                  </a:lnTo>
                  <a:lnTo>
                    <a:pt x="32667" y="10010"/>
                  </a:lnTo>
                  <a:cubicBezTo>
                    <a:pt x="32776" y="10448"/>
                    <a:pt x="32873" y="10910"/>
                    <a:pt x="32994" y="11396"/>
                  </a:cubicBezTo>
                  <a:lnTo>
                    <a:pt x="33007" y="11494"/>
                  </a:lnTo>
                  <a:lnTo>
                    <a:pt x="33019" y="11396"/>
                  </a:lnTo>
                  <a:cubicBezTo>
                    <a:pt x="33432" y="8976"/>
                    <a:pt x="33737" y="6605"/>
                    <a:pt x="34053" y="3978"/>
                  </a:cubicBezTo>
                  <a:lnTo>
                    <a:pt x="34053" y="3965"/>
                  </a:lnTo>
                  <a:lnTo>
                    <a:pt x="34040" y="3954"/>
                  </a:lnTo>
                  <a:cubicBezTo>
                    <a:pt x="33056" y="3673"/>
                    <a:pt x="32094" y="3503"/>
                    <a:pt x="31280" y="3382"/>
                  </a:cubicBezTo>
                  <a:close/>
                  <a:moveTo>
                    <a:pt x="14314" y="11737"/>
                  </a:moveTo>
                  <a:cubicBezTo>
                    <a:pt x="14327" y="11761"/>
                    <a:pt x="14327" y="11797"/>
                    <a:pt x="14303" y="11834"/>
                  </a:cubicBezTo>
                  <a:cubicBezTo>
                    <a:pt x="14278" y="11883"/>
                    <a:pt x="14206" y="11932"/>
                    <a:pt x="14144" y="11943"/>
                  </a:cubicBezTo>
                  <a:cubicBezTo>
                    <a:pt x="14230" y="11919"/>
                    <a:pt x="14314" y="11846"/>
                    <a:pt x="14314" y="11737"/>
                  </a:cubicBezTo>
                  <a:close/>
                  <a:moveTo>
                    <a:pt x="13098" y="11150"/>
                  </a:moveTo>
                  <a:cubicBezTo>
                    <a:pt x="13595" y="11150"/>
                    <a:pt x="13986" y="11422"/>
                    <a:pt x="14181" y="11737"/>
                  </a:cubicBezTo>
                  <a:lnTo>
                    <a:pt x="14193" y="11737"/>
                  </a:lnTo>
                  <a:cubicBezTo>
                    <a:pt x="14181" y="11786"/>
                    <a:pt x="14144" y="11810"/>
                    <a:pt x="14108" y="11822"/>
                  </a:cubicBezTo>
                  <a:cubicBezTo>
                    <a:pt x="13728" y="11551"/>
                    <a:pt x="13397" y="11415"/>
                    <a:pt x="13097" y="11415"/>
                  </a:cubicBezTo>
                  <a:cubicBezTo>
                    <a:pt x="13061" y="11415"/>
                    <a:pt x="13025" y="11417"/>
                    <a:pt x="12989" y="11421"/>
                  </a:cubicBezTo>
                  <a:cubicBezTo>
                    <a:pt x="12552" y="11481"/>
                    <a:pt x="12187" y="11773"/>
                    <a:pt x="12004" y="11956"/>
                  </a:cubicBezTo>
                  <a:lnTo>
                    <a:pt x="11979" y="11956"/>
                  </a:lnTo>
                  <a:cubicBezTo>
                    <a:pt x="11955" y="11956"/>
                    <a:pt x="11931" y="11919"/>
                    <a:pt x="11919" y="11895"/>
                  </a:cubicBezTo>
                  <a:cubicBezTo>
                    <a:pt x="11907" y="11870"/>
                    <a:pt x="11895" y="11846"/>
                    <a:pt x="11895" y="11822"/>
                  </a:cubicBezTo>
                  <a:cubicBezTo>
                    <a:pt x="12041" y="11554"/>
                    <a:pt x="12284" y="11359"/>
                    <a:pt x="12576" y="11251"/>
                  </a:cubicBezTo>
                  <a:lnTo>
                    <a:pt x="12600" y="11238"/>
                  </a:lnTo>
                  <a:cubicBezTo>
                    <a:pt x="12775" y="11177"/>
                    <a:pt x="12942" y="11150"/>
                    <a:pt x="13098" y="11150"/>
                  </a:cubicBezTo>
                  <a:close/>
                  <a:moveTo>
                    <a:pt x="14278" y="11603"/>
                  </a:moveTo>
                  <a:lnTo>
                    <a:pt x="14254" y="11627"/>
                  </a:lnTo>
                  <a:cubicBezTo>
                    <a:pt x="14266" y="11651"/>
                    <a:pt x="14278" y="11664"/>
                    <a:pt x="14290" y="11676"/>
                  </a:cubicBezTo>
                  <a:cubicBezTo>
                    <a:pt x="14303" y="11700"/>
                    <a:pt x="14290" y="11713"/>
                    <a:pt x="14290" y="11724"/>
                  </a:cubicBezTo>
                  <a:lnTo>
                    <a:pt x="14278" y="11724"/>
                  </a:lnTo>
                  <a:lnTo>
                    <a:pt x="14278" y="11737"/>
                  </a:lnTo>
                  <a:cubicBezTo>
                    <a:pt x="14278" y="11822"/>
                    <a:pt x="14206" y="11895"/>
                    <a:pt x="14133" y="11907"/>
                  </a:cubicBezTo>
                  <a:lnTo>
                    <a:pt x="14120" y="11907"/>
                  </a:lnTo>
                  <a:lnTo>
                    <a:pt x="14120" y="11919"/>
                  </a:lnTo>
                  <a:cubicBezTo>
                    <a:pt x="14108" y="11932"/>
                    <a:pt x="14096" y="11943"/>
                    <a:pt x="14084" y="11943"/>
                  </a:cubicBezTo>
                  <a:lnTo>
                    <a:pt x="14071" y="11980"/>
                  </a:lnTo>
                  <a:lnTo>
                    <a:pt x="14157" y="11980"/>
                  </a:lnTo>
                  <a:cubicBezTo>
                    <a:pt x="14217" y="11956"/>
                    <a:pt x="14303" y="11907"/>
                    <a:pt x="14339" y="11846"/>
                  </a:cubicBezTo>
                  <a:cubicBezTo>
                    <a:pt x="14376" y="11761"/>
                    <a:pt x="14351" y="11676"/>
                    <a:pt x="14278" y="11603"/>
                  </a:cubicBezTo>
                  <a:close/>
                  <a:moveTo>
                    <a:pt x="13101" y="11117"/>
                  </a:moveTo>
                  <a:cubicBezTo>
                    <a:pt x="12940" y="11117"/>
                    <a:pt x="12774" y="11145"/>
                    <a:pt x="12612" y="11202"/>
                  </a:cubicBezTo>
                  <a:lnTo>
                    <a:pt x="12588" y="11202"/>
                  </a:lnTo>
                  <a:cubicBezTo>
                    <a:pt x="12271" y="11311"/>
                    <a:pt x="12016" y="11530"/>
                    <a:pt x="11858" y="11810"/>
                  </a:cubicBezTo>
                  <a:cubicBezTo>
                    <a:pt x="11858" y="11846"/>
                    <a:pt x="11871" y="11883"/>
                    <a:pt x="11882" y="11907"/>
                  </a:cubicBezTo>
                  <a:cubicBezTo>
                    <a:pt x="11895" y="11919"/>
                    <a:pt x="11931" y="11980"/>
                    <a:pt x="11968" y="11992"/>
                  </a:cubicBezTo>
                  <a:lnTo>
                    <a:pt x="12028" y="11992"/>
                  </a:lnTo>
                  <a:lnTo>
                    <a:pt x="12028" y="11980"/>
                  </a:lnTo>
                  <a:cubicBezTo>
                    <a:pt x="12211" y="11810"/>
                    <a:pt x="12563" y="11518"/>
                    <a:pt x="13001" y="11457"/>
                  </a:cubicBezTo>
                  <a:cubicBezTo>
                    <a:pt x="13033" y="11453"/>
                    <a:pt x="13067" y="11451"/>
                    <a:pt x="13101" y="11451"/>
                  </a:cubicBezTo>
                  <a:cubicBezTo>
                    <a:pt x="13386" y="11451"/>
                    <a:pt x="13726" y="11586"/>
                    <a:pt x="14096" y="11859"/>
                  </a:cubicBezTo>
                  <a:lnTo>
                    <a:pt x="14108" y="11859"/>
                  </a:lnTo>
                  <a:cubicBezTo>
                    <a:pt x="14169" y="11846"/>
                    <a:pt x="14206" y="11797"/>
                    <a:pt x="14230" y="11737"/>
                  </a:cubicBezTo>
                  <a:lnTo>
                    <a:pt x="14230" y="11724"/>
                  </a:lnTo>
                  <a:lnTo>
                    <a:pt x="14217" y="11713"/>
                  </a:lnTo>
                  <a:cubicBezTo>
                    <a:pt x="13984" y="11335"/>
                    <a:pt x="13558" y="11117"/>
                    <a:pt x="13101" y="11117"/>
                  </a:cubicBezTo>
                  <a:close/>
                  <a:moveTo>
                    <a:pt x="11773" y="11761"/>
                  </a:moveTo>
                  <a:cubicBezTo>
                    <a:pt x="11761" y="11773"/>
                    <a:pt x="11761" y="11786"/>
                    <a:pt x="11761" y="11797"/>
                  </a:cubicBezTo>
                  <a:lnTo>
                    <a:pt x="11761" y="11822"/>
                  </a:lnTo>
                  <a:cubicBezTo>
                    <a:pt x="11761" y="11895"/>
                    <a:pt x="11798" y="11968"/>
                    <a:pt x="11846" y="12029"/>
                  </a:cubicBezTo>
                  <a:cubicBezTo>
                    <a:pt x="11873" y="12066"/>
                    <a:pt x="11935" y="12102"/>
                    <a:pt x="11990" y="12102"/>
                  </a:cubicBezTo>
                  <a:cubicBezTo>
                    <a:pt x="12008" y="12102"/>
                    <a:pt x="12026" y="12098"/>
                    <a:pt x="12041" y="12089"/>
                  </a:cubicBezTo>
                  <a:cubicBezTo>
                    <a:pt x="12041" y="12077"/>
                    <a:pt x="12052" y="12077"/>
                    <a:pt x="12065" y="12065"/>
                  </a:cubicBezTo>
                  <a:cubicBezTo>
                    <a:pt x="12101" y="12029"/>
                    <a:pt x="12150" y="11992"/>
                    <a:pt x="12187" y="11968"/>
                  </a:cubicBezTo>
                  <a:lnTo>
                    <a:pt x="12187" y="11968"/>
                  </a:lnTo>
                  <a:cubicBezTo>
                    <a:pt x="12198" y="12029"/>
                    <a:pt x="12174" y="12089"/>
                    <a:pt x="12114" y="12138"/>
                  </a:cubicBezTo>
                  <a:cubicBezTo>
                    <a:pt x="12071" y="12168"/>
                    <a:pt x="12016" y="12184"/>
                    <a:pt x="11960" y="12184"/>
                  </a:cubicBezTo>
                  <a:cubicBezTo>
                    <a:pt x="11904" y="12184"/>
                    <a:pt x="11846" y="12168"/>
                    <a:pt x="11798" y="12138"/>
                  </a:cubicBezTo>
                  <a:cubicBezTo>
                    <a:pt x="11700" y="12077"/>
                    <a:pt x="11652" y="11968"/>
                    <a:pt x="11688" y="11870"/>
                  </a:cubicBezTo>
                  <a:cubicBezTo>
                    <a:pt x="11700" y="11834"/>
                    <a:pt x="11725" y="11797"/>
                    <a:pt x="11773" y="11761"/>
                  </a:cubicBezTo>
                  <a:close/>
                  <a:moveTo>
                    <a:pt x="11871" y="11651"/>
                  </a:moveTo>
                  <a:lnTo>
                    <a:pt x="11822" y="11688"/>
                  </a:lnTo>
                  <a:cubicBezTo>
                    <a:pt x="11736" y="11737"/>
                    <a:pt x="11676" y="11786"/>
                    <a:pt x="11652" y="11859"/>
                  </a:cubicBezTo>
                  <a:cubicBezTo>
                    <a:pt x="11615" y="11980"/>
                    <a:pt x="11663" y="12089"/>
                    <a:pt x="11773" y="12162"/>
                  </a:cubicBezTo>
                  <a:cubicBezTo>
                    <a:pt x="11834" y="12199"/>
                    <a:pt x="11895" y="12211"/>
                    <a:pt x="11955" y="12211"/>
                  </a:cubicBezTo>
                  <a:cubicBezTo>
                    <a:pt x="12028" y="12211"/>
                    <a:pt x="12089" y="12199"/>
                    <a:pt x="12138" y="12162"/>
                  </a:cubicBezTo>
                  <a:cubicBezTo>
                    <a:pt x="12211" y="12113"/>
                    <a:pt x="12247" y="12029"/>
                    <a:pt x="12223" y="11932"/>
                  </a:cubicBezTo>
                  <a:lnTo>
                    <a:pt x="12211" y="11895"/>
                  </a:lnTo>
                  <a:lnTo>
                    <a:pt x="12198" y="11919"/>
                  </a:lnTo>
                  <a:cubicBezTo>
                    <a:pt x="12138" y="11956"/>
                    <a:pt x="12089" y="12005"/>
                    <a:pt x="12041" y="12041"/>
                  </a:cubicBezTo>
                  <a:cubicBezTo>
                    <a:pt x="12041" y="12053"/>
                    <a:pt x="12028" y="12053"/>
                    <a:pt x="12028" y="12053"/>
                  </a:cubicBezTo>
                  <a:lnTo>
                    <a:pt x="12016" y="12053"/>
                  </a:lnTo>
                  <a:cubicBezTo>
                    <a:pt x="12008" y="12059"/>
                    <a:pt x="11998" y="12061"/>
                    <a:pt x="11987" y="12061"/>
                  </a:cubicBezTo>
                  <a:cubicBezTo>
                    <a:pt x="11949" y="12061"/>
                    <a:pt x="11898" y="12032"/>
                    <a:pt x="11871" y="12005"/>
                  </a:cubicBezTo>
                  <a:cubicBezTo>
                    <a:pt x="11822" y="11943"/>
                    <a:pt x="11798" y="11883"/>
                    <a:pt x="11798" y="11822"/>
                  </a:cubicBezTo>
                  <a:lnTo>
                    <a:pt x="11798" y="11797"/>
                  </a:lnTo>
                  <a:cubicBezTo>
                    <a:pt x="11798" y="11786"/>
                    <a:pt x="11798" y="11773"/>
                    <a:pt x="11809" y="11761"/>
                  </a:cubicBezTo>
                  <a:cubicBezTo>
                    <a:pt x="11809" y="11761"/>
                    <a:pt x="11809" y="11749"/>
                    <a:pt x="11822" y="11749"/>
                  </a:cubicBezTo>
                  <a:lnTo>
                    <a:pt x="11834" y="11724"/>
                  </a:lnTo>
                  <a:cubicBezTo>
                    <a:pt x="11834" y="11724"/>
                    <a:pt x="11834" y="11713"/>
                    <a:pt x="11846" y="11713"/>
                  </a:cubicBezTo>
                  <a:lnTo>
                    <a:pt x="11871" y="11651"/>
                  </a:lnTo>
                  <a:close/>
                  <a:moveTo>
                    <a:pt x="13001" y="11578"/>
                  </a:moveTo>
                  <a:lnTo>
                    <a:pt x="13014" y="11627"/>
                  </a:lnTo>
                  <a:cubicBezTo>
                    <a:pt x="13025" y="11724"/>
                    <a:pt x="13038" y="11822"/>
                    <a:pt x="13050" y="11907"/>
                  </a:cubicBezTo>
                  <a:cubicBezTo>
                    <a:pt x="13074" y="12138"/>
                    <a:pt x="13111" y="12381"/>
                    <a:pt x="13147" y="12613"/>
                  </a:cubicBezTo>
                  <a:lnTo>
                    <a:pt x="13147" y="12673"/>
                  </a:lnTo>
                  <a:cubicBezTo>
                    <a:pt x="13135" y="12673"/>
                    <a:pt x="13123" y="12673"/>
                    <a:pt x="13111" y="12686"/>
                  </a:cubicBezTo>
                  <a:cubicBezTo>
                    <a:pt x="13050" y="12686"/>
                    <a:pt x="12989" y="12697"/>
                    <a:pt x="12916" y="12722"/>
                  </a:cubicBezTo>
                  <a:lnTo>
                    <a:pt x="12892" y="12491"/>
                  </a:lnTo>
                  <a:cubicBezTo>
                    <a:pt x="12843" y="12211"/>
                    <a:pt x="12806" y="11919"/>
                    <a:pt x="12770" y="11627"/>
                  </a:cubicBezTo>
                  <a:cubicBezTo>
                    <a:pt x="12843" y="11603"/>
                    <a:pt x="12928" y="11591"/>
                    <a:pt x="13001" y="11578"/>
                  </a:cubicBezTo>
                  <a:close/>
                  <a:moveTo>
                    <a:pt x="13014" y="11542"/>
                  </a:moveTo>
                  <a:cubicBezTo>
                    <a:pt x="12916" y="11554"/>
                    <a:pt x="12831" y="11567"/>
                    <a:pt x="12746" y="11603"/>
                  </a:cubicBezTo>
                  <a:lnTo>
                    <a:pt x="12733" y="11603"/>
                  </a:lnTo>
                  <a:lnTo>
                    <a:pt x="12733" y="11627"/>
                  </a:lnTo>
                  <a:cubicBezTo>
                    <a:pt x="12770" y="11919"/>
                    <a:pt x="12806" y="12211"/>
                    <a:pt x="12855" y="12503"/>
                  </a:cubicBezTo>
                  <a:lnTo>
                    <a:pt x="12892" y="12759"/>
                  </a:lnTo>
                  <a:lnTo>
                    <a:pt x="12904" y="12759"/>
                  </a:lnTo>
                  <a:cubicBezTo>
                    <a:pt x="12977" y="12734"/>
                    <a:pt x="13050" y="12722"/>
                    <a:pt x="13123" y="12710"/>
                  </a:cubicBezTo>
                  <a:lnTo>
                    <a:pt x="13196" y="12710"/>
                  </a:lnTo>
                  <a:lnTo>
                    <a:pt x="13184" y="12613"/>
                  </a:lnTo>
                  <a:cubicBezTo>
                    <a:pt x="13147" y="12381"/>
                    <a:pt x="13111" y="12138"/>
                    <a:pt x="13087" y="11907"/>
                  </a:cubicBezTo>
                  <a:cubicBezTo>
                    <a:pt x="13074" y="11810"/>
                    <a:pt x="13062" y="11724"/>
                    <a:pt x="13050" y="11627"/>
                  </a:cubicBezTo>
                  <a:lnTo>
                    <a:pt x="13038" y="11542"/>
                  </a:lnTo>
                  <a:close/>
                  <a:moveTo>
                    <a:pt x="33992" y="5449"/>
                  </a:moveTo>
                  <a:cubicBezTo>
                    <a:pt x="34296" y="5559"/>
                    <a:pt x="34612" y="5608"/>
                    <a:pt x="34929" y="5656"/>
                  </a:cubicBezTo>
                  <a:cubicBezTo>
                    <a:pt x="35135" y="5692"/>
                    <a:pt x="35354" y="5729"/>
                    <a:pt x="35561" y="5778"/>
                  </a:cubicBezTo>
                  <a:cubicBezTo>
                    <a:pt x="35062" y="7772"/>
                    <a:pt x="34442" y="9754"/>
                    <a:pt x="33834" y="11688"/>
                  </a:cubicBezTo>
                  <a:cubicBezTo>
                    <a:pt x="33688" y="12138"/>
                    <a:pt x="33542" y="12600"/>
                    <a:pt x="33396" y="13062"/>
                  </a:cubicBezTo>
                  <a:cubicBezTo>
                    <a:pt x="33286" y="12576"/>
                    <a:pt x="33189" y="12126"/>
                    <a:pt x="33092" y="11700"/>
                  </a:cubicBezTo>
                  <a:cubicBezTo>
                    <a:pt x="33481" y="9365"/>
                    <a:pt x="33773" y="7322"/>
                    <a:pt x="33992" y="5449"/>
                  </a:cubicBezTo>
                  <a:close/>
                  <a:moveTo>
                    <a:pt x="33956" y="5400"/>
                  </a:moveTo>
                  <a:lnTo>
                    <a:pt x="33956" y="5425"/>
                  </a:lnTo>
                  <a:cubicBezTo>
                    <a:pt x="33748" y="7298"/>
                    <a:pt x="33445" y="9353"/>
                    <a:pt x="33056" y="11700"/>
                  </a:cubicBezTo>
                  <a:cubicBezTo>
                    <a:pt x="33153" y="12150"/>
                    <a:pt x="33262" y="12624"/>
                    <a:pt x="33372" y="13135"/>
                  </a:cubicBezTo>
                  <a:lnTo>
                    <a:pt x="33384" y="13196"/>
                  </a:lnTo>
                  <a:lnTo>
                    <a:pt x="33408" y="13135"/>
                  </a:lnTo>
                  <a:cubicBezTo>
                    <a:pt x="33554" y="12661"/>
                    <a:pt x="33712" y="12162"/>
                    <a:pt x="33858" y="11688"/>
                  </a:cubicBezTo>
                  <a:cubicBezTo>
                    <a:pt x="34478" y="9767"/>
                    <a:pt x="35099" y="7760"/>
                    <a:pt x="35597" y="5765"/>
                  </a:cubicBezTo>
                  <a:lnTo>
                    <a:pt x="35610" y="5754"/>
                  </a:lnTo>
                  <a:lnTo>
                    <a:pt x="35585" y="5754"/>
                  </a:lnTo>
                  <a:cubicBezTo>
                    <a:pt x="35378" y="5692"/>
                    <a:pt x="35147" y="5656"/>
                    <a:pt x="34940" y="5619"/>
                  </a:cubicBezTo>
                  <a:cubicBezTo>
                    <a:pt x="34612" y="5571"/>
                    <a:pt x="34284" y="5522"/>
                    <a:pt x="33980" y="5413"/>
                  </a:cubicBezTo>
                  <a:lnTo>
                    <a:pt x="33956" y="5400"/>
                  </a:lnTo>
                  <a:close/>
                  <a:moveTo>
                    <a:pt x="14363" y="13196"/>
                  </a:moveTo>
                  <a:lnTo>
                    <a:pt x="14363" y="13196"/>
                  </a:lnTo>
                  <a:cubicBezTo>
                    <a:pt x="14436" y="13221"/>
                    <a:pt x="14497" y="13269"/>
                    <a:pt x="14522" y="13330"/>
                  </a:cubicBezTo>
                  <a:cubicBezTo>
                    <a:pt x="14546" y="13378"/>
                    <a:pt x="14546" y="13427"/>
                    <a:pt x="14522" y="13488"/>
                  </a:cubicBezTo>
                  <a:cubicBezTo>
                    <a:pt x="14485" y="13561"/>
                    <a:pt x="14400" y="13573"/>
                    <a:pt x="14314" y="13573"/>
                  </a:cubicBezTo>
                  <a:lnTo>
                    <a:pt x="14242" y="13573"/>
                  </a:lnTo>
                  <a:cubicBezTo>
                    <a:pt x="14303" y="13561"/>
                    <a:pt x="14351" y="13500"/>
                    <a:pt x="14376" y="13451"/>
                  </a:cubicBezTo>
                  <a:cubicBezTo>
                    <a:pt x="14400" y="13378"/>
                    <a:pt x="14400" y="13281"/>
                    <a:pt x="14363" y="13196"/>
                  </a:cubicBezTo>
                  <a:close/>
                  <a:moveTo>
                    <a:pt x="13316" y="12810"/>
                  </a:moveTo>
                  <a:cubicBezTo>
                    <a:pt x="13661" y="12810"/>
                    <a:pt x="14066" y="12919"/>
                    <a:pt x="14230" y="13221"/>
                  </a:cubicBezTo>
                  <a:lnTo>
                    <a:pt x="14242" y="13232"/>
                  </a:lnTo>
                  <a:cubicBezTo>
                    <a:pt x="14266" y="13367"/>
                    <a:pt x="14242" y="13403"/>
                    <a:pt x="14230" y="13415"/>
                  </a:cubicBezTo>
                  <a:cubicBezTo>
                    <a:pt x="14217" y="13427"/>
                    <a:pt x="14206" y="13427"/>
                    <a:pt x="14193" y="13427"/>
                  </a:cubicBezTo>
                  <a:lnTo>
                    <a:pt x="14181" y="13427"/>
                  </a:lnTo>
                  <a:cubicBezTo>
                    <a:pt x="14023" y="13232"/>
                    <a:pt x="13792" y="13123"/>
                    <a:pt x="13500" y="13111"/>
                  </a:cubicBezTo>
                  <a:cubicBezTo>
                    <a:pt x="13475" y="13109"/>
                    <a:pt x="13451" y="13109"/>
                    <a:pt x="13425" y="13109"/>
                  </a:cubicBezTo>
                  <a:cubicBezTo>
                    <a:pt x="13005" y="13109"/>
                    <a:pt x="12535" y="13298"/>
                    <a:pt x="12260" y="13586"/>
                  </a:cubicBezTo>
                  <a:cubicBezTo>
                    <a:pt x="12251" y="13588"/>
                    <a:pt x="12242" y="13590"/>
                    <a:pt x="12234" y="13590"/>
                  </a:cubicBezTo>
                  <a:cubicBezTo>
                    <a:pt x="12211" y="13590"/>
                    <a:pt x="12192" y="13576"/>
                    <a:pt x="12174" y="13549"/>
                  </a:cubicBezTo>
                  <a:cubicBezTo>
                    <a:pt x="12150" y="13524"/>
                    <a:pt x="12114" y="13476"/>
                    <a:pt x="12114" y="13440"/>
                  </a:cubicBezTo>
                  <a:cubicBezTo>
                    <a:pt x="12125" y="13440"/>
                    <a:pt x="12125" y="13427"/>
                    <a:pt x="12125" y="13427"/>
                  </a:cubicBezTo>
                  <a:cubicBezTo>
                    <a:pt x="12381" y="13111"/>
                    <a:pt x="12673" y="12904"/>
                    <a:pt x="13001" y="12843"/>
                  </a:cubicBezTo>
                  <a:cubicBezTo>
                    <a:pt x="13092" y="12822"/>
                    <a:pt x="13201" y="12810"/>
                    <a:pt x="13316" y="12810"/>
                  </a:cubicBezTo>
                  <a:close/>
                  <a:moveTo>
                    <a:pt x="14327" y="13148"/>
                  </a:moveTo>
                  <a:lnTo>
                    <a:pt x="14327" y="13172"/>
                  </a:lnTo>
                  <a:cubicBezTo>
                    <a:pt x="14339" y="13172"/>
                    <a:pt x="14327" y="13184"/>
                    <a:pt x="14327" y="13184"/>
                  </a:cubicBezTo>
                  <a:lnTo>
                    <a:pt x="14327" y="13196"/>
                  </a:lnTo>
                  <a:cubicBezTo>
                    <a:pt x="14363" y="13281"/>
                    <a:pt x="14363" y="13367"/>
                    <a:pt x="14339" y="13440"/>
                  </a:cubicBezTo>
                  <a:cubicBezTo>
                    <a:pt x="14318" y="13491"/>
                    <a:pt x="14263" y="13542"/>
                    <a:pt x="14202" y="13542"/>
                  </a:cubicBezTo>
                  <a:cubicBezTo>
                    <a:pt x="14191" y="13542"/>
                    <a:pt x="14180" y="13541"/>
                    <a:pt x="14169" y="13537"/>
                  </a:cubicBezTo>
                  <a:lnTo>
                    <a:pt x="14169" y="13524"/>
                  </a:lnTo>
                  <a:lnTo>
                    <a:pt x="14120" y="13524"/>
                  </a:lnTo>
                  <a:lnTo>
                    <a:pt x="14144" y="13549"/>
                  </a:lnTo>
                  <a:cubicBezTo>
                    <a:pt x="14181" y="13597"/>
                    <a:pt x="14230" y="13610"/>
                    <a:pt x="14314" y="13610"/>
                  </a:cubicBezTo>
                  <a:cubicBezTo>
                    <a:pt x="14400" y="13610"/>
                    <a:pt x="14497" y="13597"/>
                    <a:pt x="14546" y="13500"/>
                  </a:cubicBezTo>
                  <a:cubicBezTo>
                    <a:pt x="14582" y="13440"/>
                    <a:pt x="14582" y="13378"/>
                    <a:pt x="14558" y="13318"/>
                  </a:cubicBezTo>
                  <a:cubicBezTo>
                    <a:pt x="14522" y="13232"/>
                    <a:pt x="14436" y="13172"/>
                    <a:pt x="14351" y="13148"/>
                  </a:cubicBezTo>
                  <a:close/>
                  <a:moveTo>
                    <a:pt x="13318" y="12774"/>
                  </a:moveTo>
                  <a:cubicBezTo>
                    <a:pt x="13199" y="12774"/>
                    <a:pt x="13086" y="12786"/>
                    <a:pt x="12989" y="12807"/>
                  </a:cubicBezTo>
                  <a:cubicBezTo>
                    <a:pt x="12661" y="12880"/>
                    <a:pt x="12357" y="13075"/>
                    <a:pt x="12101" y="13403"/>
                  </a:cubicBezTo>
                  <a:lnTo>
                    <a:pt x="12101" y="13415"/>
                  </a:lnTo>
                  <a:lnTo>
                    <a:pt x="12089" y="13415"/>
                  </a:lnTo>
                  <a:lnTo>
                    <a:pt x="12089" y="13427"/>
                  </a:lnTo>
                  <a:cubicBezTo>
                    <a:pt x="12077" y="13500"/>
                    <a:pt x="12125" y="13561"/>
                    <a:pt x="12138" y="13573"/>
                  </a:cubicBezTo>
                  <a:cubicBezTo>
                    <a:pt x="12174" y="13610"/>
                    <a:pt x="12211" y="13622"/>
                    <a:pt x="12247" y="13622"/>
                  </a:cubicBezTo>
                  <a:lnTo>
                    <a:pt x="12271" y="13622"/>
                  </a:lnTo>
                  <a:cubicBezTo>
                    <a:pt x="12548" y="13345"/>
                    <a:pt x="13020" y="13146"/>
                    <a:pt x="13431" y="13146"/>
                  </a:cubicBezTo>
                  <a:cubicBezTo>
                    <a:pt x="13454" y="13146"/>
                    <a:pt x="13477" y="13146"/>
                    <a:pt x="13500" y="13148"/>
                  </a:cubicBezTo>
                  <a:cubicBezTo>
                    <a:pt x="13779" y="13159"/>
                    <a:pt x="14011" y="13269"/>
                    <a:pt x="14157" y="13451"/>
                  </a:cubicBezTo>
                  <a:lnTo>
                    <a:pt x="14169" y="13464"/>
                  </a:lnTo>
                  <a:lnTo>
                    <a:pt x="14193" y="13464"/>
                  </a:lnTo>
                  <a:cubicBezTo>
                    <a:pt x="14217" y="13464"/>
                    <a:pt x="14242" y="13451"/>
                    <a:pt x="14254" y="13440"/>
                  </a:cubicBezTo>
                  <a:cubicBezTo>
                    <a:pt x="14290" y="13415"/>
                    <a:pt x="14290" y="13342"/>
                    <a:pt x="14278" y="13221"/>
                  </a:cubicBezTo>
                  <a:lnTo>
                    <a:pt x="14266" y="13208"/>
                  </a:lnTo>
                  <a:cubicBezTo>
                    <a:pt x="14266" y="13208"/>
                    <a:pt x="14254" y="13208"/>
                    <a:pt x="14254" y="13196"/>
                  </a:cubicBezTo>
                  <a:cubicBezTo>
                    <a:pt x="14090" y="12886"/>
                    <a:pt x="13678" y="12774"/>
                    <a:pt x="13318" y="12774"/>
                  </a:cubicBezTo>
                  <a:close/>
                  <a:moveTo>
                    <a:pt x="11992" y="13403"/>
                  </a:moveTo>
                  <a:cubicBezTo>
                    <a:pt x="11968" y="13500"/>
                    <a:pt x="12028" y="13622"/>
                    <a:pt x="12114" y="13683"/>
                  </a:cubicBezTo>
                  <a:cubicBezTo>
                    <a:pt x="12156" y="13719"/>
                    <a:pt x="12202" y="13738"/>
                    <a:pt x="12246" y="13738"/>
                  </a:cubicBezTo>
                  <a:cubicBezTo>
                    <a:pt x="12290" y="13738"/>
                    <a:pt x="12332" y="13719"/>
                    <a:pt x="12369" y="13683"/>
                  </a:cubicBezTo>
                  <a:cubicBezTo>
                    <a:pt x="12381" y="13670"/>
                    <a:pt x="12393" y="13646"/>
                    <a:pt x="12393" y="13634"/>
                  </a:cubicBezTo>
                  <a:cubicBezTo>
                    <a:pt x="12393" y="13624"/>
                    <a:pt x="12401" y="13622"/>
                    <a:pt x="12404" y="13616"/>
                  </a:cubicBezTo>
                  <a:lnTo>
                    <a:pt x="12404" y="13616"/>
                  </a:lnTo>
                  <a:cubicBezTo>
                    <a:pt x="12391" y="13673"/>
                    <a:pt x="12356" y="13708"/>
                    <a:pt x="12320" y="13731"/>
                  </a:cubicBezTo>
                  <a:cubicBezTo>
                    <a:pt x="12273" y="13759"/>
                    <a:pt x="12210" y="13774"/>
                    <a:pt x="12149" y="13774"/>
                  </a:cubicBezTo>
                  <a:cubicBezTo>
                    <a:pt x="12101" y="13774"/>
                    <a:pt x="12054" y="13765"/>
                    <a:pt x="12016" y="13743"/>
                  </a:cubicBezTo>
                  <a:cubicBezTo>
                    <a:pt x="11943" y="13707"/>
                    <a:pt x="11907" y="13610"/>
                    <a:pt x="11931" y="13513"/>
                  </a:cubicBezTo>
                  <a:cubicBezTo>
                    <a:pt x="11943" y="13476"/>
                    <a:pt x="11968" y="13440"/>
                    <a:pt x="11992" y="13403"/>
                  </a:cubicBezTo>
                  <a:close/>
                  <a:moveTo>
                    <a:pt x="12138" y="13281"/>
                  </a:moveTo>
                  <a:lnTo>
                    <a:pt x="12089" y="13294"/>
                  </a:lnTo>
                  <a:cubicBezTo>
                    <a:pt x="11992" y="13318"/>
                    <a:pt x="11919" y="13427"/>
                    <a:pt x="11895" y="13500"/>
                  </a:cubicBezTo>
                  <a:cubicBezTo>
                    <a:pt x="11871" y="13622"/>
                    <a:pt x="11907" y="13731"/>
                    <a:pt x="12004" y="13780"/>
                  </a:cubicBezTo>
                  <a:cubicBezTo>
                    <a:pt x="12052" y="13792"/>
                    <a:pt x="12101" y="13804"/>
                    <a:pt x="12150" y="13804"/>
                  </a:cubicBezTo>
                  <a:cubicBezTo>
                    <a:pt x="12211" y="13804"/>
                    <a:pt x="12284" y="13792"/>
                    <a:pt x="12333" y="13756"/>
                  </a:cubicBezTo>
                  <a:cubicBezTo>
                    <a:pt x="12406" y="13719"/>
                    <a:pt x="12454" y="13646"/>
                    <a:pt x="12454" y="13573"/>
                  </a:cubicBezTo>
                  <a:lnTo>
                    <a:pt x="12454" y="13537"/>
                  </a:lnTo>
                  <a:lnTo>
                    <a:pt x="12417" y="13561"/>
                  </a:lnTo>
                  <a:cubicBezTo>
                    <a:pt x="12406" y="13573"/>
                    <a:pt x="12381" y="13597"/>
                    <a:pt x="12357" y="13610"/>
                  </a:cubicBezTo>
                  <a:lnTo>
                    <a:pt x="12344" y="13622"/>
                  </a:lnTo>
                  <a:lnTo>
                    <a:pt x="12357" y="13634"/>
                  </a:lnTo>
                  <a:cubicBezTo>
                    <a:pt x="12357" y="13646"/>
                    <a:pt x="12357" y="13646"/>
                    <a:pt x="12344" y="13658"/>
                  </a:cubicBezTo>
                  <a:cubicBezTo>
                    <a:pt x="12312" y="13691"/>
                    <a:pt x="12277" y="13702"/>
                    <a:pt x="12246" y="13702"/>
                  </a:cubicBezTo>
                  <a:cubicBezTo>
                    <a:pt x="12196" y="13702"/>
                    <a:pt x="12153" y="13673"/>
                    <a:pt x="12138" y="13658"/>
                  </a:cubicBezTo>
                  <a:cubicBezTo>
                    <a:pt x="12052" y="13586"/>
                    <a:pt x="11992" y="13464"/>
                    <a:pt x="12041" y="13378"/>
                  </a:cubicBezTo>
                  <a:cubicBezTo>
                    <a:pt x="12052" y="13367"/>
                    <a:pt x="12052" y="13367"/>
                    <a:pt x="12065" y="13367"/>
                  </a:cubicBezTo>
                  <a:lnTo>
                    <a:pt x="12077" y="13367"/>
                  </a:lnTo>
                  <a:lnTo>
                    <a:pt x="12077" y="13354"/>
                  </a:lnTo>
                  <a:cubicBezTo>
                    <a:pt x="12089" y="13342"/>
                    <a:pt x="12101" y="13330"/>
                    <a:pt x="12101" y="13318"/>
                  </a:cubicBezTo>
                  <a:lnTo>
                    <a:pt x="12138" y="13281"/>
                  </a:lnTo>
                  <a:close/>
                  <a:moveTo>
                    <a:pt x="13233" y="13269"/>
                  </a:moveTo>
                  <a:cubicBezTo>
                    <a:pt x="13281" y="13597"/>
                    <a:pt x="13317" y="13913"/>
                    <a:pt x="13366" y="14230"/>
                  </a:cubicBezTo>
                  <a:cubicBezTo>
                    <a:pt x="13281" y="14242"/>
                    <a:pt x="13208" y="14254"/>
                    <a:pt x="13123" y="14278"/>
                  </a:cubicBezTo>
                  <a:cubicBezTo>
                    <a:pt x="13111" y="14205"/>
                    <a:pt x="13098" y="14121"/>
                    <a:pt x="13098" y="14035"/>
                  </a:cubicBezTo>
                  <a:lnTo>
                    <a:pt x="13098" y="14011"/>
                  </a:lnTo>
                  <a:lnTo>
                    <a:pt x="13087" y="13902"/>
                  </a:lnTo>
                  <a:cubicBezTo>
                    <a:pt x="13074" y="13865"/>
                    <a:pt x="13074" y="13840"/>
                    <a:pt x="13074" y="13804"/>
                  </a:cubicBezTo>
                  <a:cubicBezTo>
                    <a:pt x="13074" y="13792"/>
                    <a:pt x="13074" y="13792"/>
                    <a:pt x="13062" y="13780"/>
                  </a:cubicBezTo>
                  <a:cubicBezTo>
                    <a:pt x="13050" y="13683"/>
                    <a:pt x="13038" y="13573"/>
                    <a:pt x="13025" y="13476"/>
                  </a:cubicBezTo>
                  <a:lnTo>
                    <a:pt x="13001" y="13318"/>
                  </a:lnTo>
                  <a:cubicBezTo>
                    <a:pt x="13038" y="13305"/>
                    <a:pt x="13074" y="13294"/>
                    <a:pt x="13111" y="13294"/>
                  </a:cubicBezTo>
                  <a:cubicBezTo>
                    <a:pt x="13147" y="13281"/>
                    <a:pt x="13196" y="13281"/>
                    <a:pt x="13233" y="13269"/>
                  </a:cubicBezTo>
                  <a:close/>
                  <a:moveTo>
                    <a:pt x="13244" y="13232"/>
                  </a:moveTo>
                  <a:cubicBezTo>
                    <a:pt x="13196" y="13245"/>
                    <a:pt x="13147" y="13245"/>
                    <a:pt x="13111" y="13257"/>
                  </a:cubicBezTo>
                  <a:cubicBezTo>
                    <a:pt x="13062" y="13257"/>
                    <a:pt x="13025" y="13269"/>
                    <a:pt x="12977" y="13281"/>
                  </a:cubicBezTo>
                  <a:lnTo>
                    <a:pt x="12965" y="13281"/>
                  </a:lnTo>
                  <a:lnTo>
                    <a:pt x="12989" y="13488"/>
                  </a:lnTo>
                  <a:cubicBezTo>
                    <a:pt x="13001" y="13586"/>
                    <a:pt x="13014" y="13683"/>
                    <a:pt x="13025" y="13792"/>
                  </a:cubicBezTo>
                  <a:lnTo>
                    <a:pt x="13038" y="13792"/>
                  </a:lnTo>
                  <a:lnTo>
                    <a:pt x="13038" y="13804"/>
                  </a:lnTo>
                  <a:cubicBezTo>
                    <a:pt x="13038" y="13840"/>
                    <a:pt x="13050" y="13865"/>
                    <a:pt x="13050" y="13902"/>
                  </a:cubicBezTo>
                  <a:lnTo>
                    <a:pt x="13050" y="13962"/>
                  </a:lnTo>
                  <a:lnTo>
                    <a:pt x="13062" y="14023"/>
                  </a:lnTo>
                  <a:lnTo>
                    <a:pt x="13062" y="14035"/>
                  </a:lnTo>
                  <a:cubicBezTo>
                    <a:pt x="13074" y="14121"/>
                    <a:pt x="13074" y="14218"/>
                    <a:pt x="13087" y="14303"/>
                  </a:cubicBezTo>
                  <a:lnTo>
                    <a:pt x="13087" y="14327"/>
                  </a:lnTo>
                  <a:lnTo>
                    <a:pt x="13111" y="14315"/>
                  </a:lnTo>
                  <a:cubicBezTo>
                    <a:pt x="13196" y="14291"/>
                    <a:pt x="13281" y="14278"/>
                    <a:pt x="13366" y="14267"/>
                  </a:cubicBezTo>
                  <a:lnTo>
                    <a:pt x="13403" y="14267"/>
                  </a:lnTo>
                  <a:lnTo>
                    <a:pt x="13403" y="14254"/>
                  </a:lnTo>
                  <a:cubicBezTo>
                    <a:pt x="13354" y="13913"/>
                    <a:pt x="13306" y="13586"/>
                    <a:pt x="13269" y="13257"/>
                  </a:cubicBezTo>
                  <a:lnTo>
                    <a:pt x="13257" y="13232"/>
                  </a:lnTo>
                  <a:close/>
                  <a:moveTo>
                    <a:pt x="14679" y="14704"/>
                  </a:moveTo>
                  <a:lnTo>
                    <a:pt x="14679" y="14704"/>
                  </a:lnTo>
                  <a:cubicBezTo>
                    <a:pt x="14704" y="14716"/>
                    <a:pt x="14728" y="14740"/>
                    <a:pt x="14741" y="14765"/>
                  </a:cubicBezTo>
                  <a:cubicBezTo>
                    <a:pt x="14765" y="14826"/>
                    <a:pt x="14752" y="14899"/>
                    <a:pt x="14728" y="14959"/>
                  </a:cubicBezTo>
                  <a:cubicBezTo>
                    <a:pt x="14716" y="14972"/>
                    <a:pt x="14716" y="14984"/>
                    <a:pt x="14704" y="14984"/>
                  </a:cubicBezTo>
                  <a:cubicBezTo>
                    <a:pt x="14716" y="14972"/>
                    <a:pt x="14716" y="14948"/>
                    <a:pt x="14716" y="14923"/>
                  </a:cubicBezTo>
                  <a:cubicBezTo>
                    <a:pt x="14728" y="14850"/>
                    <a:pt x="14716" y="14777"/>
                    <a:pt x="14679" y="14704"/>
                  </a:cubicBezTo>
                  <a:close/>
                  <a:moveTo>
                    <a:pt x="14582" y="14656"/>
                  </a:moveTo>
                  <a:lnTo>
                    <a:pt x="14619" y="14692"/>
                  </a:lnTo>
                  <a:cubicBezTo>
                    <a:pt x="14668" y="14753"/>
                    <a:pt x="14704" y="14838"/>
                    <a:pt x="14692" y="14923"/>
                  </a:cubicBezTo>
                  <a:cubicBezTo>
                    <a:pt x="14679" y="14972"/>
                    <a:pt x="14655" y="15008"/>
                    <a:pt x="14631" y="15045"/>
                  </a:cubicBezTo>
                  <a:lnTo>
                    <a:pt x="14582" y="15105"/>
                  </a:lnTo>
                  <a:lnTo>
                    <a:pt x="14655" y="15069"/>
                  </a:lnTo>
                  <a:cubicBezTo>
                    <a:pt x="14704" y="15057"/>
                    <a:pt x="14741" y="15021"/>
                    <a:pt x="14752" y="14972"/>
                  </a:cubicBezTo>
                  <a:cubicBezTo>
                    <a:pt x="14777" y="14911"/>
                    <a:pt x="14801" y="14826"/>
                    <a:pt x="14765" y="14753"/>
                  </a:cubicBezTo>
                  <a:cubicBezTo>
                    <a:pt x="14741" y="14680"/>
                    <a:pt x="14679" y="14667"/>
                    <a:pt x="14631" y="14656"/>
                  </a:cubicBezTo>
                  <a:close/>
                  <a:moveTo>
                    <a:pt x="13532" y="14370"/>
                  </a:moveTo>
                  <a:cubicBezTo>
                    <a:pt x="13873" y="14370"/>
                    <a:pt x="14268" y="14475"/>
                    <a:pt x="14522" y="14729"/>
                  </a:cubicBezTo>
                  <a:cubicBezTo>
                    <a:pt x="14522" y="14740"/>
                    <a:pt x="14533" y="14740"/>
                    <a:pt x="14546" y="14753"/>
                  </a:cubicBezTo>
                  <a:cubicBezTo>
                    <a:pt x="14570" y="14789"/>
                    <a:pt x="14595" y="14826"/>
                    <a:pt x="14595" y="14862"/>
                  </a:cubicBezTo>
                  <a:cubicBezTo>
                    <a:pt x="14595" y="14911"/>
                    <a:pt x="14582" y="14972"/>
                    <a:pt x="14533" y="14996"/>
                  </a:cubicBezTo>
                  <a:cubicBezTo>
                    <a:pt x="14192" y="14742"/>
                    <a:pt x="13874" y="14621"/>
                    <a:pt x="13566" y="14621"/>
                  </a:cubicBezTo>
                  <a:cubicBezTo>
                    <a:pt x="13491" y="14621"/>
                    <a:pt x="13416" y="14629"/>
                    <a:pt x="13342" y="14643"/>
                  </a:cubicBezTo>
                  <a:cubicBezTo>
                    <a:pt x="12928" y="14729"/>
                    <a:pt x="12625" y="14899"/>
                    <a:pt x="12442" y="15154"/>
                  </a:cubicBezTo>
                  <a:cubicBezTo>
                    <a:pt x="12406" y="15142"/>
                    <a:pt x="12369" y="15118"/>
                    <a:pt x="12357" y="15081"/>
                  </a:cubicBezTo>
                  <a:cubicBezTo>
                    <a:pt x="12333" y="15021"/>
                    <a:pt x="12333" y="14935"/>
                    <a:pt x="12357" y="14875"/>
                  </a:cubicBezTo>
                  <a:cubicBezTo>
                    <a:pt x="12625" y="14607"/>
                    <a:pt x="12928" y="14448"/>
                    <a:pt x="13293" y="14388"/>
                  </a:cubicBezTo>
                  <a:cubicBezTo>
                    <a:pt x="13367" y="14376"/>
                    <a:pt x="13448" y="14370"/>
                    <a:pt x="13532" y="14370"/>
                  </a:cubicBezTo>
                  <a:close/>
                  <a:moveTo>
                    <a:pt x="13531" y="14333"/>
                  </a:moveTo>
                  <a:cubicBezTo>
                    <a:pt x="13447" y="14333"/>
                    <a:pt x="13367" y="14339"/>
                    <a:pt x="13293" y="14351"/>
                  </a:cubicBezTo>
                  <a:cubicBezTo>
                    <a:pt x="12916" y="14412"/>
                    <a:pt x="12600" y="14583"/>
                    <a:pt x="12333" y="14850"/>
                  </a:cubicBezTo>
                  <a:lnTo>
                    <a:pt x="12320" y="14862"/>
                  </a:lnTo>
                  <a:cubicBezTo>
                    <a:pt x="12296" y="14935"/>
                    <a:pt x="12296" y="15021"/>
                    <a:pt x="12320" y="15094"/>
                  </a:cubicBezTo>
                  <a:cubicBezTo>
                    <a:pt x="12344" y="15142"/>
                    <a:pt x="12381" y="15178"/>
                    <a:pt x="12442" y="15191"/>
                  </a:cubicBezTo>
                  <a:lnTo>
                    <a:pt x="12454" y="15191"/>
                  </a:lnTo>
                  <a:lnTo>
                    <a:pt x="12454" y="15178"/>
                  </a:lnTo>
                  <a:cubicBezTo>
                    <a:pt x="12636" y="14935"/>
                    <a:pt x="12941" y="14765"/>
                    <a:pt x="13354" y="14680"/>
                  </a:cubicBezTo>
                  <a:cubicBezTo>
                    <a:pt x="13427" y="14666"/>
                    <a:pt x="13500" y="14658"/>
                    <a:pt x="13574" y="14658"/>
                  </a:cubicBezTo>
                  <a:cubicBezTo>
                    <a:pt x="13871" y="14658"/>
                    <a:pt x="14180" y="14777"/>
                    <a:pt x="14522" y="15021"/>
                  </a:cubicBezTo>
                  <a:lnTo>
                    <a:pt x="14533" y="15032"/>
                  </a:lnTo>
                  <a:lnTo>
                    <a:pt x="14546" y="15032"/>
                  </a:lnTo>
                  <a:cubicBezTo>
                    <a:pt x="14606" y="15008"/>
                    <a:pt x="14631" y="14923"/>
                    <a:pt x="14631" y="14862"/>
                  </a:cubicBezTo>
                  <a:cubicBezTo>
                    <a:pt x="14619" y="14813"/>
                    <a:pt x="14606" y="14765"/>
                    <a:pt x="14570" y="14729"/>
                  </a:cubicBezTo>
                  <a:lnTo>
                    <a:pt x="14570" y="14716"/>
                  </a:lnTo>
                  <a:lnTo>
                    <a:pt x="14558" y="14716"/>
                  </a:lnTo>
                  <a:cubicBezTo>
                    <a:pt x="14558" y="14716"/>
                    <a:pt x="14546" y="14716"/>
                    <a:pt x="14546" y="14704"/>
                  </a:cubicBezTo>
                  <a:cubicBezTo>
                    <a:pt x="14291" y="14440"/>
                    <a:pt x="13879" y="14333"/>
                    <a:pt x="13531" y="14333"/>
                  </a:cubicBezTo>
                  <a:close/>
                  <a:moveTo>
                    <a:pt x="12223" y="14875"/>
                  </a:moveTo>
                  <a:cubicBezTo>
                    <a:pt x="12187" y="14948"/>
                    <a:pt x="12187" y="15057"/>
                    <a:pt x="12223" y="15142"/>
                  </a:cubicBezTo>
                  <a:cubicBezTo>
                    <a:pt x="12247" y="15202"/>
                    <a:pt x="12284" y="15239"/>
                    <a:pt x="12333" y="15264"/>
                  </a:cubicBezTo>
                  <a:cubicBezTo>
                    <a:pt x="12324" y="15266"/>
                    <a:pt x="12316" y="15267"/>
                    <a:pt x="12307" y="15267"/>
                  </a:cubicBezTo>
                  <a:cubicBezTo>
                    <a:pt x="12267" y="15267"/>
                    <a:pt x="12225" y="15245"/>
                    <a:pt x="12174" y="15215"/>
                  </a:cubicBezTo>
                  <a:cubicBezTo>
                    <a:pt x="12101" y="15154"/>
                    <a:pt x="12077" y="15094"/>
                    <a:pt x="12101" y="15008"/>
                  </a:cubicBezTo>
                  <a:cubicBezTo>
                    <a:pt x="12125" y="14959"/>
                    <a:pt x="12174" y="14911"/>
                    <a:pt x="12223" y="14875"/>
                  </a:cubicBezTo>
                  <a:close/>
                  <a:moveTo>
                    <a:pt x="12284" y="14802"/>
                  </a:moveTo>
                  <a:lnTo>
                    <a:pt x="12247" y="14813"/>
                  </a:lnTo>
                  <a:cubicBezTo>
                    <a:pt x="12174" y="14850"/>
                    <a:pt x="12101" y="14923"/>
                    <a:pt x="12077" y="14996"/>
                  </a:cubicBezTo>
                  <a:cubicBezTo>
                    <a:pt x="12041" y="15094"/>
                    <a:pt x="12065" y="15166"/>
                    <a:pt x="12162" y="15239"/>
                  </a:cubicBezTo>
                  <a:cubicBezTo>
                    <a:pt x="12211" y="15288"/>
                    <a:pt x="12271" y="15300"/>
                    <a:pt x="12320" y="15300"/>
                  </a:cubicBezTo>
                  <a:cubicBezTo>
                    <a:pt x="12344" y="15300"/>
                    <a:pt x="12369" y="15300"/>
                    <a:pt x="12393" y="15288"/>
                  </a:cubicBezTo>
                  <a:lnTo>
                    <a:pt x="12454" y="15275"/>
                  </a:lnTo>
                  <a:lnTo>
                    <a:pt x="12393" y="15251"/>
                  </a:lnTo>
                  <a:cubicBezTo>
                    <a:pt x="12333" y="15239"/>
                    <a:pt x="12284" y="15202"/>
                    <a:pt x="12260" y="15130"/>
                  </a:cubicBezTo>
                  <a:cubicBezTo>
                    <a:pt x="12223" y="15032"/>
                    <a:pt x="12223" y="14923"/>
                    <a:pt x="12271" y="14850"/>
                  </a:cubicBezTo>
                  <a:lnTo>
                    <a:pt x="12284" y="14802"/>
                  </a:lnTo>
                  <a:close/>
                  <a:moveTo>
                    <a:pt x="13439" y="14777"/>
                  </a:moveTo>
                  <a:cubicBezTo>
                    <a:pt x="13487" y="15154"/>
                    <a:pt x="13549" y="15519"/>
                    <a:pt x="13597" y="15884"/>
                  </a:cubicBezTo>
                  <a:cubicBezTo>
                    <a:pt x="13512" y="15896"/>
                    <a:pt x="13427" y="15908"/>
                    <a:pt x="13342" y="15932"/>
                  </a:cubicBezTo>
                  <a:cubicBezTo>
                    <a:pt x="13281" y="15507"/>
                    <a:pt x="13233" y="15154"/>
                    <a:pt x="13184" y="14838"/>
                  </a:cubicBezTo>
                  <a:cubicBezTo>
                    <a:pt x="13269" y="14813"/>
                    <a:pt x="13342" y="14802"/>
                    <a:pt x="13427" y="14789"/>
                  </a:cubicBezTo>
                  <a:cubicBezTo>
                    <a:pt x="13427" y="14777"/>
                    <a:pt x="13439" y="14777"/>
                    <a:pt x="13439" y="14777"/>
                  </a:cubicBezTo>
                  <a:close/>
                  <a:moveTo>
                    <a:pt x="13439" y="14740"/>
                  </a:moveTo>
                  <a:cubicBezTo>
                    <a:pt x="13439" y="14753"/>
                    <a:pt x="13427" y="14753"/>
                    <a:pt x="13415" y="14753"/>
                  </a:cubicBezTo>
                  <a:cubicBezTo>
                    <a:pt x="13330" y="14765"/>
                    <a:pt x="13244" y="14777"/>
                    <a:pt x="13160" y="14802"/>
                  </a:cubicBezTo>
                  <a:lnTo>
                    <a:pt x="13147" y="14813"/>
                  </a:lnTo>
                  <a:lnTo>
                    <a:pt x="13147" y="14826"/>
                  </a:lnTo>
                  <a:cubicBezTo>
                    <a:pt x="13196" y="15154"/>
                    <a:pt x="13244" y="15519"/>
                    <a:pt x="13306" y="15957"/>
                  </a:cubicBezTo>
                  <a:lnTo>
                    <a:pt x="13317" y="15981"/>
                  </a:lnTo>
                  <a:lnTo>
                    <a:pt x="13330" y="15969"/>
                  </a:lnTo>
                  <a:cubicBezTo>
                    <a:pt x="13427" y="15945"/>
                    <a:pt x="13524" y="15932"/>
                    <a:pt x="13622" y="15921"/>
                  </a:cubicBezTo>
                  <a:lnTo>
                    <a:pt x="13633" y="15921"/>
                  </a:lnTo>
                  <a:lnTo>
                    <a:pt x="13633" y="15896"/>
                  </a:lnTo>
                  <a:cubicBezTo>
                    <a:pt x="13585" y="15519"/>
                    <a:pt x="13524" y="15142"/>
                    <a:pt x="13476" y="14765"/>
                  </a:cubicBezTo>
                  <a:lnTo>
                    <a:pt x="13476" y="14740"/>
                  </a:lnTo>
                  <a:close/>
                  <a:moveTo>
                    <a:pt x="14825" y="16237"/>
                  </a:moveTo>
                  <a:cubicBezTo>
                    <a:pt x="14862" y="16237"/>
                    <a:pt x="14887" y="16248"/>
                    <a:pt x="14911" y="16273"/>
                  </a:cubicBezTo>
                  <a:cubicBezTo>
                    <a:pt x="14971" y="16346"/>
                    <a:pt x="14971" y="16516"/>
                    <a:pt x="14923" y="16589"/>
                  </a:cubicBezTo>
                  <a:cubicBezTo>
                    <a:pt x="14892" y="16642"/>
                    <a:pt x="14842" y="16658"/>
                    <a:pt x="14790" y="16661"/>
                  </a:cubicBezTo>
                  <a:lnTo>
                    <a:pt x="14790" y="16661"/>
                  </a:lnTo>
                  <a:cubicBezTo>
                    <a:pt x="14850" y="16613"/>
                    <a:pt x="14898" y="16553"/>
                    <a:pt x="14898" y="16492"/>
                  </a:cubicBezTo>
                  <a:cubicBezTo>
                    <a:pt x="14923" y="16407"/>
                    <a:pt x="14887" y="16321"/>
                    <a:pt x="14825" y="16237"/>
                  </a:cubicBezTo>
                  <a:close/>
                  <a:moveTo>
                    <a:pt x="14837" y="16196"/>
                  </a:moveTo>
                  <a:cubicBezTo>
                    <a:pt x="14824" y="16196"/>
                    <a:pt x="14812" y="16197"/>
                    <a:pt x="14801" y="16200"/>
                  </a:cubicBezTo>
                  <a:lnTo>
                    <a:pt x="14765" y="16212"/>
                  </a:lnTo>
                  <a:lnTo>
                    <a:pt x="14789" y="16237"/>
                  </a:lnTo>
                  <a:cubicBezTo>
                    <a:pt x="14850" y="16321"/>
                    <a:pt x="14887" y="16407"/>
                    <a:pt x="14874" y="16480"/>
                  </a:cubicBezTo>
                  <a:cubicBezTo>
                    <a:pt x="14862" y="16540"/>
                    <a:pt x="14825" y="16589"/>
                    <a:pt x="14765" y="16626"/>
                  </a:cubicBezTo>
                  <a:cubicBezTo>
                    <a:pt x="14759" y="16632"/>
                    <a:pt x="14749" y="16635"/>
                    <a:pt x="14742" y="16635"/>
                  </a:cubicBezTo>
                  <a:cubicBezTo>
                    <a:pt x="14734" y="16635"/>
                    <a:pt x="14728" y="16632"/>
                    <a:pt x="14728" y="16626"/>
                  </a:cubicBezTo>
                  <a:lnTo>
                    <a:pt x="14716" y="16613"/>
                  </a:lnTo>
                  <a:lnTo>
                    <a:pt x="14704" y="16626"/>
                  </a:lnTo>
                  <a:cubicBezTo>
                    <a:pt x="14692" y="16626"/>
                    <a:pt x="14679" y="16626"/>
                    <a:pt x="14679" y="16613"/>
                  </a:cubicBezTo>
                  <a:cubicBezTo>
                    <a:pt x="14655" y="16602"/>
                    <a:pt x="14631" y="16577"/>
                    <a:pt x="14606" y="16565"/>
                  </a:cubicBezTo>
                  <a:lnTo>
                    <a:pt x="14558" y="16529"/>
                  </a:lnTo>
                  <a:lnTo>
                    <a:pt x="14558" y="16529"/>
                  </a:lnTo>
                  <a:lnTo>
                    <a:pt x="14582" y="16577"/>
                  </a:lnTo>
                  <a:cubicBezTo>
                    <a:pt x="14606" y="16650"/>
                    <a:pt x="14655" y="16686"/>
                    <a:pt x="14752" y="16699"/>
                  </a:cubicBezTo>
                  <a:lnTo>
                    <a:pt x="14789" y="16699"/>
                  </a:lnTo>
                  <a:cubicBezTo>
                    <a:pt x="14862" y="16699"/>
                    <a:pt x="14923" y="16662"/>
                    <a:pt x="14960" y="16602"/>
                  </a:cubicBezTo>
                  <a:cubicBezTo>
                    <a:pt x="15008" y="16516"/>
                    <a:pt x="15008" y="16346"/>
                    <a:pt x="14947" y="16248"/>
                  </a:cubicBezTo>
                  <a:cubicBezTo>
                    <a:pt x="14919" y="16211"/>
                    <a:pt x="14877" y="16196"/>
                    <a:pt x="14837" y="16196"/>
                  </a:cubicBezTo>
                  <a:close/>
                  <a:moveTo>
                    <a:pt x="13882" y="16023"/>
                  </a:moveTo>
                  <a:cubicBezTo>
                    <a:pt x="13999" y="16023"/>
                    <a:pt x="14104" y="16031"/>
                    <a:pt x="14206" y="16054"/>
                  </a:cubicBezTo>
                  <a:cubicBezTo>
                    <a:pt x="14314" y="16066"/>
                    <a:pt x="14728" y="16237"/>
                    <a:pt x="14777" y="16394"/>
                  </a:cubicBezTo>
                  <a:cubicBezTo>
                    <a:pt x="14777" y="16443"/>
                    <a:pt x="14765" y="16480"/>
                    <a:pt x="14728" y="16516"/>
                  </a:cubicBezTo>
                  <a:cubicBezTo>
                    <a:pt x="14531" y="16312"/>
                    <a:pt x="14203" y="16267"/>
                    <a:pt x="13957" y="16267"/>
                  </a:cubicBezTo>
                  <a:cubicBezTo>
                    <a:pt x="13838" y="16267"/>
                    <a:pt x="13738" y="16277"/>
                    <a:pt x="13682" y="16285"/>
                  </a:cubicBezTo>
                  <a:cubicBezTo>
                    <a:pt x="13293" y="16321"/>
                    <a:pt x="12952" y="16504"/>
                    <a:pt x="12685" y="16796"/>
                  </a:cubicBezTo>
                  <a:cubicBezTo>
                    <a:pt x="12588" y="16796"/>
                    <a:pt x="12527" y="16699"/>
                    <a:pt x="12503" y="16613"/>
                  </a:cubicBezTo>
                  <a:cubicBezTo>
                    <a:pt x="12770" y="16273"/>
                    <a:pt x="13160" y="16078"/>
                    <a:pt x="13670" y="16029"/>
                  </a:cubicBezTo>
                  <a:cubicBezTo>
                    <a:pt x="13745" y="16025"/>
                    <a:pt x="13815" y="16023"/>
                    <a:pt x="13882" y="16023"/>
                  </a:cubicBezTo>
                  <a:close/>
                  <a:moveTo>
                    <a:pt x="13886" y="15986"/>
                  </a:moveTo>
                  <a:cubicBezTo>
                    <a:pt x="13814" y="15986"/>
                    <a:pt x="13739" y="15989"/>
                    <a:pt x="13658" y="15993"/>
                  </a:cubicBezTo>
                  <a:cubicBezTo>
                    <a:pt x="13147" y="16042"/>
                    <a:pt x="12746" y="16248"/>
                    <a:pt x="12479" y="16602"/>
                  </a:cubicBezTo>
                  <a:lnTo>
                    <a:pt x="12466" y="16602"/>
                  </a:lnTo>
                  <a:lnTo>
                    <a:pt x="12466" y="16613"/>
                  </a:lnTo>
                  <a:cubicBezTo>
                    <a:pt x="12503" y="16747"/>
                    <a:pt x="12576" y="16820"/>
                    <a:pt x="12673" y="16820"/>
                  </a:cubicBezTo>
                  <a:lnTo>
                    <a:pt x="12709" y="16820"/>
                  </a:lnTo>
                  <a:cubicBezTo>
                    <a:pt x="12965" y="16540"/>
                    <a:pt x="13306" y="16358"/>
                    <a:pt x="13682" y="16321"/>
                  </a:cubicBezTo>
                  <a:cubicBezTo>
                    <a:pt x="13738" y="16313"/>
                    <a:pt x="13837" y="16303"/>
                    <a:pt x="13956" y="16303"/>
                  </a:cubicBezTo>
                  <a:cubicBezTo>
                    <a:pt x="14201" y="16303"/>
                    <a:pt x="14528" y="16348"/>
                    <a:pt x="14716" y="16553"/>
                  </a:cubicBezTo>
                  <a:lnTo>
                    <a:pt x="14728" y="16565"/>
                  </a:lnTo>
                  <a:lnTo>
                    <a:pt x="14741" y="16553"/>
                  </a:lnTo>
                  <a:cubicBezTo>
                    <a:pt x="14801" y="16504"/>
                    <a:pt x="14825" y="16443"/>
                    <a:pt x="14801" y="16394"/>
                  </a:cubicBezTo>
                  <a:cubicBezTo>
                    <a:pt x="14752" y="16200"/>
                    <a:pt x="14314" y="16029"/>
                    <a:pt x="14217" y="16018"/>
                  </a:cubicBezTo>
                  <a:cubicBezTo>
                    <a:pt x="14118" y="15994"/>
                    <a:pt x="14008" y="15986"/>
                    <a:pt x="13886" y="15986"/>
                  </a:cubicBezTo>
                  <a:close/>
                  <a:moveTo>
                    <a:pt x="12383" y="16595"/>
                  </a:moveTo>
                  <a:cubicBezTo>
                    <a:pt x="12381" y="16599"/>
                    <a:pt x="12381" y="16602"/>
                    <a:pt x="12381" y="16602"/>
                  </a:cubicBezTo>
                  <a:cubicBezTo>
                    <a:pt x="12381" y="16686"/>
                    <a:pt x="12417" y="16783"/>
                    <a:pt x="12490" y="16856"/>
                  </a:cubicBezTo>
                  <a:cubicBezTo>
                    <a:pt x="12527" y="16881"/>
                    <a:pt x="12563" y="16918"/>
                    <a:pt x="12612" y="16929"/>
                  </a:cubicBezTo>
                  <a:cubicBezTo>
                    <a:pt x="12599" y="16932"/>
                    <a:pt x="12586" y="16933"/>
                    <a:pt x="12572" y="16933"/>
                  </a:cubicBezTo>
                  <a:cubicBezTo>
                    <a:pt x="12510" y="16933"/>
                    <a:pt x="12446" y="16909"/>
                    <a:pt x="12406" y="16869"/>
                  </a:cubicBezTo>
                  <a:cubicBezTo>
                    <a:pt x="12344" y="16808"/>
                    <a:pt x="12320" y="16723"/>
                    <a:pt x="12344" y="16650"/>
                  </a:cubicBezTo>
                  <a:cubicBezTo>
                    <a:pt x="12355" y="16630"/>
                    <a:pt x="12365" y="16609"/>
                    <a:pt x="12383" y="16595"/>
                  </a:cubicBezTo>
                  <a:close/>
                  <a:moveTo>
                    <a:pt x="12503" y="16480"/>
                  </a:moveTo>
                  <a:lnTo>
                    <a:pt x="12442" y="16504"/>
                  </a:lnTo>
                  <a:cubicBezTo>
                    <a:pt x="12381" y="16540"/>
                    <a:pt x="12333" y="16589"/>
                    <a:pt x="12320" y="16638"/>
                  </a:cubicBezTo>
                  <a:cubicBezTo>
                    <a:pt x="12284" y="16723"/>
                    <a:pt x="12308" y="16820"/>
                    <a:pt x="12381" y="16893"/>
                  </a:cubicBezTo>
                  <a:cubicBezTo>
                    <a:pt x="12430" y="16942"/>
                    <a:pt x="12503" y="16966"/>
                    <a:pt x="12576" y="16966"/>
                  </a:cubicBezTo>
                  <a:cubicBezTo>
                    <a:pt x="12625" y="16966"/>
                    <a:pt x="12673" y="16954"/>
                    <a:pt x="12709" y="16929"/>
                  </a:cubicBezTo>
                  <a:lnTo>
                    <a:pt x="12697" y="16893"/>
                  </a:lnTo>
                  <a:cubicBezTo>
                    <a:pt x="12684" y="16899"/>
                    <a:pt x="12670" y="16901"/>
                    <a:pt x="12656" y="16901"/>
                  </a:cubicBezTo>
                  <a:cubicBezTo>
                    <a:pt x="12606" y="16901"/>
                    <a:pt x="12553" y="16870"/>
                    <a:pt x="12515" y="16832"/>
                  </a:cubicBezTo>
                  <a:cubicBezTo>
                    <a:pt x="12466" y="16783"/>
                    <a:pt x="12406" y="16686"/>
                    <a:pt x="12417" y="16602"/>
                  </a:cubicBezTo>
                  <a:lnTo>
                    <a:pt x="12430" y="16602"/>
                  </a:lnTo>
                  <a:lnTo>
                    <a:pt x="12430" y="16589"/>
                  </a:lnTo>
                  <a:lnTo>
                    <a:pt x="12430" y="16577"/>
                  </a:lnTo>
                  <a:lnTo>
                    <a:pt x="12454" y="16553"/>
                  </a:lnTo>
                  <a:cubicBezTo>
                    <a:pt x="12454" y="16540"/>
                    <a:pt x="12454" y="16540"/>
                    <a:pt x="12466" y="16540"/>
                  </a:cubicBezTo>
                  <a:lnTo>
                    <a:pt x="12503" y="16480"/>
                  </a:lnTo>
                  <a:close/>
                  <a:moveTo>
                    <a:pt x="13670" y="16431"/>
                  </a:moveTo>
                  <a:lnTo>
                    <a:pt x="13816" y="17416"/>
                  </a:lnTo>
                  <a:cubicBezTo>
                    <a:pt x="13792" y="17429"/>
                    <a:pt x="13779" y="17429"/>
                    <a:pt x="13755" y="17429"/>
                  </a:cubicBezTo>
                  <a:lnTo>
                    <a:pt x="13573" y="17465"/>
                  </a:lnTo>
                  <a:cubicBezTo>
                    <a:pt x="13524" y="17148"/>
                    <a:pt x="13476" y="16832"/>
                    <a:pt x="13427" y="16480"/>
                  </a:cubicBezTo>
                  <a:cubicBezTo>
                    <a:pt x="13487" y="16456"/>
                    <a:pt x="13549" y="16443"/>
                    <a:pt x="13597" y="16443"/>
                  </a:cubicBezTo>
                  <a:cubicBezTo>
                    <a:pt x="13622" y="16431"/>
                    <a:pt x="13646" y="16431"/>
                    <a:pt x="13670" y="16431"/>
                  </a:cubicBezTo>
                  <a:close/>
                  <a:moveTo>
                    <a:pt x="13706" y="16383"/>
                  </a:moveTo>
                  <a:lnTo>
                    <a:pt x="13682" y="16394"/>
                  </a:lnTo>
                  <a:cubicBezTo>
                    <a:pt x="13658" y="16394"/>
                    <a:pt x="13622" y="16394"/>
                    <a:pt x="13597" y="16407"/>
                  </a:cubicBezTo>
                  <a:cubicBezTo>
                    <a:pt x="13536" y="16407"/>
                    <a:pt x="13463" y="16431"/>
                    <a:pt x="13403" y="16443"/>
                  </a:cubicBezTo>
                  <a:lnTo>
                    <a:pt x="13379" y="16456"/>
                  </a:lnTo>
                  <a:lnTo>
                    <a:pt x="13390" y="16467"/>
                  </a:lnTo>
                  <a:cubicBezTo>
                    <a:pt x="13439" y="16832"/>
                    <a:pt x="13487" y="17161"/>
                    <a:pt x="13536" y="17489"/>
                  </a:cubicBezTo>
                  <a:lnTo>
                    <a:pt x="13536" y="17513"/>
                  </a:lnTo>
                  <a:lnTo>
                    <a:pt x="13560" y="17502"/>
                  </a:lnTo>
                  <a:cubicBezTo>
                    <a:pt x="13633" y="17489"/>
                    <a:pt x="13695" y="17477"/>
                    <a:pt x="13768" y="17465"/>
                  </a:cubicBezTo>
                  <a:cubicBezTo>
                    <a:pt x="13792" y="17465"/>
                    <a:pt x="13816" y="17453"/>
                    <a:pt x="13841" y="17453"/>
                  </a:cubicBezTo>
                  <a:lnTo>
                    <a:pt x="13852" y="17453"/>
                  </a:lnTo>
                  <a:lnTo>
                    <a:pt x="13706" y="16383"/>
                  </a:lnTo>
                  <a:close/>
                  <a:moveTo>
                    <a:pt x="15130" y="17964"/>
                  </a:moveTo>
                  <a:cubicBezTo>
                    <a:pt x="15178" y="17988"/>
                    <a:pt x="15227" y="18024"/>
                    <a:pt x="15239" y="18073"/>
                  </a:cubicBezTo>
                  <a:cubicBezTo>
                    <a:pt x="15263" y="18134"/>
                    <a:pt x="15263" y="18194"/>
                    <a:pt x="15227" y="18256"/>
                  </a:cubicBezTo>
                  <a:cubicBezTo>
                    <a:pt x="15203" y="18304"/>
                    <a:pt x="15130" y="18353"/>
                    <a:pt x="15057" y="18364"/>
                  </a:cubicBezTo>
                  <a:cubicBezTo>
                    <a:pt x="15105" y="18316"/>
                    <a:pt x="15141" y="18243"/>
                    <a:pt x="15154" y="18194"/>
                  </a:cubicBezTo>
                  <a:cubicBezTo>
                    <a:pt x="15166" y="18121"/>
                    <a:pt x="15166" y="18037"/>
                    <a:pt x="15130" y="17964"/>
                  </a:cubicBezTo>
                  <a:close/>
                  <a:moveTo>
                    <a:pt x="15057" y="17915"/>
                  </a:moveTo>
                  <a:lnTo>
                    <a:pt x="15081" y="17951"/>
                  </a:lnTo>
                  <a:cubicBezTo>
                    <a:pt x="15117" y="18012"/>
                    <a:pt x="15141" y="18110"/>
                    <a:pt x="15117" y="18183"/>
                  </a:cubicBezTo>
                  <a:cubicBezTo>
                    <a:pt x="15105" y="18243"/>
                    <a:pt x="15057" y="18328"/>
                    <a:pt x="15008" y="18353"/>
                  </a:cubicBezTo>
                  <a:cubicBezTo>
                    <a:pt x="14984" y="18353"/>
                    <a:pt x="14971" y="18353"/>
                    <a:pt x="14947" y="18340"/>
                  </a:cubicBezTo>
                  <a:lnTo>
                    <a:pt x="14935" y="18340"/>
                  </a:lnTo>
                  <a:cubicBezTo>
                    <a:pt x="14923" y="18353"/>
                    <a:pt x="14923" y="18353"/>
                    <a:pt x="14911" y="18353"/>
                  </a:cubicBezTo>
                  <a:lnTo>
                    <a:pt x="14850" y="18353"/>
                  </a:lnTo>
                  <a:lnTo>
                    <a:pt x="14911" y="18389"/>
                  </a:lnTo>
                  <a:cubicBezTo>
                    <a:pt x="14935" y="18401"/>
                    <a:pt x="14971" y="18401"/>
                    <a:pt x="14996" y="18401"/>
                  </a:cubicBezTo>
                  <a:cubicBezTo>
                    <a:pt x="15105" y="18401"/>
                    <a:pt x="15214" y="18353"/>
                    <a:pt x="15263" y="18267"/>
                  </a:cubicBezTo>
                  <a:cubicBezTo>
                    <a:pt x="15300" y="18207"/>
                    <a:pt x="15300" y="18134"/>
                    <a:pt x="15276" y="18061"/>
                  </a:cubicBezTo>
                  <a:cubicBezTo>
                    <a:pt x="15239" y="17988"/>
                    <a:pt x="15178" y="17939"/>
                    <a:pt x="15093" y="17927"/>
                  </a:cubicBezTo>
                  <a:lnTo>
                    <a:pt x="15057" y="17915"/>
                  </a:lnTo>
                  <a:close/>
                  <a:moveTo>
                    <a:pt x="13985" y="17556"/>
                  </a:moveTo>
                  <a:cubicBezTo>
                    <a:pt x="14345" y="17556"/>
                    <a:pt x="14697" y="17701"/>
                    <a:pt x="14960" y="17964"/>
                  </a:cubicBezTo>
                  <a:lnTo>
                    <a:pt x="14984" y="17988"/>
                  </a:lnTo>
                  <a:cubicBezTo>
                    <a:pt x="15008" y="18024"/>
                    <a:pt x="15008" y="18048"/>
                    <a:pt x="15008" y="18085"/>
                  </a:cubicBezTo>
                  <a:cubicBezTo>
                    <a:pt x="15020" y="18110"/>
                    <a:pt x="14996" y="18231"/>
                    <a:pt x="14971" y="18243"/>
                  </a:cubicBezTo>
                  <a:cubicBezTo>
                    <a:pt x="14960" y="18231"/>
                    <a:pt x="14947" y="18231"/>
                    <a:pt x="14935" y="18231"/>
                  </a:cubicBezTo>
                  <a:cubicBezTo>
                    <a:pt x="14655" y="18016"/>
                    <a:pt x="14327" y="17910"/>
                    <a:pt x="14004" y="17910"/>
                  </a:cubicBezTo>
                  <a:cubicBezTo>
                    <a:pt x="13598" y="17910"/>
                    <a:pt x="13201" y="18076"/>
                    <a:pt x="12916" y="18401"/>
                  </a:cubicBezTo>
                  <a:lnTo>
                    <a:pt x="12904" y="18401"/>
                  </a:lnTo>
                  <a:cubicBezTo>
                    <a:pt x="12892" y="18413"/>
                    <a:pt x="12879" y="18413"/>
                    <a:pt x="12879" y="18413"/>
                  </a:cubicBezTo>
                  <a:cubicBezTo>
                    <a:pt x="12855" y="18401"/>
                    <a:pt x="12831" y="18364"/>
                    <a:pt x="12819" y="18340"/>
                  </a:cubicBezTo>
                  <a:lnTo>
                    <a:pt x="12806" y="18328"/>
                  </a:lnTo>
                  <a:cubicBezTo>
                    <a:pt x="12770" y="18267"/>
                    <a:pt x="12758" y="18219"/>
                    <a:pt x="12770" y="18183"/>
                  </a:cubicBezTo>
                  <a:cubicBezTo>
                    <a:pt x="12928" y="17829"/>
                    <a:pt x="13451" y="17599"/>
                    <a:pt x="13865" y="17562"/>
                  </a:cubicBezTo>
                  <a:cubicBezTo>
                    <a:pt x="13905" y="17558"/>
                    <a:pt x="13945" y="17556"/>
                    <a:pt x="13985" y="17556"/>
                  </a:cubicBezTo>
                  <a:close/>
                  <a:moveTo>
                    <a:pt x="13981" y="17521"/>
                  </a:moveTo>
                  <a:cubicBezTo>
                    <a:pt x="13942" y="17521"/>
                    <a:pt x="13903" y="17522"/>
                    <a:pt x="13865" y="17526"/>
                  </a:cubicBezTo>
                  <a:cubicBezTo>
                    <a:pt x="13439" y="17562"/>
                    <a:pt x="12904" y="17793"/>
                    <a:pt x="12746" y="18158"/>
                  </a:cubicBezTo>
                  <a:lnTo>
                    <a:pt x="12746" y="18170"/>
                  </a:lnTo>
                  <a:cubicBezTo>
                    <a:pt x="12722" y="18243"/>
                    <a:pt x="12746" y="18304"/>
                    <a:pt x="12782" y="18340"/>
                  </a:cubicBezTo>
                  <a:lnTo>
                    <a:pt x="12782" y="18353"/>
                  </a:lnTo>
                  <a:cubicBezTo>
                    <a:pt x="12806" y="18389"/>
                    <a:pt x="12831" y="18437"/>
                    <a:pt x="12868" y="18450"/>
                  </a:cubicBezTo>
                  <a:lnTo>
                    <a:pt x="12879" y="18450"/>
                  </a:lnTo>
                  <a:cubicBezTo>
                    <a:pt x="12892" y="18450"/>
                    <a:pt x="12904" y="18437"/>
                    <a:pt x="12916" y="18437"/>
                  </a:cubicBezTo>
                  <a:cubicBezTo>
                    <a:pt x="12928" y="18437"/>
                    <a:pt x="12928" y="18426"/>
                    <a:pt x="12928" y="18426"/>
                  </a:cubicBezTo>
                  <a:lnTo>
                    <a:pt x="12941" y="18426"/>
                  </a:lnTo>
                  <a:cubicBezTo>
                    <a:pt x="13217" y="18109"/>
                    <a:pt x="13606" y="17945"/>
                    <a:pt x="14001" y="17945"/>
                  </a:cubicBezTo>
                  <a:cubicBezTo>
                    <a:pt x="14318" y="17945"/>
                    <a:pt x="14640" y="18050"/>
                    <a:pt x="14911" y="18267"/>
                  </a:cubicBezTo>
                  <a:lnTo>
                    <a:pt x="14947" y="18267"/>
                  </a:lnTo>
                  <a:cubicBezTo>
                    <a:pt x="14953" y="18274"/>
                    <a:pt x="14962" y="18277"/>
                    <a:pt x="14972" y="18277"/>
                  </a:cubicBezTo>
                  <a:cubicBezTo>
                    <a:pt x="14981" y="18277"/>
                    <a:pt x="14990" y="18274"/>
                    <a:pt x="14996" y="18267"/>
                  </a:cubicBezTo>
                  <a:cubicBezTo>
                    <a:pt x="15032" y="18243"/>
                    <a:pt x="15044" y="18097"/>
                    <a:pt x="15044" y="18085"/>
                  </a:cubicBezTo>
                  <a:cubicBezTo>
                    <a:pt x="15044" y="18048"/>
                    <a:pt x="15032" y="18000"/>
                    <a:pt x="15008" y="17964"/>
                  </a:cubicBezTo>
                  <a:lnTo>
                    <a:pt x="15008" y="17951"/>
                  </a:lnTo>
                  <a:cubicBezTo>
                    <a:pt x="14996" y="17951"/>
                    <a:pt x="14996" y="17951"/>
                    <a:pt x="14984" y="17939"/>
                  </a:cubicBezTo>
                  <a:cubicBezTo>
                    <a:pt x="14709" y="17675"/>
                    <a:pt x="14344" y="17521"/>
                    <a:pt x="13981" y="17521"/>
                  </a:cubicBezTo>
                  <a:close/>
                  <a:moveTo>
                    <a:pt x="13025" y="18462"/>
                  </a:moveTo>
                  <a:lnTo>
                    <a:pt x="13025" y="18462"/>
                  </a:lnTo>
                  <a:cubicBezTo>
                    <a:pt x="13014" y="18486"/>
                    <a:pt x="13001" y="18499"/>
                    <a:pt x="12977" y="18510"/>
                  </a:cubicBezTo>
                  <a:lnTo>
                    <a:pt x="12989" y="18499"/>
                  </a:lnTo>
                  <a:lnTo>
                    <a:pt x="13025" y="18462"/>
                  </a:lnTo>
                  <a:close/>
                  <a:moveTo>
                    <a:pt x="12636" y="18194"/>
                  </a:moveTo>
                  <a:lnTo>
                    <a:pt x="12636" y="18194"/>
                  </a:lnTo>
                  <a:cubicBezTo>
                    <a:pt x="12625" y="18304"/>
                    <a:pt x="12673" y="18401"/>
                    <a:pt x="12722" y="18462"/>
                  </a:cubicBezTo>
                  <a:cubicBezTo>
                    <a:pt x="12755" y="18506"/>
                    <a:pt x="12818" y="18561"/>
                    <a:pt x="12884" y="18561"/>
                  </a:cubicBezTo>
                  <a:cubicBezTo>
                    <a:pt x="12891" y="18561"/>
                    <a:pt x="12897" y="18560"/>
                    <a:pt x="12904" y="18559"/>
                  </a:cubicBezTo>
                  <a:lnTo>
                    <a:pt x="12904" y="18559"/>
                  </a:lnTo>
                  <a:cubicBezTo>
                    <a:pt x="12892" y="18572"/>
                    <a:pt x="12868" y="18572"/>
                    <a:pt x="12855" y="18572"/>
                  </a:cubicBezTo>
                  <a:cubicBezTo>
                    <a:pt x="12845" y="18573"/>
                    <a:pt x="12834" y="18574"/>
                    <a:pt x="12823" y="18574"/>
                  </a:cubicBezTo>
                  <a:cubicBezTo>
                    <a:pt x="12744" y="18574"/>
                    <a:pt x="12654" y="18538"/>
                    <a:pt x="12612" y="18474"/>
                  </a:cubicBezTo>
                  <a:cubicBezTo>
                    <a:pt x="12576" y="18426"/>
                    <a:pt x="12563" y="18377"/>
                    <a:pt x="12563" y="18328"/>
                  </a:cubicBezTo>
                  <a:cubicBezTo>
                    <a:pt x="12576" y="18292"/>
                    <a:pt x="12600" y="18243"/>
                    <a:pt x="12636" y="18194"/>
                  </a:cubicBezTo>
                  <a:close/>
                  <a:moveTo>
                    <a:pt x="12709" y="18097"/>
                  </a:moveTo>
                  <a:lnTo>
                    <a:pt x="12661" y="18134"/>
                  </a:lnTo>
                  <a:cubicBezTo>
                    <a:pt x="12588" y="18194"/>
                    <a:pt x="12539" y="18256"/>
                    <a:pt x="12527" y="18328"/>
                  </a:cubicBezTo>
                  <a:cubicBezTo>
                    <a:pt x="12527" y="18377"/>
                    <a:pt x="12539" y="18437"/>
                    <a:pt x="12588" y="18499"/>
                  </a:cubicBezTo>
                  <a:cubicBezTo>
                    <a:pt x="12636" y="18572"/>
                    <a:pt x="12733" y="18608"/>
                    <a:pt x="12831" y="18608"/>
                  </a:cubicBezTo>
                  <a:lnTo>
                    <a:pt x="12868" y="18608"/>
                  </a:lnTo>
                  <a:cubicBezTo>
                    <a:pt x="12952" y="18596"/>
                    <a:pt x="13074" y="18499"/>
                    <a:pt x="13098" y="18401"/>
                  </a:cubicBezTo>
                  <a:lnTo>
                    <a:pt x="13111" y="18353"/>
                  </a:lnTo>
                  <a:lnTo>
                    <a:pt x="13062" y="18377"/>
                  </a:lnTo>
                  <a:cubicBezTo>
                    <a:pt x="13025" y="18413"/>
                    <a:pt x="12989" y="18450"/>
                    <a:pt x="12952" y="18474"/>
                  </a:cubicBezTo>
                  <a:lnTo>
                    <a:pt x="12952" y="18486"/>
                  </a:lnTo>
                  <a:cubicBezTo>
                    <a:pt x="12941" y="18510"/>
                    <a:pt x="12928" y="18523"/>
                    <a:pt x="12904" y="18523"/>
                  </a:cubicBezTo>
                  <a:cubicBezTo>
                    <a:pt x="12899" y="18524"/>
                    <a:pt x="12893" y="18525"/>
                    <a:pt x="12888" y="18525"/>
                  </a:cubicBezTo>
                  <a:cubicBezTo>
                    <a:pt x="12841" y="18525"/>
                    <a:pt x="12780" y="18482"/>
                    <a:pt x="12758" y="18450"/>
                  </a:cubicBezTo>
                  <a:cubicBezTo>
                    <a:pt x="12697" y="18364"/>
                    <a:pt x="12649" y="18256"/>
                    <a:pt x="12685" y="18158"/>
                  </a:cubicBezTo>
                  <a:lnTo>
                    <a:pt x="12709" y="18097"/>
                  </a:lnTo>
                  <a:close/>
                  <a:moveTo>
                    <a:pt x="13901" y="18061"/>
                  </a:moveTo>
                  <a:cubicBezTo>
                    <a:pt x="13950" y="18413"/>
                    <a:pt x="13998" y="18754"/>
                    <a:pt x="14047" y="19107"/>
                  </a:cubicBezTo>
                  <a:lnTo>
                    <a:pt x="14023" y="19107"/>
                  </a:lnTo>
                  <a:cubicBezTo>
                    <a:pt x="13938" y="19118"/>
                    <a:pt x="13852" y="19131"/>
                    <a:pt x="13779" y="19155"/>
                  </a:cubicBezTo>
                  <a:cubicBezTo>
                    <a:pt x="13743" y="18827"/>
                    <a:pt x="13706" y="18486"/>
                    <a:pt x="13658" y="18110"/>
                  </a:cubicBezTo>
                  <a:cubicBezTo>
                    <a:pt x="13731" y="18085"/>
                    <a:pt x="13816" y="18073"/>
                    <a:pt x="13901" y="18061"/>
                  </a:cubicBezTo>
                  <a:close/>
                  <a:moveTo>
                    <a:pt x="13914" y="18024"/>
                  </a:moveTo>
                  <a:cubicBezTo>
                    <a:pt x="13816" y="18037"/>
                    <a:pt x="13719" y="18048"/>
                    <a:pt x="13633" y="18073"/>
                  </a:cubicBezTo>
                  <a:lnTo>
                    <a:pt x="13622" y="18073"/>
                  </a:lnTo>
                  <a:lnTo>
                    <a:pt x="13622" y="18097"/>
                  </a:lnTo>
                  <a:cubicBezTo>
                    <a:pt x="13670" y="18486"/>
                    <a:pt x="13706" y="18839"/>
                    <a:pt x="13743" y="19180"/>
                  </a:cubicBezTo>
                  <a:lnTo>
                    <a:pt x="13743" y="19204"/>
                  </a:lnTo>
                  <a:lnTo>
                    <a:pt x="13768" y="19204"/>
                  </a:lnTo>
                  <a:cubicBezTo>
                    <a:pt x="13852" y="19167"/>
                    <a:pt x="13938" y="19155"/>
                    <a:pt x="14035" y="19143"/>
                  </a:cubicBezTo>
                  <a:cubicBezTo>
                    <a:pt x="14035" y="19143"/>
                    <a:pt x="14047" y="19131"/>
                    <a:pt x="14060" y="19131"/>
                  </a:cubicBezTo>
                  <a:lnTo>
                    <a:pt x="14084" y="19131"/>
                  </a:lnTo>
                  <a:lnTo>
                    <a:pt x="14084" y="19107"/>
                  </a:lnTo>
                  <a:lnTo>
                    <a:pt x="13938" y="18048"/>
                  </a:lnTo>
                  <a:lnTo>
                    <a:pt x="13938" y="18024"/>
                  </a:lnTo>
                  <a:close/>
                  <a:moveTo>
                    <a:pt x="15312" y="19764"/>
                  </a:moveTo>
                  <a:cubicBezTo>
                    <a:pt x="15336" y="19788"/>
                    <a:pt x="15349" y="19824"/>
                    <a:pt x="15360" y="19885"/>
                  </a:cubicBezTo>
                  <a:cubicBezTo>
                    <a:pt x="15385" y="20007"/>
                    <a:pt x="15349" y="20067"/>
                    <a:pt x="15239" y="20104"/>
                  </a:cubicBezTo>
                  <a:cubicBezTo>
                    <a:pt x="15194" y="20122"/>
                    <a:pt x="15143" y="20133"/>
                    <a:pt x="15095" y="20133"/>
                  </a:cubicBezTo>
                  <a:cubicBezTo>
                    <a:pt x="15078" y="20133"/>
                    <a:pt x="15060" y="20131"/>
                    <a:pt x="15044" y="20128"/>
                  </a:cubicBezTo>
                  <a:cubicBezTo>
                    <a:pt x="14984" y="20116"/>
                    <a:pt x="14947" y="20067"/>
                    <a:pt x="14923" y="20018"/>
                  </a:cubicBezTo>
                  <a:lnTo>
                    <a:pt x="14923" y="20018"/>
                  </a:lnTo>
                  <a:cubicBezTo>
                    <a:pt x="14923" y="20018"/>
                    <a:pt x="14935" y="20018"/>
                    <a:pt x="14935" y="20031"/>
                  </a:cubicBezTo>
                  <a:cubicBezTo>
                    <a:pt x="14987" y="20054"/>
                    <a:pt x="15035" y="20066"/>
                    <a:pt x="15080" y="20066"/>
                  </a:cubicBezTo>
                  <a:cubicBezTo>
                    <a:pt x="15130" y="20066"/>
                    <a:pt x="15176" y="20051"/>
                    <a:pt x="15214" y="20018"/>
                  </a:cubicBezTo>
                  <a:cubicBezTo>
                    <a:pt x="15287" y="19958"/>
                    <a:pt x="15324" y="19861"/>
                    <a:pt x="15312" y="19764"/>
                  </a:cubicBezTo>
                  <a:close/>
                  <a:moveTo>
                    <a:pt x="14182" y="19244"/>
                  </a:moveTo>
                  <a:cubicBezTo>
                    <a:pt x="14521" y="19244"/>
                    <a:pt x="14821" y="19382"/>
                    <a:pt x="15130" y="19691"/>
                  </a:cubicBezTo>
                  <a:cubicBezTo>
                    <a:pt x="15068" y="19824"/>
                    <a:pt x="15020" y="19861"/>
                    <a:pt x="14996" y="19861"/>
                  </a:cubicBezTo>
                  <a:cubicBezTo>
                    <a:pt x="14960" y="19861"/>
                    <a:pt x="14935" y="19848"/>
                    <a:pt x="14898" y="19800"/>
                  </a:cubicBezTo>
                  <a:cubicBezTo>
                    <a:pt x="14874" y="19775"/>
                    <a:pt x="14850" y="19751"/>
                    <a:pt x="14814" y="19727"/>
                  </a:cubicBezTo>
                  <a:cubicBezTo>
                    <a:pt x="14765" y="19691"/>
                    <a:pt x="14704" y="19654"/>
                    <a:pt x="14643" y="19629"/>
                  </a:cubicBezTo>
                  <a:cubicBezTo>
                    <a:pt x="14526" y="19579"/>
                    <a:pt x="14391" y="19552"/>
                    <a:pt x="14252" y="19552"/>
                  </a:cubicBezTo>
                  <a:cubicBezTo>
                    <a:pt x="14188" y="19552"/>
                    <a:pt x="14124" y="19557"/>
                    <a:pt x="14060" y="19569"/>
                  </a:cubicBezTo>
                  <a:cubicBezTo>
                    <a:pt x="13682" y="19618"/>
                    <a:pt x="13317" y="19824"/>
                    <a:pt x="13098" y="20116"/>
                  </a:cubicBezTo>
                  <a:lnTo>
                    <a:pt x="13087" y="20116"/>
                  </a:lnTo>
                  <a:cubicBezTo>
                    <a:pt x="13055" y="20140"/>
                    <a:pt x="13034" y="20153"/>
                    <a:pt x="13013" y="20153"/>
                  </a:cubicBezTo>
                  <a:cubicBezTo>
                    <a:pt x="13001" y="20153"/>
                    <a:pt x="12990" y="20149"/>
                    <a:pt x="12977" y="20140"/>
                  </a:cubicBezTo>
                  <a:cubicBezTo>
                    <a:pt x="12965" y="20116"/>
                    <a:pt x="12952" y="20080"/>
                    <a:pt x="12941" y="20055"/>
                  </a:cubicBezTo>
                  <a:cubicBezTo>
                    <a:pt x="12928" y="19994"/>
                    <a:pt x="12952" y="19958"/>
                    <a:pt x="12989" y="19897"/>
                  </a:cubicBezTo>
                  <a:cubicBezTo>
                    <a:pt x="13001" y="19885"/>
                    <a:pt x="13001" y="19861"/>
                    <a:pt x="13001" y="19848"/>
                  </a:cubicBezTo>
                  <a:cubicBezTo>
                    <a:pt x="13244" y="19532"/>
                    <a:pt x="13573" y="19337"/>
                    <a:pt x="13950" y="19264"/>
                  </a:cubicBezTo>
                  <a:cubicBezTo>
                    <a:pt x="14029" y="19251"/>
                    <a:pt x="14107" y="19244"/>
                    <a:pt x="14182" y="19244"/>
                  </a:cubicBezTo>
                  <a:close/>
                  <a:moveTo>
                    <a:pt x="15251" y="19678"/>
                  </a:moveTo>
                  <a:lnTo>
                    <a:pt x="15263" y="19715"/>
                  </a:lnTo>
                  <a:cubicBezTo>
                    <a:pt x="15300" y="19824"/>
                    <a:pt x="15263" y="19934"/>
                    <a:pt x="15190" y="19994"/>
                  </a:cubicBezTo>
                  <a:cubicBezTo>
                    <a:pt x="15160" y="20018"/>
                    <a:pt x="15123" y="20031"/>
                    <a:pt x="15084" y="20031"/>
                  </a:cubicBezTo>
                  <a:cubicBezTo>
                    <a:pt x="15044" y="20031"/>
                    <a:pt x="15002" y="20018"/>
                    <a:pt x="14960" y="19994"/>
                  </a:cubicBezTo>
                  <a:cubicBezTo>
                    <a:pt x="14935" y="19982"/>
                    <a:pt x="14923" y="19982"/>
                    <a:pt x="14898" y="19958"/>
                  </a:cubicBezTo>
                  <a:lnTo>
                    <a:pt x="14862" y="19934"/>
                  </a:lnTo>
                  <a:lnTo>
                    <a:pt x="14874" y="19982"/>
                  </a:lnTo>
                  <a:cubicBezTo>
                    <a:pt x="14898" y="20067"/>
                    <a:pt x="14947" y="20140"/>
                    <a:pt x="15032" y="20164"/>
                  </a:cubicBezTo>
                  <a:lnTo>
                    <a:pt x="15093" y="20164"/>
                  </a:lnTo>
                  <a:cubicBezTo>
                    <a:pt x="15141" y="20164"/>
                    <a:pt x="15203" y="20153"/>
                    <a:pt x="15251" y="20140"/>
                  </a:cubicBezTo>
                  <a:cubicBezTo>
                    <a:pt x="15385" y="20091"/>
                    <a:pt x="15422" y="20018"/>
                    <a:pt x="15397" y="19873"/>
                  </a:cubicBezTo>
                  <a:cubicBezTo>
                    <a:pt x="15385" y="19788"/>
                    <a:pt x="15349" y="19727"/>
                    <a:pt x="15287" y="19702"/>
                  </a:cubicBezTo>
                  <a:lnTo>
                    <a:pt x="15251" y="19678"/>
                  </a:lnTo>
                  <a:close/>
                  <a:moveTo>
                    <a:pt x="14195" y="19204"/>
                  </a:moveTo>
                  <a:cubicBezTo>
                    <a:pt x="14112" y="19204"/>
                    <a:pt x="14027" y="19212"/>
                    <a:pt x="13938" y="19228"/>
                  </a:cubicBezTo>
                  <a:cubicBezTo>
                    <a:pt x="13549" y="19301"/>
                    <a:pt x="13220" y="19508"/>
                    <a:pt x="12965" y="19837"/>
                  </a:cubicBezTo>
                  <a:lnTo>
                    <a:pt x="12952" y="19848"/>
                  </a:lnTo>
                  <a:lnTo>
                    <a:pt x="12965" y="19848"/>
                  </a:lnTo>
                  <a:lnTo>
                    <a:pt x="12965" y="19873"/>
                  </a:lnTo>
                  <a:cubicBezTo>
                    <a:pt x="12928" y="19921"/>
                    <a:pt x="12892" y="19982"/>
                    <a:pt x="12904" y="20067"/>
                  </a:cubicBezTo>
                  <a:cubicBezTo>
                    <a:pt x="12916" y="20091"/>
                    <a:pt x="12928" y="20140"/>
                    <a:pt x="12952" y="20164"/>
                  </a:cubicBezTo>
                  <a:cubicBezTo>
                    <a:pt x="12977" y="20177"/>
                    <a:pt x="13001" y="20189"/>
                    <a:pt x="13025" y="20189"/>
                  </a:cubicBezTo>
                  <a:cubicBezTo>
                    <a:pt x="13050" y="20189"/>
                    <a:pt x="13087" y="20164"/>
                    <a:pt x="13111" y="20153"/>
                  </a:cubicBezTo>
                  <a:lnTo>
                    <a:pt x="13111" y="20140"/>
                  </a:lnTo>
                  <a:lnTo>
                    <a:pt x="13123" y="20140"/>
                  </a:lnTo>
                  <a:cubicBezTo>
                    <a:pt x="13342" y="19861"/>
                    <a:pt x="13695" y="19654"/>
                    <a:pt x="14071" y="19593"/>
                  </a:cubicBezTo>
                  <a:cubicBezTo>
                    <a:pt x="14120" y="19587"/>
                    <a:pt x="14169" y="19584"/>
                    <a:pt x="14217" y="19584"/>
                  </a:cubicBezTo>
                  <a:cubicBezTo>
                    <a:pt x="14362" y="19584"/>
                    <a:pt x="14503" y="19612"/>
                    <a:pt x="14631" y="19666"/>
                  </a:cubicBezTo>
                  <a:cubicBezTo>
                    <a:pt x="14692" y="19691"/>
                    <a:pt x="14741" y="19715"/>
                    <a:pt x="14801" y="19751"/>
                  </a:cubicBezTo>
                  <a:lnTo>
                    <a:pt x="14874" y="19824"/>
                  </a:lnTo>
                  <a:cubicBezTo>
                    <a:pt x="14911" y="19873"/>
                    <a:pt x="14947" y="19897"/>
                    <a:pt x="14996" y="19897"/>
                  </a:cubicBezTo>
                  <a:cubicBezTo>
                    <a:pt x="15057" y="19885"/>
                    <a:pt x="15117" y="19824"/>
                    <a:pt x="15166" y="19691"/>
                  </a:cubicBezTo>
                  <a:lnTo>
                    <a:pt x="15178" y="19678"/>
                  </a:lnTo>
                  <a:lnTo>
                    <a:pt x="15166" y="19666"/>
                  </a:lnTo>
                  <a:cubicBezTo>
                    <a:pt x="14851" y="19352"/>
                    <a:pt x="14545" y="19204"/>
                    <a:pt x="14195" y="19204"/>
                  </a:cubicBezTo>
                  <a:close/>
                  <a:moveTo>
                    <a:pt x="12806" y="19982"/>
                  </a:moveTo>
                  <a:lnTo>
                    <a:pt x="12806" y="19982"/>
                  </a:lnTo>
                  <a:cubicBezTo>
                    <a:pt x="12795" y="20043"/>
                    <a:pt x="12806" y="20116"/>
                    <a:pt x="12843" y="20177"/>
                  </a:cubicBezTo>
                  <a:cubicBezTo>
                    <a:pt x="12879" y="20237"/>
                    <a:pt x="12928" y="20274"/>
                    <a:pt x="12989" y="20286"/>
                  </a:cubicBezTo>
                  <a:cubicBezTo>
                    <a:pt x="12941" y="20286"/>
                    <a:pt x="12904" y="20286"/>
                    <a:pt x="12868" y="20262"/>
                  </a:cubicBezTo>
                  <a:cubicBezTo>
                    <a:pt x="12795" y="20226"/>
                    <a:pt x="12733" y="20153"/>
                    <a:pt x="12758" y="20067"/>
                  </a:cubicBezTo>
                  <a:cubicBezTo>
                    <a:pt x="12758" y="20043"/>
                    <a:pt x="12782" y="20007"/>
                    <a:pt x="12806" y="19982"/>
                  </a:cubicBezTo>
                  <a:close/>
                  <a:moveTo>
                    <a:pt x="12868" y="19885"/>
                  </a:moveTo>
                  <a:lnTo>
                    <a:pt x="12819" y="19921"/>
                  </a:lnTo>
                  <a:cubicBezTo>
                    <a:pt x="12770" y="19958"/>
                    <a:pt x="12733" y="20007"/>
                    <a:pt x="12722" y="20055"/>
                  </a:cubicBezTo>
                  <a:cubicBezTo>
                    <a:pt x="12697" y="20164"/>
                    <a:pt x="12770" y="20262"/>
                    <a:pt x="12843" y="20299"/>
                  </a:cubicBezTo>
                  <a:cubicBezTo>
                    <a:pt x="12879" y="20310"/>
                    <a:pt x="12928" y="20323"/>
                    <a:pt x="12965" y="20323"/>
                  </a:cubicBezTo>
                  <a:cubicBezTo>
                    <a:pt x="13001" y="20323"/>
                    <a:pt x="13038" y="20310"/>
                    <a:pt x="13074" y="20299"/>
                  </a:cubicBezTo>
                  <a:cubicBezTo>
                    <a:pt x="13135" y="20274"/>
                    <a:pt x="13196" y="20226"/>
                    <a:pt x="13220" y="20153"/>
                  </a:cubicBezTo>
                  <a:lnTo>
                    <a:pt x="13244" y="20080"/>
                  </a:lnTo>
                  <a:lnTo>
                    <a:pt x="13171" y="20153"/>
                  </a:lnTo>
                  <a:cubicBezTo>
                    <a:pt x="13160" y="20164"/>
                    <a:pt x="13147" y="20177"/>
                    <a:pt x="13135" y="20201"/>
                  </a:cubicBezTo>
                  <a:lnTo>
                    <a:pt x="13123" y="20201"/>
                  </a:lnTo>
                  <a:cubicBezTo>
                    <a:pt x="13093" y="20231"/>
                    <a:pt x="13054" y="20253"/>
                    <a:pt x="13014" y="20253"/>
                  </a:cubicBezTo>
                  <a:cubicBezTo>
                    <a:pt x="13006" y="20253"/>
                    <a:pt x="12998" y="20252"/>
                    <a:pt x="12989" y="20250"/>
                  </a:cubicBezTo>
                  <a:cubicBezTo>
                    <a:pt x="12941" y="20250"/>
                    <a:pt x="12904" y="20213"/>
                    <a:pt x="12868" y="20153"/>
                  </a:cubicBezTo>
                  <a:cubicBezTo>
                    <a:pt x="12831" y="20091"/>
                    <a:pt x="12831" y="20007"/>
                    <a:pt x="12843" y="19934"/>
                  </a:cubicBezTo>
                  <a:lnTo>
                    <a:pt x="12868" y="19885"/>
                  </a:lnTo>
                  <a:close/>
                  <a:moveTo>
                    <a:pt x="14133" y="19702"/>
                  </a:moveTo>
                  <a:cubicBezTo>
                    <a:pt x="14181" y="20067"/>
                    <a:pt x="14230" y="20445"/>
                    <a:pt x="14278" y="20809"/>
                  </a:cubicBezTo>
                  <a:cubicBezTo>
                    <a:pt x="14193" y="20821"/>
                    <a:pt x="14096" y="20845"/>
                    <a:pt x="13998" y="20870"/>
                  </a:cubicBezTo>
                  <a:cubicBezTo>
                    <a:pt x="13950" y="20469"/>
                    <a:pt x="13901" y="20116"/>
                    <a:pt x="13852" y="19764"/>
                  </a:cubicBezTo>
                  <a:cubicBezTo>
                    <a:pt x="13925" y="19739"/>
                    <a:pt x="14011" y="19727"/>
                    <a:pt x="14084" y="19715"/>
                  </a:cubicBezTo>
                  <a:cubicBezTo>
                    <a:pt x="14096" y="19715"/>
                    <a:pt x="14120" y="19702"/>
                    <a:pt x="14133" y="19702"/>
                  </a:cubicBezTo>
                  <a:close/>
                  <a:moveTo>
                    <a:pt x="14144" y="19666"/>
                  </a:moveTo>
                  <a:cubicBezTo>
                    <a:pt x="14120" y="19666"/>
                    <a:pt x="14096" y="19678"/>
                    <a:pt x="14084" y="19678"/>
                  </a:cubicBezTo>
                  <a:cubicBezTo>
                    <a:pt x="13998" y="19691"/>
                    <a:pt x="13914" y="19715"/>
                    <a:pt x="13816" y="19739"/>
                  </a:cubicBezTo>
                  <a:lnTo>
                    <a:pt x="13804" y="19739"/>
                  </a:lnTo>
                  <a:lnTo>
                    <a:pt x="13816" y="19764"/>
                  </a:lnTo>
                  <a:cubicBezTo>
                    <a:pt x="13865" y="20116"/>
                    <a:pt x="13914" y="20481"/>
                    <a:pt x="13974" y="20894"/>
                  </a:cubicBezTo>
                  <a:lnTo>
                    <a:pt x="13974" y="20907"/>
                  </a:lnTo>
                  <a:lnTo>
                    <a:pt x="13998" y="20907"/>
                  </a:lnTo>
                  <a:cubicBezTo>
                    <a:pt x="14096" y="20870"/>
                    <a:pt x="14206" y="20858"/>
                    <a:pt x="14303" y="20845"/>
                  </a:cubicBezTo>
                  <a:lnTo>
                    <a:pt x="14327" y="20845"/>
                  </a:lnTo>
                  <a:lnTo>
                    <a:pt x="14314" y="20821"/>
                  </a:lnTo>
                  <a:cubicBezTo>
                    <a:pt x="14266" y="20445"/>
                    <a:pt x="14217" y="20067"/>
                    <a:pt x="14169" y="19678"/>
                  </a:cubicBezTo>
                  <a:lnTo>
                    <a:pt x="14169" y="19666"/>
                  </a:lnTo>
                  <a:close/>
                  <a:moveTo>
                    <a:pt x="15616" y="21442"/>
                  </a:moveTo>
                  <a:cubicBezTo>
                    <a:pt x="15665" y="21515"/>
                    <a:pt x="15665" y="21612"/>
                    <a:pt x="15616" y="21685"/>
                  </a:cubicBezTo>
                  <a:cubicBezTo>
                    <a:pt x="15574" y="21737"/>
                    <a:pt x="15522" y="21772"/>
                    <a:pt x="15470" y="21772"/>
                  </a:cubicBezTo>
                  <a:cubicBezTo>
                    <a:pt x="15462" y="21772"/>
                    <a:pt x="15454" y="21771"/>
                    <a:pt x="15446" y="21770"/>
                  </a:cubicBezTo>
                  <a:cubicBezTo>
                    <a:pt x="15409" y="21770"/>
                    <a:pt x="15385" y="21758"/>
                    <a:pt x="15360" y="21745"/>
                  </a:cubicBezTo>
                  <a:lnTo>
                    <a:pt x="15373" y="21745"/>
                  </a:lnTo>
                  <a:cubicBezTo>
                    <a:pt x="15381" y="21750"/>
                    <a:pt x="15388" y="21751"/>
                    <a:pt x="15394" y="21751"/>
                  </a:cubicBezTo>
                  <a:cubicBezTo>
                    <a:pt x="15407" y="21751"/>
                    <a:pt x="15417" y="21745"/>
                    <a:pt x="15433" y="21745"/>
                  </a:cubicBezTo>
                  <a:cubicBezTo>
                    <a:pt x="15506" y="21721"/>
                    <a:pt x="15568" y="21661"/>
                    <a:pt x="15592" y="21575"/>
                  </a:cubicBezTo>
                  <a:cubicBezTo>
                    <a:pt x="15616" y="21539"/>
                    <a:pt x="15616" y="21490"/>
                    <a:pt x="15616" y="21442"/>
                  </a:cubicBezTo>
                  <a:close/>
                  <a:moveTo>
                    <a:pt x="15555" y="21332"/>
                  </a:moveTo>
                  <a:lnTo>
                    <a:pt x="15555" y="21369"/>
                  </a:lnTo>
                  <a:lnTo>
                    <a:pt x="15555" y="21381"/>
                  </a:lnTo>
                  <a:cubicBezTo>
                    <a:pt x="15579" y="21442"/>
                    <a:pt x="15592" y="21515"/>
                    <a:pt x="15568" y="21563"/>
                  </a:cubicBezTo>
                  <a:cubicBezTo>
                    <a:pt x="15543" y="21636"/>
                    <a:pt x="15482" y="21685"/>
                    <a:pt x="15422" y="21709"/>
                  </a:cubicBezTo>
                  <a:lnTo>
                    <a:pt x="15409" y="21709"/>
                  </a:lnTo>
                  <a:cubicBezTo>
                    <a:pt x="15403" y="21715"/>
                    <a:pt x="15400" y="21718"/>
                    <a:pt x="15397" y="21718"/>
                  </a:cubicBezTo>
                  <a:cubicBezTo>
                    <a:pt x="15394" y="21718"/>
                    <a:pt x="15391" y="21715"/>
                    <a:pt x="15385" y="21709"/>
                  </a:cubicBezTo>
                  <a:lnTo>
                    <a:pt x="15373" y="21709"/>
                  </a:lnTo>
                  <a:cubicBezTo>
                    <a:pt x="15360" y="21709"/>
                    <a:pt x="15349" y="21709"/>
                    <a:pt x="15349" y="21697"/>
                  </a:cubicBezTo>
                  <a:lnTo>
                    <a:pt x="15336" y="21685"/>
                  </a:lnTo>
                  <a:cubicBezTo>
                    <a:pt x="15324" y="21685"/>
                    <a:pt x="15312" y="21672"/>
                    <a:pt x="15287" y="21661"/>
                  </a:cubicBezTo>
                  <a:lnTo>
                    <a:pt x="15239" y="21636"/>
                  </a:lnTo>
                  <a:lnTo>
                    <a:pt x="15263" y="21685"/>
                  </a:lnTo>
                  <a:cubicBezTo>
                    <a:pt x="15300" y="21758"/>
                    <a:pt x="15360" y="21794"/>
                    <a:pt x="15433" y="21807"/>
                  </a:cubicBezTo>
                  <a:lnTo>
                    <a:pt x="15458" y="21807"/>
                  </a:lnTo>
                  <a:cubicBezTo>
                    <a:pt x="15531" y="21807"/>
                    <a:pt x="15604" y="21770"/>
                    <a:pt x="15641" y="21709"/>
                  </a:cubicBezTo>
                  <a:cubicBezTo>
                    <a:pt x="15714" y="21599"/>
                    <a:pt x="15689" y="21442"/>
                    <a:pt x="15579" y="21356"/>
                  </a:cubicBezTo>
                  <a:lnTo>
                    <a:pt x="15555" y="21332"/>
                  </a:lnTo>
                  <a:close/>
                  <a:moveTo>
                    <a:pt x="14518" y="20940"/>
                  </a:moveTo>
                  <a:cubicBezTo>
                    <a:pt x="14921" y="20940"/>
                    <a:pt x="15264" y="21109"/>
                    <a:pt x="15446" y="21405"/>
                  </a:cubicBezTo>
                  <a:lnTo>
                    <a:pt x="15482" y="21442"/>
                  </a:lnTo>
                  <a:cubicBezTo>
                    <a:pt x="15495" y="21478"/>
                    <a:pt x="15495" y="21502"/>
                    <a:pt x="15470" y="21539"/>
                  </a:cubicBezTo>
                  <a:cubicBezTo>
                    <a:pt x="15458" y="21563"/>
                    <a:pt x="15433" y="21588"/>
                    <a:pt x="15409" y="21599"/>
                  </a:cubicBezTo>
                  <a:cubicBezTo>
                    <a:pt x="15131" y="21425"/>
                    <a:pt x="14818" y="21267"/>
                    <a:pt x="14448" y="21267"/>
                  </a:cubicBezTo>
                  <a:cubicBezTo>
                    <a:pt x="14381" y="21267"/>
                    <a:pt x="14312" y="21272"/>
                    <a:pt x="14242" y="21283"/>
                  </a:cubicBezTo>
                  <a:cubicBezTo>
                    <a:pt x="13901" y="21332"/>
                    <a:pt x="13585" y="21515"/>
                    <a:pt x="13330" y="21807"/>
                  </a:cubicBezTo>
                  <a:cubicBezTo>
                    <a:pt x="13317" y="21807"/>
                    <a:pt x="13317" y="21818"/>
                    <a:pt x="13317" y="21818"/>
                  </a:cubicBezTo>
                  <a:cubicBezTo>
                    <a:pt x="13306" y="21818"/>
                    <a:pt x="13269" y="21807"/>
                    <a:pt x="13220" y="21734"/>
                  </a:cubicBezTo>
                  <a:cubicBezTo>
                    <a:pt x="13208" y="21697"/>
                    <a:pt x="13196" y="21672"/>
                    <a:pt x="13196" y="21636"/>
                  </a:cubicBezTo>
                  <a:cubicBezTo>
                    <a:pt x="13415" y="21235"/>
                    <a:pt x="13914" y="20967"/>
                    <a:pt x="14436" y="20943"/>
                  </a:cubicBezTo>
                  <a:cubicBezTo>
                    <a:pt x="14464" y="20941"/>
                    <a:pt x="14491" y="20940"/>
                    <a:pt x="14518" y="20940"/>
                  </a:cubicBezTo>
                  <a:close/>
                  <a:moveTo>
                    <a:pt x="14483" y="20906"/>
                  </a:moveTo>
                  <a:cubicBezTo>
                    <a:pt x="14467" y="20906"/>
                    <a:pt x="14452" y="20906"/>
                    <a:pt x="14436" y="20907"/>
                  </a:cubicBezTo>
                  <a:cubicBezTo>
                    <a:pt x="13901" y="20931"/>
                    <a:pt x="13390" y="21210"/>
                    <a:pt x="13171" y="21612"/>
                  </a:cubicBezTo>
                  <a:lnTo>
                    <a:pt x="13160" y="21624"/>
                  </a:lnTo>
                  <a:lnTo>
                    <a:pt x="13160" y="21636"/>
                  </a:lnTo>
                  <a:cubicBezTo>
                    <a:pt x="13160" y="21672"/>
                    <a:pt x="13171" y="21709"/>
                    <a:pt x="13196" y="21745"/>
                  </a:cubicBezTo>
                  <a:cubicBezTo>
                    <a:pt x="13208" y="21770"/>
                    <a:pt x="13257" y="21855"/>
                    <a:pt x="13306" y="21855"/>
                  </a:cubicBezTo>
                  <a:cubicBezTo>
                    <a:pt x="13317" y="21855"/>
                    <a:pt x="13317" y="21855"/>
                    <a:pt x="13330" y="21843"/>
                  </a:cubicBezTo>
                  <a:lnTo>
                    <a:pt x="13342" y="21843"/>
                  </a:lnTo>
                  <a:cubicBezTo>
                    <a:pt x="13609" y="21551"/>
                    <a:pt x="13914" y="21369"/>
                    <a:pt x="14254" y="21320"/>
                  </a:cubicBezTo>
                  <a:cubicBezTo>
                    <a:pt x="14323" y="21309"/>
                    <a:pt x="14390" y="21304"/>
                    <a:pt x="14456" y="21304"/>
                  </a:cubicBezTo>
                  <a:cubicBezTo>
                    <a:pt x="14815" y="21304"/>
                    <a:pt x="15119" y="21461"/>
                    <a:pt x="15397" y="21636"/>
                  </a:cubicBezTo>
                  <a:lnTo>
                    <a:pt x="15409" y="21636"/>
                  </a:lnTo>
                  <a:cubicBezTo>
                    <a:pt x="15446" y="21624"/>
                    <a:pt x="15482" y="21599"/>
                    <a:pt x="15506" y="21551"/>
                  </a:cubicBezTo>
                  <a:cubicBezTo>
                    <a:pt x="15531" y="21515"/>
                    <a:pt x="15531" y="21466"/>
                    <a:pt x="15519" y="21417"/>
                  </a:cubicBezTo>
                  <a:lnTo>
                    <a:pt x="15519" y="21405"/>
                  </a:lnTo>
                  <a:lnTo>
                    <a:pt x="15506" y="21405"/>
                  </a:lnTo>
                  <a:cubicBezTo>
                    <a:pt x="15495" y="21405"/>
                    <a:pt x="15482" y="21393"/>
                    <a:pt x="15482" y="21393"/>
                  </a:cubicBezTo>
                  <a:cubicBezTo>
                    <a:pt x="15271" y="21076"/>
                    <a:pt x="14912" y="20906"/>
                    <a:pt x="14483" y="20906"/>
                  </a:cubicBezTo>
                  <a:close/>
                  <a:moveTo>
                    <a:pt x="13074" y="21685"/>
                  </a:moveTo>
                  <a:cubicBezTo>
                    <a:pt x="13087" y="21745"/>
                    <a:pt x="13111" y="21794"/>
                    <a:pt x="13147" y="21843"/>
                  </a:cubicBezTo>
                  <a:cubicBezTo>
                    <a:pt x="13179" y="21885"/>
                    <a:pt x="13238" y="21945"/>
                    <a:pt x="13308" y="21945"/>
                  </a:cubicBezTo>
                  <a:cubicBezTo>
                    <a:pt x="13319" y="21945"/>
                    <a:pt x="13330" y="21943"/>
                    <a:pt x="13342" y="21940"/>
                  </a:cubicBezTo>
                  <a:cubicBezTo>
                    <a:pt x="13354" y="21940"/>
                    <a:pt x="13366" y="21940"/>
                    <a:pt x="13379" y="21928"/>
                  </a:cubicBezTo>
                  <a:cubicBezTo>
                    <a:pt x="13403" y="21891"/>
                    <a:pt x="13427" y="21867"/>
                    <a:pt x="13451" y="21843"/>
                  </a:cubicBezTo>
                  <a:lnTo>
                    <a:pt x="13451" y="21843"/>
                  </a:lnTo>
                  <a:cubicBezTo>
                    <a:pt x="13463" y="21867"/>
                    <a:pt x="13451" y="21880"/>
                    <a:pt x="13439" y="21904"/>
                  </a:cubicBezTo>
                  <a:cubicBezTo>
                    <a:pt x="13403" y="21953"/>
                    <a:pt x="13317" y="21989"/>
                    <a:pt x="13257" y="21989"/>
                  </a:cubicBezTo>
                  <a:cubicBezTo>
                    <a:pt x="13249" y="21990"/>
                    <a:pt x="13242" y="21990"/>
                    <a:pt x="13234" y="21990"/>
                  </a:cubicBezTo>
                  <a:cubicBezTo>
                    <a:pt x="13157" y="21990"/>
                    <a:pt x="13084" y="21933"/>
                    <a:pt x="13062" y="21867"/>
                  </a:cubicBezTo>
                  <a:cubicBezTo>
                    <a:pt x="13038" y="21807"/>
                    <a:pt x="13038" y="21745"/>
                    <a:pt x="13074" y="21685"/>
                  </a:cubicBezTo>
                  <a:close/>
                  <a:moveTo>
                    <a:pt x="13098" y="21599"/>
                  </a:moveTo>
                  <a:lnTo>
                    <a:pt x="13074" y="21636"/>
                  </a:lnTo>
                  <a:cubicBezTo>
                    <a:pt x="13014" y="21697"/>
                    <a:pt x="12989" y="21794"/>
                    <a:pt x="13025" y="21880"/>
                  </a:cubicBezTo>
                  <a:cubicBezTo>
                    <a:pt x="13062" y="21964"/>
                    <a:pt x="13147" y="22026"/>
                    <a:pt x="13244" y="22026"/>
                  </a:cubicBezTo>
                  <a:lnTo>
                    <a:pt x="13257" y="22026"/>
                  </a:lnTo>
                  <a:cubicBezTo>
                    <a:pt x="13330" y="22026"/>
                    <a:pt x="13427" y="21989"/>
                    <a:pt x="13463" y="21916"/>
                  </a:cubicBezTo>
                  <a:cubicBezTo>
                    <a:pt x="13487" y="21880"/>
                    <a:pt x="13500" y="21843"/>
                    <a:pt x="13487" y="21807"/>
                  </a:cubicBezTo>
                  <a:lnTo>
                    <a:pt x="13476" y="21782"/>
                  </a:lnTo>
                  <a:lnTo>
                    <a:pt x="13451" y="21794"/>
                  </a:lnTo>
                  <a:cubicBezTo>
                    <a:pt x="13427" y="21831"/>
                    <a:pt x="13390" y="21867"/>
                    <a:pt x="13354" y="21904"/>
                  </a:cubicBezTo>
                  <a:lnTo>
                    <a:pt x="13330" y="21904"/>
                  </a:lnTo>
                  <a:cubicBezTo>
                    <a:pt x="13321" y="21907"/>
                    <a:pt x="13313" y="21909"/>
                    <a:pt x="13305" y="21909"/>
                  </a:cubicBezTo>
                  <a:cubicBezTo>
                    <a:pt x="13252" y="21909"/>
                    <a:pt x="13203" y="21850"/>
                    <a:pt x="13171" y="21818"/>
                  </a:cubicBezTo>
                  <a:cubicBezTo>
                    <a:pt x="13135" y="21770"/>
                    <a:pt x="13098" y="21697"/>
                    <a:pt x="13098" y="21648"/>
                  </a:cubicBezTo>
                  <a:lnTo>
                    <a:pt x="13098" y="21599"/>
                  </a:lnTo>
                  <a:close/>
                  <a:moveTo>
                    <a:pt x="14363" y="21405"/>
                  </a:moveTo>
                  <a:lnTo>
                    <a:pt x="14363" y="21442"/>
                  </a:lnTo>
                  <a:cubicBezTo>
                    <a:pt x="14412" y="21818"/>
                    <a:pt x="14460" y="22183"/>
                    <a:pt x="14509" y="22548"/>
                  </a:cubicBezTo>
                  <a:cubicBezTo>
                    <a:pt x="14412" y="22561"/>
                    <a:pt x="14314" y="22585"/>
                    <a:pt x="14217" y="22609"/>
                  </a:cubicBezTo>
                  <a:lnTo>
                    <a:pt x="14193" y="22366"/>
                  </a:lnTo>
                  <a:cubicBezTo>
                    <a:pt x="14181" y="22366"/>
                    <a:pt x="14181" y="22353"/>
                    <a:pt x="14181" y="22342"/>
                  </a:cubicBezTo>
                  <a:cubicBezTo>
                    <a:pt x="14144" y="22074"/>
                    <a:pt x="14120" y="21782"/>
                    <a:pt x="14071" y="21453"/>
                  </a:cubicBezTo>
                  <a:cubicBezTo>
                    <a:pt x="14169" y="21429"/>
                    <a:pt x="14266" y="21417"/>
                    <a:pt x="14351" y="21405"/>
                  </a:cubicBezTo>
                  <a:close/>
                  <a:moveTo>
                    <a:pt x="14351" y="21369"/>
                  </a:moveTo>
                  <a:cubicBezTo>
                    <a:pt x="14254" y="21381"/>
                    <a:pt x="14157" y="21393"/>
                    <a:pt x="14047" y="21429"/>
                  </a:cubicBezTo>
                  <a:lnTo>
                    <a:pt x="14035" y="21429"/>
                  </a:lnTo>
                  <a:lnTo>
                    <a:pt x="14035" y="21453"/>
                  </a:lnTo>
                  <a:cubicBezTo>
                    <a:pt x="14084" y="21782"/>
                    <a:pt x="14108" y="22074"/>
                    <a:pt x="14144" y="22353"/>
                  </a:cubicBezTo>
                  <a:lnTo>
                    <a:pt x="14144" y="22366"/>
                  </a:lnTo>
                  <a:cubicBezTo>
                    <a:pt x="14144" y="22366"/>
                    <a:pt x="14157" y="22366"/>
                    <a:pt x="14157" y="22378"/>
                  </a:cubicBezTo>
                  <a:lnTo>
                    <a:pt x="14181" y="22658"/>
                  </a:lnTo>
                  <a:lnTo>
                    <a:pt x="14206" y="22645"/>
                  </a:lnTo>
                  <a:cubicBezTo>
                    <a:pt x="14314" y="22609"/>
                    <a:pt x="14424" y="22597"/>
                    <a:pt x="14533" y="22585"/>
                  </a:cubicBezTo>
                  <a:lnTo>
                    <a:pt x="14558" y="22585"/>
                  </a:lnTo>
                  <a:lnTo>
                    <a:pt x="14546" y="22561"/>
                  </a:lnTo>
                  <a:cubicBezTo>
                    <a:pt x="14497" y="22196"/>
                    <a:pt x="14449" y="21818"/>
                    <a:pt x="14400" y="21442"/>
                  </a:cubicBezTo>
                  <a:lnTo>
                    <a:pt x="14387" y="21369"/>
                  </a:lnTo>
                  <a:close/>
                  <a:moveTo>
                    <a:pt x="15738" y="23071"/>
                  </a:moveTo>
                  <a:lnTo>
                    <a:pt x="15738" y="23071"/>
                  </a:lnTo>
                  <a:cubicBezTo>
                    <a:pt x="15798" y="23083"/>
                    <a:pt x="15847" y="23132"/>
                    <a:pt x="15871" y="23180"/>
                  </a:cubicBezTo>
                  <a:cubicBezTo>
                    <a:pt x="15884" y="23229"/>
                    <a:pt x="15884" y="23290"/>
                    <a:pt x="15859" y="23351"/>
                  </a:cubicBezTo>
                  <a:cubicBezTo>
                    <a:pt x="15824" y="23420"/>
                    <a:pt x="15768" y="23468"/>
                    <a:pt x="15688" y="23483"/>
                  </a:cubicBezTo>
                  <a:lnTo>
                    <a:pt x="15688" y="23483"/>
                  </a:lnTo>
                  <a:cubicBezTo>
                    <a:pt x="15738" y="23460"/>
                    <a:pt x="15781" y="23409"/>
                    <a:pt x="15798" y="23339"/>
                  </a:cubicBezTo>
                  <a:cubicBezTo>
                    <a:pt x="15811" y="23253"/>
                    <a:pt x="15798" y="23156"/>
                    <a:pt x="15738" y="23071"/>
                  </a:cubicBezTo>
                  <a:close/>
                  <a:moveTo>
                    <a:pt x="15669" y="23490"/>
                  </a:moveTo>
                  <a:cubicBezTo>
                    <a:pt x="15656" y="23497"/>
                    <a:pt x="15638" y="23497"/>
                    <a:pt x="15628" y="23497"/>
                  </a:cubicBezTo>
                  <a:cubicBezTo>
                    <a:pt x="15642" y="23497"/>
                    <a:pt x="15655" y="23494"/>
                    <a:pt x="15669" y="23490"/>
                  </a:cubicBezTo>
                  <a:close/>
                  <a:moveTo>
                    <a:pt x="15689" y="23010"/>
                  </a:moveTo>
                  <a:lnTo>
                    <a:pt x="15701" y="23047"/>
                  </a:lnTo>
                  <a:cubicBezTo>
                    <a:pt x="15714" y="23059"/>
                    <a:pt x="15714" y="23059"/>
                    <a:pt x="15701" y="23071"/>
                  </a:cubicBezTo>
                  <a:lnTo>
                    <a:pt x="15701" y="23083"/>
                  </a:lnTo>
                  <a:lnTo>
                    <a:pt x="15714" y="23083"/>
                  </a:lnTo>
                  <a:cubicBezTo>
                    <a:pt x="15762" y="23169"/>
                    <a:pt x="15774" y="23253"/>
                    <a:pt x="15762" y="23339"/>
                  </a:cubicBezTo>
                  <a:cubicBezTo>
                    <a:pt x="15750" y="23399"/>
                    <a:pt x="15701" y="23461"/>
                    <a:pt x="15628" y="23461"/>
                  </a:cubicBezTo>
                  <a:lnTo>
                    <a:pt x="15616" y="23461"/>
                  </a:lnTo>
                  <a:cubicBezTo>
                    <a:pt x="15610" y="23466"/>
                    <a:pt x="15604" y="23469"/>
                    <a:pt x="15596" y="23469"/>
                  </a:cubicBezTo>
                  <a:cubicBezTo>
                    <a:pt x="15589" y="23469"/>
                    <a:pt x="15580" y="23466"/>
                    <a:pt x="15568" y="23461"/>
                  </a:cubicBezTo>
                  <a:cubicBezTo>
                    <a:pt x="15543" y="23436"/>
                    <a:pt x="15506" y="23412"/>
                    <a:pt x="15470" y="23388"/>
                  </a:cubicBezTo>
                  <a:lnTo>
                    <a:pt x="15433" y="23375"/>
                  </a:lnTo>
                  <a:lnTo>
                    <a:pt x="15433" y="23412"/>
                  </a:lnTo>
                  <a:cubicBezTo>
                    <a:pt x="15446" y="23448"/>
                    <a:pt x="15458" y="23472"/>
                    <a:pt x="15495" y="23497"/>
                  </a:cubicBezTo>
                  <a:cubicBezTo>
                    <a:pt x="15531" y="23521"/>
                    <a:pt x="15579" y="23534"/>
                    <a:pt x="15628" y="23534"/>
                  </a:cubicBezTo>
                  <a:cubicBezTo>
                    <a:pt x="15652" y="23534"/>
                    <a:pt x="15665" y="23534"/>
                    <a:pt x="15689" y="23521"/>
                  </a:cubicBezTo>
                  <a:cubicBezTo>
                    <a:pt x="15786" y="23509"/>
                    <a:pt x="15847" y="23448"/>
                    <a:pt x="15895" y="23363"/>
                  </a:cubicBezTo>
                  <a:cubicBezTo>
                    <a:pt x="15920" y="23290"/>
                    <a:pt x="15920" y="23229"/>
                    <a:pt x="15895" y="23169"/>
                  </a:cubicBezTo>
                  <a:cubicBezTo>
                    <a:pt x="15871" y="23096"/>
                    <a:pt x="15811" y="23047"/>
                    <a:pt x="15725" y="23023"/>
                  </a:cubicBezTo>
                  <a:lnTo>
                    <a:pt x="15689" y="23010"/>
                  </a:lnTo>
                  <a:close/>
                  <a:moveTo>
                    <a:pt x="14638" y="22680"/>
                  </a:moveTo>
                  <a:cubicBezTo>
                    <a:pt x="15010" y="22680"/>
                    <a:pt x="15355" y="22836"/>
                    <a:pt x="15616" y="23120"/>
                  </a:cubicBezTo>
                  <a:lnTo>
                    <a:pt x="15628" y="23132"/>
                  </a:lnTo>
                  <a:cubicBezTo>
                    <a:pt x="15652" y="23193"/>
                    <a:pt x="15677" y="23290"/>
                    <a:pt x="15652" y="23339"/>
                  </a:cubicBezTo>
                  <a:cubicBezTo>
                    <a:pt x="15641" y="23339"/>
                    <a:pt x="15628" y="23351"/>
                    <a:pt x="15616" y="23351"/>
                  </a:cubicBezTo>
                  <a:cubicBezTo>
                    <a:pt x="15327" y="23150"/>
                    <a:pt x="14976" y="23031"/>
                    <a:pt x="14648" y="23031"/>
                  </a:cubicBezTo>
                  <a:cubicBezTo>
                    <a:pt x="14618" y="23031"/>
                    <a:pt x="14588" y="23032"/>
                    <a:pt x="14558" y="23034"/>
                  </a:cubicBezTo>
                  <a:cubicBezTo>
                    <a:pt x="14157" y="23071"/>
                    <a:pt x="13816" y="23253"/>
                    <a:pt x="13585" y="23558"/>
                  </a:cubicBezTo>
                  <a:cubicBezTo>
                    <a:pt x="13582" y="23559"/>
                    <a:pt x="13578" y="23560"/>
                    <a:pt x="13575" y="23560"/>
                  </a:cubicBezTo>
                  <a:cubicBezTo>
                    <a:pt x="13554" y="23560"/>
                    <a:pt x="13533" y="23530"/>
                    <a:pt x="13512" y="23509"/>
                  </a:cubicBezTo>
                  <a:cubicBezTo>
                    <a:pt x="13476" y="23448"/>
                    <a:pt x="13451" y="23388"/>
                    <a:pt x="13463" y="23326"/>
                  </a:cubicBezTo>
                  <a:lnTo>
                    <a:pt x="13476" y="23326"/>
                  </a:lnTo>
                  <a:cubicBezTo>
                    <a:pt x="13731" y="22950"/>
                    <a:pt x="14133" y="22718"/>
                    <a:pt x="14558" y="22682"/>
                  </a:cubicBezTo>
                  <a:cubicBezTo>
                    <a:pt x="14585" y="22681"/>
                    <a:pt x="14612" y="22680"/>
                    <a:pt x="14638" y="22680"/>
                  </a:cubicBezTo>
                  <a:close/>
                  <a:moveTo>
                    <a:pt x="14675" y="22653"/>
                  </a:moveTo>
                  <a:cubicBezTo>
                    <a:pt x="14636" y="22653"/>
                    <a:pt x="14597" y="22654"/>
                    <a:pt x="14558" y="22658"/>
                  </a:cubicBezTo>
                  <a:cubicBezTo>
                    <a:pt x="14108" y="22682"/>
                    <a:pt x="13706" y="22926"/>
                    <a:pt x="13439" y="23315"/>
                  </a:cubicBezTo>
                  <a:cubicBezTo>
                    <a:pt x="13415" y="23388"/>
                    <a:pt x="13439" y="23461"/>
                    <a:pt x="13476" y="23534"/>
                  </a:cubicBezTo>
                  <a:cubicBezTo>
                    <a:pt x="13512" y="23570"/>
                    <a:pt x="13549" y="23594"/>
                    <a:pt x="13585" y="23594"/>
                  </a:cubicBezTo>
                  <a:lnTo>
                    <a:pt x="13609" y="23594"/>
                  </a:lnTo>
                  <a:lnTo>
                    <a:pt x="13622" y="23582"/>
                  </a:lnTo>
                  <a:cubicBezTo>
                    <a:pt x="13883" y="23230"/>
                    <a:pt x="14263" y="23077"/>
                    <a:pt x="14652" y="23077"/>
                  </a:cubicBezTo>
                  <a:cubicBezTo>
                    <a:pt x="14987" y="23077"/>
                    <a:pt x="15328" y="23190"/>
                    <a:pt x="15604" y="23388"/>
                  </a:cubicBezTo>
                  <a:lnTo>
                    <a:pt x="15616" y="23388"/>
                  </a:lnTo>
                  <a:cubicBezTo>
                    <a:pt x="15641" y="23388"/>
                    <a:pt x="15665" y="23375"/>
                    <a:pt x="15677" y="23351"/>
                  </a:cubicBezTo>
                  <a:cubicBezTo>
                    <a:pt x="15714" y="23290"/>
                    <a:pt x="15677" y="23156"/>
                    <a:pt x="15652" y="23107"/>
                  </a:cubicBezTo>
                  <a:lnTo>
                    <a:pt x="15641" y="23096"/>
                  </a:lnTo>
                  <a:cubicBezTo>
                    <a:pt x="15377" y="22810"/>
                    <a:pt x="15042" y="22653"/>
                    <a:pt x="14675" y="22653"/>
                  </a:cubicBezTo>
                  <a:close/>
                  <a:moveTo>
                    <a:pt x="13330" y="23399"/>
                  </a:moveTo>
                  <a:lnTo>
                    <a:pt x="13330" y="23399"/>
                  </a:lnTo>
                  <a:cubicBezTo>
                    <a:pt x="13342" y="23485"/>
                    <a:pt x="13379" y="23582"/>
                    <a:pt x="13451" y="23643"/>
                  </a:cubicBezTo>
                  <a:cubicBezTo>
                    <a:pt x="13463" y="23667"/>
                    <a:pt x="13500" y="23680"/>
                    <a:pt x="13536" y="23691"/>
                  </a:cubicBezTo>
                  <a:cubicBezTo>
                    <a:pt x="13476" y="23691"/>
                    <a:pt x="13415" y="23667"/>
                    <a:pt x="13379" y="23631"/>
                  </a:cubicBezTo>
                  <a:cubicBezTo>
                    <a:pt x="13281" y="23545"/>
                    <a:pt x="13306" y="23461"/>
                    <a:pt x="13330" y="23399"/>
                  </a:cubicBezTo>
                  <a:close/>
                  <a:moveTo>
                    <a:pt x="13390" y="23266"/>
                  </a:moveTo>
                  <a:lnTo>
                    <a:pt x="13342" y="23315"/>
                  </a:lnTo>
                  <a:cubicBezTo>
                    <a:pt x="13244" y="23436"/>
                    <a:pt x="13244" y="23558"/>
                    <a:pt x="13354" y="23655"/>
                  </a:cubicBezTo>
                  <a:cubicBezTo>
                    <a:pt x="13415" y="23704"/>
                    <a:pt x="13476" y="23728"/>
                    <a:pt x="13536" y="23728"/>
                  </a:cubicBezTo>
                  <a:cubicBezTo>
                    <a:pt x="13585" y="23728"/>
                    <a:pt x="13633" y="23716"/>
                    <a:pt x="13670" y="23691"/>
                  </a:cubicBezTo>
                  <a:cubicBezTo>
                    <a:pt x="13719" y="23655"/>
                    <a:pt x="13743" y="23618"/>
                    <a:pt x="13755" y="23558"/>
                  </a:cubicBezTo>
                  <a:lnTo>
                    <a:pt x="13768" y="23497"/>
                  </a:lnTo>
                  <a:lnTo>
                    <a:pt x="13731" y="23534"/>
                  </a:lnTo>
                  <a:lnTo>
                    <a:pt x="13706" y="23558"/>
                  </a:lnTo>
                  <a:lnTo>
                    <a:pt x="13695" y="23570"/>
                  </a:lnTo>
                  <a:lnTo>
                    <a:pt x="13695" y="23582"/>
                  </a:lnTo>
                  <a:lnTo>
                    <a:pt x="13695" y="23594"/>
                  </a:lnTo>
                  <a:cubicBezTo>
                    <a:pt x="13682" y="23631"/>
                    <a:pt x="13646" y="23655"/>
                    <a:pt x="13622" y="23667"/>
                  </a:cubicBezTo>
                  <a:cubicBezTo>
                    <a:pt x="13613" y="23669"/>
                    <a:pt x="13604" y="23670"/>
                    <a:pt x="13594" y="23670"/>
                  </a:cubicBezTo>
                  <a:cubicBezTo>
                    <a:pt x="13552" y="23670"/>
                    <a:pt x="13505" y="23648"/>
                    <a:pt x="13476" y="23618"/>
                  </a:cubicBezTo>
                  <a:cubicBezTo>
                    <a:pt x="13390" y="23545"/>
                    <a:pt x="13354" y="23424"/>
                    <a:pt x="13379" y="23339"/>
                  </a:cubicBezTo>
                  <a:lnTo>
                    <a:pt x="13390" y="23266"/>
                  </a:lnTo>
                  <a:close/>
                  <a:moveTo>
                    <a:pt x="14595" y="23180"/>
                  </a:moveTo>
                  <a:lnTo>
                    <a:pt x="14741" y="24312"/>
                  </a:lnTo>
                  <a:cubicBezTo>
                    <a:pt x="14631" y="24324"/>
                    <a:pt x="14533" y="24348"/>
                    <a:pt x="14424" y="24385"/>
                  </a:cubicBezTo>
                  <a:cubicBezTo>
                    <a:pt x="14387" y="24056"/>
                    <a:pt x="14339" y="23691"/>
                    <a:pt x="14290" y="23242"/>
                  </a:cubicBezTo>
                  <a:cubicBezTo>
                    <a:pt x="14387" y="23205"/>
                    <a:pt x="14497" y="23193"/>
                    <a:pt x="14595" y="23180"/>
                  </a:cubicBezTo>
                  <a:close/>
                  <a:moveTo>
                    <a:pt x="14606" y="23144"/>
                  </a:moveTo>
                  <a:cubicBezTo>
                    <a:pt x="14497" y="23156"/>
                    <a:pt x="14376" y="23169"/>
                    <a:pt x="14266" y="23205"/>
                  </a:cubicBezTo>
                  <a:lnTo>
                    <a:pt x="14254" y="23205"/>
                  </a:lnTo>
                  <a:lnTo>
                    <a:pt x="14254" y="23229"/>
                  </a:lnTo>
                  <a:cubicBezTo>
                    <a:pt x="14314" y="23704"/>
                    <a:pt x="14351" y="24069"/>
                    <a:pt x="14400" y="24409"/>
                  </a:cubicBezTo>
                  <a:lnTo>
                    <a:pt x="14400" y="24434"/>
                  </a:lnTo>
                  <a:lnTo>
                    <a:pt x="14424" y="24434"/>
                  </a:lnTo>
                  <a:cubicBezTo>
                    <a:pt x="14533" y="24385"/>
                    <a:pt x="14643" y="24361"/>
                    <a:pt x="14765" y="24348"/>
                  </a:cubicBezTo>
                  <a:lnTo>
                    <a:pt x="14777" y="24348"/>
                  </a:lnTo>
                  <a:lnTo>
                    <a:pt x="14777" y="24324"/>
                  </a:lnTo>
                  <a:cubicBezTo>
                    <a:pt x="14728" y="23934"/>
                    <a:pt x="14679" y="23558"/>
                    <a:pt x="14631" y="23169"/>
                  </a:cubicBezTo>
                  <a:lnTo>
                    <a:pt x="14631" y="23144"/>
                  </a:lnTo>
                  <a:close/>
                  <a:moveTo>
                    <a:pt x="15993" y="24896"/>
                  </a:moveTo>
                  <a:cubicBezTo>
                    <a:pt x="16017" y="24920"/>
                    <a:pt x="16030" y="24944"/>
                    <a:pt x="16041" y="24980"/>
                  </a:cubicBezTo>
                  <a:cubicBezTo>
                    <a:pt x="16054" y="25042"/>
                    <a:pt x="16030" y="25115"/>
                    <a:pt x="15981" y="25163"/>
                  </a:cubicBezTo>
                  <a:cubicBezTo>
                    <a:pt x="15936" y="25199"/>
                    <a:pt x="15872" y="25221"/>
                    <a:pt x="15812" y="25221"/>
                  </a:cubicBezTo>
                  <a:cubicBezTo>
                    <a:pt x="15790" y="25221"/>
                    <a:pt x="15769" y="25218"/>
                    <a:pt x="15750" y="25212"/>
                  </a:cubicBezTo>
                  <a:cubicBezTo>
                    <a:pt x="15725" y="25212"/>
                    <a:pt x="15701" y="25199"/>
                    <a:pt x="15689" y="25188"/>
                  </a:cubicBezTo>
                  <a:lnTo>
                    <a:pt x="15689" y="25188"/>
                  </a:lnTo>
                  <a:cubicBezTo>
                    <a:pt x="15720" y="25203"/>
                    <a:pt x="15755" y="25218"/>
                    <a:pt x="15795" y="25218"/>
                  </a:cubicBezTo>
                  <a:cubicBezTo>
                    <a:pt x="15819" y="25218"/>
                    <a:pt x="15844" y="25213"/>
                    <a:pt x="15871" y="25199"/>
                  </a:cubicBezTo>
                  <a:cubicBezTo>
                    <a:pt x="15981" y="25139"/>
                    <a:pt x="15993" y="24980"/>
                    <a:pt x="15981" y="24932"/>
                  </a:cubicBezTo>
                  <a:cubicBezTo>
                    <a:pt x="15993" y="24920"/>
                    <a:pt x="15993" y="24907"/>
                    <a:pt x="15993" y="24896"/>
                  </a:cubicBezTo>
                  <a:close/>
                  <a:moveTo>
                    <a:pt x="15895" y="24810"/>
                  </a:moveTo>
                  <a:lnTo>
                    <a:pt x="15944" y="24871"/>
                  </a:lnTo>
                  <a:lnTo>
                    <a:pt x="15944" y="24883"/>
                  </a:lnTo>
                  <a:cubicBezTo>
                    <a:pt x="15957" y="24896"/>
                    <a:pt x="15957" y="24907"/>
                    <a:pt x="15957" y="24920"/>
                  </a:cubicBezTo>
                  <a:lnTo>
                    <a:pt x="15944" y="24920"/>
                  </a:lnTo>
                  <a:cubicBezTo>
                    <a:pt x="15957" y="24969"/>
                    <a:pt x="15957" y="25115"/>
                    <a:pt x="15859" y="25163"/>
                  </a:cubicBezTo>
                  <a:cubicBezTo>
                    <a:pt x="15838" y="25177"/>
                    <a:pt x="15817" y="25183"/>
                    <a:pt x="15795" y="25183"/>
                  </a:cubicBezTo>
                  <a:cubicBezTo>
                    <a:pt x="15744" y="25183"/>
                    <a:pt x="15692" y="25149"/>
                    <a:pt x="15641" y="25115"/>
                  </a:cubicBezTo>
                  <a:lnTo>
                    <a:pt x="15604" y="25078"/>
                  </a:lnTo>
                  <a:lnTo>
                    <a:pt x="15616" y="25126"/>
                  </a:lnTo>
                  <a:cubicBezTo>
                    <a:pt x="15628" y="25188"/>
                    <a:pt x="15677" y="25236"/>
                    <a:pt x="15738" y="25248"/>
                  </a:cubicBezTo>
                  <a:cubicBezTo>
                    <a:pt x="15762" y="25261"/>
                    <a:pt x="15786" y="25261"/>
                    <a:pt x="15811" y="25261"/>
                  </a:cubicBezTo>
                  <a:cubicBezTo>
                    <a:pt x="15884" y="25261"/>
                    <a:pt x="15957" y="25236"/>
                    <a:pt x="16005" y="25188"/>
                  </a:cubicBezTo>
                  <a:cubicBezTo>
                    <a:pt x="16066" y="25126"/>
                    <a:pt x="16090" y="25053"/>
                    <a:pt x="16078" y="24980"/>
                  </a:cubicBezTo>
                  <a:cubicBezTo>
                    <a:pt x="16066" y="24907"/>
                    <a:pt x="16017" y="24859"/>
                    <a:pt x="15957" y="24834"/>
                  </a:cubicBezTo>
                  <a:lnTo>
                    <a:pt x="15895" y="24810"/>
                  </a:lnTo>
                  <a:close/>
                  <a:moveTo>
                    <a:pt x="14898" y="24445"/>
                  </a:moveTo>
                  <a:cubicBezTo>
                    <a:pt x="15300" y="24445"/>
                    <a:pt x="15641" y="24628"/>
                    <a:pt x="15847" y="24944"/>
                  </a:cubicBezTo>
                  <a:cubicBezTo>
                    <a:pt x="15835" y="24993"/>
                    <a:pt x="15822" y="25029"/>
                    <a:pt x="15798" y="25042"/>
                  </a:cubicBezTo>
                  <a:cubicBezTo>
                    <a:pt x="15793" y="25043"/>
                    <a:pt x="15788" y="25043"/>
                    <a:pt x="15783" y="25043"/>
                  </a:cubicBezTo>
                  <a:cubicBezTo>
                    <a:pt x="15735" y="25043"/>
                    <a:pt x="15669" y="25000"/>
                    <a:pt x="15604" y="24956"/>
                  </a:cubicBezTo>
                  <a:cubicBezTo>
                    <a:pt x="15579" y="24944"/>
                    <a:pt x="15555" y="24920"/>
                    <a:pt x="15531" y="24907"/>
                  </a:cubicBezTo>
                  <a:cubicBezTo>
                    <a:pt x="15446" y="24871"/>
                    <a:pt x="15349" y="24834"/>
                    <a:pt x="15251" y="24810"/>
                  </a:cubicBezTo>
                  <a:cubicBezTo>
                    <a:pt x="15152" y="24789"/>
                    <a:pt x="15049" y="24776"/>
                    <a:pt x="14947" y="24776"/>
                  </a:cubicBezTo>
                  <a:cubicBezTo>
                    <a:pt x="14873" y="24776"/>
                    <a:pt x="14799" y="24783"/>
                    <a:pt x="14728" y="24798"/>
                  </a:cubicBezTo>
                  <a:cubicBezTo>
                    <a:pt x="14606" y="24810"/>
                    <a:pt x="14497" y="24847"/>
                    <a:pt x="14376" y="24907"/>
                  </a:cubicBezTo>
                  <a:lnTo>
                    <a:pt x="14351" y="24883"/>
                  </a:lnTo>
                  <a:lnTo>
                    <a:pt x="14351" y="24920"/>
                  </a:lnTo>
                  <a:cubicBezTo>
                    <a:pt x="14144" y="25017"/>
                    <a:pt x="13974" y="25163"/>
                    <a:pt x="13828" y="25358"/>
                  </a:cubicBezTo>
                  <a:cubicBezTo>
                    <a:pt x="13768" y="25272"/>
                    <a:pt x="13719" y="25224"/>
                    <a:pt x="13755" y="25126"/>
                  </a:cubicBezTo>
                  <a:cubicBezTo>
                    <a:pt x="13962" y="24737"/>
                    <a:pt x="14363" y="24470"/>
                    <a:pt x="14825" y="24445"/>
                  </a:cubicBezTo>
                  <a:close/>
                  <a:moveTo>
                    <a:pt x="14898" y="24407"/>
                  </a:moveTo>
                  <a:cubicBezTo>
                    <a:pt x="14874" y="24407"/>
                    <a:pt x="14850" y="24408"/>
                    <a:pt x="14825" y="24409"/>
                  </a:cubicBezTo>
                  <a:cubicBezTo>
                    <a:pt x="14351" y="24445"/>
                    <a:pt x="13925" y="24701"/>
                    <a:pt x="13719" y="25115"/>
                  </a:cubicBezTo>
                  <a:cubicBezTo>
                    <a:pt x="13682" y="25224"/>
                    <a:pt x="13743" y="25297"/>
                    <a:pt x="13804" y="25382"/>
                  </a:cubicBezTo>
                  <a:lnTo>
                    <a:pt x="13841" y="25418"/>
                  </a:lnTo>
                  <a:lnTo>
                    <a:pt x="13852" y="25394"/>
                  </a:lnTo>
                  <a:cubicBezTo>
                    <a:pt x="13987" y="25199"/>
                    <a:pt x="14169" y="25042"/>
                    <a:pt x="14376" y="24944"/>
                  </a:cubicBezTo>
                  <a:lnTo>
                    <a:pt x="14387" y="24932"/>
                  </a:lnTo>
                  <a:cubicBezTo>
                    <a:pt x="14497" y="24883"/>
                    <a:pt x="14619" y="24847"/>
                    <a:pt x="14728" y="24834"/>
                  </a:cubicBezTo>
                  <a:cubicBezTo>
                    <a:pt x="14799" y="24819"/>
                    <a:pt x="14873" y="24813"/>
                    <a:pt x="14947" y="24813"/>
                  </a:cubicBezTo>
                  <a:cubicBezTo>
                    <a:pt x="15049" y="24813"/>
                    <a:pt x="15152" y="24826"/>
                    <a:pt x="15251" y="24847"/>
                  </a:cubicBezTo>
                  <a:cubicBezTo>
                    <a:pt x="15336" y="24871"/>
                    <a:pt x="15422" y="24907"/>
                    <a:pt x="15506" y="24944"/>
                  </a:cubicBezTo>
                  <a:cubicBezTo>
                    <a:pt x="15531" y="24956"/>
                    <a:pt x="15555" y="24969"/>
                    <a:pt x="15592" y="24993"/>
                  </a:cubicBezTo>
                  <a:cubicBezTo>
                    <a:pt x="15649" y="25031"/>
                    <a:pt x="15714" y="25077"/>
                    <a:pt x="15769" y="25077"/>
                  </a:cubicBezTo>
                  <a:cubicBezTo>
                    <a:pt x="15784" y="25077"/>
                    <a:pt x="15798" y="25074"/>
                    <a:pt x="15811" y="25066"/>
                  </a:cubicBezTo>
                  <a:cubicBezTo>
                    <a:pt x="15847" y="25053"/>
                    <a:pt x="15871" y="25005"/>
                    <a:pt x="15884" y="24932"/>
                  </a:cubicBezTo>
                  <a:lnTo>
                    <a:pt x="15884" y="24920"/>
                  </a:lnTo>
                  <a:lnTo>
                    <a:pt x="15871" y="24920"/>
                  </a:lnTo>
                  <a:cubicBezTo>
                    <a:pt x="15653" y="24599"/>
                    <a:pt x="15305" y="24407"/>
                    <a:pt x="14898" y="24407"/>
                  </a:cubicBezTo>
                  <a:close/>
                  <a:moveTo>
                    <a:pt x="13609" y="25188"/>
                  </a:moveTo>
                  <a:cubicBezTo>
                    <a:pt x="13609" y="25297"/>
                    <a:pt x="13670" y="25431"/>
                    <a:pt x="13768" y="25491"/>
                  </a:cubicBezTo>
                  <a:lnTo>
                    <a:pt x="13779" y="25504"/>
                  </a:lnTo>
                  <a:cubicBezTo>
                    <a:pt x="13759" y="25512"/>
                    <a:pt x="13737" y="25516"/>
                    <a:pt x="13714" y="25516"/>
                  </a:cubicBezTo>
                  <a:cubicBezTo>
                    <a:pt x="13668" y="25516"/>
                    <a:pt x="13622" y="25499"/>
                    <a:pt x="13597" y="25467"/>
                  </a:cubicBezTo>
                  <a:cubicBezTo>
                    <a:pt x="13560" y="25442"/>
                    <a:pt x="13536" y="25406"/>
                    <a:pt x="13536" y="25358"/>
                  </a:cubicBezTo>
                  <a:cubicBezTo>
                    <a:pt x="13536" y="25297"/>
                    <a:pt x="13573" y="25236"/>
                    <a:pt x="13609" y="25188"/>
                  </a:cubicBezTo>
                  <a:close/>
                  <a:moveTo>
                    <a:pt x="13670" y="25090"/>
                  </a:moveTo>
                  <a:lnTo>
                    <a:pt x="13622" y="25126"/>
                  </a:lnTo>
                  <a:cubicBezTo>
                    <a:pt x="13549" y="25188"/>
                    <a:pt x="13512" y="25272"/>
                    <a:pt x="13500" y="25358"/>
                  </a:cubicBezTo>
                  <a:cubicBezTo>
                    <a:pt x="13500" y="25406"/>
                    <a:pt x="13524" y="25467"/>
                    <a:pt x="13573" y="25504"/>
                  </a:cubicBezTo>
                  <a:cubicBezTo>
                    <a:pt x="13609" y="25528"/>
                    <a:pt x="13658" y="25552"/>
                    <a:pt x="13719" y="25552"/>
                  </a:cubicBezTo>
                  <a:cubicBezTo>
                    <a:pt x="13755" y="25552"/>
                    <a:pt x="13792" y="25540"/>
                    <a:pt x="13828" y="25528"/>
                  </a:cubicBezTo>
                  <a:lnTo>
                    <a:pt x="13865" y="25504"/>
                  </a:lnTo>
                  <a:lnTo>
                    <a:pt x="13816" y="25491"/>
                  </a:lnTo>
                  <a:lnTo>
                    <a:pt x="13804" y="25479"/>
                  </a:lnTo>
                  <a:lnTo>
                    <a:pt x="13804" y="25467"/>
                  </a:lnTo>
                  <a:lnTo>
                    <a:pt x="13792" y="25467"/>
                  </a:lnTo>
                  <a:cubicBezTo>
                    <a:pt x="13695" y="25406"/>
                    <a:pt x="13622" y="25261"/>
                    <a:pt x="13658" y="25139"/>
                  </a:cubicBezTo>
                  <a:lnTo>
                    <a:pt x="13670" y="25090"/>
                  </a:lnTo>
                  <a:close/>
                  <a:moveTo>
                    <a:pt x="14825" y="24932"/>
                  </a:moveTo>
                  <a:cubicBezTo>
                    <a:pt x="14874" y="25297"/>
                    <a:pt x="14923" y="25650"/>
                    <a:pt x="14971" y="26015"/>
                  </a:cubicBezTo>
                  <a:cubicBezTo>
                    <a:pt x="14862" y="26026"/>
                    <a:pt x="14752" y="26051"/>
                    <a:pt x="14655" y="26088"/>
                  </a:cubicBezTo>
                  <a:cubicBezTo>
                    <a:pt x="14606" y="25747"/>
                    <a:pt x="14558" y="25382"/>
                    <a:pt x="14509" y="25005"/>
                  </a:cubicBezTo>
                  <a:cubicBezTo>
                    <a:pt x="14606" y="24969"/>
                    <a:pt x="14716" y="24944"/>
                    <a:pt x="14825" y="24932"/>
                  </a:cubicBezTo>
                  <a:close/>
                  <a:moveTo>
                    <a:pt x="14838" y="24896"/>
                  </a:moveTo>
                  <a:cubicBezTo>
                    <a:pt x="14716" y="24907"/>
                    <a:pt x="14595" y="24932"/>
                    <a:pt x="14485" y="24980"/>
                  </a:cubicBezTo>
                  <a:lnTo>
                    <a:pt x="14473" y="24980"/>
                  </a:lnTo>
                  <a:lnTo>
                    <a:pt x="14473" y="24993"/>
                  </a:lnTo>
                  <a:cubicBezTo>
                    <a:pt x="14522" y="25382"/>
                    <a:pt x="14570" y="25759"/>
                    <a:pt x="14619" y="26112"/>
                  </a:cubicBezTo>
                  <a:lnTo>
                    <a:pt x="14619" y="26136"/>
                  </a:lnTo>
                  <a:lnTo>
                    <a:pt x="14643" y="26124"/>
                  </a:lnTo>
                  <a:cubicBezTo>
                    <a:pt x="14752" y="26088"/>
                    <a:pt x="14874" y="26063"/>
                    <a:pt x="14984" y="26051"/>
                  </a:cubicBezTo>
                  <a:lnTo>
                    <a:pt x="15008" y="26039"/>
                  </a:lnTo>
                  <a:lnTo>
                    <a:pt x="15008" y="26026"/>
                  </a:lnTo>
                  <a:cubicBezTo>
                    <a:pt x="14960" y="25650"/>
                    <a:pt x="14911" y="25285"/>
                    <a:pt x="14862" y="24907"/>
                  </a:cubicBezTo>
                  <a:lnTo>
                    <a:pt x="14850" y="24896"/>
                  </a:lnTo>
                  <a:close/>
                  <a:moveTo>
                    <a:pt x="16187" y="26610"/>
                  </a:moveTo>
                  <a:lnTo>
                    <a:pt x="16187" y="26610"/>
                  </a:lnTo>
                  <a:cubicBezTo>
                    <a:pt x="16249" y="26659"/>
                    <a:pt x="16273" y="26696"/>
                    <a:pt x="16273" y="26744"/>
                  </a:cubicBezTo>
                  <a:cubicBezTo>
                    <a:pt x="16285" y="26780"/>
                    <a:pt x="16260" y="26829"/>
                    <a:pt x="16224" y="26866"/>
                  </a:cubicBezTo>
                  <a:cubicBezTo>
                    <a:pt x="16176" y="26914"/>
                    <a:pt x="16103" y="26950"/>
                    <a:pt x="16005" y="26950"/>
                  </a:cubicBezTo>
                  <a:lnTo>
                    <a:pt x="15993" y="26950"/>
                  </a:lnTo>
                  <a:cubicBezTo>
                    <a:pt x="15975" y="26954"/>
                    <a:pt x="15960" y="26957"/>
                    <a:pt x="15948" y="26957"/>
                  </a:cubicBezTo>
                  <a:cubicBezTo>
                    <a:pt x="15918" y="26957"/>
                    <a:pt x="15901" y="26942"/>
                    <a:pt x="15884" y="26890"/>
                  </a:cubicBezTo>
                  <a:lnTo>
                    <a:pt x="15884" y="26878"/>
                  </a:lnTo>
                  <a:lnTo>
                    <a:pt x="15895" y="26890"/>
                  </a:lnTo>
                  <a:cubicBezTo>
                    <a:pt x="15908" y="26914"/>
                    <a:pt x="15932" y="26939"/>
                    <a:pt x="15968" y="26939"/>
                  </a:cubicBezTo>
                  <a:cubicBezTo>
                    <a:pt x="16030" y="26939"/>
                    <a:pt x="16090" y="26890"/>
                    <a:pt x="16114" y="26853"/>
                  </a:cubicBezTo>
                  <a:cubicBezTo>
                    <a:pt x="16176" y="26780"/>
                    <a:pt x="16200" y="26696"/>
                    <a:pt x="16187" y="26610"/>
                  </a:cubicBezTo>
                  <a:close/>
                  <a:moveTo>
                    <a:pt x="16127" y="26525"/>
                  </a:moveTo>
                  <a:lnTo>
                    <a:pt x="16139" y="26574"/>
                  </a:lnTo>
                  <a:cubicBezTo>
                    <a:pt x="16176" y="26647"/>
                    <a:pt x="16151" y="26756"/>
                    <a:pt x="16090" y="26829"/>
                  </a:cubicBezTo>
                  <a:cubicBezTo>
                    <a:pt x="16066" y="26853"/>
                    <a:pt x="16017" y="26902"/>
                    <a:pt x="15968" y="26902"/>
                  </a:cubicBezTo>
                  <a:cubicBezTo>
                    <a:pt x="15944" y="26902"/>
                    <a:pt x="15932" y="26878"/>
                    <a:pt x="15932" y="26866"/>
                  </a:cubicBezTo>
                  <a:lnTo>
                    <a:pt x="15920" y="26866"/>
                  </a:lnTo>
                  <a:cubicBezTo>
                    <a:pt x="15920" y="26853"/>
                    <a:pt x="15908" y="26853"/>
                    <a:pt x="15908" y="26853"/>
                  </a:cubicBezTo>
                  <a:lnTo>
                    <a:pt x="15895" y="26842"/>
                  </a:lnTo>
                  <a:cubicBezTo>
                    <a:pt x="15884" y="26842"/>
                    <a:pt x="15884" y="26829"/>
                    <a:pt x="15871" y="26829"/>
                  </a:cubicBezTo>
                  <a:lnTo>
                    <a:pt x="15847" y="26805"/>
                  </a:lnTo>
                  <a:lnTo>
                    <a:pt x="15847" y="26842"/>
                  </a:lnTo>
                  <a:lnTo>
                    <a:pt x="15847" y="26902"/>
                  </a:lnTo>
                  <a:cubicBezTo>
                    <a:pt x="15871" y="26975"/>
                    <a:pt x="15920" y="26987"/>
                    <a:pt x="15957" y="26987"/>
                  </a:cubicBezTo>
                  <a:lnTo>
                    <a:pt x="16005" y="26987"/>
                  </a:lnTo>
                  <a:cubicBezTo>
                    <a:pt x="16114" y="26975"/>
                    <a:pt x="16187" y="26950"/>
                    <a:pt x="16249" y="26890"/>
                  </a:cubicBezTo>
                  <a:cubicBezTo>
                    <a:pt x="16297" y="26842"/>
                    <a:pt x="16322" y="26793"/>
                    <a:pt x="16309" y="26732"/>
                  </a:cubicBezTo>
                  <a:cubicBezTo>
                    <a:pt x="16309" y="26671"/>
                    <a:pt x="16260" y="26610"/>
                    <a:pt x="16176" y="26550"/>
                  </a:cubicBezTo>
                  <a:lnTo>
                    <a:pt x="16127" y="26525"/>
                  </a:lnTo>
                  <a:close/>
                  <a:moveTo>
                    <a:pt x="15179" y="26134"/>
                  </a:moveTo>
                  <a:cubicBezTo>
                    <a:pt x="15599" y="26134"/>
                    <a:pt x="15917" y="26302"/>
                    <a:pt x="16041" y="26598"/>
                  </a:cubicBezTo>
                  <a:lnTo>
                    <a:pt x="16054" y="26610"/>
                  </a:lnTo>
                  <a:lnTo>
                    <a:pt x="16054" y="26707"/>
                  </a:lnTo>
                  <a:cubicBezTo>
                    <a:pt x="16041" y="26732"/>
                    <a:pt x="16030" y="26744"/>
                    <a:pt x="16017" y="26769"/>
                  </a:cubicBezTo>
                  <a:lnTo>
                    <a:pt x="15993" y="26793"/>
                  </a:lnTo>
                  <a:lnTo>
                    <a:pt x="15993" y="26780"/>
                  </a:lnTo>
                  <a:cubicBezTo>
                    <a:pt x="15798" y="26586"/>
                    <a:pt x="15506" y="26483"/>
                    <a:pt x="15193" y="26483"/>
                  </a:cubicBezTo>
                  <a:cubicBezTo>
                    <a:pt x="15036" y="26483"/>
                    <a:pt x="14874" y="26509"/>
                    <a:pt x="14716" y="26561"/>
                  </a:cubicBezTo>
                  <a:lnTo>
                    <a:pt x="14716" y="26537"/>
                  </a:lnTo>
                  <a:lnTo>
                    <a:pt x="14692" y="26574"/>
                  </a:lnTo>
                  <a:cubicBezTo>
                    <a:pt x="14412" y="26671"/>
                    <a:pt x="14206" y="26842"/>
                    <a:pt x="14084" y="27060"/>
                  </a:cubicBezTo>
                  <a:cubicBezTo>
                    <a:pt x="14035" y="27060"/>
                    <a:pt x="13998" y="27060"/>
                    <a:pt x="13974" y="27023"/>
                  </a:cubicBezTo>
                  <a:cubicBezTo>
                    <a:pt x="13938" y="26987"/>
                    <a:pt x="13925" y="26939"/>
                    <a:pt x="13914" y="26890"/>
                  </a:cubicBezTo>
                  <a:lnTo>
                    <a:pt x="13914" y="26878"/>
                  </a:lnTo>
                  <a:cubicBezTo>
                    <a:pt x="14047" y="26440"/>
                    <a:pt x="14619" y="26172"/>
                    <a:pt x="15093" y="26136"/>
                  </a:cubicBezTo>
                  <a:cubicBezTo>
                    <a:pt x="15122" y="26135"/>
                    <a:pt x="15151" y="26134"/>
                    <a:pt x="15179" y="26134"/>
                  </a:cubicBezTo>
                  <a:close/>
                  <a:moveTo>
                    <a:pt x="15181" y="26097"/>
                  </a:moveTo>
                  <a:cubicBezTo>
                    <a:pt x="15152" y="26097"/>
                    <a:pt x="15123" y="26098"/>
                    <a:pt x="15093" y="26099"/>
                  </a:cubicBezTo>
                  <a:cubicBezTo>
                    <a:pt x="14606" y="26136"/>
                    <a:pt x="14011" y="26415"/>
                    <a:pt x="13889" y="26866"/>
                  </a:cubicBezTo>
                  <a:cubicBezTo>
                    <a:pt x="13889" y="26878"/>
                    <a:pt x="13877" y="26878"/>
                    <a:pt x="13877" y="26878"/>
                  </a:cubicBezTo>
                  <a:lnTo>
                    <a:pt x="13877" y="26890"/>
                  </a:lnTo>
                  <a:cubicBezTo>
                    <a:pt x="13889" y="26939"/>
                    <a:pt x="13914" y="26999"/>
                    <a:pt x="13938" y="27036"/>
                  </a:cubicBezTo>
                  <a:cubicBezTo>
                    <a:pt x="13974" y="27085"/>
                    <a:pt x="14011" y="27096"/>
                    <a:pt x="14047" y="27096"/>
                  </a:cubicBezTo>
                  <a:cubicBezTo>
                    <a:pt x="14060" y="27096"/>
                    <a:pt x="14084" y="27085"/>
                    <a:pt x="14096" y="27085"/>
                  </a:cubicBezTo>
                  <a:lnTo>
                    <a:pt x="14108" y="27085"/>
                  </a:lnTo>
                  <a:cubicBezTo>
                    <a:pt x="14217" y="26878"/>
                    <a:pt x="14424" y="26707"/>
                    <a:pt x="14692" y="26610"/>
                  </a:cubicBezTo>
                  <a:lnTo>
                    <a:pt x="14716" y="26610"/>
                  </a:lnTo>
                  <a:cubicBezTo>
                    <a:pt x="14877" y="26551"/>
                    <a:pt x="15042" y="26523"/>
                    <a:pt x="15201" y="26523"/>
                  </a:cubicBezTo>
                  <a:cubicBezTo>
                    <a:pt x="15500" y="26523"/>
                    <a:pt x="15778" y="26622"/>
                    <a:pt x="15968" y="26805"/>
                  </a:cubicBezTo>
                  <a:lnTo>
                    <a:pt x="15968" y="26817"/>
                  </a:lnTo>
                  <a:lnTo>
                    <a:pt x="15981" y="26842"/>
                  </a:lnTo>
                  <a:lnTo>
                    <a:pt x="16005" y="26829"/>
                  </a:lnTo>
                  <a:lnTo>
                    <a:pt x="16017" y="26817"/>
                  </a:lnTo>
                  <a:cubicBezTo>
                    <a:pt x="16030" y="26817"/>
                    <a:pt x="16041" y="26805"/>
                    <a:pt x="16054" y="26780"/>
                  </a:cubicBezTo>
                  <a:cubicBezTo>
                    <a:pt x="16066" y="26769"/>
                    <a:pt x="16078" y="26744"/>
                    <a:pt x="16078" y="26720"/>
                  </a:cubicBezTo>
                  <a:cubicBezTo>
                    <a:pt x="16103" y="26671"/>
                    <a:pt x="16090" y="26634"/>
                    <a:pt x="16090" y="26598"/>
                  </a:cubicBezTo>
                  <a:lnTo>
                    <a:pt x="16078" y="26586"/>
                  </a:lnTo>
                  <a:lnTo>
                    <a:pt x="16078" y="26574"/>
                  </a:lnTo>
                  <a:cubicBezTo>
                    <a:pt x="15942" y="26266"/>
                    <a:pt x="15613" y="26097"/>
                    <a:pt x="15181" y="26097"/>
                  </a:cubicBezTo>
                  <a:close/>
                  <a:moveTo>
                    <a:pt x="13779" y="26926"/>
                  </a:moveTo>
                  <a:cubicBezTo>
                    <a:pt x="13804" y="26999"/>
                    <a:pt x="13841" y="27072"/>
                    <a:pt x="13889" y="27133"/>
                  </a:cubicBezTo>
                  <a:cubicBezTo>
                    <a:pt x="13930" y="27174"/>
                    <a:pt x="13989" y="27199"/>
                    <a:pt x="14056" y="27199"/>
                  </a:cubicBezTo>
                  <a:cubicBezTo>
                    <a:pt x="14088" y="27199"/>
                    <a:pt x="14122" y="27194"/>
                    <a:pt x="14157" y="27182"/>
                  </a:cubicBezTo>
                  <a:cubicBezTo>
                    <a:pt x="14181" y="27169"/>
                    <a:pt x="14193" y="27133"/>
                    <a:pt x="14193" y="27109"/>
                  </a:cubicBezTo>
                  <a:cubicBezTo>
                    <a:pt x="14206" y="27085"/>
                    <a:pt x="14230" y="27060"/>
                    <a:pt x="14242" y="27036"/>
                  </a:cubicBezTo>
                  <a:lnTo>
                    <a:pt x="14242" y="27036"/>
                  </a:lnTo>
                  <a:cubicBezTo>
                    <a:pt x="14242" y="27121"/>
                    <a:pt x="14230" y="27169"/>
                    <a:pt x="14157" y="27206"/>
                  </a:cubicBezTo>
                  <a:cubicBezTo>
                    <a:pt x="14116" y="27227"/>
                    <a:pt x="14074" y="27236"/>
                    <a:pt x="14032" y="27236"/>
                  </a:cubicBezTo>
                  <a:cubicBezTo>
                    <a:pt x="13974" y="27236"/>
                    <a:pt x="13919" y="27217"/>
                    <a:pt x="13877" y="27182"/>
                  </a:cubicBezTo>
                  <a:cubicBezTo>
                    <a:pt x="13779" y="27109"/>
                    <a:pt x="13768" y="26999"/>
                    <a:pt x="13779" y="26926"/>
                  </a:cubicBezTo>
                  <a:close/>
                  <a:moveTo>
                    <a:pt x="13828" y="26744"/>
                  </a:moveTo>
                  <a:lnTo>
                    <a:pt x="13779" y="26842"/>
                  </a:lnTo>
                  <a:cubicBezTo>
                    <a:pt x="13719" y="26950"/>
                    <a:pt x="13719" y="27109"/>
                    <a:pt x="13852" y="27218"/>
                  </a:cubicBezTo>
                  <a:cubicBezTo>
                    <a:pt x="13901" y="27255"/>
                    <a:pt x="13962" y="27279"/>
                    <a:pt x="14035" y="27279"/>
                  </a:cubicBezTo>
                  <a:cubicBezTo>
                    <a:pt x="14084" y="27279"/>
                    <a:pt x="14120" y="27267"/>
                    <a:pt x="14169" y="27242"/>
                  </a:cubicBezTo>
                  <a:cubicBezTo>
                    <a:pt x="14290" y="27182"/>
                    <a:pt x="14290" y="27085"/>
                    <a:pt x="14278" y="26999"/>
                  </a:cubicBezTo>
                  <a:lnTo>
                    <a:pt x="14278" y="26950"/>
                  </a:lnTo>
                  <a:lnTo>
                    <a:pt x="14242" y="26987"/>
                  </a:lnTo>
                  <a:cubicBezTo>
                    <a:pt x="14217" y="27012"/>
                    <a:pt x="14193" y="27048"/>
                    <a:pt x="14157" y="27085"/>
                  </a:cubicBezTo>
                  <a:lnTo>
                    <a:pt x="14157" y="27096"/>
                  </a:lnTo>
                  <a:lnTo>
                    <a:pt x="14157" y="27109"/>
                  </a:lnTo>
                  <a:cubicBezTo>
                    <a:pt x="14169" y="27121"/>
                    <a:pt x="14157" y="27145"/>
                    <a:pt x="14144" y="27145"/>
                  </a:cubicBezTo>
                  <a:cubicBezTo>
                    <a:pt x="14116" y="27155"/>
                    <a:pt x="14084" y="27160"/>
                    <a:pt x="14052" y="27160"/>
                  </a:cubicBezTo>
                  <a:cubicBezTo>
                    <a:pt x="14001" y="27160"/>
                    <a:pt x="13951" y="27146"/>
                    <a:pt x="13914" y="27109"/>
                  </a:cubicBezTo>
                  <a:cubicBezTo>
                    <a:pt x="13852" y="27048"/>
                    <a:pt x="13816" y="26939"/>
                    <a:pt x="13816" y="26853"/>
                  </a:cubicBezTo>
                  <a:lnTo>
                    <a:pt x="13828" y="26744"/>
                  </a:lnTo>
                  <a:close/>
                  <a:moveTo>
                    <a:pt x="35877" y="27048"/>
                  </a:moveTo>
                  <a:lnTo>
                    <a:pt x="35829" y="27145"/>
                  </a:lnTo>
                  <a:cubicBezTo>
                    <a:pt x="35804" y="27182"/>
                    <a:pt x="35780" y="27218"/>
                    <a:pt x="35767" y="27242"/>
                  </a:cubicBezTo>
                  <a:lnTo>
                    <a:pt x="35756" y="27255"/>
                  </a:lnTo>
                  <a:lnTo>
                    <a:pt x="35767" y="27267"/>
                  </a:lnTo>
                  <a:cubicBezTo>
                    <a:pt x="35767" y="27279"/>
                    <a:pt x="35780" y="27291"/>
                    <a:pt x="35767" y="27304"/>
                  </a:cubicBezTo>
                  <a:lnTo>
                    <a:pt x="35756" y="27315"/>
                  </a:lnTo>
                  <a:lnTo>
                    <a:pt x="35731" y="27315"/>
                  </a:lnTo>
                  <a:lnTo>
                    <a:pt x="35731" y="27304"/>
                  </a:lnTo>
                  <a:lnTo>
                    <a:pt x="35719" y="27304"/>
                  </a:lnTo>
                  <a:lnTo>
                    <a:pt x="35694" y="27315"/>
                  </a:lnTo>
                  <a:lnTo>
                    <a:pt x="35694" y="27328"/>
                  </a:lnTo>
                  <a:lnTo>
                    <a:pt x="35683" y="27340"/>
                  </a:lnTo>
                  <a:lnTo>
                    <a:pt x="35694" y="27352"/>
                  </a:lnTo>
                  <a:cubicBezTo>
                    <a:pt x="35707" y="27364"/>
                    <a:pt x="35719" y="27388"/>
                    <a:pt x="35731" y="27401"/>
                  </a:cubicBezTo>
                  <a:lnTo>
                    <a:pt x="35743" y="27413"/>
                  </a:lnTo>
                  <a:lnTo>
                    <a:pt x="35756" y="27401"/>
                  </a:lnTo>
                  <a:cubicBezTo>
                    <a:pt x="35804" y="27328"/>
                    <a:pt x="35840" y="27242"/>
                    <a:pt x="35853" y="27158"/>
                  </a:cubicBezTo>
                  <a:lnTo>
                    <a:pt x="35877" y="27048"/>
                  </a:lnTo>
                  <a:close/>
                  <a:moveTo>
                    <a:pt x="35634" y="27425"/>
                  </a:moveTo>
                  <a:cubicBezTo>
                    <a:pt x="35646" y="27437"/>
                    <a:pt x="35658" y="27437"/>
                    <a:pt x="35670" y="27450"/>
                  </a:cubicBezTo>
                  <a:lnTo>
                    <a:pt x="35646" y="27474"/>
                  </a:lnTo>
                  <a:lnTo>
                    <a:pt x="35610" y="27437"/>
                  </a:lnTo>
                  <a:cubicBezTo>
                    <a:pt x="35621" y="27437"/>
                    <a:pt x="35634" y="27425"/>
                    <a:pt x="35634" y="27425"/>
                  </a:cubicBezTo>
                  <a:close/>
                  <a:moveTo>
                    <a:pt x="35634" y="27377"/>
                  </a:moveTo>
                  <a:cubicBezTo>
                    <a:pt x="35610" y="27401"/>
                    <a:pt x="35597" y="27413"/>
                    <a:pt x="35573" y="27425"/>
                  </a:cubicBezTo>
                  <a:lnTo>
                    <a:pt x="35561" y="27437"/>
                  </a:lnTo>
                  <a:lnTo>
                    <a:pt x="35573" y="27450"/>
                  </a:lnTo>
                  <a:cubicBezTo>
                    <a:pt x="35597" y="27474"/>
                    <a:pt x="35610" y="27498"/>
                    <a:pt x="35621" y="27510"/>
                  </a:cubicBezTo>
                  <a:lnTo>
                    <a:pt x="35634" y="27534"/>
                  </a:lnTo>
                  <a:lnTo>
                    <a:pt x="35646" y="27523"/>
                  </a:lnTo>
                  <a:cubicBezTo>
                    <a:pt x="35670" y="27498"/>
                    <a:pt x="35694" y="27486"/>
                    <a:pt x="35707" y="27461"/>
                  </a:cubicBezTo>
                  <a:lnTo>
                    <a:pt x="35719" y="27450"/>
                  </a:lnTo>
                  <a:lnTo>
                    <a:pt x="35707" y="27437"/>
                  </a:lnTo>
                  <a:cubicBezTo>
                    <a:pt x="35683" y="27425"/>
                    <a:pt x="35670" y="27401"/>
                    <a:pt x="35658" y="27388"/>
                  </a:cubicBezTo>
                  <a:lnTo>
                    <a:pt x="35646" y="27377"/>
                  </a:lnTo>
                  <a:close/>
                  <a:moveTo>
                    <a:pt x="35512" y="27510"/>
                  </a:moveTo>
                  <a:cubicBezTo>
                    <a:pt x="35524" y="27523"/>
                    <a:pt x="35537" y="27534"/>
                    <a:pt x="35548" y="27559"/>
                  </a:cubicBezTo>
                  <a:cubicBezTo>
                    <a:pt x="35537" y="27571"/>
                    <a:pt x="35524" y="27583"/>
                    <a:pt x="35500" y="27596"/>
                  </a:cubicBezTo>
                  <a:cubicBezTo>
                    <a:pt x="35488" y="27571"/>
                    <a:pt x="35475" y="27547"/>
                    <a:pt x="35464" y="27534"/>
                  </a:cubicBezTo>
                  <a:cubicBezTo>
                    <a:pt x="35488" y="27523"/>
                    <a:pt x="35500" y="27510"/>
                    <a:pt x="35512" y="27510"/>
                  </a:cubicBezTo>
                  <a:close/>
                  <a:moveTo>
                    <a:pt x="35524" y="27461"/>
                  </a:moveTo>
                  <a:lnTo>
                    <a:pt x="35512" y="27474"/>
                  </a:lnTo>
                  <a:lnTo>
                    <a:pt x="35439" y="27510"/>
                  </a:lnTo>
                  <a:lnTo>
                    <a:pt x="35415" y="27523"/>
                  </a:lnTo>
                  <a:lnTo>
                    <a:pt x="35439" y="27547"/>
                  </a:lnTo>
                  <a:cubicBezTo>
                    <a:pt x="35451" y="27571"/>
                    <a:pt x="35464" y="27583"/>
                    <a:pt x="35475" y="27607"/>
                  </a:cubicBezTo>
                  <a:lnTo>
                    <a:pt x="35475" y="27620"/>
                  </a:lnTo>
                  <a:lnTo>
                    <a:pt x="35475" y="27656"/>
                  </a:lnTo>
                  <a:lnTo>
                    <a:pt x="35500" y="27632"/>
                  </a:lnTo>
                  <a:cubicBezTo>
                    <a:pt x="35537" y="27620"/>
                    <a:pt x="35561" y="27596"/>
                    <a:pt x="35585" y="27571"/>
                  </a:cubicBezTo>
                  <a:lnTo>
                    <a:pt x="35597" y="27571"/>
                  </a:lnTo>
                  <a:lnTo>
                    <a:pt x="35585" y="27559"/>
                  </a:lnTo>
                  <a:cubicBezTo>
                    <a:pt x="35573" y="27523"/>
                    <a:pt x="35548" y="27498"/>
                    <a:pt x="35524" y="27474"/>
                  </a:cubicBezTo>
                  <a:lnTo>
                    <a:pt x="35524" y="27461"/>
                  </a:lnTo>
                  <a:close/>
                  <a:moveTo>
                    <a:pt x="35366" y="27583"/>
                  </a:moveTo>
                  <a:cubicBezTo>
                    <a:pt x="35378" y="27607"/>
                    <a:pt x="35391" y="27632"/>
                    <a:pt x="35402" y="27644"/>
                  </a:cubicBezTo>
                  <a:lnTo>
                    <a:pt x="35402" y="27656"/>
                  </a:lnTo>
                  <a:cubicBezTo>
                    <a:pt x="35354" y="27680"/>
                    <a:pt x="35293" y="27704"/>
                    <a:pt x="35232" y="27729"/>
                  </a:cubicBezTo>
                  <a:cubicBezTo>
                    <a:pt x="35220" y="27704"/>
                    <a:pt x="35208" y="27668"/>
                    <a:pt x="35196" y="27644"/>
                  </a:cubicBezTo>
                  <a:cubicBezTo>
                    <a:pt x="35256" y="27632"/>
                    <a:pt x="35305" y="27607"/>
                    <a:pt x="35366" y="27583"/>
                  </a:cubicBezTo>
                  <a:close/>
                  <a:moveTo>
                    <a:pt x="35378" y="27534"/>
                  </a:moveTo>
                  <a:lnTo>
                    <a:pt x="35366" y="27547"/>
                  </a:lnTo>
                  <a:cubicBezTo>
                    <a:pt x="35305" y="27571"/>
                    <a:pt x="35245" y="27596"/>
                    <a:pt x="35172" y="27620"/>
                  </a:cubicBezTo>
                  <a:lnTo>
                    <a:pt x="35159" y="27620"/>
                  </a:lnTo>
                  <a:lnTo>
                    <a:pt x="35159" y="27644"/>
                  </a:lnTo>
                  <a:cubicBezTo>
                    <a:pt x="35172" y="27680"/>
                    <a:pt x="35183" y="27717"/>
                    <a:pt x="35208" y="27753"/>
                  </a:cubicBezTo>
                  <a:lnTo>
                    <a:pt x="35220" y="27766"/>
                  </a:lnTo>
                  <a:lnTo>
                    <a:pt x="35232" y="27766"/>
                  </a:lnTo>
                  <a:cubicBezTo>
                    <a:pt x="35305" y="27741"/>
                    <a:pt x="35378" y="27704"/>
                    <a:pt x="35439" y="27668"/>
                  </a:cubicBezTo>
                  <a:lnTo>
                    <a:pt x="35464" y="27656"/>
                  </a:lnTo>
                  <a:lnTo>
                    <a:pt x="35439" y="27644"/>
                  </a:lnTo>
                  <a:lnTo>
                    <a:pt x="35427" y="27632"/>
                  </a:lnTo>
                  <a:lnTo>
                    <a:pt x="35391" y="27559"/>
                  </a:lnTo>
                  <a:lnTo>
                    <a:pt x="35378" y="27534"/>
                  </a:lnTo>
                  <a:close/>
                  <a:moveTo>
                    <a:pt x="35086" y="27680"/>
                  </a:moveTo>
                  <a:cubicBezTo>
                    <a:pt x="35099" y="27717"/>
                    <a:pt x="35111" y="27741"/>
                    <a:pt x="35123" y="27766"/>
                  </a:cubicBezTo>
                  <a:cubicBezTo>
                    <a:pt x="35086" y="27777"/>
                    <a:pt x="35050" y="27790"/>
                    <a:pt x="35002" y="27802"/>
                  </a:cubicBezTo>
                  <a:cubicBezTo>
                    <a:pt x="34989" y="27777"/>
                    <a:pt x="34977" y="27741"/>
                    <a:pt x="34965" y="27717"/>
                  </a:cubicBezTo>
                  <a:cubicBezTo>
                    <a:pt x="35002" y="27704"/>
                    <a:pt x="35050" y="27693"/>
                    <a:pt x="35086" y="27680"/>
                  </a:cubicBezTo>
                  <a:close/>
                  <a:moveTo>
                    <a:pt x="35086" y="27644"/>
                  </a:moveTo>
                  <a:cubicBezTo>
                    <a:pt x="35038" y="27656"/>
                    <a:pt x="34989" y="27680"/>
                    <a:pt x="34940" y="27693"/>
                  </a:cubicBezTo>
                  <a:lnTo>
                    <a:pt x="34916" y="27693"/>
                  </a:lnTo>
                  <a:lnTo>
                    <a:pt x="34929" y="27729"/>
                  </a:lnTo>
                  <a:cubicBezTo>
                    <a:pt x="34953" y="27766"/>
                    <a:pt x="34965" y="27802"/>
                    <a:pt x="34977" y="27826"/>
                  </a:cubicBezTo>
                  <a:lnTo>
                    <a:pt x="34989" y="27850"/>
                  </a:lnTo>
                  <a:lnTo>
                    <a:pt x="35002" y="27839"/>
                  </a:lnTo>
                  <a:cubicBezTo>
                    <a:pt x="35050" y="27826"/>
                    <a:pt x="35099" y="27814"/>
                    <a:pt x="35147" y="27790"/>
                  </a:cubicBezTo>
                  <a:lnTo>
                    <a:pt x="35172" y="27790"/>
                  </a:lnTo>
                  <a:lnTo>
                    <a:pt x="35159" y="27766"/>
                  </a:lnTo>
                  <a:cubicBezTo>
                    <a:pt x="35135" y="27741"/>
                    <a:pt x="35123" y="27693"/>
                    <a:pt x="35111" y="27656"/>
                  </a:cubicBezTo>
                  <a:lnTo>
                    <a:pt x="35111" y="27644"/>
                  </a:lnTo>
                  <a:close/>
                  <a:moveTo>
                    <a:pt x="34843" y="27753"/>
                  </a:moveTo>
                  <a:cubicBezTo>
                    <a:pt x="34856" y="27777"/>
                    <a:pt x="34880" y="27802"/>
                    <a:pt x="34892" y="27839"/>
                  </a:cubicBezTo>
                  <a:cubicBezTo>
                    <a:pt x="34843" y="27839"/>
                    <a:pt x="34807" y="27850"/>
                    <a:pt x="34770" y="27863"/>
                  </a:cubicBezTo>
                  <a:cubicBezTo>
                    <a:pt x="34758" y="27839"/>
                    <a:pt x="34746" y="27814"/>
                    <a:pt x="34734" y="27777"/>
                  </a:cubicBezTo>
                  <a:cubicBezTo>
                    <a:pt x="34770" y="27766"/>
                    <a:pt x="34807" y="27766"/>
                    <a:pt x="34843" y="27753"/>
                  </a:cubicBezTo>
                  <a:close/>
                  <a:moveTo>
                    <a:pt x="34867" y="27704"/>
                  </a:moveTo>
                  <a:lnTo>
                    <a:pt x="34856" y="27717"/>
                  </a:lnTo>
                  <a:lnTo>
                    <a:pt x="34710" y="27753"/>
                  </a:lnTo>
                  <a:lnTo>
                    <a:pt x="34685" y="27753"/>
                  </a:lnTo>
                  <a:lnTo>
                    <a:pt x="34697" y="27777"/>
                  </a:lnTo>
                  <a:cubicBezTo>
                    <a:pt x="34710" y="27814"/>
                    <a:pt x="34734" y="27850"/>
                    <a:pt x="34746" y="27887"/>
                  </a:cubicBezTo>
                  <a:lnTo>
                    <a:pt x="34758" y="27899"/>
                  </a:lnTo>
                  <a:lnTo>
                    <a:pt x="34770" y="27899"/>
                  </a:lnTo>
                  <a:lnTo>
                    <a:pt x="34916" y="27863"/>
                  </a:lnTo>
                  <a:lnTo>
                    <a:pt x="34940" y="27863"/>
                  </a:lnTo>
                  <a:lnTo>
                    <a:pt x="34929" y="27839"/>
                  </a:lnTo>
                  <a:cubicBezTo>
                    <a:pt x="34904" y="27802"/>
                    <a:pt x="34892" y="27766"/>
                    <a:pt x="34867" y="27717"/>
                  </a:cubicBezTo>
                  <a:lnTo>
                    <a:pt x="34867" y="27704"/>
                  </a:lnTo>
                  <a:close/>
                  <a:moveTo>
                    <a:pt x="34612" y="27814"/>
                  </a:moveTo>
                  <a:lnTo>
                    <a:pt x="34648" y="27887"/>
                  </a:lnTo>
                  <a:cubicBezTo>
                    <a:pt x="34612" y="27887"/>
                    <a:pt x="34564" y="27899"/>
                    <a:pt x="34527" y="27912"/>
                  </a:cubicBezTo>
                  <a:cubicBezTo>
                    <a:pt x="34527" y="27887"/>
                    <a:pt x="34515" y="27863"/>
                    <a:pt x="34502" y="27839"/>
                  </a:cubicBezTo>
                  <a:cubicBezTo>
                    <a:pt x="34539" y="27826"/>
                    <a:pt x="34575" y="27814"/>
                    <a:pt x="34612" y="27814"/>
                  </a:cubicBezTo>
                  <a:close/>
                  <a:moveTo>
                    <a:pt x="34381" y="27863"/>
                  </a:moveTo>
                  <a:cubicBezTo>
                    <a:pt x="34393" y="27887"/>
                    <a:pt x="34405" y="27899"/>
                    <a:pt x="34405" y="27923"/>
                  </a:cubicBezTo>
                  <a:cubicBezTo>
                    <a:pt x="34345" y="27936"/>
                    <a:pt x="34296" y="27936"/>
                    <a:pt x="34235" y="27948"/>
                  </a:cubicBezTo>
                  <a:cubicBezTo>
                    <a:pt x="34223" y="27936"/>
                    <a:pt x="34223" y="27912"/>
                    <a:pt x="34211" y="27899"/>
                  </a:cubicBezTo>
                  <a:cubicBezTo>
                    <a:pt x="34272" y="27887"/>
                    <a:pt x="34332" y="27875"/>
                    <a:pt x="34381" y="27863"/>
                  </a:cubicBezTo>
                  <a:close/>
                  <a:moveTo>
                    <a:pt x="34624" y="27766"/>
                  </a:moveTo>
                  <a:lnTo>
                    <a:pt x="34478" y="27802"/>
                  </a:lnTo>
                  <a:lnTo>
                    <a:pt x="34454" y="27814"/>
                  </a:lnTo>
                  <a:lnTo>
                    <a:pt x="34466" y="27826"/>
                  </a:lnTo>
                  <a:lnTo>
                    <a:pt x="34502" y="27936"/>
                  </a:lnTo>
                  <a:lnTo>
                    <a:pt x="34502" y="27948"/>
                  </a:lnTo>
                  <a:lnTo>
                    <a:pt x="34515" y="27948"/>
                  </a:lnTo>
                  <a:cubicBezTo>
                    <a:pt x="34575" y="27936"/>
                    <a:pt x="34624" y="27923"/>
                    <a:pt x="34673" y="27912"/>
                  </a:cubicBezTo>
                  <a:lnTo>
                    <a:pt x="34697" y="27912"/>
                  </a:lnTo>
                  <a:lnTo>
                    <a:pt x="34697" y="27887"/>
                  </a:lnTo>
                  <a:cubicBezTo>
                    <a:pt x="34673" y="27850"/>
                    <a:pt x="34661" y="27814"/>
                    <a:pt x="34648" y="27790"/>
                  </a:cubicBezTo>
                  <a:lnTo>
                    <a:pt x="34637" y="27766"/>
                  </a:lnTo>
                  <a:close/>
                  <a:moveTo>
                    <a:pt x="34089" y="27923"/>
                  </a:moveTo>
                  <a:cubicBezTo>
                    <a:pt x="34089" y="27936"/>
                    <a:pt x="34102" y="27948"/>
                    <a:pt x="34102" y="27960"/>
                  </a:cubicBezTo>
                  <a:lnTo>
                    <a:pt x="34029" y="27972"/>
                  </a:lnTo>
                  <a:cubicBezTo>
                    <a:pt x="33992" y="27972"/>
                    <a:pt x="33956" y="27985"/>
                    <a:pt x="33919" y="27985"/>
                  </a:cubicBezTo>
                  <a:cubicBezTo>
                    <a:pt x="33907" y="27972"/>
                    <a:pt x="33894" y="27972"/>
                    <a:pt x="33894" y="27960"/>
                  </a:cubicBezTo>
                  <a:cubicBezTo>
                    <a:pt x="33956" y="27948"/>
                    <a:pt x="34029" y="27936"/>
                    <a:pt x="34089" y="27923"/>
                  </a:cubicBezTo>
                  <a:close/>
                  <a:moveTo>
                    <a:pt x="34418" y="27814"/>
                  </a:moveTo>
                  <a:lnTo>
                    <a:pt x="34393" y="27826"/>
                  </a:lnTo>
                  <a:lnTo>
                    <a:pt x="34175" y="27863"/>
                  </a:lnTo>
                  <a:lnTo>
                    <a:pt x="34150" y="27875"/>
                  </a:lnTo>
                  <a:lnTo>
                    <a:pt x="34162" y="27899"/>
                  </a:lnTo>
                  <a:cubicBezTo>
                    <a:pt x="34186" y="27923"/>
                    <a:pt x="34199" y="27948"/>
                    <a:pt x="34211" y="27972"/>
                  </a:cubicBezTo>
                  <a:lnTo>
                    <a:pt x="34211" y="27985"/>
                  </a:lnTo>
                  <a:lnTo>
                    <a:pt x="34223" y="27985"/>
                  </a:lnTo>
                  <a:cubicBezTo>
                    <a:pt x="34296" y="27972"/>
                    <a:pt x="34356" y="27972"/>
                    <a:pt x="34429" y="27960"/>
                  </a:cubicBezTo>
                  <a:lnTo>
                    <a:pt x="34454" y="27948"/>
                  </a:lnTo>
                  <a:lnTo>
                    <a:pt x="34442" y="27936"/>
                  </a:lnTo>
                  <a:cubicBezTo>
                    <a:pt x="34442" y="27899"/>
                    <a:pt x="34429" y="27875"/>
                    <a:pt x="34418" y="27839"/>
                  </a:cubicBezTo>
                  <a:lnTo>
                    <a:pt x="34418" y="27814"/>
                  </a:lnTo>
                  <a:close/>
                  <a:moveTo>
                    <a:pt x="34113" y="27875"/>
                  </a:moveTo>
                  <a:lnTo>
                    <a:pt x="34089" y="27887"/>
                  </a:lnTo>
                  <a:lnTo>
                    <a:pt x="33870" y="27923"/>
                  </a:lnTo>
                  <a:lnTo>
                    <a:pt x="33846" y="27923"/>
                  </a:lnTo>
                  <a:lnTo>
                    <a:pt x="33858" y="27948"/>
                  </a:lnTo>
                  <a:cubicBezTo>
                    <a:pt x="33858" y="27972"/>
                    <a:pt x="33870" y="27996"/>
                    <a:pt x="33894" y="28009"/>
                  </a:cubicBezTo>
                  <a:lnTo>
                    <a:pt x="33907" y="28021"/>
                  </a:lnTo>
                  <a:cubicBezTo>
                    <a:pt x="33956" y="28021"/>
                    <a:pt x="33992" y="28009"/>
                    <a:pt x="34029" y="28009"/>
                  </a:cubicBezTo>
                  <a:lnTo>
                    <a:pt x="34162" y="27996"/>
                  </a:lnTo>
                  <a:lnTo>
                    <a:pt x="34138" y="27948"/>
                  </a:lnTo>
                  <a:cubicBezTo>
                    <a:pt x="34126" y="27936"/>
                    <a:pt x="34126" y="27923"/>
                    <a:pt x="34113" y="27899"/>
                  </a:cubicBezTo>
                  <a:lnTo>
                    <a:pt x="34113" y="27875"/>
                  </a:lnTo>
                  <a:close/>
                  <a:moveTo>
                    <a:pt x="33773" y="27972"/>
                  </a:moveTo>
                  <a:cubicBezTo>
                    <a:pt x="33773" y="27985"/>
                    <a:pt x="33785" y="27996"/>
                    <a:pt x="33785" y="28009"/>
                  </a:cubicBezTo>
                  <a:lnTo>
                    <a:pt x="33748" y="28009"/>
                  </a:lnTo>
                  <a:cubicBezTo>
                    <a:pt x="33700" y="28021"/>
                    <a:pt x="33664" y="28021"/>
                    <a:pt x="33615" y="28033"/>
                  </a:cubicBezTo>
                  <a:cubicBezTo>
                    <a:pt x="33591" y="28033"/>
                    <a:pt x="33554" y="28033"/>
                    <a:pt x="33530" y="28045"/>
                  </a:cubicBezTo>
                  <a:cubicBezTo>
                    <a:pt x="33518" y="28033"/>
                    <a:pt x="33518" y="28021"/>
                    <a:pt x="33518" y="28021"/>
                  </a:cubicBezTo>
                  <a:cubicBezTo>
                    <a:pt x="33602" y="28009"/>
                    <a:pt x="33688" y="27996"/>
                    <a:pt x="33773" y="27972"/>
                  </a:cubicBezTo>
                  <a:close/>
                  <a:moveTo>
                    <a:pt x="33785" y="27936"/>
                  </a:moveTo>
                  <a:cubicBezTo>
                    <a:pt x="33688" y="27960"/>
                    <a:pt x="33591" y="27972"/>
                    <a:pt x="33494" y="27985"/>
                  </a:cubicBezTo>
                  <a:lnTo>
                    <a:pt x="33469" y="27996"/>
                  </a:lnTo>
                  <a:lnTo>
                    <a:pt x="33469" y="28009"/>
                  </a:lnTo>
                  <a:cubicBezTo>
                    <a:pt x="33481" y="28033"/>
                    <a:pt x="33494" y="28045"/>
                    <a:pt x="33494" y="28069"/>
                  </a:cubicBezTo>
                  <a:lnTo>
                    <a:pt x="33505" y="28082"/>
                  </a:lnTo>
                  <a:lnTo>
                    <a:pt x="33518" y="28082"/>
                  </a:lnTo>
                  <a:cubicBezTo>
                    <a:pt x="33554" y="28069"/>
                    <a:pt x="33591" y="28069"/>
                    <a:pt x="33627" y="28058"/>
                  </a:cubicBezTo>
                  <a:cubicBezTo>
                    <a:pt x="33664" y="28058"/>
                    <a:pt x="33712" y="28045"/>
                    <a:pt x="33748" y="28045"/>
                  </a:cubicBezTo>
                  <a:cubicBezTo>
                    <a:pt x="33773" y="28045"/>
                    <a:pt x="33797" y="28033"/>
                    <a:pt x="33810" y="28033"/>
                  </a:cubicBezTo>
                  <a:lnTo>
                    <a:pt x="33834" y="28033"/>
                  </a:lnTo>
                  <a:lnTo>
                    <a:pt x="33821" y="28009"/>
                  </a:lnTo>
                  <a:cubicBezTo>
                    <a:pt x="33821" y="27996"/>
                    <a:pt x="33810" y="27972"/>
                    <a:pt x="33810" y="27960"/>
                  </a:cubicBezTo>
                  <a:lnTo>
                    <a:pt x="33810" y="27936"/>
                  </a:lnTo>
                  <a:close/>
                  <a:moveTo>
                    <a:pt x="33396" y="28033"/>
                  </a:moveTo>
                  <a:cubicBezTo>
                    <a:pt x="33396" y="28045"/>
                    <a:pt x="33396" y="28058"/>
                    <a:pt x="33408" y="28058"/>
                  </a:cubicBezTo>
                  <a:cubicBezTo>
                    <a:pt x="33359" y="28069"/>
                    <a:pt x="33311" y="28069"/>
                    <a:pt x="33275" y="28082"/>
                  </a:cubicBezTo>
                  <a:lnTo>
                    <a:pt x="33177" y="28094"/>
                  </a:lnTo>
                  <a:cubicBezTo>
                    <a:pt x="33165" y="28082"/>
                    <a:pt x="33165" y="28082"/>
                    <a:pt x="33165" y="28069"/>
                  </a:cubicBezTo>
                  <a:cubicBezTo>
                    <a:pt x="33238" y="28058"/>
                    <a:pt x="33323" y="28045"/>
                    <a:pt x="33396" y="28033"/>
                  </a:cubicBezTo>
                  <a:close/>
                  <a:moveTo>
                    <a:pt x="33408" y="27996"/>
                  </a:moveTo>
                  <a:cubicBezTo>
                    <a:pt x="33311" y="28009"/>
                    <a:pt x="33226" y="28033"/>
                    <a:pt x="33129" y="28045"/>
                  </a:cubicBezTo>
                  <a:lnTo>
                    <a:pt x="33104" y="28045"/>
                  </a:lnTo>
                  <a:lnTo>
                    <a:pt x="33116" y="28069"/>
                  </a:lnTo>
                  <a:cubicBezTo>
                    <a:pt x="33129" y="28082"/>
                    <a:pt x="33140" y="28106"/>
                    <a:pt x="33153" y="28118"/>
                  </a:cubicBezTo>
                  <a:lnTo>
                    <a:pt x="33153" y="28131"/>
                  </a:lnTo>
                  <a:lnTo>
                    <a:pt x="33275" y="28118"/>
                  </a:lnTo>
                  <a:cubicBezTo>
                    <a:pt x="33323" y="28106"/>
                    <a:pt x="33384" y="28094"/>
                    <a:pt x="33432" y="28094"/>
                  </a:cubicBezTo>
                  <a:lnTo>
                    <a:pt x="33457" y="28082"/>
                  </a:lnTo>
                  <a:lnTo>
                    <a:pt x="33445" y="28058"/>
                  </a:lnTo>
                  <a:cubicBezTo>
                    <a:pt x="33432" y="28033"/>
                    <a:pt x="33432" y="28021"/>
                    <a:pt x="33421" y="28009"/>
                  </a:cubicBezTo>
                  <a:lnTo>
                    <a:pt x="33421" y="27996"/>
                  </a:lnTo>
                  <a:close/>
                  <a:moveTo>
                    <a:pt x="33031" y="28094"/>
                  </a:moveTo>
                  <a:lnTo>
                    <a:pt x="33043" y="28106"/>
                  </a:lnTo>
                  <a:lnTo>
                    <a:pt x="32873" y="28142"/>
                  </a:lnTo>
                  <a:cubicBezTo>
                    <a:pt x="32873" y="28131"/>
                    <a:pt x="32873" y="28118"/>
                    <a:pt x="32861" y="28118"/>
                  </a:cubicBezTo>
                  <a:cubicBezTo>
                    <a:pt x="32921" y="28106"/>
                    <a:pt x="32983" y="28094"/>
                    <a:pt x="33031" y="28094"/>
                  </a:cubicBezTo>
                  <a:close/>
                  <a:moveTo>
                    <a:pt x="32751" y="28131"/>
                  </a:moveTo>
                  <a:lnTo>
                    <a:pt x="32751" y="28155"/>
                  </a:lnTo>
                  <a:lnTo>
                    <a:pt x="32678" y="28167"/>
                  </a:lnTo>
                  <a:cubicBezTo>
                    <a:pt x="32642" y="28167"/>
                    <a:pt x="32605" y="28179"/>
                    <a:pt x="32569" y="28179"/>
                  </a:cubicBezTo>
                  <a:cubicBezTo>
                    <a:pt x="32569" y="28167"/>
                    <a:pt x="32569" y="28167"/>
                    <a:pt x="32557" y="28155"/>
                  </a:cubicBezTo>
                  <a:lnTo>
                    <a:pt x="32751" y="28131"/>
                  </a:lnTo>
                  <a:close/>
                  <a:moveTo>
                    <a:pt x="33043" y="28058"/>
                  </a:moveTo>
                  <a:cubicBezTo>
                    <a:pt x="32970" y="28058"/>
                    <a:pt x="32910" y="28069"/>
                    <a:pt x="32837" y="28082"/>
                  </a:cubicBezTo>
                  <a:lnTo>
                    <a:pt x="32812" y="28082"/>
                  </a:lnTo>
                  <a:lnTo>
                    <a:pt x="32824" y="28106"/>
                  </a:lnTo>
                  <a:cubicBezTo>
                    <a:pt x="32837" y="28118"/>
                    <a:pt x="32837" y="28142"/>
                    <a:pt x="32848" y="28155"/>
                  </a:cubicBezTo>
                  <a:lnTo>
                    <a:pt x="32848" y="28179"/>
                  </a:lnTo>
                  <a:lnTo>
                    <a:pt x="33104" y="28142"/>
                  </a:lnTo>
                  <a:lnTo>
                    <a:pt x="33092" y="28118"/>
                  </a:lnTo>
                  <a:cubicBezTo>
                    <a:pt x="33080" y="28106"/>
                    <a:pt x="33080" y="28106"/>
                    <a:pt x="33080" y="28094"/>
                  </a:cubicBezTo>
                  <a:cubicBezTo>
                    <a:pt x="33067" y="28094"/>
                    <a:pt x="33067" y="28082"/>
                    <a:pt x="33067" y="28069"/>
                  </a:cubicBezTo>
                  <a:lnTo>
                    <a:pt x="33056" y="28069"/>
                  </a:lnTo>
                  <a:lnTo>
                    <a:pt x="33056" y="28058"/>
                  </a:lnTo>
                  <a:close/>
                  <a:moveTo>
                    <a:pt x="32776" y="28094"/>
                  </a:moveTo>
                  <a:lnTo>
                    <a:pt x="32508" y="28131"/>
                  </a:lnTo>
                  <a:lnTo>
                    <a:pt x="32521" y="28155"/>
                  </a:lnTo>
                  <a:cubicBezTo>
                    <a:pt x="32532" y="28179"/>
                    <a:pt x="32545" y="28191"/>
                    <a:pt x="32545" y="28204"/>
                  </a:cubicBezTo>
                  <a:lnTo>
                    <a:pt x="32557" y="28215"/>
                  </a:lnTo>
                  <a:lnTo>
                    <a:pt x="32569" y="28215"/>
                  </a:lnTo>
                  <a:cubicBezTo>
                    <a:pt x="32605" y="28215"/>
                    <a:pt x="32642" y="28204"/>
                    <a:pt x="32678" y="28204"/>
                  </a:cubicBezTo>
                  <a:lnTo>
                    <a:pt x="32800" y="28179"/>
                  </a:lnTo>
                  <a:lnTo>
                    <a:pt x="32788" y="28155"/>
                  </a:lnTo>
                  <a:cubicBezTo>
                    <a:pt x="32788" y="28142"/>
                    <a:pt x="32776" y="28118"/>
                    <a:pt x="32776" y="28118"/>
                  </a:cubicBezTo>
                  <a:lnTo>
                    <a:pt x="32776" y="28094"/>
                  </a:lnTo>
                  <a:close/>
                  <a:moveTo>
                    <a:pt x="32435" y="28179"/>
                  </a:moveTo>
                  <a:cubicBezTo>
                    <a:pt x="32435" y="28179"/>
                    <a:pt x="32448" y="28191"/>
                    <a:pt x="32448" y="28204"/>
                  </a:cubicBezTo>
                  <a:lnTo>
                    <a:pt x="32277" y="28228"/>
                  </a:lnTo>
                  <a:lnTo>
                    <a:pt x="32277" y="28191"/>
                  </a:lnTo>
                  <a:cubicBezTo>
                    <a:pt x="32326" y="28191"/>
                    <a:pt x="32386" y="28179"/>
                    <a:pt x="32435" y="28179"/>
                  </a:cubicBezTo>
                  <a:close/>
                  <a:moveTo>
                    <a:pt x="32143" y="28215"/>
                  </a:moveTo>
                  <a:cubicBezTo>
                    <a:pt x="32143" y="28228"/>
                    <a:pt x="32156" y="28228"/>
                    <a:pt x="32156" y="28240"/>
                  </a:cubicBezTo>
                  <a:cubicBezTo>
                    <a:pt x="32119" y="28240"/>
                    <a:pt x="32083" y="28252"/>
                    <a:pt x="32046" y="28252"/>
                  </a:cubicBezTo>
                  <a:lnTo>
                    <a:pt x="31937" y="28264"/>
                  </a:lnTo>
                  <a:cubicBezTo>
                    <a:pt x="31937" y="28264"/>
                    <a:pt x="31937" y="28252"/>
                    <a:pt x="31924" y="28240"/>
                  </a:cubicBezTo>
                  <a:cubicBezTo>
                    <a:pt x="31961" y="28240"/>
                    <a:pt x="31986" y="28240"/>
                    <a:pt x="32010" y="28228"/>
                  </a:cubicBezTo>
                  <a:cubicBezTo>
                    <a:pt x="32058" y="28228"/>
                    <a:pt x="32094" y="28228"/>
                    <a:pt x="32131" y="28215"/>
                  </a:cubicBezTo>
                  <a:close/>
                  <a:moveTo>
                    <a:pt x="32448" y="28131"/>
                  </a:moveTo>
                  <a:cubicBezTo>
                    <a:pt x="32375" y="28142"/>
                    <a:pt x="32313" y="28155"/>
                    <a:pt x="32240" y="28167"/>
                  </a:cubicBezTo>
                  <a:lnTo>
                    <a:pt x="32204" y="28167"/>
                  </a:lnTo>
                  <a:lnTo>
                    <a:pt x="32229" y="28191"/>
                  </a:lnTo>
                  <a:cubicBezTo>
                    <a:pt x="32240" y="28204"/>
                    <a:pt x="32253" y="28228"/>
                    <a:pt x="32253" y="28240"/>
                  </a:cubicBezTo>
                  <a:lnTo>
                    <a:pt x="32253" y="28264"/>
                  </a:lnTo>
                  <a:lnTo>
                    <a:pt x="32496" y="28228"/>
                  </a:lnTo>
                  <a:lnTo>
                    <a:pt x="32484" y="28191"/>
                  </a:lnTo>
                  <a:cubicBezTo>
                    <a:pt x="32472" y="28179"/>
                    <a:pt x="32472" y="28167"/>
                    <a:pt x="32459" y="28155"/>
                  </a:cubicBezTo>
                  <a:lnTo>
                    <a:pt x="32459" y="28131"/>
                  </a:lnTo>
                  <a:close/>
                  <a:moveTo>
                    <a:pt x="32131" y="28179"/>
                  </a:moveTo>
                  <a:cubicBezTo>
                    <a:pt x="32094" y="28191"/>
                    <a:pt x="32046" y="28191"/>
                    <a:pt x="32010" y="28204"/>
                  </a:cubicBezTo>
                  <a:cubicBezTo>
                    <a:pt x="31973" y="28204"/>
                    <a:pt x="31937" y="28204"/>
                    <a:pt x="31900" y="28215"/>
                  </a:cubicBezTo>
                  <a:lnTo>
                    <a:pt x="31876" y="28215"/>
                  </a:lnTo>
                  <a:lnTo>
                    <a:pt x="31900" y="28252"/>
                  </a:lnTo>
                  <a:cubicBezTo>
                    <a:pt x="31900" y="28264"/>
                    <a:pt x="31900" y="28277"/>
                    <a:pt x="31913" y="28288"/>
                  </a:cubicBezTo>
                  <a:lnTo>
                    <a:pt x="31913" y="28313"/>
                  </a:lnTo>
                  <a:lnTo>
                    <a:pt x="32046" y="28288"/>
                  </a:lnTo>
                  <a:cubicBezTo>
                    <a:pt x="32094" y="28288"/>
                    <a:pt x="32143" y="28277"/>
                    <a:pt x="32180" y="28277"/>
                  </a:cubicBezTo>
                  <a:lnTo>
                    <a:pt x="32204" y="28264"/>
                  </a:lnTo>
                  <a:lnTo>
                    <a:pt x="32204" y="28252"/>
                  </a:lnTo>
                  <a:cubicBezTo>
                    <a:pt x="32204" y="28240"/>
                    <a:pt x="32192" y="28228"/>
                    <a:pt x="32180" y="28215"/>
                  </a:cubicBezTo>
                  <a:lnTo>
                    <a:pt x="32180" y="28191"/>
                  </a:lnTo>
                  <a:lnTo>
                    <a:pt x="32180" y="28179"/>
                  </a:lnTo>
                  <a:close/>
                  <a:moveTo>
                    <a:pt x="31803" y="28264"/>
                  </a:moveTo>
                  <a:cubicBezTo>
                    <a:pt x="31803" y="28277"/>
                    <a:pt x="31815" y="28277"/>
                    <a:pt x="31815" y="28288"/>
                  </a:cubicBezTo>
                  <a:lnTo>
                    <a:pt x="31523" y="28325"/>
                  </a:lnTo>
                  <a:cubicBezTo>
                    <a:pt x="31523" y="28325"/>
                    <a:pt x="31523" y="28313"/>
                    <a:pt x="31511" y="28301"/>
                  </a:cubicBezTo>
                  <a:lnTo>
                    <a:pt x="31621" y="28288"/>
                  </a:lnTo>
                  <a:cubicBezTo>
                    <a:pt x="31681" y="28277"/>
                    <a:pt x="31742" y="28277"/>
                    <a:pt x="31803" y="28264"/>
                  </a:cubicBezTo>
                  <a:close/>
                  <a:moveTo>
                    <a:pt x="31815" y="28228"/>
                  </a:moveTo>
                  <a:cubicBezTo>
                    <a:pt x="31742" y="28240"/>
                    <a:pt x="31681" y="28240"/>
                    <a:pt x="31608" y="28252"/>
                  </a:cubicBezTo>
                  <a:lnTo>
                    <a:pt x="31462" y="28277"/>
                  </a:lnTo>
                  <a:lnTo>
                    <a:pt x="31475" y="28301"/>
                  </a:lnTo>
                  <a:cubicBezTo>
                    <a:pt x="31486" y="28313"/>
                    <a:pt x="31499" y="28337"/>
                    <a:pt x="31499" y="28350"/>
                  </a:cubicBezTo>
                  <a:lnTo>
                    <a:pt x="31511" y="28361"/>
                  </a:lnTo>
                  <a:lnTo>
                    <a:pt x="31523" y="28361"/>
                  </a:lnTo>
                  <a:cubicBezTo>
                    <a:pt x="31632" y="28350"/>
                    <a:pt x="31742" y="28337"/>
                    <a:pt x="31840" y="28325"/>
                  </a:cubicBezTo>
                  <a:lnTo>
                    <a:pt x="31864" y="28313"/>
                  </a:lnTo>
                  <a:lnTo>
                    <a:pt x="31851" y="28288"/>
                  </a:lnTo>
                  <a:cubicBezTo>
                    <a:pt x="31851" y="28277"/>
                    <a:pt x="31840" y="28252"/>
                    <a:pt x="31827" y="28240"/>
                  </a:cubicBezTo>
                  <a:lnTo>
                    <a:pt x="31827" y="28228"/>
                  </a:lnTo>
                  <a:close/>
                  <a:moveTo>
                    <a:pt x="31389" y="28325"/>
                  </a:moveTo>
                  <a:cubicBezTo>
                    <a:pt x="31389" y="28325"/>
                    <a:pt x="31402" y="28337"/>
                    <a:pt x="31402" y="28350"/>
                  </a:cubicBezTo>
                  <a:lnTo>
                    <a:pt x="31304" y="28361"/>
                  </a:lnTo>
                  <a:cubicBezTo>
                    <a:pt x="31256" y="28361"/>
                    <a:pt x="31207" y="28374"/>
                    <a:pt x="31159" y="28374"/>
                  </a:cubicBezTo>
                  <a:lnTo>
                    <a:pt x="31146" y="28361"/>
                  </a:lnTo>
                  <a:cubicBezTo>
                    <a:pt x="31195" y="28350"/>
                    <a:pt x="31256" y="28337"/>
                    <a:pt x="31304" y="28337"/>
                  </a:cubicBezTo>
                  <a:lnTo>
                    <a:pt x="31389" y="28325"/>
                  </a:lnTo>
                  <a:close/>
                  <a:moveTo>
                    <a:pt x="31000" y="28374"/>
                  </a:moveTo>
                  <a:cubicBezTo>
                    <a:pt x="31000" y="28386"/>
                    <a:pt x="31013" y="28386"/>
                    <a:pt x="31013" y="28386"/>
                  </a:cubicBezTo>
                  <a:lnTo>
                    <a:pt x="31024" y="28398"/>
                  </a:lnTo>
                  <a:lnTo>
                    <a:pt x="30940" y="28410"/>
                  </a:lnTo>
                  <a:cubicBezTo>
                    <a:pt x="30903" y="28410"/>
                    <a:pt x="30878" y="28410"/>
                    <a:pt x="30854" y="28423"/>
                  </a:cubicBezTo>
                  <a:lnTo>
                    <a:pt x="30794" y="28423"/>
                  </a:lnTo>
                  <a:lnTo>
                    <a:pt x="30781" y="28410"/>
                  </a:lnTo>
                  <a:cubicBezTo>
                    <a:pt x="30818" y="28398"/>
                    <a:pt x="30854" y="28398"/>
                    <a:pt x="30891" y="28386"/>
                  </a:cubicBezTo>
                  <a:cubicBezTo>
                    <a:pt x="30927" y="28386"/>
                    <a:pt x="30964" y="28386"/>
                    <a:pt x="31000" y="28374"/>
                  </a:cubicBezTo>
                  <a:close/>
                  <a:moveTo>
                    <a:pt x="31413" y="28288"/>
                  </a:moveTo>
                  <a:lnTo>
                    <a:pt x="31292" y="28301"/>
                  </a:lnTo>
                  <a:cubicBezTo>
                    <a:pt x="31231" y="28313"/>
                    <a:pt x="31170" y="28313"/>
                    <a:pt x="31110" y="28325"/>
                  </a:cubicBezTo>
                  <a:lnTo>
                    <a:pt x="31086" y="28325"/>
                  </a:lnTo>
                  <a:lnTo>
                    <a:pt x="31097" y="28350"/>
                  </a:lnTo>
                  <a:cubicBezTo>
                    <a:pt x="31110" y="28374"/>
                    <a:pt x="31122" y="28386"/>
                    <a:pt x="31122" y="28398"/>
                  </a:cubicBezTo>
                  <a:lnTo>
                    <a:pt x="31134" y="28423"/>
                  </a:lnTo>
                  <a:lnTo>
                    <a:pt x="31146" y="28410"/>
                  </a:lnTo>
                  <a:cubicBezTo>
                    <a:pt x="31195" y="28410"/>
                    <a:pt x="31256" y="28398"/>
                    <a:pt x="31304" y="28398"/>
                  </a:cubicBezTo>
                  <a:lnTo>
                    <a:pt x="31462" y="28374"/>
                  </a:lnTo>
                  <a:lnTo>
                    <a:pt x="31438" y="28337"/>
                  </a:lnTo>
                  <a:cubicBezTo>
                    <a:pt x="31426" y="28325"/>
                    <a:pt x="31426" y="28313"/>
                    <a:pt x="31413" y="28301"/>
                  </a:cubicBezTo>
                  <a:lnTo>
                    <a:pt x="31413" y="28288"/>
                  </a:lnTo>
                  <a:close/>
                  <a:moveTo>
                    <a:pt x="30648" y="28423"/>
                  </a:moveTo>
                  <a:lnTo>
                    <a:pt x="30648" y="28434"/>
                  </a:lnTo>
                  <a:cubicBezTo>
                    <a:pt x="30659" y="28434"/>
                    <a:pt x="30659" y="28447"/>
                    <a:pt x="30659" y="28447"/>
                  </a:cubicBezTo>
                  <a:cubicBezTo>
                    <a:pt x="30623" y="28447"/>
                    <a:pt x="30586" y="28459"/>
                    <a:pt x="30562" y="28459"/>
                  </a:cubicBezTo>
                  <a:lnTo>
                    <a:pt x="30465" y="28471"/>
                  </a:lnTo>
                  <a:cubicBezTo>
                    <a:pt x="30465" y="28459"/>
                    <a:pt x="30465" y="28459"/>
                    <a:pt x="30453" y="28447"/>
                  </a:cubicBezTo>
                  <a:cubicBezTo>
                    <a:pt x="30477" y="28447"/>
                    <a:pt x="30513" y="28447"/>
                    <a:pt x="30538" y="28434"/>
                  </a:cubicBezTo>
                  <a:cubicBezTo>
                    <a:pt x="30575" y="28434"/>
                    <a:pt x="30611" y="28434"/>
                    <a:pt x="30648" y="28423"/>
                  </a:cubicBezTo>
                  <a:close/>
                  <a:moveTo>
                    <a:pt x="31013" y="28337"/>
                  </a:moveTo>
                  <a:cubicBezTo>
                    <a:pt x="30964" y="28350"/>
                    <a:pt x="30927" y="28350"/>
                    <a:pt x="30891" y="28361"/>
                  </a:cubicBezTo>
                  <a:cubicBezTo>
                    <a:pt x="30842" y="28361"/>
                    <a:pt x="30794" y="28374"/>
                    <a:pt x="30745" y="28374"/>
                  </a:cubicBezTo>
                  <a:lnTo>
                    <a:pt x="30721" y="28386"/>
                  </a:lnTo>
                  <a:lnTo>
                    <a:pt x="30732" y="28410"/>
                  </a:lnTo>
                  <a:cubicBezTo>
                    <a:pt x="30745" y="28423"/>
                    <a:pt x="30757" y="28434"/>
                    <a:pt x="30757" y="28447"/>
                  </a:cubicBezTo>
                  <a:lnTo>
                    <a:pt x="30769" y="28471"/>
                  </a:lnTo>
                  <a:lnTo>
                    <a:pt x="30781" y="28459"/>
                  </a:lnTo>
                  <a:lnTo>
                    <a:pt x="30854" y="28459"/>
                  </a:lnTo>
                  <a:cubicBezTo>
                    <a:pt x="30878" y="28447"/>
                    <a:pt x="30915" y="28447"/>
                    <a:pt x="30940" y="28447"/>
                  </a:cubicBezTo>
                  <a:lnTo>
                    <a:pt x="31086" y="28423"/>
                  </a:lnTo>
                  <a:lnTo>
                    <a:pt x="31073" y="28398"/>
                  </a:lnTo>
                  <a:lnTo>
                    <a:pt x="31037" y="28361"/>
                  </a:lnTo>
                  <a:lnTo>
                    <a:pt x="31024" y="28350"/>
                  </a:lnTo>
                  <a:lnTo>
                    <a:pt x="31024" y="28337"/>
                  </a:lnTo>
                  <a:close/>
                  <a:moveTo>
                    <a:pt x="30332" y="28471"/>
                  </a:moveTo>
                  <a:cubicBezTo>
                    <a:pt x="30332" y="28471"/>
                    <a:pt x="30332" y="28483"/>
                    <a:pt x="30343" y="28483"/>
                  </a:cubicBezTo>
                  <a:lnTo>
                    <a:pt x="30161" y="28507"/>
                  </a:lnTo>
                  <a:lnTo>
                    <a:pt x="30161" y="28495"/>
                  </a:lnTo>
                  <a:lnTo>
                    <a:pt x="30222" y="28483"/>
                  </a:lnTo>
                  <a:cubicBezTo>
                    <a:pt x="30259" y="28471"/>
                    <a:pt x="30295" y="28471"/>
                    <a:pt x="30332" y="28471"/>
                  </a:cubicBezTo>
                  <a:close/>
                  <a:moveTo>
                    <a:pt x="30648" y="28386"/>
                  </a:moveTo>
                  <a:cubicBezTo>
                    <a:pt x="30611" y="28398"/>
                    <a:pt x="30575" y="28398"/>
                    <a:pt x="30526" y="28410"/>
                  </a:cubicBezTo>
                  <a:cubicBezTo>
                    <a:pt x="30502" y="28410"/>
                    <a:pt x="30465" y="28410"/>
                    <a:pt x="30429" y="28423"/>
                  </a:cubicBezTo>
                  <a:lnTo>
                    <a:pt x="30405" y="28423"/>
                  </a:lnTo>
                  <a:lnTo>
                    <a:pt x="30416" y="28447"/>
                  </a:lnTo>
                  <a:cubicBezTo>
                    <a:pt x="30429" y="28459"/>
                    <a:pt x="30429" y="28483"/>
                    <a:pt x="30441" y="28495"/>
                  </a:cubicBezTo>
                  <a:lnTo>
                    <a:pt x="30441" y="28507"/>
                  </a:lnTo>
                  <a:lnTo>
                    <a:pt x="30562" y="28495"/>
                  </a:lnTo>
                  <a:cubicBezTo>
                    <a:pt x="30611" y="28483"/>
                    <a:pt x="30648" y="28483"/>
                    <a:pt x="30696" y="28471"/>
                  </a:cubicBezTo>
                  <a:lnTo>
                    <a:pt x="30721" y="28471"/>
                  </a:lnTo>
                  <a:lnTo>
                    <a:pt x="30708" y="28447"/>
                  </a:lnTo>
                  <a:cubicBezTo>
                    <a:pt x="30696" y="28434"/>
                    <a:pt x="30696" y="28423"/>
                    <a:pt x="30672" y="28410"/>
                  </a:cubicBezTo>
                  <a:lnTo>
                    <a:pt x="30672" y="28398"/>
                  </a:lnTo>
                  <a:lnTo>
                    <a:pt x="30659" y="28386"/>
                  </a:lnTo>
                  <a:close/>
                  <a:moveTo>
                    <a:pt x="30343" y="28434"/>
                  </a:moveTo>
                  <a:cubicBezTo>
                    <a:pt x="30307" y="28434"/>
                    <a:pt x="30259" y="28447"/>
                    <a:pt x="30222" y="28447"/>
                  </a:cubicBezTo>
                  <a:lnTo>
                    <a:pt x="30113" y="28459"/>
                  </a:lnTo>
                  <a:lnTo>
                    <a:pt x="30124" y="28483"/>
                  </a:lnTo>
                  <a:cubicBezTo>
                    <a:pt x="30124" y="28495"/>
                    <a:pt x="30124" y="28507"/>
                    <a:pt x="30137" y="28520"/>
                  </a:cubicBezTo>
                  <a:lnTo>
                    <a:pt x="30137" y="28544"/>
                  </a:lnTo>
                  <a:lnTo>
                    <a:pt x="30392" y="28520"/>
                  </a:lnTo>
                  <a:lnTo>
                    <a:pt x="30380" y="28495"/>
                  </a:lnTo>
                  <a:cubicBezTo>
                    <a:pt x="30368" y="28483"/>
                    <a:pt x="30368" y="28459"/>
                    <a:pt x="30356" y="28447"/>
                  </a:cubicBezTo>
                  <a:lnTo>
                    <a:pt x="30356" y="28434"/>
                  </a:lnTo>
                  <a:close/>
                  <a:moveTo>
                    <a:pt x="30040" y="28507"/>
                  </a:moveTo>
                  <a:lnTo>
                    <a:pt x="30040" y="28520"/>
                  </a:lnTo>
                  <a:lnTo>
                    <a:pt x="29954" y="28531"/>
                  </a:lnTo>
                  <a:cubicBezTo>
                    <a:pt x="29918" y="28544"/>
                    <a:pt x="29869" y="28544"/>
                    <a:pt x="29821" y="28556"/>
                  </a:cubicBezTo>
                  <a:cubicBezTo>
                    <a:pt x="29821" y="28544"/>
                    <a:pt x="29808" y="28544"/>
                    <a:pt x="29808" y="28531"/>
                  </a:cubicBezTo>
                  <a:cubicBezTo>
                    <a:pt x="29881" y="28531"/>
                    <a:pt x="29967" y="28520"/>
                    <a:pt x="30040" y="28507"/>
                  </a:cubicBezTo>
                  <a:close/>
                  <a:moveTo>
                    <a:pt x="29675" y="28556"/>
                  </a:moveTo>
                  <a:cubicBezTo>
                    <a:pt x="29687" y="28556"/>
                    <a:pt x="29687" y="28568"/>
                    <a:pt x="29687" y="28568"/>
                  </a:cubicBezTo>
                  <a:lnTo>
                    <a:pt x="29626" y="28580"/>
                  </a:lnTo>
                  <a:cubicBezTo>
                    <a:pt x="29589" y="28580"/>
                    <a:pt x="29553" y="28593"/>
                    <a:pt x="29529" y="28593"/>
                  </a:cubicBezTo>
                  <a:lnTo>
                    <a:pt x="29516" y="28568"/>
                  </a:lnTo>
                  <a:lnTo>
                    <a:pt x="29602" y="28568"/>
                  </a:lnTo>
                  <a:lnTo>
                    <a:pt x="29675" y="28556"/>
                  </a:lnTo>
                  <a:close/>
                  <a:moveTo>
                    <a:pt x="30051" y="28471"/>
                  </a:moveTo>
                  <a:cubicBezTo>
                    <a:pt x="29954" y="28483"/>
                    <a:pt x="29869" y="28495"/>
                    <a:pt x="29772" y="28507"/>
                  </a:cubicBezTo>
                  <a:lnTo>
                    <a:pt x="29748" y="28507"/>
                  </a:lnTo>
                  <a:lnTo>
                    <a:pt x="29759" y="28531"/>
                  </a:lnTo>
                  <a:cubicBezTo>
                    <a:pt x="29772" y="28556"/>
                    <a:pt x="29784" y="28568"/>
                    <a:pt x="29808" y="28580"/>
                  </a:cubicBezTo>
                  <a:lnTo>
                    <a:pt x="29808" y="28593"/>
                  </a:lnTo>
                  <a:lnTo>
                    <a:pt x="29821" y="28593"/>
                  </a:lnTo>
                  <a:cubicBezTo>
                    <a:pt x="29869" y="28580"/>
                    <a:pt x="29918" y="28580"/>
                    <a:pt x="29967" y="28568"/>
                  </a:cubicBezTo>
                  <a:lnTo>
                    <a:pt x="30088" y="28556"/>
                  </a:lnTo>
                  <a:lnTo>
                    <a:pt x="30076" y="28520"/>
                  </a:lnTo>
                  <a:cubicBezTo>
                    <a:pt x="30076" y="28507"/>
                    <a:pt x="30076" y="28495"/>
                    <a:pt x="30064" y="28483"/>
                  </a:cubicBezTo>
                  <a:lnTo>
                    <a:pt x="30064" y="28471"/>
                  </a:lnTo>
                  <a:close/>
                  <a:moveTo>
                    <a:pt x="29699" y="28507"/>
                  </a:moveTo>
                  <a:lnTo>
                    <a:pt x="29602" y="28531"/>
                  </a:lnTo>
                  <a:cubicBezTo>
                    <a:pt x="29565" y="28531"/>
                    <a:pt x="29529" y="28531"/>
                    <a:pt x="29492" y="28544"/>
                  </a:cubicBezTo>
                  <a:lnTo>
                    <a:pt x="29468" y="28544"/>
                  </a:lnTo>
                  <a:lnTo>
                    <a:pt x="29505" y="28629"/>
                  </a:lnTo>
                  <a:lnTo>
                    <a:pt x="29516" y="28629"/>
                  </a:lnTo>
                  <a:cubicBezTo>
                    <a:pt x="29553" y="28629"/>
                    <a:pt x="29589" y="28617"/>
                    <a:pt x="29626" y="28617"/>
                  </a:cubicBezTo>
                  <a:lnTo>
                    <a:pt x="29748" y="28604"/>
                  </a:lnTo>
                  <a:lnTo>
                    <a:pt x="29723" y="28580"/>
                  </a:lnTo>
                  <a:cubicBezTo>
                    <a:pt x="29723" y="28568"/>
                    <a:pt x="29711" y="28544"/>
                    <a:pt x="29711" y="28531"/>
                  </a:cubicBezTo>
                  <a:lnTo>
                    <a:pt x="29699" y="28507"/>
                  </a:lnTo>
                  <a:close/>
                  <a:moveTo>
                    <a:pt x="29395" y="28593"/>
                  </a:moveTo>
                  <a:lnTo>
                    <a:pt x="29407" y="28604"/>
                  </a:lnTo>
                  <a:cubicBezTo>
                    <a:pt x="29359" y="28617"/>
                    <a:pt x="29310" y="28617"/>
                    <a:pt x="29273" y="28629"/>
                  </a:cubicBezTo>
                  <a:cubicBezTo>
                    <a:pt x="29237" y="28629"/>
                    <a:pt x="29200" y="28629"/>
                    <a:pt x="29164" y="28641"/>
                  </a:cubicBezTo>
                  <a:cubicBezTo>
                    <a:pt x="29151" y="28629"/>
                    <a:pt x="29151" y="28629"/>
                    <a:pt x="29151" y="28617"/>
                  </a:cubicBezTo>
                  <a:lnTo>
                    <a:pt x="29213" y="28617"/>
                  </a:lnTo>
                  <a:cubicBezTo>
                    <a:pt x="29249" y="28604"/>
                    <a:pt x="29286" y="28604"/>
                    <a:pt x="29322" y="28604"/>
                  </a:cubicBezTo>
                  <a:cubicBezTo>
                    <a:pt x="29346" y="28593"/>
                    <a:pt x="29370" y="28593"/>
                    <a:pt x="29395" y="28593"/>
                  </a:cubicBezTo>
                  <a:close/>
                  <a:moveTo>
                    <a:pt x="29030" y="28641"/>
                  </a:moveTo>
                  <a:lnTo>
                    <a:pt x="29042" y="28653"/>
                  </a:lnTo>
                  <a:lnTo>
                    <a:pt x="28908" y="28666"/>
                  </a:lnTo>
                  <a:lnTo>
                    <a:pt x="28908" y="28653"/>
                  </a:lnTo>
                  <a:lnTo>
                    <a:pt x="29030" y="28641"/>
                  </a:lnTo>
                  <a:close/>
                  <a:moveTo>
                    <a:pt x="29407" y="28556"/>
                  </a:moveTo>
                  <a:cubicBezTo>
                    <a:pt x="29370" y="28556"/>
                    <a:pt x="29346" y="28556"/>
                    <a:pt x="29310" y="28568"/>
                  </a:cubicBezTo>
                  <a:cubicBezTo>
                    <a:pt x="29286" y="28568"/>
                    <a:pt x="29249" y="28568"/>
                    <a:pt x="29213" y="28580"/>
                  </a:cubicBezTo>
                  <a:lnTo>
                    <a:pt x="29115" y="28593"/>
                  </a:lnTo>
                  <a:lnTo>
                    <a:pt x="29115" y="28604"/>
                  </a:lnTo>
                  <a:cubicBezTo>
                    <a:pt x="29115" y="28629"/>
                    <a:pt x="29127" y="28641"/>
                    <a:pt x="29140" y="28666"/>
                  </a:cubicBezTo>
                  <a:lnTo>
                    <a:pt x="29140" y="28677"/>
                  </a:lnTo>
                  <a:lnTo>
                    <a:pt x="29151" y="28677"/>
                  </a:lnTo>
                  <a:cubicBezTo>
                    <a:pt x="29188" y="28666"/>
                    <a:pt x="29237" y="28666"/>
                    <a:pt x="29273" y="28653"/>
                  </a:cubicBezTo>
                  <a:cubicBezTo>
                    <a:pt x="29322" y="28653"/>
                    <a:pt x="29383" y="28641"/>
                    <a:pt x="29432" y="28641"/>
                  </a:cubicBezTo>
                  <a:lnTo>
                    <a:pt x="29456" y="28641"/>
                  </a:lnTo>
                  <a:lnTo>
                    <a:pt x="29419" y="28556"/>
                  </a:lnTo>
                  <a:close/>
                  <a:moveTo>
                    <a:pt x="28787" y="28666"/>
                  </a:moveTo>
                  <a:lnTo>
                    <a:pt x="28787" y="28677"/>
                  </a:lnTo>
                  <a:lnTo>
                    <a:pt x="28592" y="28702"/>
                  </a:lnTo>
                  <a:lnTo>
                    <a:pt x="28592" y="28690"/>
                  </a:lnTo>
                  <a:cubicBezTo>
                    <a:pt x="28629" y="28690"/>
                    <a:pt x="28678" y="28677"/>
                    <a:pt x="28714" y="28677"/>
                  </a:cubicBezTo>
                  <a:lnTo>
                    <a:pt x="28787" y="28666"/>
                  </a:lnTo>
                  <a:close/>
                  <a:moveTo>
                    <a:pt x="29067" y="28593"/>
                  </a:moveTo>
                  <a:lnTo>
                    <a:pt x="28860" y="28617"/>
                  </a:lnTo>
                  <a:lnTo>
                    <a:pt x="28860" y="28641"/>
                  </a:lnTo>
                  <a:cubicBezTo>
                    <a:pt x="28872" y="28653"/>
                    <a:pt x="28872" y="28666"/>
                    <a:pt x="28872" y="28677"/>
                  </a:cubicBezTo>
                  <a:lnTo>
                    <a:pt x="28884" y="28702"/>
                  </a:lnTo>
                  <a:lnTo>
                    <a:pt x="29078" y="28677"/>
                  </a:lnTo>
                  <a:lnTo>
                    <a:pt x="29078" y="28666"/>
                  </a:lnTo>
                  <a:cubicBezTo>
                    <a:pt x="29067" y="28653"/>
                    <a:pt x="29067" y="28629"/>
                    <a:pt x="29067" y="28617"/>
                  </a:cubicBezTo>
                  <a:lnTo>
                    <a:pt x="29067" y="28593"/>
                  </a:lnTo>
                  <a:close/>
                  <a:moveTo>
                    <a:pt x="29443" y="159"/>
                  </a:moveTo>
                  <a:cubicBezTo>
                    <a:pt x="29480" y="365"/>
                    <a:pt x="29516" y="597"/>
                    <a:pt x="29553" y="840"/>
                  </a:cubicBezTo>
                  <a:lnTo>
                    <a:pt x="29565" y="889"/>
                  </a:lnTo>
                  <a:lnTo>
                    <a:pt x="29565" y="913"/>
                  </a:lnTo>
                  <a:cubicBezTo>
                    <a:pt x="30040" y="3662"/>
                    <a:pt x="30684" y="6362"/>
                    <a:pt x="31304" y="8854"/>
                  </a:cubicBezTo>
                  <a:lnTo>
                    <a:pt x="31304" y="8879"/>
                  </a:lnTo>
                  <a:cubicBezTo>
                    <a:pt x="31499" y="9924"/>
                    <a:pt x="31694" y="10983"/>
                    <a:pt x="31876" y="12005"/>
                  </a:cubicBezTo>
                  <a:cubicBezTo>
                    <a:pt x="32107" y="13232"/>
                    <a:pt x="32338" y="14510"/>
                    <a:pt x="32569" y="15750"/>
                  </a:cubicBezTo>
                  <a:cubicBezTo>
                    <a:pt x="32703" y="16431"/>
                    <a:pt x="32824" y="17124"/>
                    <a:pt x="32946" y="17793"/>
                  </a:cubicBezTo>
                  <a:cubicBezTo>
                    <a:pt x="33238" y="19399"/>
                    <a:pt x="33542" y="21053"/>
                    <a:pt x="33907" y="22670"/>
                  </a:cubicBezTo>
                  <a:cubicBezTo>
                    <a:pt x="34016" y="23193"/>
                    <a:pt x="34138" y="23716"/>
                    <a:pt x="34259" y="24239"/>
                  </a:cubicBezTo>
                  <a:cubicBezTo>
                    <a:pt x="34429" y="24980"/>
                    <a:pt x="34600" y="25734"/>
                    <a:pt x="34758" y="26488"/>
                  </a:cubicBezTo>
                  <a:cubicBezTo>
                    <a:pt x="31486" y="26866"/>
                    <a:pt x="28154" y="27255"/>
                    <a:pt x="24944" y="27632"/>
                  </a:cubicBezTo>
                  <a:cubicBezTo>
                    <a:pt x="22706" y="27887"/>
                    <a:pt x="20384" y="28167"/>
                    <a:pt x="18109" y="28434"/>
                  </a:cubicBezTo>
                  <a:cubicBezTo>
                    <a:pt x="17830" y="28459"/>
                    <a:pt x="17549" y="28495"/>
                    <a:pt x="17282" y="28531"/>
                  </a:cubicBezTo>
                  <a:lnTo>
                    <a:pt x="16930" y="28568"/>
                  </a:lnTo>
                  <a:cubicBezTo>
                    <a:pt x="16795" y="28580"/>
                    <a:pt x="16674" y="28604"/>
                    <a:pt x="16540" y="28629"/>
                  </a:cubicBezTo>
                  <a:cubicBezTo>
                    <a:pt x="16273" y="28666"/>
                    <a:pt x="16005" y="28714"/>
                    <a:pt x="15738" y="28714"/>
                  </a:cubicBezTo>
                  <a:cubicBezTo>
                    <a:pt x="15543" y="28702"/>
                    <a:pt x="15531" y="28617"/>
                    <a:pt x="15495" y="28447"/>
                  </a:cubicBezTo>
                  <a:cubicBezTo>
                    <a:pt x="15495" y="28410"/>
                    <a:pt x="15482" y="28374"/>
                    <a:pt x="15482" y="28337"/>
                  </a:cubicBezTo>
                  <a:lnTo>
                    <a:pt x="15385" y="27839"/>
                  </a:lnTo>
                  <a:cubicBezTo>
                    <a:pt x="15324" y="27534"/>
                    <a:pt x="15263" y="27218"/>
                    <a:pt x="15203" y="26914"/>
                  </a:cubicBezTo>
                  <a:lnTo>
                    <a:pt x="15178" y="26805"/>
                  </a:lnTo>
                  <a:cubicBezTo>
                    <a:pt x="15190" y="26793"/>
                    <a:pt x="15190" y="26780"/>
                    <a:pt x="15190" y="26769"/>
                  </a:cubicBezTo>
                  <a:lnTo>
                    <a:pt x="15178" y="26634"/>
                  </a:lnTo>
                  <a:lnTo>
                    <a:pt x="15190" y="26634"/>
                  </a:lnTo>
                  <a:cubicBezTo>
                    <a:pt x="15409" y="26634"/>
                    <a:pt x="15604" y="26683"/>
                    <a:pt x="15762" y="26793"/>
                  </a:cubicBezTo>
                  <a:lnTo>
                    <a:pt x="15762" y="26829"/>
                  </a:lnTo>
                  <a:cubicBezTo>
                    <a:pt x="15762" y="26926"/>
                    <a:pt x="15762" y="27048"/>
                    <a:pt x="15895" y="27085"/>
                  </a:cubicBezTo>
                  <a:cubicBezTo>
                    <a:pt x="15925" y="27094"/>
                    <a:pt x="15959" y="27099"/>
                    <a:pt x="15994" y="27099"/>
                  </a:cubicBezTo>
                  <a:cubicBezTo>
                    <a:pt x="16092" y="27099"/>
                    <a:pt x="16205" y="27065"/>
                    <a:pt x="16285" y="27012"/>
                  </a:cubicBezTo>
                  <a:cubicBezTo>
                    <a:pt x="16406" y="26914"/>
                    <a:pt x="16455" y="26780"/>
                    <a:pt x="16419" y="26647"/>
                  </a:cubicBezTo>
                  <a:cubicBezTo>
                    <a:pt x="16370" y="26525"/>
                    <a:pt x="16260" y="26440"/>
                    <a:pt x="16090" y="26391"/>
                  </a:cubicBezTo>
                  <a:cubicBezTo>
                    <a:pt x="15910" y="26133"/>
                    <a:pt x="15597" y="25999"/>
                    <a:pt x="15195" y="25999"/>
                  </a:cubicBezTo>
                  <a:cubicBezTo>
                    <a:pt x="15162" y="25999"/>
                    <a:pt x="15127" y="26000"/>
                    <a:pt x="15093" y="26002"/>
                  </a:cubicBezTo>
                  <a:cubicBezTo>
                    <a:pt x="15044" y="25637"/>
                    <a:pt x="15008" y="25285"/>
                    <a:pt x="14960" y="24920"/>
                  </a:cubicBezTo>
                  <a:lnTo>
                    <a:pt x="14960" y="24920"/>
                  </a:lnTo>
                  <a:cubicBezTo>
                    <a:pt x="15154" y="24932"/>
                    <a:pt x="15336" y="24980"/>
                    <a:pt x="15519" y="25078"/>
                  </a:cubicBezTo>
                  <a:cubicBezTo>
                    <a:pt x="15506" y="25188"/>
                    <a:pt x="15555" y="25272"/>
                    <a:pt x="15652" y="25321"/>
                  </a:cubicBezTo>
                  <a:cubicBezTo>
                    <a:pt x="15700" y="25343"/>
                    <a:pt x="15754" y="25354"/>
                    <a:pt x="15809" y="25354"/>
                  </a:cubicBezTo>
                  <a:cubicBezTo>
                    <a:pt x="15908" y="25354"/>
                    <a:pt x="16008" y="25318"/>
                    <a:pt x="16078" y="25248"/>
                  </a:cubicBezTo>
                  <a:cubicBezTo>
                    <a:pt x="16176" y="25151"/>
                    <a:pt x="16200" y="24993"/>
                    <a:pt x="16139" y="24871"/>
                  </a:cubicBezTo>
                  <a:cubicBezTo>
                    <a:pt x="16094" y="24770"/>
                    <a:pt x="15999" y="24711"/>
                    <a:pt x="15898" y="24711"/>
                  </a:cubicBezTo>
                  <a:cubicBezTo>
                    <a:pt x="15889" y="24711"/>
                    <a:pt x="15880" y="24712"/>
                    <a:pt x="15871" y="24713"/>
                  </a:cubicBezTo>
                  <a:cubicBezTo>
                    <a:pt x="15623" y="24442"/>
                    <a:pt x="15312" y="24297"/>
                    <a:pt x="14957" y="24297"/>
                  </a:cubicBezTo>
                  <a:cubicBezTo>
                    <a:pt x="14930" y="24297"/>
                    <a:pt x="14902" y="24298"/>
                    <a:pt x="14874" y="24299"/>
                  </a:cubicBezTo>
                  <a:cubicBezTo>
                    <a:pt x="14825" y="23934"/>
                    <a:pt x="14777" y="23558"/>
                    <a:pt x="14728" y="23180"/>
                  </a:cubicBezTo>
                  <a:lnTo>
                    <a:pt x="14728" y="23180"/>
                  </a:lnTo>
                  <a:cubicBezTo>
                    <a:pt x="14935" y="23193"/>
                    <a:pt x="15154" y="23266"/>
                    <a:pt x="15349" y="23363"/>
                  </a:cubicBezTo>
                  <a:cubicBezTo>
                    <a:pt x="15336" y="23485"/>
                    <a:pt x="15409" y="23582"/>
                    <a:pt x="15531" y="23618"/>
                  </a:cubicBezTo>
                  <a:cubicBezTo>
                    <a:pt x="15562" y="23626"/>
                    <a:pt x="15593" y="23629"/>
                    <a:pt x="15624" y="23629"/>
                  </a:cubicBezTo>
                  <a:cubicBezTo>
                    <a:pt x="15749" y="23629"/>
                    <a:pt x="15864" y="23572"/>
                    <a:pt x="15932" y="23485"/>
                  </a:cubicBezTo>
                  <a:cubicBezTo>
                    <a:pt x="16030" y="23363"/>
                    <a:pt x="16030" y="23205"/>
                    <a:pt x="15957" y="23071"/>
                  </a:cubicBezTo>
                  <a:cubicBezTo>
                    <a:pt x="15895" y="22978"/>
                    <a:pt x="15806" y="22920"/>
                    <a:pt x="15698" y="22920"/>
                  </a:cubicBezTo>
                  <a:cubicBezTo>
                    <a:pt x="15680" y="22920"/>
                    <a:pt x="15660" y="22922"/>
                    <a:pt x="15641" y="22926"/>
                  </a:cubicBezTo>
                  <a:lnTo>
                    <a:pt x="15628" y="22926"/>
                  </a:lnTo>
                  <a:cubicBezTo>
                    <a:pt x="15360" y="22682"/>
                    <a:pt x="15008" y="22548"/>
                    <a:pt x="14643" y="22548"/>
                  </a:cubicBezTo>
                  <a:lnTo>
                    <a:pt x="14595" y="22232"/>
                  </a:lnTo>
                  <a:cubicBezTo>
                    <a:pt x="14558" y="21953"/>
                    <a:pt x="14522" y="21685"/>
                    <a:pt x="14485" y="21405"/>
                  </a:cubicBezTo>
                  <a:lnTo>
                    <a:pt x="14485" y="21405"/>
                  </a:lnTo>
                  <a:cubicBezTo>
                    <a:pt x="14704" y="21417"/>
                    <a:pt x="14911" y="21478"/>
                    <a:pt x="15166" y="21624"/>
                  </a:cubicBezTo>
                  <a:cubicBezTo>
                    <a:pt x="15166" y="21745"/>
                    <a:pt x="15239" y="21843"/>
                    <a:pt x="15349" y="21880"/>
                  </a:cubicBezTo>
                  <a:cubicBezTo>
                    <a:pt x="15389" y="21896"/>
                    <a:pt x="15431" y="21904"/>
                    <a:pt x="15472" y="21904"/>
                  </a:cubicBezTo>
                  <a:cubicBezTo>
                    <a:pt x="15555" y="21904"/>
                    <a:pt x="15636" y="21872"/>
                    <a:pt x="15701" y="21807"/>
                  </a:cubicBezTo>
                  <a:cubicBezTo>
                    <a:pt x="15786" y="21709"/>
                    <a:pt x="15811" y="21575"/>
                    <a:pt x="15762" y="21453"/>
                  </a:cubicBezTo>
                  <a:cubicBezTo>
                    <a:pt x="15725" y="21332"/>
                    <a:pt x="15628" y="21223"/>
                    <a:pt x="15506" y="21223"/>
                  </a:cubicBezTo>
                  <a:cubicBezTo>
                    <a:pt x="15268" y="20951"/>
                    <a:pt x="14914" y="20794"/>
                    <a:pt x="14502" y="20794"/>
                  </a:cubicBezTo>
                  <a:cubicBezTo>
                    <a:pt x="14472" y="20794"/>
                    <a:pt x="14442" y="20795"/>
                    <a:pt x="14412" y="20797"/>
                  </a:cubicBezTo>
                  <a:cubicBezTo>
                    <a:pt x="14363" y="20432"/>
                    <a:pt x="14303" y="20067"/>
                    <a:pt x="14254" y="19702"/>
                  </a:cubicBezTo>
                  <a:cubicBezTo>
                    <a:pt x="14376" y="19702"/>
                    <a:pt x="14485" y="19727"/>
                    <a:pt x="14595" y="19775"/>
                  </a:cubicBezTo>
                  <a:cubicBezTo>
                    <a:pt x="14655" y="19800"/>
                    <a:pt x="14716" y="19861"/>
                    <a:pt x="14777" y="19909"/>
                  </a:cubicBezTo>
                  <a:cubicBezTo>
                    <a:pt x="14752" y="20018"/>
                    <a:pt x="14814" y="20128"/>
                    <a:pt x="14923" y="20213"/>
                  </a:cubicBezTo>
                  <a:cubicBezTo>
                    <a:pt x="14975" y="20255"/>
                    <a:pt x="15041" y="20272"/>
                    <a:pt x="15110" y="20272"/>
                  </a:cubicBezTo>
                  <a:cubicBezTo>
                    <a:pt x="15199" y="20272"/>
                    <a:pt x="15291" y="20243"/>
                    <a:pt x="15360" y="20201"/>
                  </a:cubicBezTo>
                  <a:cubicBezTo>
                    <a:pt x="15506" y="20128"/>
                    <a:pt x="15543" y="19994"/>
                    <a:pt x="15495" y="19812"/>
                  </a:cubicBezTo>
                  <a:cubicBezTo>
                    <a:pt x="15458" y="19702"/>
                    <a:pt x="15373" y="19581"/>
                    <a:pt x="15263" y="19581"/>
                  </a:cubicBezTo>
                  <a:lnTo>
                    <a:pt x="15251" y="19581"/>
                  </a:lnTo>
                  <a:cubicBezTo>
                    <a:pt x="14922" y="19252"/>
                    <a:pt x="14603" y="19092"/>
                    <a:pt x="14245" y="19092"/>
                  </a:cubicBezTo>
                  <a:cubicBezTo>
                    <a:pt x="14220" y="19092"/>
                    <a:pt x="14194" y="19093"/>
                    <a:pt x="14169" y="19094"/>
                  </a:cubicBezTo>
                  <a:lnTo>
                    <a:pt x="14133" y="18827"/>
                  </a:lnTo>
                  <a:cubicBezTo>
                    <a:pt x="14108" y="18572"/>
                    <a:pt x="14071" y="18316"/>
                    <a:pt x="14035" y="18061"/>
                  </a:cubicBezTo>
                  <a:cubicBezTo>
                    <a:pt x="14278" y="18061"/>
                    <a:pt x="14522" y="18146"/>
                    <a:pt x="14741" y="18292"/>
                  </a:cubicBezTo>
                  <a:cubicBezTo>
                    <a:pt x="14752" y="18389"/>
                    <a:pt x="14825" y="18474"/>
                    <a:pt x="14935" y="18499"/>
                  </a:cubicBezTo>
                  <a:cubicBezTo>
                    <a:pt x="14958" y="18503"/>
                    <a:pt x="14982" y="18505"/>
                    <a:pt x="15006" y="18505"/>
                  </a:cubicBezTo>
                  <a:cubicBezTo>
                    <a:pt x="15121" y="18505"/>
                    <a:pt x="15242" y="18458"/>
                    <a:pt x="15312" y="18377"/>
                  </a:cubicBezTo>
                  <a:cubicBezTo>
                    <a:pt x="15397" y="18280"/>
                    <a:pt x="15422" y="18146"/>
                    <a:pt x="15360" y="18037"/>
                  </a:cubicBezTo>
                  <a:cubicBezTo>
                    <a:pt x="15312" y="17902"/>
                    <a:pt x="15190" y="17818"/>
                    <a:pt x="15057" y="17818"/>
                  </a:cubicBezTo>
                  <a:lnTo>
                    <a:pt x="15032" y="17818"/>
                  </a:lnTo>
                  <a:cubicBezTo>
                    <a:pt x="14762" y="17558"/>
                    <a:pt x="14407" y="17413"/>
                    <a:pt x="14027" y="17413"/>
                  </a:cubicBezTo>
                  <a:cubicBezTo>
                    <a:pt x="13997" y="17413"/>
                    <a:pt x="13968" y="17414"/>
                    <a:pt x="13938" y="17416"/>
                  </a:cubicBezTo>
                  <a:lnTo>
                    <a:pt x="13938" y="17367"/>
                  </a:lnTo>
                  <a:cubicBezTo>
                    <a:pt x="13925" y="17319"/>
                    <a:pt x="13925" y="17270"/>
                    <a:pt x="13914" y="17221"/>
                  </a:cubicBezTo>
                  <a:cubicBezTo>
                    <a:pt x="13877" y="16978"/>
                    <a:pt x="13841" y="16723"/>
                    <a:pt x="13804" y="16467"/>
                  </a:cubicBezTo>
                  <a:lnTo>
                    <a:pt x="13804" y="16419"/>
                  </a:lnTo>
                  <a:cubicBezTo>
                    <a:pt x="13848" y="16414"/>
                    <a:pt x="13892" y="16412"/>
                    <a:pt x="13936" y="16412"/>
                  </a:cubicBezTo>
                  <a:cubicBezTo>
                    <a:pt x="14142" y="16412"/>
                    <a:pt x="14334" y="16458"/>
                    <a:pt x="14485" y="16529"/>
                  </a:cubicBezTo>
                  <a:cubicBezTo>
                    <a:pt x="14485" y="16675"/>
                    <a:pt x="14546" y="16759"/>
                    <a:pt x="14692" y="16783"/>
                  </a:cubicBezTo>
                  <a:cubicBezTo>
                    <a:pt x="14729" y="16793"/>
                    <a:pt x="14764" y="16797"/>
                    <a:pt x="14797" y="16797"/>
                  </a:cubicBezTo>
                  <a:cubicBezTo>
                    <a:pt x="14896" y="16797"/>
                    <a:pt x="14978" y="16756"/>
                    <a:pt x="15032" y="16675"/>
                  </a:cubicBezTo>
                  <a:cubicBezTo>
                    <a:pt x="15130" y="16540"/>
                    <a:pt x="15117" y="16285"/>
                    <a:pt x="15008" y="16164"/>
                  </a:cubicBezTo>
                  <a:cubicBezTo>
                    <a:pt x="14963" y="16111"/>
                    <a:pt x="14914" y="16087"/>
                    <a:pt x="14857" y="16087"/>
                  </a:cubicBezTo>
                  <a:cubicBezTo>
                    <a:pt x="14821" y="16087"/>
                    <a:pt x="14783" y="16096"/>
                    <a:pt x="14741" y="16115"/>
                  </a:cubicBezTo>
                  <a:lnTo>
                    <a:pt x="14728" y="16115"/>
                  </a:lnTo>
                  <a:cubicBezTo>
                    <a:pt x="14582" y="15993"/>
                    <a:pt x="14387" y="15908"/>
                    <a:pt x="14120" y="15884"/>
                  </a:cubicBezTo>
                  <a:cubicBezTo>
                    <a:pt x="13998" y="15872"/>
                    <a:pt x="13865" y="15872"/>
                    <a:pt x="13731" y="15872"/>
                  </a:cubicBezTo>
                  <a:cubicBezTo>
                    <a:pt x="13682" y="15507"/>
                    <a:pt x="13622" y="15142"/>
                    <a:pt x="13573" y="14777"/>
                  </a:cubicBezTo>
                  <a:cubicBezTo>
                    <a:pt x="13828" y="14777"/>
                    <a:pt x="14047" y="14886"/>
                    <a:pt x="14242" y="14996"/>
                  </a:cubicBezTo>
                  <a:cubicBezTo>
                    <a:pt x="14242" y="15081"/>
                    <a:pt x="14327" y="15154"/>
                    <a:pt x="14412" y="15178"/>
                  </a:cubicBezTo>
                  <a:cubicBezTo>
                    <a:pt x="14460" y="15189"/>
                    <a:pt x="14505" y="15195"/>
                    <a:pt x="14548" y="15195"/>
                  </a:cubicBezTo>
                  <a:cubicBezTo>
                    <a:pt x="14646" y="15195"/>
                    <a:pt x="14729" y="15165"/>
                    <a:pt x="14789" y="15105"/>
                  </a:cubicBezTo>
                  <a:cubicBezTo>
                    <a:pt x="14874" y="15008"/>
                    <a:pt x="14911" y="14850"/>
                    <a:pt x="14862" y="14729"/>
                  </a:cubicBezTo>
                  <a:cubicBezTo>
                    <a:pt x="14828" y="14618"/>
                    <a:pt x="14724" y="14557"/>
                    <a:pt x="14586" y="14557"/>
                  </a:cubicBezTo>
                  <a:cubicBezTo>
                    <a:pt x="14573" y="14557"/>
                    <a:pt x="14560" y="14557"/>
                    <a:pt x="14546" y="14558"/>
                  </a:cubicBezTo>
                  <a:cubicBezTo>
                    <a:pt x="14301" y="14349"/>
                    <a:pt x="13924" y="14229"/>
                    <a:pt x="13552" y="14229"/>
                  </a:cubicBezTo>
                  <a:cubicBezTo>
                    <a:pt x="13534" y="14229"/>
                    <a:pt x="13517" y="14229"/>
                    <a:pt x="13500" y="14230"/>
                  </a:cubicBezTo>
                  <a:lnTo>
                    <a:pt x="13476" y="13986"/>
                  </a:lnTo>
                  <a:cubicBezTo>
                    <a:pt x="13439" y="13743"/>
                    <a:pt x="13403" y="13513"/>
                    <a:pt x="13379" y="13269"/>
                  </a:cubicBezTo>
                  <a:cubicBezTo>
                    <a:pt x="13536" y="13269"/>
                    <a:pt x="13816" y="13294"/>
                    <a:pt x="14011" y="13451"/>
                  </a:cubicBezTo>
                  <a:cubicBezTo>
                    <a:pt x="13987" y="13549"/>
                    <a:pt x="14035" y="13634"/>
                    <a:pt x="14144" y="13683"/>
                  </a:cubicBezTo>
                  <a:cubicBezTo>
                    <a:pt x="14195" y="13706"/>
                    <a:pt x="14260" y="13718"/>
                    <a:pt x="14327" y="13718"/>
                  </a:cubicBezTo>
                  <a:cubicBezTo>
                    <a:pt x="14435" y="13718"/>
                    <a:pt x="14546" y="13685"/>
                    <a:pt x="14606" y="13610"/>
                  </a:cubicBezTo>
                  <a:cubicBezTo>
                    <a:pt x="14692" y="13513"/>
                    <a:pt x="14704" y="13391"/>
                    <a:pt x="14643" y="13269"/>
                  </a:cubicBezTo>
                  <a:cubicBezTo>
                    <a:pt x="14582" y="13135"/>
                    <a:pt x="14436" y="13038"/>
                    <a:pt x="14290" y="13038"/>
                  </a:cubicBezTo>
                  <a:cubicBezTo>
                    <a:pt x="14060" y="12759"/>
                    <a:pt x="13633" y="12673"/>
                    <a:pt x="13306" y="12673"/>
                  </a:cubicBezTo>
                  <a:lnTo>
                    <a:pt x="13293" y="12673"/>
                  </a:lnTo>
                  <a:cubicBezTo>
                    <a:pt x="13244" y="12308"/>
                    <a:pt x="13208" y="11943"/>
                    <a:pt x="13160" y="11578"/>
                  </a:cubicBezTo>
                  <a:cubicBezTo>
                    <a:pt x="13366" y="11578"/>
                    <a:pt x="13585" y="11664"/>
                    <a:pt x="13828" y="11822"/>
                  </a:cubicBezTo>
                  <a:cubicBezTo>
                    <a:pt x="13816" y="11943"/>
                    <a:pt x="13938" y="12077"/>
                    <a:pt x="14047" y="12102"/>
                  </a:cubicBezTo>
                  <a:cubicBezTo>
                    <a:pt x="14061" y="12105"/>
                    <a:pt x="14076" y="12106"/>
                    <a:pt x="14091" y="12106"/>
                  </a:cubicBezTo>
                  <a:cubicBezTo>
                    <a:pt x="14205" y="12106"/>
                    <a:pt x="14337" y="12029"/>
                    <a:pt x="14412" y="11943"/>
                  </a:cubicBezTo>
                  <a:cubicBezTo>
                    <a:pt x="14473" y="11859"/>
                    <a:pt x="14485" y="11761"/>
                    <a:pt x="14436" y="11664"/>
                  </a:cubicBezTo>
                  <a:cubicBezTo>
                    <a:pt x="14387" y="11530"/>
                    <a:pt x="14254" y="11445"/>
                    <a:pt x="14120" y="11432"/>
                  </a:cubicBezTo>
                  <a:cubicBezTo>
                    <a:pt x="13840" y="11152"/>
                    <a:pt x="13492" y="11007"/>
                    <a:pt x="13132" y="11007"/>
                  </a:cubicBezTo>
                  <a:cubicBezTo>
                    <a:pt x="13117" y="11007"/>
                    <a:pt x="13102" y="11007"/>
                    <a:pt x="13087" y="11007"/>
                  </a:cubicBezTo>
                  <a:lnTo>
                    <a:pt x="12941" y="9900"/>
                  </a:lnTo>
                  <a:cubicBezTo>
                    <a:pt x="12965" y="9899"/>
                    <a:pt x="12990" y="9898"/>
                    <a:pt x="13014" y="9898"/>
                  </a:cubicBezTo>
                  <a:cubicBezTo>
                    <a:pt x="13238" y="9898"/>
                    <a:pt x="13432" y="9948"/>
                    <a:pt x="13597" y="10046"/>
                  </a:cubicBezTo>
                  <a:cubicBezTo>
                    <a:pt x="13573" y="10132"/>
                    <a:pt x="13597" y="10216"/>
                    <a:pt x="13670" y="10278"/>
                  </a:cubicBezTo>
                  <a:cubicBezTo>
                    <a:pt x="13723" y="10330"/>
                    <a:pt x="13794" y="10355"/>
                    <a:pt x="13863" y="10355"/>
                  </a:cubicBezTo>
                  <a:cubicBezTo>
                    <a:pt x="13906" y="10355"/>
                    <a:pt x="13949" y="10345"/>
                    <a:pt x="13987" y="10326"/>
                  </a:cubicBezTo>
                  <a:cubicBezTo>
                    <a:pt x="14084" y="10278"/>
                    <a:pt x="14157" y="10168"/>
                    <a:pt x="14157" y="10059"/>
                  </a:cubicBezTo>
                  <a:cubicBezTo>
                    <a:pt x="14157" y="9937"/>
                    <a:pt x="14096" y="9827"/>
                    <a:pt x="13998" y="9767"/>
                  </a:cubicBezTo>
                  <a:cubicBezTo>
                    <a:pt x="13987" y="9754"/>
                    <a:pt x="13987" y="9754"/>
                    <a:pt x="13974" y="9754"/>
                  </a:cubicBezTo>
                  <a:cubicBezTo>
                    <a:pt x="13752" y="9455"/>
                    <a:pt x="13399" y="9287"/>
                    <a:pt x="12979" y="9287"/>
                  </a:cubicBezTo>
                  <a:cubicBezTo>
                    <a:pt x="12938" y="9287"/>
                    <a:pt x="12897" y="9289"/>
                    <a:pt x="12855" y="9292"/>
                  </a:cubicBezTo>
                  <a:lnTo>
                    <a:pt x="12843" y="9146"/>
                  </a:lnTo>
                  <a:cubicBezTo>
                    <a:pt x="12806" y="8891"/>
                    <a:pt x="12770" y="8648"/>
                    <a:pt x="12746" y="8392"/>
                  </a:cubicBezTo>
                  <a:lnTo>
                    <a:pt x="12746" y="8392"/>
                  </a:lnTo>
                  <a:cubicBezTo>
                    <a:pt x="12916" y="8416"/>
                    <a:pt x="13087" y="8465"/>
                    <a:pt x="13257" y="8551"/>
                  </a:cubicBezTo>
                  <a:cubicBezTo>
                    <a:pt x="13257" y="8672"/>
                    <a:pt x="13317" y="8781"/>
                    <a:pt x="13427" y="8830"/>
                  </a:cubicBezTo>
                  <a:cubicBezTo>
                    <a:pt x="13454" y="8840"/>
                    <a:pt x="13485" y="8845"/>
                    <a:pt x="13517" y="8845"/>
                  </a:cubicBezTo>
                  <a:cubicBezTo>
                    <a:pt x="13600" y="8845"/>
                    <a:pt x="13694" y="8813"/>
                    <a:pt x="13755" y="8770"/>
                  </a:cubicBezTo>
                  <a:cubicBezTo>
                    <a:pt x="13852" y="8708"/>
                    <a:pt x="13901" y="8587"/>
                    <a:pt x="13877" y="8453"/>
                  </a:cubicBezTo>
                  <a:cubicBezTo>
                    <a:pt x="13865" y="8343"/>
                    <a:pt x="13804" y="8259"/>
                    <a:pt x="13719" y="8222"/>
                  </a:cubicBezTo>
                  <a:cubicBezTo>
                    <a:pt x="13463" y="7906"/>
                    <a:pt x="13087" y="7735"/>
                    <a:pt x="12661" y="7735"/>
                  </a:cubicBezTo>
                  <a:lnTo>
                    <a:pt x="12625" y="7516"/>
                  </a:lnTo>
                  <a:cubicBezTo>
                    <a:pt x="12588" y="7262"/>
                    <a:pt x="12552" y="7006"/>
                    <a:pt x="12527" y="6751"/>
                  </a:cubicBezTo>
                  <a:lnTo>
                    <a:pt x="12527" y="6751"/>
                  </a:lnTo>
                  <a:cubicBezTo>
                    <a:pt x="12697" y="6762"/>
                    <a:pt x="12855" y="6824"/>
                    <a:pt x="13025" y="6945"/>
                  </a:cubicBezTo>
                  <a:cubicBezTo>
                    <a:pt x="13001" y="7018"/>
                    <a:pt x="13025" y="7103"/>
                    <a:pt x="13087" y="7176"/>
                  </a:cubicBezTo>
                  <a:cubicBezTo>
                    <a:pt x="13160" y="7250"/>
                    <a:pt x="13250" y="7291"/>
                    <a:pt x="13339" y="7291"/>
                  </a:cubicBezTo>
                  <a:cubicBezTo>
                    <a:pt x="13381" y="7291"/>
                    <a:pt x="13424" y="7281"/>
                    <a:pt x="13463" y="7262"/>
                  </a:cubicBezTo>
                  <a:cubicBezTo>
                    <a:pt x="13609" y="7200"/>
                    <a:pt x="13695" y="7067"/>
                    <a:pt x="13695" y="6921"/>
                  </a:cubicBezTo>
                  <a:cubicBezTo>
                    <a:pt x="13695" y="6775"/>
                    <a:pt x="13622" y="6653"/>
                    <a:pt x="13487" y="6592"/>
                  </a:cubicBezTo>
                  <a:cubicBezTo>
                    <a:pt x="13487" y="6592"/>
                    <a:pt x="13476" y="6592"/>
                    <a:pt x="13476" y="6580"/>
                  </a:cubicBezTo>
                  <a:cubicBezTo>
                    <a:pt x="13259" y="6295"/>
                    <a:pt x="12925" y="6128"/>
                    <a:pt x="12524" y="6128"/>
                  </a:cubicBezTo>
                  <a:cubicBezTo>
                    <a:pt x="12497" y="6128"/>
                    <a:pt x="12469" y="6129"/>
                    <a:pt x="12442" y="6130"/>
                  </a:cubicBezTo>
                  <a:cubicBezTo>
                    <a:pt x="12406" y="5899"/>
                    <a:pt x="12369" y="5668"/>
                    <a:pt x="12344" y="5437"/>
                  </a:cubicBezTo>
                  <a:lnTo>
                    <a:pt x="12344" y="5437"/>
                  </a:lnTo>
                  <a:cubicBezTo>
                    <a:pt x="12527" y="5449"/>
                    <a:pt x="12685" y="5498"/>
                    <a:pt x="12831" y="5583"/>
                  </a:cubicBezTo>
                  <a:cubicBezTo>
                    <a:pt x="12806" y="5692"/>
                    <a:pt x="12855" y="5790"/>
                    <a:pt x="12941" y="5851"/>
                  </a:cubicBezTo>
                  <a:cubicBezTo>
                    <a:pt x="13003" y="5885"/>
                    <a:pt x="13075" y="5903"/>
                    <a:pt x="13146" y="5903"/>
                  </a:cubicBezTo>
                  <a:cubicBezTo>
                    <a:pt x="13228" y="5903"/>
                    <a:pt x="13307" y="5879"/>
                    <a:pt x="13366" y="5826"/>
                  </a:cubicBezTo>
                  <a:cubicBezTo>
                    <a:pt x="13463" y="5754"/>
                    <a:pt x="13512" y="5656"/>
                    <a:pt x="13500" y="5546"/>
                  </a:cubicBezTo>
                  <a:cubicBezTo>
                    <a:pt x="13487" y="5413"/>
                    <a:pt x="13390" y="5267"/>
                    <a:pt x="13257" y="5181"/>
                  </a:cubicBezTo>
                  <a:cubicBezTo>
                    <a:pt x="13053" y="4898"/>
                    <a:pt x="12721" y="4741"/>
                    <a:pt x="12322" y="4741"/>
                  </a:cubicBezTo>
                  <a:cubicBezTo>
                    <a:pt x="12294" y="4741"/>
                    <a:pt x="12265" y="4742"/>
                    <a:pt x="12235" y="4744"/>
                  </a:cubicBezTo>
                  <a:lnTo>
                    <a:pt x="12125" y="4014"/>
                  </a:lnTo>
                  <a:lnTo>
                    <a:pt x="12125" y="4014"/>
                  </a:lnTo>
                  <a:cubicBezTo>
                    <a:pt x="12369" y="4027"/>
                    <a:pt x="12588" y="4136"/>
                    <a:pt x="12722" y="4294"/>
                  </a:cubicBezTo>
                  <a:cubicBezTo>
                    <a:pt x="12685" y="4403"/>
                    <a:pt x="12722" y="4513"/>
                    <a:pt x="12806" y="4573"/>
                  </a:cubicBezTo>
                  <a:cubicBezTo>
                    <a:pt x="12847" y="4599"/>
                    <a:pt x="12892" y="4612"/>
                    <a:pt x="12937" y="4612"/>
                  </a:cubicBezTo>
                  <a:cubicBezTo>
                    <a:pt x="13001" y="4612"/>
                    <a:pt x="13066" y="4587"/>
                    <a:pt x="13123" y="4537"/>
                  </a:cubicBezTo>
                  <a:cubicBezTo>
                    <a:pt x="13220" y="4464"/>
                    <a:pt x="13281" y="4330"/>
                    <a:pt x="13269" y="4209"/>
                  </a:cubicBezTo>
                  <a:cubicBezTo>
                    <a:pt x="13244" y="4100"/>
                    <a:pt x="13184" y="4002"/>
                    <a:pt x="13074" y="3965"/>
                  </a:cubicBezTo>
                  <a:cubicBezTo>
                    <a:pt x="13062" y="3954"/>
                    <a:pt x="13050" y="3954"/>
                    <a:pt x="13038" y="3954"/>
                  </a:cubicBezTo>
                  <a:cubicBezTo>
                    <a:pt x="12868" y="3576"/>
                    <a:pt x="12393" y="3430"/>
                    <a:pt x="12028" y="3430"/>
                  </a:cubicBezTo>
                  <a:cubicBezTo>
                    <a:pt x="11992" y="3187"/>
                    <a:pt x="11955" y="2981"/>
                    <a:pt x="11919" y="2773"/>
                  </a:cubicBezTo>
                  <a:lnTo>
                    <a:pt x="11919" y="2773"/>
                  </a:lnTo>
                  <a:cubicBezTo>
                    <a:pt x="12101" y="2798"/>
                    <a:pt x="12284" y="2871"/>
                    <a:pt x="12454" y="3017"/>
                  </a:cubicBezTo>
                  <a:cubicBezTo>
                    <a:pt x="12417" y="3127"/>
                    <a:pt x="12442" y="3224"/>
                    <a:pt x="12527" y="3284"/>
                  </a:cubicBezTo>
                  <a:cubicBezTo>
                    <a:pt x="12582" y="3327"/>
                    <a:pt x="12652" y="3348"/>
                    <a:pt x="12721" y="3348"/>
                  </a:cubicBezTo>
                  <a:cubicBezTo>
                    <a:pt x="12791" y="3348"/>
                    <a:pt x="12861" y="3327"/>
                    <a:pt x="12916" y="3284"/>
                  </a:cubicBezTo>
                  <a:cubicBezTo>
                    <a:pt x="13001" y="3224"/>
                    <a:pt x="13062" y="3114"/>
                    <a:pt x="13074" y="3005"/>
                  </a:cubicBezTo>
                  <a:cubicBezTo>
                    <a:pt x="13087" y="2835"/>
                    <a:pt x="12989" y="2725"/>
                    <a:pt x="12892" y="2640"/>
                  </a:cubicBezTo>
                  <a:cubicBezTo>
                    <a:pt x="12697" y="2384"/>
                    <a:pt x="12344" y="2300"/>
                    <a:pt x="12150" y="2275"/>
                  </a:cubicBezTo>
                  <a:cubicBezTo>
                    <a:pt x="12052" y="2251"/>
                    <a:pt x="11943" y="2251"/>
                    <a:pt x="11834" y="2251"/>
                  </a:cubicBezTo>
                  <a:lnTo>
                    <a:pt x="11822" y="2227"/>
                  </a:lnTo>
                  <a:lnTo>
                    <a:pt x="11822" y="2214"/>
                  </a:lnTo>
                  <a:lnTo>
                    <a:pt x="11834" y="2202"/>
                  </a:lnTo>
                  <a:cubicBezTo>
                    <a:pt x="11834" y="2178"/>
                    <a:pt x="11858" y="2165"/>
                    <a:pt x="11882" y="2154"/>
                  </a:cubicBezTo>
                  <a:cubicBezTo>
                    <a:pt x="11895" y="2154"/>
                    <a:pt x="11907" y="2141"/>
                    <a:pt x="11919" y="2129"/>
                  </a:cubicBezTo>
                  <a:cubicBezTo>
                    <a:pt x="12879" y="1740"/>
                    <a:pt x="13925" y="1728"/>
                    <a:pt x="14947" y="1716"/>
                  </a:cubicBezTo>
                  <a:lnTo>
                    <a:pt x="15130" y="1703"/>
                  </a:lnTo>
                  <a:cubicBezTo>
                    <a:pt x="16382" y="1692"/>
                    <a:pt x="17525" y="1655"/>
                    <a:pt x="18644" y="1606"/>
                  </a:cubicBezTo>
                  <a:cubicBezTo>
                    <a:pt x="21162" y="1473"/>
                    <a:pt x="23424" y="1254"/>
                    <a:pt x="25576" y="925"/>
                  </a:cubicBezTo>
                  <a:cubicBezTo>
                    <a:pt x="26878" y="730"/>
                    <a:pt x="28178" y="475"/>
                    <a:pt x="29443" y="159"/>
                  </a:cubicBezTo>
                  <a:close/>
                  <a:moveTo>
                    <a:pt x="28470" y="28702"/>
                  </a:moveTo>
                  <a:lnTo>
                    <a:pt x="28470" y="28726"/>
                  </a:lnTo>
                  <a:lnTo>
                    <a:pt x="28397" y="28726"/>
                  </a:lnTo>
                  <a:cubicBezTo>
                    <a:pt x="28361" y="28739"/>
                    <a:pt x="28337" y="28739"/>
                    <a:pt x="28300" y="28739"/>
                  </a:cubicBezTo>
                  <a:lnTo>
                    <a:pt x="28300" y="28726"/>
                  </a:lnTo>
                  <a:lnTo>
                    <a:pt x="28470" y="28702"/>
                  </a:lnTo>
                  <a:close/>
                  <a:moveTo>
                    <a:pt x="29456" y="122"/>
                  </a:moveTo>
                  <a:cubicBezTo>
                    <a:pt x="28178" y="427"/>
                    <a:pt x="26878" y="694"/>
                    <a:pt x="25576" y="889"/>
                  </a:cubicBezTo>
                  <a:cubicBezTo>
                    <a:pt x="23424" y="1217"/>
                    <a:pt x="21149" y="1448"/>
                    <a:pt x="18644" y="1570"/>
                  </a:cubicBezTo>
                  <a:cubicBezTo>
                    <a:pt x="17525" y="1619"/>
                    <a:pt x="16382" y="1655"/>
                    <a:pt x="15130" y="1667"/>
                  </a:cubicBezTo>
                  <a:lnTo>
                    <a:pt x="14947" y="1679"/>
                  </a:lnTo>
                  <a:cubicBezTo>
                    <a:pt x="13925" y="1692"/>
                    <a:pt x="12868" y="1703"/>
                    <a:pt x="11895" y="2092"/>
                  </a:cubicBezTo>
                  <a:lnTo>
                    <a:pt x="11895" y="2105"/>
                  </a:lnTo>
                  <a:cubicBezTo>
                    <a:pt x="11882" y="2117"/>
                    <a:pt x="11882" y="2117"/>
                    <a:pt x="11871" y="2117"/>
                  </a:cubicBezTo>
                  <a:cubicBezTo>
                    <a:pt x="11834" y="2129"/>
                    <a:pt x="11809" y="2154"/>
                    <a:pt x="11798" y="2190"/>
                  </a:cubicBezTo>
                  <a:lnTo>
                    <a:pt x="11785" y="2202"/>
                  </a:lnTo>
                  <a:lnTo>
                    <a:pt x="11785" y="2214"/>
                  </a:lnTo>
                  <a:lnTo>
                    <a:pt x="11798" y="2287"/>
                  </a:lnTo>
                  <a:lnTo>
                    <a:pt x="11809" y="2287"/>
                  </a:lnTo>
                  <a:cubicBezTo>
                    <a:pt x="11931" y="2287"/>
                    <a:pt x="12041" y="2287"/>
                    <a:pt x="12150" y="2300"/>
                  </a:cubicBezTo>
                  <a:cubicBezTo>
                    <a:pt x="12344" y="2336"/>
                    <a:pt x="12685" y="2421"/>
                    <a:pt x="12868" y="2665"/>
                  </a:cubicBezTo>
                  <a:lnTo>
                    <a:pt x="12879" y="2676"/>
                  </a:lnTo>
                  <a:cubicBezTo>
                    <a:pt x="12965" y="2749"/>
                    <a:pt x="13050" y="2859"/>
                    <a:pt x="13038" y="2992"/>
                  </a:cubicBezTo>
                  <a:cubicBezTo>
                    <a:pt x="13038" y="3102"/>
                    <a:pt x="12977" y="3200"/>
                    <a:pt x="12892" y="3260"/>
                  </a:cubicBezTo>
                  <a:cubicBezTo>
                    <a:pt x="12843" y="3296"/>
                    <a:pt x="12783" y="3315"/>
                    <a:pt x="12722" y="3315"/>
                  </a:cubicBezTo>
                  <a:cubicBezTo>
                    <a:pt x="12661" y="3315"/>
                    <a:pt x="12600" y="3296"/>
                    <a:pt x="12552" y="3260"/>
                  </a:cubicBezTo>
                  <a:cubicBezTo>
                    <a:pt x="12503" y="3224"/>
                    <a:pt x="12442" y="3151"/>
                    <a:pt x="12490" y="3029"/>
                  </a:cubicBezTo>
                  <a:lnTo>
                    <a:pt x="12503" y="3005"/>
                  </a:lnTo>
                  <a:lnTo>
                    <a:pt x="12490" y="3005"/>
                  </a:lnTo>
                  <a:cubicBezTo>
                    <a:pt x="12296" y="2846"/>
                    <a:pt x="12101" y="2749"/>
                    <a:pt x="11895" y="2737"/>
                  </a:cubicBezTo>
                  <a:lnTo>
                    <a:pt x="11882" y="2737"/>
                  </a:lnTo>
                  <a:lnTo>
                    <a:pt x="11882" y="2762"/>
                  </a:lnTo>
                  <a:cubicBezTo>
                    <a:pt x="11919" y="2968"/>
                    <a:pt x="11955" y="3200"/>
                    <a:pt x="12004" y="3455"/>
                  </a:cubicBezTo>
                  <a:lnTo>
                    <a:pt x="12004" y="3467"/>
                  </a:lnTo>
                  <a:lnTo>
                    <a:pt x="12016" y="3467"/>
                  </a:lnTo>
                  <a:cubicBezTo>
                    <a:pt x="12406" y="3467"/>
                    <a:pt x="12868" y="3625"/>
                    <a:pt x="13014" y="3990"/>
                  </a:cubicBezTo>
                  <a:lnTo>
                    <a:pt x="13025" y="4002"/>
                  </a:lnTo>
                  <a:lnTo>
                    <a:pt x="13038" y="3990"/>
                  </a:lnTo>
                  <a:lnTo>
                    <a:pt x="13062" y="3990"/>
                  </a:lnTo>
                  <a:cubicBezTo>
                    <a:pt x="13160" y="4038"/>
                    <a:pt x="13220" y="4111"/>
                    <a:pt x="13233" y="4209"/>
                  </a:cubicBezTo>
                  <a:cubicBezTo>
                    <a:pt x="13244" y="4318"/>
                    <a:pt x="13196" y="4440"/>
                    <a:pt x="13098" y="4513"/>
                  </a:cubicBezTo>
                  <a:cubicBezTo>
                    <a:pt x="13052" y="4553"/>
                    <a:pt x="12997" y="4571"/>
                    <a:pt x="12946" y="4571"/>
                  </a:cubicBezTo>
                  <a:cubicBezTo>
                    <a:pt x="12904" y="4571"/>
                    <a:pt x="12864" y="4559"/>
                    <a:pt x="12831" y="4537"/>
                  </a:cubicBezTo>
                  <a:cubicBezTo>
                    <a:pt x="12746" y="4489"/>
                    <a:pt x="12722" y="4391"/>
                    <a:pt x="12758" y="4294"/>
                  </a:cubicBezTo>
                  <a:lnTo>
                    <a:pt x="12758" y="4281"/>
                  </a:lnTo>
                  <a:cubicBezTo>
                    <a:pt x="12600" y="4100"/>
                    <a:pt x="12369" y="3990"/>
                    <a:pt x="12101" y="3978"/>
                  </a:cubicBezTo>
                  <a:lnTo>
                    <a:pt x="12089" y="3978"/>
                  </a:lnTo>
                  <a:lnTo>
                    <a:pt x="12089" y="3990"/>
                  </a:lnTo>
                  <a:cubicBezTo>
                    <a:pt x="12125" y="4245"/>
                    <a:pt x="12162" y="4500"/>
                    <a:pt x="12211" y="4756"/>
                  </a:cubicBezTo>
                  <a:lnTo>
                    <a:pt x="12211" y="4781"/>
                  </a:lnTo>
                  <a:lnTo>
                    <a:pt x="12223" y="4781"/>
                  </a:lnTo>
                  <a:cubicBezTo>
                    <a:pt x="12251" y="4779"/>
                    <a:pt x="12280" y="4778"/>
                    <a:pt x="12308" y="4778"/>
                  </a:cubicBezTo>
                  <a:cubicBezTo>
                    <a:pt x="12697" y="4778"/>
                    <a:pt x="13028" y="4934"/>
                    <a:pt x="13220" y="5206"/>
                  </a:cubicBezTo>
                  <a:lnTo>
                    <a:pt x="13233" y="5206"/>
                  </a:lnTo>
                  <a:cubicBezTo>
                    <a:pt x="13366" y="5291"/>
                    <a:pt x="13451" y="5425"/>
                    <a:pt x="13463" y="5546"/>
                  </a:cubicBezTo>
                  <a:cubicBezTo>
                    <a:pt x="13476" y="5644"/>
                    <a:pt x="13427" y="5729"/>
                    <a:pt x="13342" y="5802"/>
                  </a:cubicBezTo>
                  <a:cubicBezTo>
                    <a:pt x="13289" y="5848"/>
                    <a:pt x="13215" y="5869"/>
                    <a:pt x="13140" y="5869"/>
                  </a:cubicBezTo>
                  <a:cubicBezTo>
                    <a:pt x="13078" y="5869"/>
                    <a:pt x="13015" y="5854"/>
                    <a:pt x="12965" y="5826"/>
                  </a:cubicBezTo>
                  <a:cubicBezTo>
                    <a:pt x="12879" y="5765"/>
                    <a:pt x="12843" y="5681"/>
                    <a:pt x="12868" y="5583"/>
                  </a:cubicBezTo>
                  <a:lnTo>
                    <a:pt x="12868" y="5571"/>
                  </a:lnTo>
                  <a:lnTo>
                    <a:pt x="12855" y="5559"/>
                  </a:lnTo>
                  <a:cubicBezTo>
                    <a:pt x="12697" y="5462"/>
                    <a:pt x="12515" y="5400"/>
                    <a:pt x="12320" y="5400"/>
                  </a:cubicBezTo>
                  <a:lnTo>
                    <a:pt x="12296" y="5400"/>
                  </a:lnTo>
                  <a:lnTo>
                    <a:pt x="12296" y="5413"/>
                  </a:lnTo>
                  <a:lnTo>
                    <a:pt x="12406" y="6143"/>
                  </a:lnTo>
                  <a:lnTo>
                    <a:pt x="12406" y="6167"/>
                  </a:lnTo>
                  <a:lnTo>
                    <a:pt x="12417" y="6154"/>
                  </a:lnTo>
                  <a:cubicBezTo>
                    <a:pt x="12432" y="6154"/>
                    <a:pt x="12447" y="6154"/>
                    <a:pt x="12462" y="6154"/>
                  </a:cubicBezTo>
                  <a:cubicBezTo>
                    <a:pt x="12880" y="6154"/>
                    <a:pt x="13228" y="6311"/>
                    <a:pt x="13451" y="6616"/>
                  </a:cubicBezTo>
                  <a:lnTo>
                    <a:pt x="13476" y="6616"/>
                  </a:lnTo>
                  <a:cubicBezTo>
                    <a:pt x="13597" y="6678"/>
                    <a:pt x="13658" y="6787"/>
                    <a:pt x="13658" y="6921"/>
                  </a:cubicBezTo>
                  <a:cubicBezTo>
                    <a:pt x="13658" y="7054"/>
                    <a:pt x="13573" y="7176"/>
                    <a:pt x="13451" y="7225"/>
                  </a:cubicBezTo>
                  <a:cubicBezTo>
                    <a:pt x="13415" y="7241"/>
                    <a:pt x="13376" y="7249"/>
                    <a:pt x="13336" y="7249"/>
                  </a:cubicBezTo>
                  <a:cubicBezTo>
                    <a:pt x="13257" y="7249"/>
                    <a:pt x="13176" y="7216"/>
                    <a:pt x="13111" y="7152"/>
                  </a:cubicBezTo>
                  <a:cubicBezTo>
                    <a:pt x="13050" y="7091"/>
                    <a:pt x="13038" y="7006"/>
                    <a:pt x="13062" y="6945"/>
                  </a:cubicBezTo>
                  <a:lnTo>
                    <a:pt x="13062" y="6933"/>
                  </a:lnTo>
                  <a:lnTo>
                    <a:pt x="13050" y="6921"/>
                  </a:lnTo>
                  <a:cubicBezTo>
                    <a:pt x="12868" y="6787"/>
                    <a:pt x="12697" y="6726"/>
                    <a:pt x="12503" y="6714"/>
                  </a:cubicBezTo>
                  <a:lnTo>
                    <a:pt x="12479" y="6714"/>
                  </a:lnTo>
                  <a:lnTo>
                    <a:pt x="12490" y="6738"/>
                  </a:lnTo>
                  <a:cubicBezTo>
                    <a:pt x="12515" y="6994"/>
                    <a:pt x="12552" y="7262"/>
                    <a:pt x="12588" y="7516"/>
                  </a:cubicBezTo>
                  <a:lnTo>
                    <a:pt x="12625" y="7772"/>
                  </a:lnTo>
                  <a:lnTo>
                    <a:pt x="12636" y="7772"/>
                  </a:lnTo>
                  <a:cubicBezTo>
                    <a:pt x="12651" y="7772"/>
                    <a:pt x="12666" y="7772"/>
                    <a:pt x="12682" y="7772"/>
                  </a:cubicBezTo>
                  <a:cubicBezTo>
                    <a:pt x="13099" y="7772"/>
                    <a:pt x="13448" y="7941"/>
                    <a:pt x="13695" y="8246"/>
                  </a:cubicBezTo>
                  <a:cubicBezTo>
                    <a:pt x="13779" y="8283"/>
                    <a:pt x="13841" y="8356"/>
                    <a:pt x="13852" y="8465"/>
                  </a:cubicBezTo>
                  <a:cubicBezTo>
                    <a:pt x="13865" y="8575"/>
                    <a:pt x="13816" y="8684"/>
                    <a:pt x="13743" y="8733"/>
                  </a:cubicBezTo>
                  <a:cubicBezTo>
                    <a:pt x="13681" y="8777"/>
                    <a:pt x="13594" y="8808"/>
                    <a:pt x="13518" y="8808"/>
                  </a:cubicBezTo>
                  <a:cubicBezTo>
                    <a:pt x="13489" y="8808"/>
                    <a:pt x="13462" y="8804"/>
                    <a:pt x="13439" y="8794"/>
                  </a:cubicBezTo>
                  <a:cubicBezTo>
                    <a:pt x="13342" y="8757"/>
                    <a:pt x="13293" y="8660"/>
                    <a:pt x="13293" y="8538"/>
                  </a:cubicBezTo>
                  <a:lnTo>
                    <a:pt x="13293" y="8526"/>
                  </a:lnTo>
                  <a:lnTo>
                    <a:pt x="13281" y="8526"/>
                  </a:lnTo>
                  <a:cubicBezTo>
                    <a:pt x="13098" y="8429"/>
                    <a:pt x="12916" y="8368"/>
                    <a:pt x="12722" y="8356"/>
                  </a:cubicBezTo>
                  <a:lnTo>
                    <a:pt x="12697" y="8356"/>
                  </a:lnTo>
                  <a:lnTo>
                    <a:pt x="12697" y="8380"/>
                  </a:lnTo>
                  <a:lnTo>
                    <a:pt x="12806" y="9146"/>
                  </a:lnTo>
                  <a:lnTo>
                    <a:pt x="12831" y="9329"/>
                  </a:lnTo>
                  <a:lnTo>
                    <a:pt x="12843" y="9329"/>
                  </a:lnTo>
                  <a:cubicBezTo>
                    <a:pt x="12889" y="9325"/>
                    <a:pt x="12933" y="9324"/>
                    <a:pt x="12977" y="9324"/>
                  </a:cubicBezTo>
                  <a:cubicBezTo>
                    <a:pt x="13392" y="9324"/>
                    <a:pt x="13741" y="9482"/>
                    <a:pt x="13950" y="9778"/>
                  </a:cubicBezTo>
                  <a:lnTo>
                    <a:pt x="13950" y="9791"/>
                  </a:lnTo>
                  <a:lnTo>
                    <a:pt x="13987" y="9791"/>
                  </a:lnTo>
                  <a:cubicBezTo>
                    <a:pt x="14071" y="9851"/>
                    <a:pt x="14120" y="9949"/>
                    <a:pt x="14120" y="10059"/>
                  </a:cubicBezTo>
                  <a:cubicBezTo>
                    <a:pt x="14120" y="10156"/>
                    <a:pt x="14060" y="10253"/>
                    <a:pt x="13974" y="10289"/>
                  </a:cubicBezTo>
                  <a:cubicBezTo>
                    <a:pt x="13935" y="10309"/>
                    <a:pt x="13894" y="10319"/>
                    <a:pt x="13854" y="10319"/>
                  </a:cubicBezTo>
                  <a:cubicBezTo>
                    <a:pt x="13795" y="10319"/>
                    <a:pt x="13738" y="10297"/>
                    <a:pt x="13695" y="10253"/>
                  </a:cubicBezTo>
                  <a:cubicBezTo>
                    <a:pt x="13622" y="10192"/>
                    <a:pt x="13609" y="10119"/>
                    <a:pt x="13633" y="10046"/>
                  </a:cubicBezTo>
                  <a:lnTo>
                    <a:pt x="13646" y="10022"/>
                  </a:lnTo>
                  <a:lnTo>
                    <a:pt x="13633" y="10022"/>
                  </a:lnTo>
                  <a:cubicBezTo>
                    <a:pt x="13471" y="9920"/>
                    <a:pt x="13275" y="9870"/>
                    <a:pt x="13053" y="9870"/>
                  </a:cubicBezTo>
                  <a:cubicBezTo>
                    <a:pt x="13008" y="9870"/>
                    <a:pt x="12963" y="9872"/>
                    <a:pt x="12916" y="9876"/>
                  </a:cubicBezTo>
                  <a:lnTo>
                    <a:pt x="12892" y="9876"/>
                  </a:lnTo>
                  <a:lnTo>
                    <a:pt x="13050" y="11043"/>
                  </a:lnTo>
                  <a:lnTo>
                    <a:pt x="13062" y="11043"/>
                  </a:lnTo>
                  <a:cubicBezTo>
                    <a:pt x="13077" y="11043"/>
                    <a:pt x="13091" y="11043"/>
                    <a:pt x="13105" y="11043"/>
                  </a:cubicBezTo>
                  <a:cubicBezTo>
                    <a:pt x="13478" y="11043"/>
                    <a:pt x="13815" y="11188"/>
                    <a:pt x="14096" y="11469"/>
                  </a:cubicBezTo>
                  <a:lnTo>
                    <a:pt x="14120" y="11469"/>
                  </a:lnTo>
                  <a:cubicBezTo>
                    <a:pt x="14230" y="11469"/>
                    <a:pt x="14363" y="11554"/>
                    <a:pt x="14412" y="11676"/>
                  </a:cubicBezTo>
                  <a:cubicBezTo>
                    <a:pt x="14449" y="11761"/>
                    <a:pt x="14436" y="11846"/>
                    <a:pt x="14376" y="11919"/>
                  </a:cubicBezTo>
                  <a:cubicBezTo>
                    <a:pt x="14322" y="11994"/>
                    <a:pt x="14202" y="12069"/>
                    <a:pt x="14100" y="12069"/>
                  </a:cubicBezTo>
                  <a:cubicBezTo>
                    <a:pt x="14086" y="12069"/>
                    <a:pt x="14072" y="12068"/>
                    <a:pt x="14060" y="12065"/>
                  </a:cubicBezTo>
                  <a:cubicBezTo>
                    <a:pt x="13974" y="12041"/>
                    <a:pt x="13852" y="11919"/>
                    <a:pt x="13865" y="11834"/>
                  </a:cubicBezTo>
                  <a:cubicBezTo>
                    <a:pt x="13865" y="11822"/>
                    <a:pt x="13865" y="11822"/>
                    <a:pt x="13877" y="11822"/>
                  </a:cubicBezTo>
                  <a:lnTo>
                    <a:pt x="13877" y="11810"/>
                  </a:lnTo>
                  <a:lnTo>
                    <a:pt x="13865" y="11797"/>
                  </a:lnTo>
                  <a:cubicBezTo>
                    <a:pt x="13597" y="11627"/>
                    <a:pt x="13354" y="11542"/>
                    <a:pt x="13135" y="11542"/>
                  </a:cubicBezTo>
                  <a:lnTo>
                    <a:pt x="13111" y="11530"/>
                  </a:lnTo>
                  <a:lnTo>
                    <a:pt x="13111" y="11554"/>
                  </a:lnTo>
                  <a:cubicBezTo>
                    <a:pt x="13171" y="11932"/>
                    <a:pt x="13220" y="12308"/>
                    <a:pt x="13269" y="12686"/>
                  </a:cubicBezTo>
                  <a:lnTo>
                    <a:pt x="13269" y="12710"/>
                  </a:lnTo>
                  <a:lnTo>
                    <a:pt x="13281" y="12710"/>
                  </a:lnTo>
                  <a:cubicBezTo>
                    <a:pt x="13299" y="12709"/>
                    <a:pt x="13317" y="12709"/>
                    <a:pt x="13336" y="12709"/>
                  </a:cubicBezTo>
                  <a:cubicBezTo>
                    <a:pt x="13646" y="12709"/>
                    <a:pt x="14048" y="12810"/>
                    <a:pt x="14266" y="13062"/>
                  </a:cubicBezTo>
                  <a:lnTo>
                    <a:pt x="14266" y="13075"/>
                  </a:lnTo>
                  <a:lnTo>
                    <a:pt x="14278" y="13075"/>
                  </a:lnTo>
                  <a:cubicBezTo>
                    <a:pt x="14412" y="13075"/>
                    <a:pt x="14558" y="13159"/>
                    <a:pt x="14619" y="13281"/>
                  </a:cubicBezTo>
                  <a:cubicBezTo>
                    <a:pt x="14643" y="13342"/>
                    <a:pt x="14679" y="13464"/>
                    <a:pt x="14582" y="13586"/>
                  </a:cubicBezTo>
                  <a:cubicBezTo>
                    <a:pt x="14531" y="13652"/>
                    <a:pt x="14429" y="13682"/>
                    <a:pt x="14330" y="13682"/>
                  </a:cubicBezTo>
                  <a:cubicBezTo>
                    <a:pt x="14267" y="13682"/>
                    <a:pt x="14204" y="13670"/>
                    <a:pt x="14157" y="13646"/>
                  </a:cubicBezTo>
                  <a:cubicBezTo>
                    <a:pt x="14108" y="13622"/>
                    <a:pt x="14023" y="13561"/>
                    <a:pt x="14035" y="13451"/>
                  </a:cubicBezTo>
                  <a:lnTo>
                    <a:pt x="14047" y="13440"/>
                  </a:lnTo>
                  <a:lnTo>
                    <a:pt x="14035" y="13427"/>
                  </a:lnTo>
                  <a:cubicBezTo>
                    <a:pt x="13841" y="13257"/>
                    <a:pt x="13524" y="13232"/>
                    <a:pt x="13354" y="13232"/>
                  </a:cubicBezTo>
                  <a:lnTo>
                    <a:pt x="13342" y="13232"/>
                  </a:lnTo>
                  <a:lnTo>
                    <a:pt x="13342" y="13257"/>
                  </a:lnTo>
                  <a:cubicBezTo>
                    <a:pt x="13366" y="13500"/>
                    <a:pt x="13403" y="13743"/>
                    <a:pt x="13439" y="13986"/>
                  </a:cubicBezTo>
                  <a:lnTo>
                    <a:pt x="13476" y="14267"/>
                  </a:lnTo>
                  <a:lnTo>
                    <a:pt x="13487" y="14267"/>
                  </a:lnTo>
                  <a:cubicBezTo>
                    <a:pt x="13506" y="14266"/>
                    <a:pt x="13524" y="14266"/>
                    <a:pt x="13543" y="14266"/>
                  </a:cubicBezTo>
                  <a:cubicBezTo>
                    <a:pt x="13914" y="14266"/>
                    <a:pt x="14291" y="14386"/>
                    <a:pt x="14533" y="14594"/>
                  </a:cubicBezTo>
                  <a:lnTo>
                    <a:pt x="14546" y="14594"/>
                  </a:lnTo>
                  <a:cubicBezTo>
                    <a:pt x="14606" y="14594"/>
                    <a:pt x="14789" y="14594"/>
                    <a:pt x="14838" y="14740"/>
                  </a:cubicBezTo>
                  <a:cubicBezTo>
                    <a:pt x="14874" y="14850"/>
                    <a:pt x="14838" y="14996"/>
                    <a:pt x="14765" y="15081"/>
                  </a:cubicBezTo>
                  <a:cubicBezTo>
                    <a:pt x="14709" y="15137"/>
                    <a:pt x="14628" y="15156"/>
                    <a:pt x="14547" y="15156"/>
                  </a:cubicBezTo>
                  <a:cubicBezTo>
                    <a:pt x="14505" y="15156"/>
                    <a:pt x="14462" y="15151"/>
                    <a:pt x="14424" y="15142"/>
                  </a:cubicBezTo>
                  <a:cubicBezTo>
                    <a:pt x="14351" y="15118"/>
                    <a:pt x="14278" y="15057"/>
                    <a:pt x="14278" y="14984"/>
                  </a:cubicBezTo>
                  <a:lnTo>
                    <a:pt x="14278" y="14972"/>
                  </a:lnTo>
                  <a:cubicBezTo>
                    <a:pt x="14060" y="14850"/>
                    <a:pt x="13841" y="14740"/>
                    <a:pt x="13560" y="14740"/>
                  </a:cubicBezTo>
                  <a:lnTo>
                    <a:pt x="13536" y="14740"/>
                  </a:lnTo>
                  <a:lnTo>
                    <a:pt x="13536" y="14753"/>
                  </a:lnTo>
                  <a:cubicBezTo>
                    <a:pt x="13585" y="15142"/>
                    <a:pt x="13646" y="15519"/>
                    <a:pt x="13695" y="15896"/>
                  </a:cubicBezTo>
                  <a:lnTo>
                    <a:pt x="13695" y="15921"/>
                  </a:lnTo>
                  <a:lnTo>
                    <a:pt x="13719" y="15908"/>
                  </a:lnTo>
                  <a:cubicBezTo>
                    <a:pt x="13852" y="15908"/>
                    <a:pt x="13987" y="15908"/>
                    <a:pt x="14120" y="15921"/>
                  </a:cubicBezTo>
                  <a:cubicBezTo>
                    <a:pt x="14376" y="15945"/>
                    <a:pt x="14582" y="16029"/>
                    <a:pt x="14716" y="16151"/>
                  </a:cubicBezTo>
                  <a:lnTo>
                    <a:pt x="14728" y="16164"/>
                  </a:lnTo>
                  <a:lnTo>
                    <a:pt x="14741" y="16151"/>
                  </a:lnTo>
                  <a:lnTo>
                    <a:pt x="14752" y="16139"/>
                  </a:lnTo>
                  <a:cubicBezTo>
                    <a:pt x="14787" y="16126"/>
                    <a:pt x="14819" y="16119"/>
                    <a:pt x="14848" y="16119"/>
                  </a:cubicBezTo>
                  <a:cubicBezTo>
                    <a:pt x="14900" y="16119"/>
                    <a:pt x="14945" y="16141"/>
                    <a:pt x="14984" y="16188"/>
                  </a:cubicBezTo>
                  <a:cubicBezTo>
                    <a:pt x="15068" y="16297"/>
                    <a:pt x="15093" y="16529"/>
                    <a:pt x="15008" y="16650"/>
                  </a:cubicBezTo>
                  <a:cubicBezTo>
                    <a:pt x="14959" y="16728"/>
                    <a:pt x="14880" y="16767"/>
                    <a:pt x="14781" y="16767"/>
                  </a:cubicBezTo>
                  <a:cubicBezTo>
                    <a:pt x="14757" y="16767"/>
                    <a:pt x="14731" y="16764"/>
                    <a:pt x="14704" y="16759"/>
                  </a:cubicBezTo>
                  <a:cubicBezTo>
                    <a:pt x="14570" y="16723"/>
                    <a:pt x="14509" y="16650"/>
                    <a:pt x="14522" y="16516"/>
                  </a:cubicBezTo>
                  <a:lnTo>
                    <a:pt x="14522" y="16504"/>
                  </a:lnTo>
                  <a:lnTo>
                    <a:pt x="14509" y="16504"/>
                  </a:lnTo>
                  <a:cubicBezTo>
                    <a:pt x="14348" y="16424"/>
                    <a:pt x="14145" y="16376"/>
                    <a:pt x="13921" y="16376"/>
                  </a:cubicBezTo>
                  <a:cubicBezTo>
                    <a:pt x="13875" y="16376"/>
                    <a:pt x="13827" y="16378"/>
                    <a:pt x="13779" y="16383"/>
                  </a:cubicBezTo>
                  <a:lnTo>
                    <a:pt x="13755" y="16383"/>
                  </a:lnTo>
                  <a:lnTo>
                    <a:pt x="13779" y="16480"/>
                  </a:lnTo>
                  <a:cubicBezTo>
                    <a:pt x="13804" y="16723"/>
                    <a:pt x="13841" y="16978"/>
                    <a:pt x="13877" y="17234"/>
                  </a:cubicBezTo>
                  <a:cubicBezTo>
                    <a:pt x="13889" y="17283"/>
                    <a:pt x="13889" y="17331"/>
                    <a:pt x="13901" y="17380"/>
                  </a:cubicBezTo>
                  <a:lnTo>
                    <a:pt x="13914" y="17453"/>
                  </a:lnTo>
                  <a:lnTo>
                    <a:pt x="13925" y="17453"/>
                  </a:lnTo>
                  <a:cubicBezTo>
                    <a:pt x="13955" y="17451"/>
                    <a:pt x="13985" y="17450"/>
                    <a:pt x="14014" y="17450"/>
                  </a:cubicBezTo>
                  <a:cubicBezTo>
                    <a:pt x="14393" y="17450"/>
                    <a:pt x="14738" y="17595"/>
                    <a:pt x="15020" y="17854"/>
                  </a:cubicBezTo>
                  <a:lnTo>
                    <a:pt x="15057" y="17854"/>
                  </a:lnTo>
                  <a:cubicBezTo>
                    <a:pt x="15178" y="17854"/>
                    <a:pt x="15287" y="17927"/>
                    <a:pt x="15336" y="18048"/>
                  </a:cubicBezTo>
                  <a:cubicBezTo>
                    <a:pt x="15385" y="18146"/>
                    <a:pt x="15360" y="18267"/>
                    <a:pt x="15287" y="18353"/>
                  </a:cubicBezTo>
                  <a:cubicBezTo>
                    <a:pt x="15220" y="18431"/>
                    <a:pt x="15121" y="18469"/>
                    <a:pt x="15021" y="18469"/>
                  </a:cubicBezTo>
                  <a:cubicBezTo>
                    <a:pt x="14996" y="18469"/>
                    <a:pt x="14971" y="18467"/>
                    <a:pt x="14947" y="18462"/>
                  </a:cubicBezTo>
                  <a:cubicBezTo>
                    <a:pt x="14850" y="18437"/>
                    <a:pt x="14777" y="18364"/>
                    <a:pt x="14777" y="18280"/>
                  </a:cubicBezTo>
                  <a:lnTo>
                    <a:pt x="14777" y="18267"/>
                  </a:lnTo>
                  <a:cubicBezTo>
                    <a:pt x="14533" y="18110"/>
                    <a:pt x="14278" y="18024"/>
                    <a:pt x="14011" y="18024"/>
                  </a:cubicBezTo>
                  <a:lnTo>
                    <a:pt x="13987" y="18024"/>
                  </a:lnTo>
                  <a:lnTo>
                    <a:pt x="13998" y="18048"/>
                  </a:lnTo>
                  <a:cubicBezTo>
                    <a:pt x="14035" y="18304"/>
                    <a:pt x="14071" y="18572"/>
                    <a:pt x="14108" y="18839"/>
                  </a:cubicBezTo>
                  <a:lnTo>
                    <a:pt x="14144" y="19131"/>
                  </a:lnTo>
                  <a:lnTo>
                    <a:pt x="14157" y="19131"/>
                  </a:lnTo>
                  <a:cubicBezTo>
                    <a:pt x="14184" y="19129"/>
                    <a:pt x="14210" y="19129"/>
                    <a:pt x="14237" y="19129"/>
                  </a:cubicBezTo>
                  <a:cubicBezTo>
                    <a:pt x="14583" y="19129"/>
                    <a:pt x="14912" y="19278"/>
                    <a:pt x="15239" y="19605"/>
                  </a:cubicBezTo>
                  <a:lnTo>
                    <a:pt x="15239" y="19618"/>
                  </a:lnTo>
                  <a:lnTo>
                    <a:pt x="15251" y="19618"/>
                  </a:lnTo>
                  <a:cubicBezTo>
                    <a:pt x="15257" y="19617"/>
                    <a:pt x="15262" y="19617"/>
                    <a:pt x="15267" y="19617"/>
                  </a:cubicBezTo>
                  <a:cubicBezTo>
                    <a:pt x="15356" y="19617"/>
                    <a:pt x="15424" y="19721"/>
                    <a:pt x="15458" y="19824"/>
                  </a:cubicBezTo>
                  <a:cubicBezTo>
                    <a:pt x="15506" y="19982"/>
                    <a:pt x="15470" y="20104"/>
                    <a:pt x="15349" y="20177"/>
                  </a:cubicBezTo>
                  <a:cubicBezTo>
                    <a:pt x="15278" y="20212"/>
                    <a:pt x="15187" y="20239"/>
                    <a:pt x="15102" y="20239"/>
                  </a:cubicBezTo>
                  <a:cubicBezTo>
                    <a:pt x="15040" y="20239"/>
                    <a:pt x="14981" y="20225"/>
                    <a:pt x="14935" y="20189"/>
                  </a:cubicBezTo>
                  <a:cubicBezTo>
                    <a:pt x="14838" y="20116"/>
                    <a:pt x="14789" y="20007"/>
                    <a:pt x="14814" y="19909"/>
                  </a:cubicBezTo>
                  <a:lnTo>
                    <a:pt x="14814" y="19897"/>
                  </a:lnTo>
                  <a:lnTo>
                    <a:pt x="14801" y="19873"/>
                  </a:lnTo>
                  <a:cubicBezTo>
                    <a:pt x="14741" y="19824"/>
                    <a:pt x="14679" y="19775"/>
                    <a:pt x="14606" y="19739"/>
                  </a:cubicBezTo>
                  <a:cubicBezTo>
                    <a:pt x="14497" y="19691"/>
                    <a:pt x="14376" y="19666"/>
                    <a:pt x="14242" y="19666"/>
                  </a:cubicBezTo>
                  <a:lnTo>
                    <a:pt x="14217" y="19666"/>
                  </a:lnTo>
                  <a:lnTo>
                    <a:pt x="14217" y="19691"/>
                  </a:lnTo>
                  <a:cubicBezTo>
                    <a:pt x="14266" y="20067"/>
                    <a:pt x="14327" y="20445"/>
                    <a:pt x="14376" y="20821"/>
                  </a:cubicBezTo>
                  <a:lnTo>
                    <a:pt x="14376" y="20834"/>
                  </a:lnTo>
                  <a:lnTo>
                    <a:pt x="14387" y="20834"/>
                  </a:lnTo>
                  <a:cubicBezTo>
                    <a:pt x="14421" y="20832"/>
                    <a:pt x="14453" y="20831"/>
                    <a:pt x="14486" y="20831"/>
                  </a:cubicBezTo>
                  <a:cubicBezTo>
                    <a:pt x="14905" y="20831"/>
                    <a:pt x="15256" y="20977"/>
                    <a:pt x="15482" y="21259"/>
                  </a:cubicBezTo>
                  <a:lnTo>
                    <a:pt x="15495" y="21259"/>
                  </a:lnTo>
                  <a:cubicBezTo>
                    <a:pt x="15604" y="21259"/>
                    <a:pt x="15701" y="21356"/>
                    <a:pt x="15738" y="21466"/>
                  </a:cubicBezTo>
                  <a:cubicBezTo>
                    <a:pt x="15774" y="21575"/>
                    <a:pt x="15750" y="21697"/>
                    <a:pt x="15665" y="21782"/>
                  </a:cubicBezTo>
                  <a:cubicBezTo>
                    <a:pt x="15614" y="21842"/>
                    <a:pt x="15539" y="21871"/>
                    <a:pt x="15460" y="21871"/>
                  </a:cubicBezTo>
                  <a:cubicBezTo>
                    <a:pt x="15427" y="21871"/>
                    <a:pt x="15393" y="21866"/>
                    <a:pt x="15360" y="21855"/>
                  </a:cubicBezTo>
                  <a:cubicBezTo>
                    <a:pt x="15263" y="21818"/>
                    <a:pt x="15203" y="21721"/>
                    <a:pt x="15203" y="21624"/>
                  </a:cubicBezTo>
                  <a:lnTo>
                    <a:pt x="15203" y="21599"/>
                  </a:lnTo>
                  <a:lnTo>
                    <a:pt x="15190" y="21599"/>
                  </a:lnTo>
                  <a:cubicBezTo>
                    <a:pt x="14923" y="21442"/>
                    <a:pt x="14704" y="21369"/>
                    <a:pt x="14473" y="21369"/>
                  </a:cubicBezTo>
                  <a:lnTo>
                    <a:pt x="14449" y="21369"/>
                  </a:lnTo>
                  <a:lnTo>
                    <a:pt x="14449" y="21393"/>
                  </a:lnTo>
                  <a:cubicBezTo>
                    <a:pt x="14485" y="21672"/>
                    <a:pt x="14533" y="21953"/>
                    <a:pt x="14570" y="22232"/>
                  </a:cubicBezTo>
                  <a:lnTo>
                    <a:pt x="14606" y="22585"/>
                  </a:lnTo>
                  <a:lnTo>
                    <a:pt x="14631" y="22585"/>
                  </a:lnTo>
                  <a:cubicBezTo>
                    <a:pt x="14996" y="22585"/>
                    <a:pt x="15349" y="22718"/>
                    <a:pt x="15616" y="22962"/>
                  </a:cubicBezTo>
                  <a:lnTo>
                    <a:pt x="15641" y="22962"/>
                  </a:lnTo>
                  <a:cubicBezTo>
                    <a:pt x="15661" y="22957"/>
                    <a:pt x="15681" y="22955"/>
                    <a:pt x="15701" y="22955"/>
                  </a:cubicBezTo>
                  <a:cubicBezTo>
                    <a:pt x="15798" y="22955"/>
                    <a:pt x="15881" y="23004"/>
                    <a:pt x="15932" y="23096"/>
                  </a:cubicBezTo>
                  <a:cubicBezTo>
                    <a:pt x="15993" y="23205"/>
                    <a:pt x="15993" y="23351"/>
                    <a:pt x="15908" y="23461"/>
                  </a:cubicBezTo>
                  <a:cubicBezTo>
                    <a:pt x="15841" y="23546"/>
                    <a:pt x="15738" y="23594"/>
                    <a:pt x="15632" y="23594"/>
                  </a:cubicBezTo>
                  <a:cubicBezTo>
                    <a:pt x="15602" y="23594"/>
                    <a:pt x="15573" y="23590"/>
                    <a:pt x="15543" y="23582"/>
                  </a:cubicBezTo>
                  <a:cubicBezTo>
                    <a:pt x="15433" y="23558"/>
                    <a:pt x="15360" y="23461"/>
                    <a:pt x="15385" y="23363"/>
                  </a:cubicBezTo>
                  <a:lnTo>
                    <a:pt x="15385" y="23351"/>
                  </a:lnTo>
                  <a:lnTo>
                    <a:pt x="15373" y="23339"/>
                  </a:lnTo>
                  <a:cubicBezTo>
                    <a:pt x="15166" y="23229"/>
                    <a:pt x="14935" y="23156"/>
                    <a:pt x="14704" y="23144"/>
                  </a:cubicBezTo>
                  <a:lnTo>
                    <a:pt x="14692" y="23144"/>
                  </a:lnTo>
                  <a:lnTo>
                    <a:pt x="14692" y="23169"/>
                  </a:lnTo>
                  <a:cubicBezTo>
                    <a:pt x="14741" y="23558"/>
                    <a:pt x="14789" y="23934"/>
                    <a:pt x="14838" y="24324"/>
                  </a:cubicBezTo>
                  <a:lnTo>
                    <a:pt x="14838" y="24336"/>
                  </a:lnTo>
                  <a:lnTo>
                    <a:pt x="14862" y="24336"/>
                  </a:lnTo>
                  <a:cubicBezTo>
                    <a:pt x="14890" y="24335"/>
                    <a:pt x="14918" y="24334"/>
                    <a:pt x="14945" y="24334"/>
                  </a:cubicBezTo>
                  <a:cubicBezTo>
                    <a:pt x="15300" y="24334"/>
                    <a:pt x="15610" y="24479"/>
                    <a:pt x="15847" y="24750"/>
                  </a:cubicBezTo>
                  <a:lnTo>
                    <a:pt x="15859" y="24761"/>
                  </a:lnTo>
                  <a:lnTo>
                    <a:pt x="15859" y="24750"/>
                  </a:lnTo>
                  <a:cubicBezTo>
                    <a:pt x="15871" y="24748"/>
                    <a:pt x="15882" y="24748"/>
                    <a:pt x="15893" y="24748"/>
                  </a:cubicBezTo>
                  <a:cubicBezTo>
                    <a:pt x="15988" y="24748"/>
                    <a:pt x="16071" y="24796"/>
                    <a:pt x="16114" y="24883"/>
                  </a:cubicBezTo>
                  <a:cubicBezTo>
                    <a:pt x="16163" y="25005"/>
                    <a:pt x="16139" y="25139"/>
                    <a:pt x="16054" y="25224"/>
                  </a:cubicBezTo>
                  <a:cubicBezTo>
                    <a:pt x="15992" y="25285"/>
                    <a:pt x="15901" y="25318"/>
                    <a:pt x="15812" y="25318"/>
                  </a:cubicBezTo>
                  <a:cubicBezTo>
                    <a:pt x="15760" y="25318"/>
                    <a:pt x="15709" y="25307"/>
                    <a:pt x="15665" y="25285"/>
                  </a:cubicBezTo>
                  <a:cubicBezTo>
                    <a:pt x="15579" y="25248"/>
                    <a:pt x="15543" y="25163"/>
                    <a:pt x="15555" y="25066"/>
                  </a:cubicBezTo>
                  <a:lnTo>
                    <a:pt x="15555" y="25053"/>
                  </a:lnTo>
                  <a:lnTo>
                    <a:pt x="15543" y="25042"/>
                  </a:lnTo>
                  <a:cubicBezTo>
                    <a:pt x="15360" y="24944"/>
                    <a:pt x="15154" y="24883"/>
                    <a:pt x="14947" y="24883"/>
                  </a:cubicBezTo>
                  <a:lnTo>
                    <a:pt x="14911" y="24883"/>
                  </a:lnTo>
                  <a:lnTo>
                    <a:pt x="14923" y="24907"/>
                  </a:lnTo>
                  <a:cubicBezTo>
                    <a:pt x="14971" y="25285"/>
                    <a:pt x="15020" y="25650"/>
                    <a:pt x="15057" y="26026"/>
                  </a:cubicBezTo>
                  <a:lnTo>
                    <a:pt x="15068" y="26039"/>
                  </a:lnTo>
                  <a:lnTo>
                    <a:pt x="15081" y="26039"/>
                  </a:lnTo>
                  <a:cubicBezTo>
                    <a:pt x="15129" y="26035"/>
                    <a:pt x="15176" y="26033"/>
                    <a:pt x="15221" y="26033"/>
                  </a:cubicBezTo>
                  <a:cubicBezTo>
                    <a:pt x="15596" y="26033"/>
                    <a:pt x="15904" y="26167"/>
                    <a:pt x="16066" y="26415"/>
                  </a:cubicBezTo>
                  <a:lnTo>
                    <a:pt x="16078" y="26415"/>
                  </a:lnTo>
                  <a:cubicBezTo>
                    <a:pt x="16236" y="26464"/>
                    <a:pt x="16346" y="26550"/>
                    <a:pt x="16382" y="26659"/>
                  </a:cubicBezTo>
                  <a:cubicBezTo>
                    <a:pt x="16419" y="26769"/>
                    <a:pt x="16370" y="26902"/>
                    <a:pt x="16273" y="26975"/>
                  </a:cubicBezTo>
                  <a:cubicBezTo>
                    <a:pt x="16196" y="27035"/>
                    <a:pt x="16096" y="27064"/>
                    <a:pt x="16005" y="27064"/>
                  </a:cubicBezTo>
                  <a:cubicBezTo>
                    <a:pt x="15966" y="27064"/>
                    <a:pt x="15929" y="27059"/>
                    <a:pt x="15895" y="27048"/>
                  </a:cubicBezTo>
                  <a:cubicBezTo>
                    <a:pt x="15798" y="27023"/>
                    <a:pt x="15798" y="26926"/>
                    <a:pt x="15798" y="26829"/>
                  </a:cubicBezTo>
                  <a:lnTo>
                    <a:pt x="15798" y="26780"/>
                  </a:lnTo>
                  <a:lnTo>
                    <a:pt x="15798" y="26769"/>
                  </a:lnTo>
                  <a:lnTo>
                    <a:pt x="15786" y="26769"/>
                  </a:lnTo>
                  <a:cubicBezTo>
                    <a:pt x="15631" y="26657"/>
                    <a:pt x="15435" y="26597"/>
                    <a:pt x="15216" y="26597"/>
                  </a:cubicBezTo>
                  <a:cubicBezTo>
                    <a:pt x="15196" y="26597"/>
                    <a:pt x="15175" y="26597"/>
                    <a:pt x="15154" y="26598"/>
                  </a:cubicBezTo>
                  <a:lnTo>
                    <a:pt x="15141" y="26598"/>
                  </a:lnTo>
                  <a:lnTo>
                    <a:pt x="15154" y="26769"/>
                  </a:lnTo>
                  <a:lnTo>
                    <a:pt x="15154" y="26793"/>
                  </a:lnTo>
                  <a:lnTo>
                    <a:pt x="15141" y="26793"/>
                  </a:lnTo>
                  <a:lnTo>
                    <a:pt x="15166" y="26926"/>
                  </a:lnTo>
                  <a:cubicBezTo>
                    <a:pt x="15227" y="27231"/>
                    <a:pt x="15287" y="27534"/>
                    <a:pt x="15349" y="27850"/>
                  </a:cubicBezTo>
                  <a:lnTo>
                    <a:pt x="15446" y="28350"/>
                  </a:lnTo>
                  <a:cubicBezTo>
                    <a:pt x="15458" y="28386"/>
                    <a:pt x="15458" y="28423"/>
                    <a:pt x="15458" y="28447"/>
                  </a:cubicBezTo>
                  <a:cubicBezTo>
                    <a:pt x="15495" y="28629"/>
                    <a:pt x="15506" y="28739"/>
                    <a:pt x="15738" y="28739"/>
                  </a:cubicBezTo>
                  <a:cubicBezTo>
                    <a:pt x="15750" y="28750"/>
                    <a:pt x="15762" y="28750"/>
                    <a:pt x="15774" y="28750"/>
                  </a:cubicBezTo>
                  <a:cubicBezTo>
                    <a:pt x="16017" y="28750"/>
                    <a:pt x="16285" y="28702"/>
                    <a:pt x="16552" y="28666"/>
                  </a:cubicBezTo>
                  <a:cubicBezTo>
                    <a:pt x="16674" y="28641"/>
                    <a:pt x="16808" y="28617"/>
                    <a:pt x="16930" y="28604"/>
                  </a:cubicBezTo>
                  <a:lnTo>
                    <a:pt x="17282" y="28568"/>
                  </a:lnTo>
                  <a:cubicBezTo>
                    <a:pt x="17562" y="28531"/>
                    <a:pt x="17830" y="28495"/>
                    <a:pt x="18109" y="28459"/>
                  </a:cubicBezTo>
                  <a:cubicBezTo>
                    <a:pt x="20384" y="28204"/>
                    <a:pt x="22706" y="27923"/>
                    <a:pt x="24944" y="27668"/>
                  </a:cubicBezTo>
                  <a:cubicBezTo>
                    <a:pt x="28167" y="27291"/>
                    <a:pt x="31499" y="26890"/>
                    <a:pt x="34783" y="26513"/>
                  </a:cubicBezTo>
                  <a:lnTo>
                    <a:pt x="34807" y="26513"/>
                  </a:lnTo>
                  <a:lnTo>
                    <a:pt x="34794" y="26501"/>
                  </a:lnTo>
                  <a:cubicBezTo>
                    <a:pt x="34637" y="25747"/>
                    <a:pt x="34454" y="24980"/>
                    <a:pt x="34296" y="24239"/>
                  </a:cubicBezTo>
                  <a:cubicBezTo>
                    <a:pt x="34175" y="23716"/>
                    <a:pt x="34053" y="23180"/>
                    <a:pt x="33931" y="22658"/>
                  </a:cubicBezTo>
                  <a:cubicBezTo>
                    <a:pt x="33578" y="21053"/>
                    <a:pt x="33275" y="19386"/>
                    <a:pt x="32983" y="17793"/>
                  </a:cubicBezTo>
                  <a:cubicBezTo>
                    <a:pt x="32861" y="17124"/>
                    <a:pt x="32740" y="16431"/>
                    <a:pt x="32605" y="15750"/>
                  </a:cubicBezTo>
                  <a:cubicBezTo>
                    <a:pt x="32375" y="14497"/>
                    <a:pt x="32131" y="13232"/>
                    <a:pt x="31913" y="11992"/>
                  </a:cubicBezTo>
                  <a:cubicBezTo>
                    <a:pt x="31730" y="10970"/>
                    <a:pt x="31535" y="9913"/>
                    <a:pt x="31340" y="8879"/>
                  </a:cubicBezTo>
                  <a:cubicBezTo>
                    <a:pt x="31329" y="8867"/>
                    <a:pt x="31340" y="8867"/>
                    <a:pt x="31340" y="8867"/>
                  </a:cubicBezTo>
                  <a:lnTo>
                    <a:pt x="31340" y="8854"/>
                  </a:lnTo>
                  <a:cubicBezTo>
                    <a:pt x="30721" y="6349"/>
                    <a:pt x="30076" y="3662"/>
                    <a:pt x="29602" y="901"/>
                  </a:cubicBezTo>
                  <a:lnTo>
                    <a:pt x="29602" y="889"/>
                  </a:lnTo>
                  <a:lnTo>
                    <a:pt x="29589" y="840"/>
                  </a:lnTo>
                  <a:cubicBezTo>
                    <a:pt x="29553" y="584"/>
                    <a:pt x="29505" y="354"/>
                    <a:pt x="29480" y="135"/>
                  </a:cubicBezTo>
                  <a:lnTo>
                    <a:pt x="29468" y="122"/>
                  </a:lnTo>
                  <a:close/>
                  <a:moveTo>
                    <a:pt x="28824" y="28629"/>
                  </a:moveTo>
                  <a:lnTo>
                    <a:pt x="28714" y="28641"/>
                  </a:lnTo>
                  <a:cubicBezTo>
                    <a:pt x="28665" y="28641"/>
                    <a:pt x="28616" y="28653"/>
                    <a:pt x="28568" y="28653"/>
                  </a:cubicBezTo>
                  <a:lnTo>
                    <a:pt x="28543" y="28666"/>
                  </a:lnTo>
                  <a:lnTo>
                    <a:pt x="28543" y="28677"/>
                  </a:lnTo>
                  <a:cubicBezTo>
                    <a:pt x="28556" y="28702"/>
                    <a:pt x="28556" y="28714"/>
                    <a:pt x="28556" y="28726"/>
                  </a:cubicBezTo>
                  <a:lnTo>
                    <a:pt x="28568" y="28750"/>
                  </a:lnTo>
                  <a:lnTo>
                    <a:pt x="28835" y="28714"/>
                  </a:lnTo>
                  <a:lnTo>
                    <a:pt x="28824" y="28690"/>
                  </a:lnTo>
                  <a:lnTo>
                    <a:pt x="28824" y="28677"/>
                  </a:lnTo>
                  <a:lnTo>
                    <a:pt x="28824" y="28653"/>
                  </a:lnTo>
                  <a:lnTo>
                    <a:pt x="28824" y="28629"/>
                  </a:lnTo>
                  <a:close/>
                  <a:moveTo>
                    <a:pt x="28178" y="28739"/>
                  </a:moveTo>
                  <a:lnTo>
                    <a:pt x="28178" y="28750"/>
                  </a:lnTo>
                  <a:cubicBezTo>
                    <a:pt x="28130" y="28763"/>
                    <a:pt x="28070" y="28763"/>
                    <a:pt x="28021" y="28775"/>
                  </a:cubicBezTo>
                  <a:lnTo>
                    <a:pt x="27899" y="28787"/>
                  </a:lnTo>
                  <a:lnTo>
                    <a:pt x="27887" y="28775"/>
                  </a:lnTo>
                  <a:lnTo>
                    <a:pt x="28178" y="28739"/>
                  </a:lnTo>
                  <a:close/>
                  <a:moveTo>
                    <a:pt x="27765" y="28787"/>
                  </a:moveTo>
                  <a:lnTo>
                    <a:pt x="27778" y="28799"/>
                  </a:lnTo>
                  <a:lnTo>
                    <a:pt x="27680" y="28812"/>
                  </a:lnTo>
                  <a:cubicBezTo>
                    <a:pt x="27680" y="28812"/>
                    <a:pt x="27680" y="28799"/>
                    <a:pt x="27668" y="28799"/>
                  </a:cubicBezTo>
                  <a:lnTo>
                    <a:pt x="27765" y="28787"/>
                  </a:lnTo>
                  <a:close/>
                  <a:moveTo>
                    <a:pt x="28495" y="28666"/>
                  </a:moveTo>
                  <a:lnTo>
                    <a:pt x="28240" y="28690"/>
                  </a:lnTo>
                  <a:lnTo>
                    <a:pt x="28203" y="28702"/>
                  </a:lnTo>
                  <a:cubicBezTo>
                    <a:pt x="28094" y="28714"/>
                    <a:pt x="27972" y="28726"/>
                    <a:pt x="27862" y="28739"/>
                  </a:cubicBezTo>
                  <a:lnTo>
                    <a:pt x="27838" y="28739"/>
                  </a:lnTo>
                  <a:lnTo>
                    <a:pt x="27875" y="28823"/>
                  </a:lnTo>
                  <a:lnTo>
                    <a:pt x="28021" y="28812"/>
                  </a:lnTo>
                  <a:cubicBezTo>
                    <a:pt x="28081" y="28799"/>
                    <a:pt x="28142" y="28799"/>
                    <a:pt x="28215" y="28787"/>
                  </a:cubicBezTo>
                  <a:lnTo>
                    <a:pt x="28227" y="28787"/>
                  </a:lnTo>
                  <a:lnTo>
                    <a:pt x="28215" y="28750"/>
                  </a:lnTo>
                  <a:lnTo>
                    <a:pt x="28215" y="28726"/>
                  </a:lnTo>
                  <a:lnTo>
                    <a:pt x="28240" y="28702"/>
                  </a:lnTo>
                  <a:lnTo>
                    <a:pt x="28264" y="28726"/>
                  </a:lnTo>
                  <a:lnTo>
                    <a:pt x="28264" y="28739"/>
                  </a:lnTo>
                  <a:cubicBezTo>
                    <a:pt x="28264" y="28750"/>
                    <a:pt x="28276" y="28750"/>
                    <a:pt x="28276" y="28763"/>
                  </a:cubicBezTo>
                  <a:lnTo>
                    <a:pt x="28276" y="28775"/>
                  </a:lnTo>
                  <a:lnTo>
                    <a:pt x="28300" y="28775"/>
                  </a:lnTo>
                  <a:cubicBezTo>
                    <a:pt x="28324" y="28775"/>
                    <a:pt x="28361" y="28775"/>
                    <a:pt x="28397" y="28763"/>
                  </a:cubicBezTo>
                  <a:lnTo>
                    <a:pt x="28507" y="28750"/>
                  </a:lnTo>
                  <a:lnTo>
                    <a:pt x="28507" y="28726"/>
                  </a:lnTo>
                  <a:cubicBezTo>
                    <a:pt x="28507" y="28714"/>
                    <a:pt x="28495" y="28702"/>
                    <a:pt x="28495" y="28690"/>
                  </a:cubicBezTo>
                  <a:lnTo>
                    <a:pt x="28495" y="28666"/>
                  </a:lnTo>
                  <a:close/>
                  <a:moveTo>
                    <a:pt x="27546" y="28812"/>
                  </a:moveTo>
                  <a:cubicBezTo>
                    <a:pt x="27546" y="28812"/>
                    <a:pt x="27546" y="28823"/>
                    <a:pt x="27559" y="28823"/>
                  </a:cubicBezTo>
                  <a:lnTo>
                    <a:pt x="27388" y="28848"/>
                  </a:lnTo>
                  <a:lnTo>
                    <a:pt x="27388" y="28836"/>
                  </a:lnTo>
                  <a:lnTo>
                    <a:pt x="27546" y="28812"/>
                  </a:lnTo>
                  <a:close/>
                  <a:moveTo>
                    <a:pt x="27802" y="28750"/>
                  </a:moveTo>
                  <a:lnTo>
                    <a:pt x="27619" y="28775"/>
                  </a:lnTo>
                  <a:lnTo>
                    <a:pt x="27632" y="28787"/>
                  </a:lnTo>
                  <a:cubicBezTo>
                    <a:pt x="27632" y="28799"/>
                    <a:pt x="27643" y="28812"/>
                    <a:pt x="27643" y="28836"/>
                  </a:cubicBezTo>
                  <a:lnTo>
                    <a:pt x="27656" y="28848"/>
                  </a:lnTo>
                  <a:lnTo>
                    <a:pt x="27814" y="28836"/>
                  </a:lnTo>
                  <a:lnTo>
                    <a:pt x="27802" y="28775"/>
                  </a:lnTo>
                  <a:lnTo>
                    <a:pt x="27802" y="28763"/>
                  </a:lnTo>
                  <a:lnTo>
                    <a:pt x="27802" y="28750"/>
                  </a:lnTo>
                  <a:close/>
                  <a:moveTo>
                    <a:pt x="27267" y="28848"/>
                  </a:moveTo>
                  <a:lnTo>
                    <a:pt x="27267" y="28860"/>
                  </a:lnTo>
                  <a:lnTo>
                    <a:pt x="27206" y="28872"/>
                  </a:lnTo>
                  <a:lnTo>
                    <a:pt x="27206" y="28848"/>
                  </a:lnTo>
                  <a:close/>
                  <a:moveTo>
                    <a:pt x="27595" y="28775"/>
                  </a:moveTo>
                  <a:lnTo>
                    <a:pt x="27340" y="28799"/>
                  </a:lnTo>
                  <a:lnTo>
                    <a:pt x="27352" y="28823"/>
                  </a:lnTo>
                  <a:lnTo>
                    <a:pt x="27352" y="28872"/>
                  </a:lnTo>
                  <a:lnTo>
                    <a:pt x="27364" y="28885"/>
                  </a:lnTo>
                  <a:lnTo>
                    <a:pt x="27607" y="28860"/>
                  </a:lnTo>
                  <a:lnTo>
                    <a:pt x="27595" y="28823"/>
                  </a:lnTo>
                  <a:cubicBezTo>
                    <a:pt x="27595" y="28823"/>
                    <a:pt x="27583" y="28823"/>
                    <a:pt x="27583" y="28812"/>
                  </a:cubicBezTo>
                  <a:lnTo>
                    <a:pt x="27583" y="28799"/>
                  </a:lnTo>
                  <a:lnTo>
                    <a:pt x="27595" y="28775"/>
                  </a:lnTo>
                  <a:close/>
                  <a:moveTo>
                    <a:pt x="27084" y="28860"/>
                  </a:moveTo>
                  <a:lnTo>
                    <a:pt x="27084" y="28885"/>
                  </a:lnTo>
                  <a:lnTo>
                    <a:pt x="27024" y="28885"/>
                  </a:lnTo>
                  <a:cubicBezTo>
                    <a:pt x="26987" y="28896"/>
                    <a:pt x="26962" y="28896"/>
                    <a:pt x="26926" y="28896"/>
                  </a:cubicBezTo>
                  <a:lnTo>
                    <a:pt x="26926" y="28885"/>
                  </a:lnTo>
                  <a:lnTo>
                    <a:pt x="27084" y="28860"/>
                  </a:lnTo>
                  <a:close/>
                  <a:moveTo>
                    <a:pt x="34612" y="26659"/>
                  </a:moveTo>
                  <a:cubicBezTo>
                    <a:pt x="34624" y="26696"/>
                    <a:pt x="34624" y="26732"/>
                    <a:pt x="34637" y="26769"/>
                  </a:cubicBezTo>
                  <a:lnTo>
                    <a:pt x="34637" y="26793"/>
                  </a:lnTo>
                  <a:cubicBezTo>
                    <a:pt x="34637" y="26805"/>
                    <a:pt x="34637" y="26817"/>
                    <a:pt x="34648" y="26817"/>
                  </a:cubicBezTo>
                  <a:cubicBezTo>
                    <a:pt x="34637" y="26817"/>
                    <a:pt x="34624" y="26817"/>
                    <a:pt x="34624" y="26805"/>
                  </a:cubicBezTo>
                  <a:cubicBezTo>
                    <a:pt x="34600" y="26805"/>
                    <a:pt x="34575" y="26817"/>
                    <a:pt x="34564" y="26829"/>
                  </a:cubicBezTo>
                  <a:cubicBezTo>
                    <a:pt x="33566" y="26853"/>
                    <a:pt x="32557" y="26963"/>
                    <a:pt x="31584" y="27072"/>
                  </a:cubicBezTo>
                  <a:cubicBezTo>
                    <a:pt x="31365" y="27096"/>
                    <a:pt x="31159" y="27121"/>
                    <a:pt x="30951" y="27145"/>
                  </a:cubicBezTo>
                  <a:cubicBezTo>
                    <a:pt x="30575" y="27194"/>
                    <a:pt x="30210" y="27231"/>
                    <a:pt x="29832" y="27267"/>
                  </a:cubicBezTo>
                  <a:cubicBezTo>
                    <a:pt x="28957" y="27364"/>
                    <a:pt x="28057" y="27461"/>
                    <a:pt x="27157" y="27571"/>
                  </a:cubicBezTo>
                  <a:cubicBezTo>
                    <a:pt x="27157" y="27559"/>
                    <a:pt x="27145" y="27559"/>
                    <a:pt x="27133" y="27559"/>
                  </a:cubicBezTo>
                  <a:cubicBezTo>
                    <a:pt x="26124" y="27632"/>
                    <a:pt x="25114" y="27753"/>
                    <a:pt x="24044" y="27936"/>
                  </a:cubicBezTo>
                  <a:cubicBezTo>
                    <a:pt x="23375" y="28045"/>
                    <a:pt x="22670" y="28106"/>
                    <a:pt x="22000" y="28155"/>
                  </a:cubicBezTo>
                  <a:cubicBezTo>
                    <a:pt x="21648" y="28191"/>
                    <a:pt x="21295" y="28215"/>
                    <a:pt x="20943" y="28264"/>
                  </a:cubicBezTo>
                  <a:cubicBezTo>
                    <a:pt x="20930" y="28252"/>
                    <a:pt x="20919" y="28252"/>
                    <a:pt x="20906" y="28252"/>
                  </a:cubicBezTo>
                  <a:cubicBezTo>
                    <a:pt x="19800" y="28423"/>
                    <a:pt x="18668" y="28556"/>
                    <a:pt x="17574" y="28677"/>
                  </a:cubicBezTo>
                  <a:cubicBezTo>
                    <a:pt x="16954" y="28763"/>
                    <a:pt x="16309" y="28836"/>
                    <a:pt x="15689" y="28909"/>
                  </a:cubicBezTo>
                  <a:cubicBezTo>
                    <a:pt x="15689" y="28896"/>
                    <a:pt x="15689" y="28885"/>
                    <a:pt x="15677" y="28872"/>
                  </a:cubicBezTo>
                  <a:cubicBezTo>
                    <a:pt x="15677" y="28872"/>
                    <a:pt x="15665" y="28860"/>
                    <a:pt x="15665" y="28848"/>
                  </a:cubicBezTo>
                  <a:cubicBezTo>
                    <a:pt x="17124" y="28677"/>
                    <a:pt x="18571" y="28507"/>
                    <a:pt x="20030" y="28337"/>
                  </a:cubicBezTo>
                  <a:cubicBezTo>
                    <a:pt x="23473" y="27936"/>
                    <a:pt x="27035" y="27534"/>
                    <a:pt x="30538" y="27121"/>
                  </a:cubicBezTo>
                  <a:cubicBezTo>
                    <a:pt x="31207" y="27048"/>
                    <a:pt x="31876" y="26963"/>
                    <a:pt x="32521" y="26890"/>
                  </a:cubicBezTo>
                  <a:cubicBezTo>
                    <a:pt x="33213" y="26817"/>
                    <a:pt x="33919" y="26732"/>
                    <a:pt x="34612" y="26659"/>
                  </a:cubicBezTo>
                  <a:close/>
                  <a:moveTo>
                    <a:pt x="27303" y="28799"/>
                  </a:moveTo>
                  <a:lnTo>
                    <a:pt x="27170" y="28823"/>
                  </a:lnTo>
                  <a:lnTo>
                    <a:pt x="27170" y="28836"/>
                  </a:lnTo>
                  <a:cubicBezTo>
                    <a:pt x="27170" y="28860"/>
                    <a:pt x="27170" y="28872"/>
                    <a:pt x="27181" y="28896"/>
                  </a:cubicBezTo>
                  <a:lnTo>
                    <a:pt x="27194" y="28909"/>
                  </a:lnTo>
                  <a:lnTo>
                    <a:pt x="27316" y="28896"/>
                  </a:lnTo>
                  <a:lnTo>
                    <a:pt x="27303" y="28860"/>
                  </a:lnTo>
                  <a:lnTo>
                    <a:pt x="27303" y="28823"/>
                  </a:lnTo>
                  <a:lnTo>
                    <a:pt x="27303" y="28799"/>
                  </a:lnTo>
                  <a:close/>
                  <a:moveTo>
                    <a:pt x="26805" y="28896"/>
                  </a:moveTo>
                  <a:lnTo>
                    <a:pt x="26805" y="28909"/>
                  </a:lnTo>
                  <a:lnTo>
                    <a:pt x="26743" y="28921"/>
                  </a:lnTo>
                  <a:cubicBezTo>
                    <a:pt x="26743" y="28909"/>
                    <a:pt x="26743" y="28909"/>
                    <a:pt x="26732" y="28896"/>
                  </a:cubicBezTo>
                  <a:close/>
                  <a:moveTo>
                    <a:pt x="26610" y="28921"/>
                  </a:moveTo>
                  <a:lnTo>
                    <a:pt x="26610" y="28933"/>
                  </a:lnTo>
                  <a:lnTo>
                    <a:pt x="26573" y="28933"/>
                  </a:lnTo>
                  <a:lnTo>
                    <a:pt x="26573" y="28921"/>
                  </a:lnTo>
                  <a:close/>
                  <a:moveTo>
                    <a:pt x="27121" y="28823"/>
                  </a:moveTo>
                  <a:lnTo>
                    <a:pt x="26878" y="28848"/>
                  </a:lnTo>
                  <a:lnTo>
                    <a:pt x="26878" y="28872"/>
                  </a:lnTo>
                  <a:cubicBezTo>
                    <a:pt x="26889" y="28896"/>
                    <a:pt x="26902" y="28909"/>
                    <a:pt x="26902" y="28921"/>
                  </a:cubicBezTo>
                  <a:lnTo>
                    <a:pt x="26914" y="28933"/>
                  </a:lnTo>
                  <a:lnTo>
                    <a:pt x="26926" y="28933"/>
                  </a:lnTo>
                  <a:cubicBezTo>
                    <a:pt x="26951" y="28933"/>
                    <a:pt x="26987" y="28933"/>
                    <a:pt x="27024" y="28921"/>
                  </a:cubicBezTo>
                  <a:lnTo>
                    <a:pt x="27133" y="28909"/>
                  </a:lnTo>
                  <a:lnTo>
                    <a:pt x="27133" y="28885"/>
                  </a:lnTo>
                  <a:cubicBezTo>
                    <a:pt x="27121" y="28872"/>
                    <a:pt x="27121" y="28860"/>
                    <a:pt x="27121" y="28848"/>
                  </a:cubicBezTo>
                  <a:lnTo>
                    <a:pt x="27121" y="28823"/>
                  </a:lnTo>
                  <a:close/>
                  <a:moveTo>
                    <a:pt x="34637" y="26610"/>
                  </a:moveTo>
                  <a:lnTo>
                    <a:pt x="34624" y="26623"/>
                  </a:lnTo>
                  <a:cubicBezTo>
                    <a:pt x="33919" y="26696"/>
                    <a:pt x="33213" y="26780"/>
                    <a:pt x="32521" y="26853"/>
                  </a:cubicBezTo>
                  <a:cubicBezTo>
                    <a:pt x="31876" y="26926"/>
                    <a:pt x="31195" y="27012"/>
                    <a:pt x="30538" y="27085"/>
                  </a:cubicBezTo>
                  <a:cubicBezTo>
                    <a:pt x="27035" y="27498"/>
                    <a:pt x="23473" y="27912"/>
                    <a:pt x="20030" y="28301"/>
                  </a:cubicBezTo>
                  <a:cubicBezTo>
                    <a:pt x="18571" y="28471"/>
                    <a:pt x="17112" y="28641"/>
                    <a:pt x="15641" y="28812"/>
                  </a:cubicBezTo>
                  <a:lnTo>
                    <a:pt x="15628" y="28812"/>
                  </a:lnTo>
                  <a:lnTo>
                    <a:pt x="15628" y="28836"/>
                  </a:lnTo>
                  <a:cubicBezTo>
                    <a:pt x="15628" y="28848"/>
                    <a:pt x="15641" y="28872"/>
                    <a:pt x="15652" y="28896"/>
                  </a:cubicBezTo>
                  <a:lnTo>
                    <a:pt x="15652" y="28909"/>
                  </a:lnTo>
                  <a:lnTo>
                    <a:pt x="15652" y="28921"/>
                  </a:lnTo>
                  <a:lnTo>
                    <a:pt x="15652" y="28958"/>
                  </a:lnTo>
                  <a:lnTo>
                    <a:pt x="15677" y="28945"/>
                  </a:lnTo>
                  <a:cubicBezTo>
                    <a:pt x="16309" y="28872"/>
                    <a:pt x="16954" y="28787"/>
                    <a:pt x="17574" y="28714"/>
                  </a:cubicBezTo>
                  <a:cubicBezTo>
                    <a:pt x="18668" y="28593"/>
                    <a:pt x="19800" y="28459"/>
                    <a:pt x="20906" y="28288"/>
                  </a:cubicBezTo>
                  <a:lnTo>
                    <a:pt x="20930" y="28288"/>
                  </a:lnTo>
                  <a:cubicBezTo>
                    <a:pt x="21295" y="28252"/>
                    <a:pt x="21648" y="28228"/>
                    <a:pt x="22000" y="28191"/>
                  </a:cubicBezTo>
                  <a:cubicBezTo>
                    <a:pt x="22682" y="28142"/>
                    <a:pt x="23375" y="28082"/>
                    <a:pt x="24056" y="27960"/>
                  </a:cubicBezTo>
                  <a:cubicBezTo>
                    <a:pt x="25126" y="27790"/>
                    <a:pt x="26124" y="27668"/>
                    <a:pt x="27133" y="27596"/>
                  </a:cubicBezTo>
                  <a:lnTo>
                    <a:pt x="27145" y="27596"/>
                  </a:lnTo>
                  <a:lnTo>
                    <a:pt x="27157" y="27607"/>
                  </a:lnTo>
                  <a:cubicBezTo>
                    <a:pt x="28057" y="27498"/>
                    <a:pt x="28957" y="27401"/>
                    <a:pt x="29845" y="27304"/>
                  </a:cubicBezTo>
                  <a:cubicBezTo>
                    <a:pt x="30210" y="27267"/>
                    <a:pt x="30586" y="27218"/>
                    <a:pt x="30951" y="27182"/>
                  </a:cubicBezTo>
                  <a:cubicBezTo>
                    <a:pt x="31159" y="27158"/>
                    <a:pt x="31377" y="27133"/>
                    <a:pt x="31584" y="27109"/>
                  </a:cubicBezTo>
                  <a:cubicBezTo>
                    <a:pt x="32569" y="26999"/>
                    <a:pt x="33578" y="26890"/>
                    <a:pt x="34564" y="26866"/>
                  </a:cubicBezTo>
                  <a:lnTo>
                    <a:pt x="34575" y="26866"/>
                  </a:lnTo>
                  <a:lnTo>
                    <a:pt x="34588" y="26853"/>
                  </a:lnTo>
                  <a:cubicBezTo>
                    <a:pt x="34600" y="26842"/>
                    <a:pt x="34600" y="26842"/>
                    <a:pt x="34612" y="26842"/>
                  </a:cubicBezTo>
                  <a:cubicBezTo>
                    <a:pt x="34624" y="26842"/>
                    <a:pt x="34637" y="26853"/>
                    <a:pt x="34637" y="26866"/>
                  </a:cubicBezTo>
                  <a:lnTo>
                    <a:pt x="34637" y="26890"/>
                  </a:lnTo>
                  <a:lnTo>
                    <a:pt x="34648" y="26890"/>
                  </a:lnTo>
                  <a:lnTo>
                    <a:pt x="34661" y="26878"/>
                  </a:lnTo>
                  <a:lnTo>
                    <a:pt x="34673" y="26878"/>
                  </a:lnTo>
                  <a:lnTo>
                    <a:pt x="34685" y="26866"/>
                  </a:lnTo>
                  <a:cubicBezTo>
                    <a:pt x="34685" y="26842"/>
                    <a:pt x="34673" y="26805"/>
                    <a:pt x="34673" y="26780"/>
                  </a:cubicBezTo>
                  <a:cubicBezTo>
                    <a:pt x="34673" y="26780"/>
                    <a:pt x="34673" y="26769"/>
                    <a:pt x="34661" y="26756"/>
                  </a:cubicBezTo>
                  <a:cubicBezTo>
                    <a:pt x="34661" y="26720"/>
                    <a:pt x="34648" y="26671"/>
                    <a:pt x="34648" y="26634"/>
                  </a:cubicBezTo>
                  <a:lnTo>
                    <a:pt x="34637" y="26610"/>
                  </a:lnTo>
                  <a:close/>
                  <a:moveTo>
                    <a:pt x="26829" y="28860"/>
                  </a:moveTo>
                  <a:lnTo>
                    <a:pt x="26670" y="28872"/>
                  </a:lnTo>
                  <a:lnTo>
                    <a:pt x="26695" y="28896"/>
                  </a:lnTo>
                  <a:cubicBezTo>
                    <a:pt x="26695" y="28909"/>
                    <a:pt x="26707" y="28933"/>
                    <a:pt x="26719" y="28945"/>
                  </a:cubicBezTo>
                  <a:lnTo>
                    <a:pt x="26719" y="28958"/>
                  </a:lnTo>
                  <a:lnTo>
                    <a:pt x="26853" y="28945"/>
                  </a:lnTo>
                  <a:lnTo>
                    <a:pt x="26829" y="28860"/>
                  </a:lnTo>
                  <a:close/>
                  <a:moveTo>
                    <a:pt x="26452" y="28933"/>
                  </a:moveTo>
                  <a:lnTo>
                    <a:pt x="26452" y="28945"/>
                  </a:lnTo>
                  <a:lnTo>
                    <a:pt x="26270" y="28969"/>
                  </a:lnTo>
                  <a:cubicBezTo>
                    <a:pt x="26270" y="28969"/>
                    <a:pt x="26270" y="28958"/>
                    <a:pt x="26257" y="28958"/>
                  </a:cubicBezTo>
                  <a:cubicBezTo>
                    <a:pt x="26294" y="28945"/>
                    <a:pt x="26330" y="28945"/>
                    <a:pt x="26367" y="28945"/>
                  </a:cubicBezTo>
                  <a:lnTo>
                    <a:pt x="26452" y="28933"/>
                  </a:lnTo>
                  <a:close/>
                  <a:moveTo>
                    <a:pt x="26634" y="28872"/>
                  </a:moveTo>
                  <a:lnTo>
                    <a:pt x="26525" y="28885"/>
                  </a:lnTo>
                  <a:lnTo>
                    <a:pt x="26525" y="28909"/>
                  </a:lnTo>
                  <a:cubicBezTo>
                    <a:pt x="26537" y="28933"/>
                    <a:pt x="26537" y="28945"/>
                    <a:pt x="26549" y="28958"/>
                  </a:cubicBezTo>
                  <a:lnTo>
                    <a:pt x="26562" y="28969"/>
                  </a:lnTo>
                  <a:lnTo>
                    <a:pt x="26670" y="28958"/>
                  </a:lnTo>
                  <a:lnTo>
                    <a:pt x="26646" y="28933"/>
                  </a:lnTo>
                  <a:cubicBezTo>
                    <a:pt x="26646" y="28921"/>
                    <a:pt x="26646" y="28909"/>
                    <a:pt x="26634" y="28909"/>
                  </a:cubicBezTo>
                  <a:lnTo>
                    <a:pt x="26634" y="28896"/>
                  </a:lnTo>
                  <a:lnTo>
                    <a:pt x="26634" y="28872"/>
                  </a:lnTo>
                  <a:close/>
                  <a:moveTo>
                    <a:pt x="14814" y="28921"/>
                  </a:moveTo>
                  <a:lnTo>
                    <a:pt x="14814" y="28921"/>
                  </a:lnTo>
                  <a:cubicBezTo>
                    <a:pt x="14728" y="28958"/>
                    <a:pt x="14533" y="28982"/>
                    <a:pt x="14436" y="28994"/>
                  </a:cubicBezTo>
                  <a:lnTo>
                    <a:pt x="14376" y="28994"/>
                  </a:lnTo>
                  <a:cubicBezTo>
                    <a:pt x="14523" y="28969"/>
                    <a:pt x="14668" y="28945"/>
                    <a:pt x="14814" y="28921"/>
                  </a:cubicBezTo>
                  <a:close/>
                  <a:moveTo>
                    <a:pt x="26135" y="28969"/>
                  </a:moveTo>
                  <a:lnTo>
                    <a:pt x="26148" y="28982"/>
                  </a:lnTo>
                  <a:lnTo>
                    <a:pt x="26075" y="28994"/>
                  </a:lnTo>
                  <a:cubicBezTo>
                    <a:pt x="26075" y="28982"/>
                    <a:pt x="26075" y="28982"/>
                    <a:pt x="26062" y="28969"/>
                  </a:cubicBezTo>
                  <a:close/>
                  <a:moveTo>
                    <a:pt x="26476" y="28896"/>
                  </a:moveTo>
                  <a:lnTo>
                    <a:pt x="26367" y="28909"/>
                  </a:lnTo>
                  <a:cubicBezTo>
                    <a:pt x="26318" y="28909"/>
                    <a:pt x="26281" y="28921"/>
                    <a:pt x="26233" y="28921"/>
                  </a:cubicBezTo>
                  <a:lnTo>
                    <a:pt x="26208" y="28921"/>
                  </a:lnTo>
                  <a:lnTo>
                    <a:pt x="26221" y="28945"/>
                  </a:lnTo>
                  <a:cubicBezTo>
                    <a:pt x="26233" y="28958"/>
                    <a:pt x="26233" y="28982"/>
                    <a:pt x="26233" y="28994"/>
                  </a:cubicBezTo>
                  <a:lnTo>
                    <a:pt x="26245" y="29006"/>
                  </a:lnTo>
                  <a:lnTo>
                    <a:pt x="26500" y="28982"/>
                  </a:lnTo>
                  <a:lnTo>
                    <a:pt x="26489" y="28958"/>
                  </a:lnTo>
                  <a:cubicBezTo>
                    <a:pt x="26489" y="28945"/>
                    <a:pt x="26489" y="28933"/>
                    <a:pt x="26476" y="28909"/>
                  </a:cubicBezTo>
                  <a:lnTo>
                    <a:pt x="26476" y="28896"/>
                  </a:lnTo>
                  <a:close/>
                  <a:moveTo>
                    <a:pt x="25929" y="28982"/>
                  </a:moveTo>
                  <a:cubicBezTo>
                    <a:pt x="25929" y="28994"/>
                    <a:pt x="25941" y="28994"/>
                    <a:pt x="25941" y="29006"/>
                  </a:cubicBezTo>
                  <a:lnTo>
                    <a:pt x="25783" y="29018"/>
                  </a:lnTo>
                  <a:lnTo>
                    <a:pt x="25783" y="29006"/>
                  </a:lnTo>
                  <a:lnTo>
                    <a:pt x="25929" y="28982"/>
                  </a:lnTo>
                  <a:close/>
                  <a:moveTo>
                    <a:pt x="26160" y="28933"/>
                  </a:moveTo>
                  <a:lnTo>
                    <a:pt x="26002" y="28945"/>
                  </a:lnTo>
                  <a:lnTo>
                    <a:pt x="26026" y="28969"/>
                  </a:lnTo>
                  <a:cubicBezTo>
                    <a:pt x="26038" y="28982"/>
                    <a:pt x="26038" y="28994"/>
                    <a:pt x="26051" y="29006"/>
                  </a:cubicBezTo>
                  <a:lnTo>
                    <a:pt x="26051" y="29031"/>
                  </a:lnTo>
                  <a:lnTo>
                    <a:pt x="26197" y="29018"/>
                  </a:lnTo>
                  <a:lnTo>
                    <a:pt x="26184" y="28994"/>
                  </a:lnTo>
                  <a:cubicBezTo>
                    <a:pt x="26184" y="28969"/>
                    <a:pt x="26172" y="28958"/>
                    <a:pt x="26172" y="28945"/>
                  </a:cubicBezTo>
                  <a:lnTo>
                    <a:pt x="26160" y="28933"/>
                  </a:lnTo>
                  <a:close/>
                  <a:moveTo>
                    <a:pt x="25662" y="29018"/>
                  </a:moveTo>
                  <a:lnTo>
                    <a:pt x="25662" y="29031"/>
                  </a:lnTo>
                  <a:lnTo>
                    <a:pt x="25576" y="29042"/>
                  </a:lnTo>
                  <a:cubicBezTo>
                    <a:pt x="25564" y="29042"/>
                    <a:pt x="25564" y="29031"/>
                    <a:pt x="25564" y="29018"/>
                  </a:cubicBezTo>
                  <a:close/>
                  <a:moveTo>
                    <a:pt x="25953" y="28945"/>
                  </a:moveTo>
                  <a:lnTo>
                    <a:pt x="25735" y="28969"/>
                  </a:lnTo>
                  <a:lnTo>
                    <a:pt x="25746" y="29006"/>
                  </a:lnTo>
                  <a:cubicBezTo>
                    <a:pt x="25746" y="29018"/>
                    <a:pt x="25759" y="29031"/>
                    <a:pt x="25759" y="29042"/>
                  </a:cubicBezTo>
                  <a:lnTo>
                    <a:pt x="25759" y="29055"/>
                  </a:lnTo>
                  <a:lnTo>
                    <a:pt x="26002" y="29031"/>
                  </a:lnTo>
                  <a:lnTo>
                    <a:pt x="25989" y="29006"/>
                  </a:lnTo>
                  <a:cubicBezTo>
                    <a:pt x="25989" y="28994"/>
                    <a:pt x="25978" y="28982"/>
                    <a:pt x="25965" y="28969"/>
                  </a:cubicBezTo>
                  <a:cubicBezTo>
                    <a:pt x="25965" y="28969"/>
                    <a:pt x="25953" y="28969"/>
                    <a:pt x="25953" y="28958"/>
                  </a:cubicBezTo>
                  <a:lnTo>
                    <a:pt x="25953" y="28945"/>
                  </a:lnTo>
                  <a:close/>
                  <a:moveTo>
                    <a:pt x="29492" y="38"/>
                  </a:moveTo>
                  <a:cubicBezTo>
                    <a:pt x="29505" y="38"/>
                    <a:pt x="29516" y="38"/>
                    <a:pt x="29529" y="49"/>
                  </a:cubicBezTo>
                  <a:cubicBezTo>
                    <a:pt x="29529" y="49"/>
                    <a:pt x="29541" y="62"/>
                    <a:pt x="29541" y="86"/>
                  </a:cubicBezTo>
                  <a:cubicBezTo>
                    <a:pt x="29565" y="232"/>
                    <a:pt x="29589" y="402"/>
                    <a:pt x="29614" y="584"/>
                  </a:cubicBezTo>
                  <a:lnTo>
                    <a:pt x="29614" y="609"/>
                  </a:lnTo>
                  <a:lnTo>
                    <a:pt x="29638" y="597"/>
                  </a:lnTo>
                  <a:cubicBezTo>
                    <a:pt x="29847" y="503"/>
                    <a:pt x="30028" y="456"/>
                    <a:pt x="30181" y="456"/>
                  </a:cubicBezTo>
                  <a:cubicBezTo>
                    <a:pt x="30383" y="456"/>
                    <a:pt x="30533" y="539"/>
                    <a:pt x="30623" y="706"/>
                  </a:cubicBezTo>
                  <a:cubicBezTo>
                    <a:pt x="30721" y="876"/>
                    <a:pt x="30757" y="1095"/>
                    <a:pt x="30794" y="1290"/>
                  </a:cubicBezTo>
                  <a:cubicBezTo>
                    <a:pt x="30818" y="1363"/>
                    <a:pt x="30830" y="1436"/>
                    <a:pt x="30842" y="1509"/>
                  </a:cubicBezTo>
                  <a:cubicBezTo>
                    <a:pt x="30915" y="1838"/>
                    <a:pt x="30988" y="2178"/>
                    <a:pt x="31061" y="2519"/>
                  </a:cubicBezTo>
                  <a:lnTo>
                    <a:pt x="31170" y="2992"/>
                  </a:lnTo>
                  <a:cubicBezTo>
                    <a:pt x="31195" y="3102"/>
                    <a:pt x="31219" y="3200"/>
                    <a:pt x="31243" y="3309"/>
                  </a:cubicBezTo>
                  <a:lnTo>
                    <a:pt x="31243" y="3321"/>
                  </a:lnTo>
                  <a:lnTo>
                    <a:pt x="31256" y="3321"/>
                  </a:lnTo>
                  <a:cubicBezTo>
                    <a:pt x="32216" y="3467"/>
                    <a:pt x="33140" y="3613"/>
                    <a:pt x="34053" y="3905"/>
                  </a:cubicBezTo>
                  <a:lnTo>
                    <a:pt x="34077" y="3905"/>
                  </a:lnTo>
                  <a:cubicBezTo>
                    <a:pt x="34077" y="3899"/>
                    <a:pt x="34080" y="3895"/>
                    <a:pt x="34085" y="3895"/>
                  </a:cubicBezTo>
                  <a:cubicBezTo>
                    <a:pt x="34089" y="3895"/>
                    <a:pt x="34095" y="3899"/>
                    <a:pt x="34102" y="3905"/>
                  </a:cubicBezTo>
                  <a:cubicBezTo>
                    <a:pt x="34113" y="3905"/>
                    <a:pt x="34113" y="3917"/>
                    <a:pt x="34113" y="3917"/>
                  </a:cubicBezTo>
                  <a:cubicBezTo>
                    <a:pt x="34077" y="4343"/>
                    <a:pt x="34029" y="4792"/>
                    <a:pt x="33967" y="5327"/>
                  </a:cubicBezTo>
                  <a:lnTo>
                    <a:pt x="33967" y="5352"/>
                  </a:lnTo>
                  <a:lnTo>
                    <a:pt x="33980" y="5352"/>
                  </a:lnTo>
                  <a:cubicBezTo>
                    <a:pt x="34248" y="5437"/>
                    <a:pt x="34539" y="5486"/>
                    <a:pt x="34807" y="5522"/>
                  </a:cubicBezTo>
                  <a:cubicBezTo>
                    <a:pt x="35075" y="5571"/>
                    <a:pt x="35354" y="5608"/>
                    <a:pt x="35610" y="5692"/>
                  </a:cubicBezTo>
                  <a:cubicBezTo>
                    <a:pt x="35634" y="5692"/>
                    <a:pt x="35634" y="5717"/>
                    <a:pt x="35634" y="5717"/>
                  </a:cubicBezTo>
                  <a:lnTo>
                    <a:pt x="35634" y="5729"/>
                  </a:lnTo>
                  <a:lnTo>
                    <a:pt x="35646" y="5741"/>
                  </a:lnTo>
                  <a:cubicBezTo>
                    <a:pt x="35646" y="5741"/>
                    <a:pt x="35670" y="5754"/>
                    <a:pt x="35658" y="5778"/>
                  </a:cubicBezTo>
                  <a:cubicBezTo>
                    <a:pt x="35415" y="6933"/>
                    <a:pt x="35050" y="8089"/>
                    <a:pt x="34710" y="9207"/>
                  </a:cubicBezTo>
                  <a:lnTo>
                    <a:pt x="33421" y="13342"/>
                  </a:lnTo>
                  <a:lnTo>
                    <a:pt x="33421" y="13354"/>
                  </a:lnTo>
                  <a:cubicBezTo>
                    <a:pt x="33505" y="13767"/>
                    <a:pt x="33602" y="14194"/>
                    <a:pt x="33688" y="14619"/>
                  </a:cubicBezTo>
                  <a:cubicBezTo>
                    <a:pt x="33737" y="14838"/>
                    <a:pt x="33785" y="15069"/>
                    <a:pt x="33846" y="15300"/>
                  </a:cubicBezTo>
                  <a:cubicBezTo>
                    <a:pt x="33846" y="15312"/>
                    <a:pt x="33846" y="15312"/>
                    <a:pt x="33834" y="15312"/>
                  </a:cubicBezTo>
                  <a:lnTo>
                    <a:pt x="33834" y="15324"/>
                  </a:lnTo>
                  <a:cubicBezTo>
                    <a:pt x="34138" y="16808"/>
                    <a:pt x="34393" y="18134"/>
                    <a:pt x="34612" y="19374"/>
                  </a:cubicBezTo>
                  <a:lnTo>
                    <a:pt x="34612" y="19399"/>
                  </a:lnTo>
                  <a:lnTo>
                    <a:pt x="34600" y="19410"/>
                  </a:lnTo>
                  <a:cubicBezTo>
                    <a:pt x="35002" y="21490"/>
                    <a:pt x="35378" y="23594"/>
                    <a:pt x="35743" y="25637"/>
                  </a:cubicBezTo>
                  <a:lnTo>
                    <a:pt x="35792" y="25917"/>
                  </a:lnTo>
                  <a:cubicBezTo>
                    <a:pt x="35877" y="26160"/>
                    <a:pt x="35950" y="26452"/>
                    <a:pt x="35937" y="26744"/>
                  </a:cubicBezTo>
                  <a:cubicBezTo>
                    <a:pt x="35937" y="26853"/>
                    <a:pt x="35926" y="26975"/>
                    <a:pt x="35913" y="27085"/>
                  </a:cubicBezTo>
                  <a:lnTo>
                    <a:pt x="35913" y="27096"/>
                  </a:lnTo>
                  <a:cubicBezTo>
                    <a:pt x="35853" y="27717"/>
                    <a:pt x="34953" y="27912"/>
                    <a:pt x="34685" y="27960"/>
                  </a:cubicBezTo>
                  <a:cubicBezTo>
                    <a:pt x="34564" y="27972"/>
                    <a:pt x="34454" y="27996"/>
                    <a:pt x="34332" y="28021"/>
                  </a:cubicBezTo>
                  <a:lnTo>
                    <a:pt x="34223" y="28033"/>
                  </a:lnTo>
                  <a:lnTo>
                    <a:pt x="34211" y="28033"/>
                  </a:lnTo>
                  <a:cubicBezTo>
                    <a:pt x="34211" y="28045"/>
                    <a:pt x="34199" y="28045"/>
                    <a:pt x="34186" y="28045"/>
                  </a:cubicBezTo>
                  <a:lnTo>
                    <a:pt x="34186" y="28033"/>
                  </a:lnTo>
                  <a:cubicBezTo>
                    <a:pt x="33335" y="28179"/>
                    <a:pt x="32472" y="28301"/>
                    <a:pt x="31596" y="28423"/>
                  </a:cubicBezTo>
                  <a:cubicBezTo>
                    <a:pt x="31511" y="28434"/>
                    <a:pt x="31413" y="28447"/>
                    <a:pt x="31329" y="28459"/>
                  </a:cubicBezTo>
                  <a:cubicBezTo>
                    <a:pt x="31256" y="28459"/>
                    <a:pt x="31195" y="28471"/>
                    <a:pt x="31122" y="28483"/>
                  </a:cubicBezTo>
                  <a:cubicBezTo>
                    <a:pt x="31116" y="28489"/>
                    <a:pt x="31110" y="28492"/>
                    <a:pt x="31105" y="28492"/>
                  </a:cubicBezTo>
                  <a:cubicBezTo>
                    <a:pt x="31100" y="28492"/>
                    <a:pt x="31097" y="28489"/>
                    <a:pt x="31097" y="28483"/>
                  </a:cubicBezTo>
                  <a:lnTo>
                    <a:pt x="31086" y="28483"/>
                  </a:lnTo>
                  <a:cubicBezTo>
                    <a:pt x="29967" y="28641"/>
                    <a:pt x="28811" y="28787"/>
                    <a:pt x="27656" y="28909"/>
                  </a:cubicBezTo>
                  <a:lnTo>
                    <a:pt x="27656" y="28921"/>
                  </a:lnTo>
                  <a:lnTo>
                    <a:pt x="27643" y="28921"/>
                  </a:lnTo>
                  <a:cubicBezTo>
                    <a:pt x="27218" y="28969"/>
                    <a:pt x="26780" y="29018"/>
                    <a:pt x="26306" y="29067"/>
                  </a:cubicBezTo>
                  <a:lnTo>
                    <a:pt x="25710" y="29067"/>
                  </a:lnTo>
                  <a:lnTo>
                    <a:pt x="25710" y="29042"/>
                  </a:lnTo>
                  <a:cubicBezTo>
                    <a:pt x="25698" y="29031"/>
                    <a:pt x="25698" y="29018"/>
                    <a:pt x="25686" y="28994"/>
                  </a:cubicBezTo>
                  <a:lnTo>
                    <a:pt x="25686" y="28969"/>
                  </a:lnTo>
                  <a:lnTo>
                    <a:pt x="25516" y="28994"/>
                  </a:lnTo>
                  <a:lnTo>
                    <a:pt x="25527" y="29018"/>
                  </a:lnTo>
                  <a:cubicBezTo>
                    <a:pt x="25527" y="29031"/>
                    <a:pt x="25540" y="29055"/>
                    <a:pt x="25540" y="29067"/>
                  </a:cubicBezTo>
                  <a:lnTo>
                    <a:pt x="25491" y="29067"/>
                  </a:lnTo>
                  <a:cubicBezTo>
                    <a:pt x="25479" y="29055"/>
                    <a:pt x="25479" y="29031"/>
                    <a:pt x="25467" y="29018"/>
                  </a:cubicBezTo>
                  <a:lnTo>
                    <a:pt x="25467" y="28994"/>
                  </a:lnTo>
                  <a:lnTo>
                    <a:pt x="25260" y="29018"/>
                  </a:lnTo>
                  <a:lnTo>
                    <a:pt x="25272" y="29042"/>
                  </a:lnTo>
                  <a:cubicBezTo>
                    <a:pt x="25272" y="29042"/>
                    <a:pt x="25284" y="29055"/>
                    <a:pt x="25284" y="29067"/>
                  </a:cubicBezTo>
                  <a:lnTo>
                    <a:pt x="25224" y="29067"/>
                  </a:lnTo>
                  <a:lnTo>
                    <a:pt x="25224" y="29055"/>
                  </a:lnTo>
                  <a:cubicBezTo>
                    <a:pt x="25224" y="29055"/>
                    <a:pt x="25211" y="29042"/>
                    <a:pt x="25211" y="29031"/>
                  </a:cubicBezTo>
                  <a:lnTo>
                    <a:pt x="25211" y="29018"/>
                  </a:lnTo>
                  <a:lnTo>
                    <a:pt x="25199" y="29018"/>
                  </a:lnTo>
                  <a:cubicBezTo>
                    <a:pt x="25102" y="29031"/>
                    <a:pt x="24992" y="29042"/>
                    <a:pt x="24895" y="29055"/>
                  </a:cubicBezTo>
                  <a:lnTo>
                    <a:pt x="24725" y="29067"/>
                  </a:lnTo>
                  <a:lnTo>
                    <a:pt x="24056" y="29067"/>
                  </a:lnTo>
                  <a:cubicBezTo>
                    <a:pt x="26354" y="28848"/>
                    <a:pt x="28300" y="28641"/>
                    <a:pt x="30149" y="28398"/>
                  </a:cubicBezTo>
                  <a:cubicBezTo>
                    <a:pt x="30805" y="28301"/>
                    <a:pt x="31329" y="28240"/>
                    <a:pt x="31815" y="28167"/>
                  </a:cubicBezTo>
                  <a:cubicBezTo>
                    <a:pt x="31827" y="28155"/>
                    <a:pt x="31827" y="28155"/>
                    <a:pt x="31840" y="28155"/>
                  </a:cubicBezTo>
                  <a:lnTo>
                    <a:pt x="31851" y="28155"/>
                  </a:lnTo>
                  <a:cubicBezTo>
                    <a:pt x="32545" y="28058"/>
                    <a:pt x="33153" y="27972"/>
                    <a:pt x="33712" y="27875"/>
                  </a:cubicBezTo>
                  <a:cubicBezTo>
                    <a:pt x="33785" y="27863"/>
                    <a:pt x="33870" y="27850"/>
                    <a:pt x="33943" y="27839"/>
                  </a:cubicBezTo>
                  <a:cubicBezTo>
                    <a:pt x="34442" y="27753"/>
                    <a:pt x="34953" y="27680"/>
                    <a:pt x="35378" y="27461"/>
                  </a:cubicBezTo>
                  <a:cubicBezTo>
                    <a:pt x="35840" y="27231"/>
                    <a:pt x="35962" y="26769"/>
                    <a:pt x="35756" y="26051"/>
                  </a:cubicBezTo>
                  <a:lnTo>
                    <a:pt x="35756" y="26039"/>
                  </a:lnTo>
                  <a:cubicBezTo>
                    <a:pt x="35743" y="26039"/>
                    <a:pt x="35743" y="26026"/>
                    <a:pt x="35743" y="26015"/>
                  </a:cubicBezTo>
                  <a:lnTo>
                    <a:pt x="35731" y="25942"/>
                  </a:lnTo>
                  <a:lnTo>
                    <a:pt x="35719" y="25929"/>
                  </a:lnTo>
                  <a:cubicBezTo>
                    <a:pt x="35573" y="25078"/>
                    <a:pt x="35415" y="24226"/>
                    <a:pt x="35256" y="23388"/>
                  </a:cubicBezTo>
                  <a:cubicBezTo>
                    <a:pt x="35013" y="22026"/>
                    <a:pt x="34746" y="20602"/>
                    <a:pt x="34515" y="19204"/>
                  </a:cubicBezTo>
                  <a:cubicBezTo>
                    <a:pt x="34235" y="17975"/>
                    <a:pt x="33992" y="16675"/>
                    <a:pt x="33785" y="15348"/>
                  </a:cubicBezTo>
                  <a:lnTo>
                    <a:pt x="33785" y="15337"/>
                  </a:lnTo>
                  <a:cubicBezTo>
                    <a:pt x="33773" y="15337"/>
                    <a:pt x="33773" y="15324"/>
                    <a:pt x="33773" y="15324"/>
                  </a:cubicBezTo>
                  <a:cubicBezTo>
                    <a:pt x="33627" y="14643"/>
                    <a:pt x="33481" y="13962"/>
                    <a:pt x="33359" y="13378"/>
                  </a:cubicBezTo>
                  <a:lnTo>
                    <a:pt x="33348" y="13378"/>
                  </a:lnTo>
                  <a:cubicBezTo>
                    <a:pt x="33348" y="13367"/>
                    <a:pt x="33335" y="13354"/>
                    <a:pt x="33348" y="13342"/>
                  </a:cubicBezTo>
                  <a:cubicBezTo>
                    <a:pt x="33226" y="12795"/>
                    <a:pt x="33104" y="12248"/>
                    <a:pt x="32983" y="11688"/>
                  </a:cubicBezTo>
                  <a:lnTo>
                    <a:pt x="32983" y="11676"/>
                  </a:lnTo>
                  <a:cubicBezTo>
                    <a:pt x="32837" y="11019"/>
                    <a:pt x="32715" y="10484"/>
                    <a:pt x="32605" y="9997"/>
                  </a:cubicBezTo>
                  <a:lnTo>
                    <a:pt x="32569" y="9840"/>
                  </a:lnTo>
                  <a:cubicBezTo>
                    <a:pt x="32326" y="8770"/>
                    <a:pt x="32070" y="7675"/>
                    <a:pt x="31876" y="6580"/>
                  </a:cubicBezTo>
                  <a:lnTo>
                    <a:pt x="31876" y="6568"/>
                  </a:lnTo>
                  <a:cubicBezTo>
                    <a:pt x="31864" y="6568"/>
                    <a:pt x="31864" y="6556"/>
                    <a:pt x="31864" y="6556"/>
                  </a:cubicBezTo>
                  <a:lnTo>
                    <a:pt x="31572" y="5170"/>
                  </a:lnTo>
                  <a:cubicBezTo>
                    <a:pt x="31450" y="4586"/>
                    <a:pt x="31316" y="3978"/>
                    <a:pt x="31183" y="3370"/>
                  </a:cubicBezTo>
                  <a:cubicBezTo>
                    <a:pt x="31183" y="3357"/>
                    <a:pt x="31170" y="3357"/>
                    <a:pt x="31183" y="3346"/>
                  </a:cubicBezTo>
                  <a:lnTo>
                    <a:pt x="31159" y="3260"/>
                  </a:lnTo>
                  <a:lnTo>
                    <a:pt x="30794" y="1582"/>
                  </a:lnTo>
                  <a:cubicBezTo>
                    <a:pt x="30769" y="1509"/>
                    <a:pt x="30757" y="1436"/>
                    <a:pt x="30745" y="1351"/>
                  </a:cubicBezTo>
                  <a:cubicBezTo>
                    <a:pt x="30708" y="1181"/>
                    <a:pt x="30684" y="1011"/>
                    <a:pt x="30623" y="852"/>
                  </a:cubicBezTo>
                  <a:cubicBezTo>
                    <a:pt x="30562" y="706"/>
                    <a:pt x="30477" y="609"/>
                    <a:pt x="30368" y="560"/>
                  </a:cubicBezTo>
                  <a:cubicBezTo>
                    <a:pt x="30303" y="532"/>
                    <a:pt x="30235" y="520"/>
                    <a:pt x="30165" y="520"/>
                  </a:cubicBezTo>
                  <a:cubicBezTo>
                    <a:pt x="29994" y="520"/>
                    <a:pt x="29810" y="589"/>
                    <a:pt x="29638" y="657"/>
                  </a:cubicBezTo>
                  <a:lnTo>
                    <a:pt x="29626" y="657"/>
                  </a:lnTo>
                  <a:lnTo>
                    <a:pt x="29626" y="670"/>
                  </a:lnTo>
                  <a:lnTo>
                    <a:pt x="29626" y="743"/>
                  </a:lnTo>
                  <a:lnTo>
                    <a:pt x="29638" y="803"/>
                  </a:lnTo>
                  <a:lnTo>
                    <a:pt x="29662" y="792"/>
                  </a:lnTo>
                  <a:cubicBezTo>
                    <a:pt x="29711" y="792"/>
                    <a:pt x="29759" y="779"/>
                    <a:pt x="29796" y="767"/>
                  </a:cubicBezTo>
                  <a:cubicBezTo>
                    <a:pt x="29808" y="767"/>
                    <a:pt x="29821" y="767"/>
                    <a:pt x="29832" y="779"/>
                  </a:cubicBezTo>
                  <a:lnTo>
                    <a:pt x="29832" y="803"/>
                  </a:lnTo>
                  <a:cubicBezTo>
                    <a:pt x="29881" y="1436"/>
                    <a:pt x="30003" y="2081"/>
                    <a:pt x="30113" y="2689"/>
                  </a:cubicBezTo>
                  <a:cubicBezTo>
                    <a:pt x="30210" y="3224"/>
                    <a:pt x="30307" y="3771"/>
                    <a:pt x="30368" y="4318"/>
                  </a:cubicBezTo>
                  <a:cubicBezTo>
                    <a:pt x="30502" y="4938"/>
                    <a:pt x="30648" y="5571"/>
                    <a:pt x="30794" y="6191"/>
                  </a:cubicBezTo>
                  <a:cubicBezTo>
                    <a:pt x="31000" y="7091"/>
                    <a:pt x="31207" y="8016"/>
                    <a:pt x="31402" y="8927"/>
                  </a:cubicBezTo>
                  <a:cubicBezTo>
                    <a:pt x="31413" y="8940"/>
                    <a:pt x="31413" y="8951"/>
                    <a:pt x="31402" y="8951"/>
                  </a:cubicBezTo>
                  <a:lnTo>
                    <a:pt x="31402" y="8964"/>
                  </a:lnTo>
                  <a:cubicBezTo>
                    <a:pt x="31705" y="10508"/>
                    <a:pt x="31924" y="11688"/>
                    <a:pt x="32131" y="12795"/>
                  </a:cubicBezTo>
                  <a:cubicBezTo>
                    <a:pt x="32216" y="13245"/>
                    <a:pt x="32302" y="13694"/>
                    <a:pt x="32386" y="14132"/>
                  </a:cubicBezTo>
                  <a:cubicBezTo>
                    <a:pt x="32715" y="15932"/>
                    <a:pt x="33067" y="17781"/>
                    <a:pt x="33396" y="19605"/>
                  </a:cubicBezTo>
                  <a:cubicBezTo>
                    <a:pt x="33737" y="21526"/>
                    <a:pt x="34175" y="23448"/>
                    <a:pt x="34600" y="25321"/>
                  </a:cubicBezTo>
                  <a:cubicBezTo>
                    <a:pt x="34685" y="25723"/>
                    <a:pt x="34770" y="26124"/>
                    <a:pt x="34867" y="26525"/>
                  </a:cubicBezTo>
                  <a:cubicBezTo>
                    <a:pt x="34867" y="26537"/>
                    <a:pt x="34856" y="26550"/>
                    <a:pt x="34843" y="26550"/>
                  </a:cubicBezTo>
                  <a:lnTo>
                    <a:pt x="34843" y="26561"/>
                  </a:lnTo>
                  <a:cubicBezTo>
                    <a:pt x="34843" y="26574"/>
                    <a:pt x="34831" y="26598"/>
                    <a:pt x="34807" y="26598"/>
                  </a:cubicBezTo>
                  <a:lnTo>
                    <a:pt x="34685" y="26610"/>
                  </a:lnTo>
                  <a:lnTo>
                    <a:pt x="34697" y="26634"/>
                  </a:lnTo>
                  <a:cubicBezTo>
                    <a:pt x="34710" y="26683"/>
                    <a:pt x="34721" y="26744"/>
                    <a:pt x="34734" y="26805"/>
                  </a:cubicBezTo>
                  <a:cubicBezTo>
                    <a:pt x="34734" y="26853"/>
                    <a:pt x="34746" y="26890"/>
                    <a:pt x="34721" y="26926"/>
                  </a:cubicBezTo>
                  <a:cubicBezTo>
                    <a:pt x="34710" y="26939"/>
                    <a:pt x="34697" y="26939"/>
                    <a:pt x="34685" y="26939"/>
                  </a:cubicBezTo>
                  <a:lnTo>
                    <a:pt x="34673" y="26939"/>
                  </a:lnTo>
                  <a:cubicBezTo>
                    <a:pt x="34637" y="26963"/>
                    <a:pt x="34600" y="26975"/>
                    <a:pt x="34575" y="26975"/>
                  </a:cubicBezTo>
                  <a:lnTo>
                    <a:pt x="34551" y="26975"/>
                  </a:lnTo>
                  <a:lnTo>
                    <a:pt x="34539" y="26963"/>
                  </a:lnTo>
                  <a:lnTo>
                    <a:pt x="34527" y="26975"/>
                  </a:lnTo>
                  <a:cubicBezTo>
                    <a:pt x="34502" y="26987"/>
                    <a:pt x="34466" y="27012"/>
                    <a:pt x="34429" y="27012"/>
                  </a:cubicBezTo>
                  <a:lnTo>
                    <a:pt x="34405" y="27023"/>
                  </a:lnTo>
                  <a:lnTo>
                    <a:pt x="34405" y="27036"/>
                  </a:lnTo>
                  <a:cubicBezTo>
                    <a:pt x="34418" y="27048"/>
                    <a:pt x="34418" y="27060"/>
                    <a:pt x="34405" y="27085"/>
                  </a:cubicBezTo>
                  <a:cubicBezTo>
                    <a:pt x="34418" y="27085"/>
                    <a:pt x="34405" y="27096"/>
                    <a:pt x="34405" y="27096"/>
                  </a:cubicBezTo>
                  <a:lnTo>
                    <a:pt x="34405" y="27109"/>
                  </a:lnTo>
                  <a:lnTo>
                    <a:pt x="34369" y="27109"/>
                  </a:lnTo>
                  <a:cubicBezTo>
                    <a:pt x="33250" y="27315"/>
                    <a:pt x="32094" y="27498"/>
                    <a:pt x="30830" y="27668"/>
                  </a:cubicBezTo>
                  <a:cubicBezTo>
                    <a:pt x="28981" y="27923"/>
                    <a:pt x="27108" y="28118"/>
                    <a:pt x="25297" y="28325"/>
                  </a:cubicBezTo>
                  <a:cubicBezTo>
                    <a:pt x="23265" y="28544"/>
                    <a:pt x="21162" y="28775"/>
                    <a:pt x="19094" y="29067"/>
                  </a:cubicBezTo>
                  <a:lnTo>
                    <a:pt x="18717" y="29067"/>
                  </a:lnTo>
                  <a:cubicBezTo>
                    <a:pt x="19557" y="28933"/>
                    <a:pt x="20456" y="28812"/>
                    <a:pt x="21538" y="28677"/>
                  </a:cubicBezTo>
                  <a:cubicBezTo>
                    <a:pt x="22852" y="28520"/>
                    <a:pt x="24190" y="28374"/>
                    <a:pt x="25479" y="28240"/>
                  </a:cubicBezTo>
                  <a:cubicBezTo>
                    <a:pt x="28349" y="27923"/>
                    <a:pt x="31329" y="27607"/>
                    <a:pt x="34211" y="27085"/>
                  </a:cubicBezTo>
                  <a:lnTo>
                    <a:pt x="34211" y="27048"/>
                  </a:lnTo>
                  <a:lnTo>
                    <a:pt x="34126" y="27048"/>
                  </a:lnTo>
                  <a:cubicBezTo>
                    <a:pt x="34065" y="27048"/>
                    <a:pt x="34016" y="27060"/>
                    <a:pt x="33980" y="27060"/>
                  </a:cubicBezTo>
                  <a:cubicBezTo>
                    <a:pt x="33566" y="27109"/>
                    <a:pt x="33165" y="27145"/>
                    <a:pt x="32751" y="27194"/>
                  </a:cubicBezTo>
                  <a:cubicBezTo>
                    <a:pt x="31900" y="27291"/>
                    <a:pt x="31037" y="27388"/>
                    <a:pt x="30186" y="27486"/>
                  </a:cubicBezTo>
                  <a:cubicBezTo>
                    <a:pt x="29492" y="27571"/>
                    <a:pt x="28787" y="27656"/>
                    <a:pt x="28106" y="27741"/>
                  </a:cubicBezTo>
                  <a:cubicBezTo>
                    <a:pt x="27097" y="27863"/>
                    <a:pt x="26062" y="27985"/>
                    <a:pt x="25041" y="28106"/>
                  </a:cubicBezTo>
                  <a:cubicBezTo>
                    <a:pt x="25029" y="28106"/>
                    <a:pt x="25029" y="28106"/>
                    <a:pt x="25029" y="28094"/>
                  </a:cubicBezTo>
                  <a:lnTo>
                    <a:pt x="25005" y="28094"/>
                  </a:lnTo>
                  <a:cubicBezTo>
                    <a:pt x="23922" y="28264"/>
                    <a:pt x="22816" y="28398"/>
                    <a:pt x="21733" y="28520"/>
                  </a:cubicBezTo>
                  <a:cubicBezTo>
                    <a:pt x="20420" y="28666"/>
                    <a:pt x="19057" y="28823"/>
                    <a:pt x="17720" y="29067"/>
                  </a:cubicBezTo>
                  <a:lnTo>
                    <a:pt x="17379" y="29067"/>
                  </a:lnTo>
                  <a:cubicBezTo>
                    <a:pt x="17805" y="28982"/>
                    <a:pt x="18230" y="28909"/>
                    <a:pt x="18741" y="28836"/>
                  </a:cubicBezTo>
                  <a:cubicBezTo>
                    <a:pt x="18863" y="28812"/>
                    <a:pt x="18997" y="28799"/>
                    <a:pt x="19119" y="28775"/>
                  </a:cubicBezTo>
                  <a:cubicBezTo>
                    <a:pt x="19641" y="28690"/>
                    <a:pt x="20189" y="28604"/>
                    <a:pt x="20724" y="28568"/>
                  </a:cubicBezTo>
                  <a:cubicBezTo>
                    <a:pt x="21624" y="28495"/>
                    <a:pt x="22524" y="28374"/>
                    <a:pt x="23400" y="28252"/>
                  </a:cubicBezTo>
                  <a:cubicBezTo>
                    <a:pt x="23959" y="28179"/>
                    <a:pt x="24543" y="28094"/>
                    <a:pt x="25114" y="28033"/>
                  </a:cubicBezTo>
                  <a:lnTo>
                    <a:pt x="25138" y="28033"/>
                  </a:lnTo>
                  <a:cubicBezTo>
                    <a:pt x="26281" y="27887"/>
                    <a:pt x="27437" y="27753"/>
                    <a:pt x="28568" y="27620"/>
                  </a:cubicBezTo>
                  <a:cubicBezTo>
                    <a:pt x="28969" y="27571"/>
                    <a:pt x="29370" y="27534"/>
                    <a:pt x="29784" y="27486"/>
                  </a:cubicBezTo>
                  <a:cubicBezTo>
                    <a:pt x="30575" y="27388"/>
                    <a:pt x="31377" y="27291"/>
                    <a:pt x="32167" y="27206"/>
                  </a:cubicBezTo>
                  <a:cubicBezTo>
                    <a:pt x="32557" y="27158"/>
                    <a:pt x="32946" y="27121"/>
                    <a:pt x="33335" y="27072"/>
                  </a:cubicBezTo>
                  <a:cubicBezTo>
                    <a:pt x="33530" y="27060"/>
                    <a:pt x="33724" y="27036"/>
                    <a:pt x="33919" y="27012"/>
                  </a:cubicBezTo>
                  <a:cubicBezTo>
                    <a:pt x="33956" y="27012"/>
                    <a:pt x="34004" y="27012"/>
                    <a:pt x="34053" y="26999"/>
                  </a:cubicBezTo>
                  <a:cubicBezTo>
                    <a:pt x="34138" y="26999"/>
                    <a:pt x="34235" y="26999"/>
                    <a:pt x="34332" y="26987"/>
                  </a:cubicBezTo>
                  <a:lnTo>
                    <a:pt x="34345" y="26975"/>
                  </a:lnTo>
                  <a:lnTo>
                    <a:pt x="34345" y="26963"/>
                  </a:lnTo>
                  <a:lnTo>
                    <a:pt x="34381" y="26939"/>
                  </a:lnTo>
                  <a:lnTo>
                    <a:pt x="34332" y="26939"/>
                  </a:lnTo>
                  <a:cubicBezTo>
                    <a:pt x="33359" y="26975"/>
                    <a:pt x="32362" y="27085"/>
                    <a:pt x="31402" y="27182"/>
                  </a:cubicBezTo>
                  <a:cubicBezTo>
                    <a:pt x="31256" y="27206"/>
                    <a:pt x="31097" y="27218"/>
                    <a:pt x="30951" y="27242"/>
                  </a:cubicBezTo>
                  <a:cubicBezTo>
                    <a:pt x="30513" y="27279"/>
                    <a:pt x="30088" y="27328"/>
                    <a:pt x="29651" y="27377"/>
                  </a:cubicBezTo>
                  <a:cubicBezTo>
                    <a:pt x="28811" y="27474"/>
                    <a:pt x="27948" y="27571"/>
                    <a:pt x="27097" y="27656"/>
                  </a:cubicBezTo>
                  <a:lnTo>
                    <a:pt x="27084" y="27656"/>
                  </a:lnTo>
                  <a:cubicBezTo>
                    <a:pt x="26099" y="27717"/>
                    <a:pt x="25114" y="27863"/>
                    <a:pt x="24165" y="28009"/>
                  </a:cubicBezTo>
                  <a:lnTo>
                    <a:pt x="23849" y="28058"/>
                  </a:lnTo>
                  <a:cubicBezTo>
                    <a:pt x="23010" y="28179"/>
                    <a:pt x="22159" y="28240"/>
                    <a:pt x="21332" y="28313"/>
                  </a:cubicBezTo>
                  <a:lnTo>
                    <a:pt x="20857" y="28350"/>
                  </a:lnTo>
                  <a:cubicBezTo>
                    <a:pt x="19495" y="28556"/>
                    <a:pt x="18109" y="28714"/>
                    <a:pt x="16771" y="28872"/>
                  </a:cubicBezTo>
                  <a:cubicBezTo>
                    <a:pt x="16455" y="28909"/>
                    <a:pt x="16151" y="28945"/>
                    <a:pt x="15835" y="28982"/>
                  </a:cubicBezTo>
                  <a:lnTo>
                    <a:pt x="15811" y="28982"/>
                  </a:lnTo>
                  <a:lnTo>
                    <a:pt x="15822" y="29006"/>
                  </a:lnTo>
                  <a:cubicBezTo>
                    <a:pt x="15835" y="29031"/>
                    <a:pt x="15835" y="29042"/>
                    <a:pt x="15847" y="29067"/>
                  </a:cubicBezTo>
                  <a:lnTo>
                    <a:pt x="15786" y="29067"/>
                  </a:lnTo>
                  <a:cubicBezTo>
                    <a:pt x="15774" y="29042"/>
                    <a:pt x="15762" y="29031"/>
                    <a:pt x="15762" y="29006"/>
                  </a:cubicBezTo>
                  <a:lnTo>
                    <a:pt x="15750" y="28994"/>
                  </a:lnTo>
                  <a:lnTo>
                    <a:pt x="15641" y="29006"/>
                  </a:lnTo>
                  <a:lnTo>
                    <a:pt x="15616" y="29006"/>
                  </a:lnTo>
                  <a:lnTo>
                    <a:pt x="15616" y="28982"/>
                  </a:lnTo>
                  <a:lnTo>
                    <a:pt x="15604" y="28969"/>
                  </a:lnTo>
                  <a:lnTo>
                    <a:pt x="15604" y="28958"/>
                  </a:lnTo>
                  <a:lnTo>
                    <a:pt x="15604" y="28945"/>
                  </a:lnTo>
                  <a:lnTo>
                    <a:pt x="15592" y="28933"/>
                  </a:lnTo>
                  <a:lnTo>
                    <a:pt x="15592" y="28921"/>
                  </a:lnTo>
                  <a:lnTo>
                    <a:pt x="15592" y="28909"/>
                  </a:lnTo>
                  <a:lnTo>
                    <a:pt x="15592" y="28896"/>
                  </a:lnTo>
                  <a:cubicBezTo>
                    <a:pt x="15579" y="28872"/>
                    <a:pt x="15579" y="28860"/>
                    <a:pt x="15579" y="28836"/>
                  </a:cubicBezTo>
                  <a:lnTo>
                    <a:pt x="15579" y="28823"/>
                  </a:lnTo>
                  <a:lnTo>
                    <a:pt x="15506" y="28836"/>
                  </a:lnTo>
                  <a:cubicBezTo>
                    <a:pt x="15495" y="28836"/>
                    <a:pt x="15482" y="28823"/>
                    <a:pt x="15482" y="28812"/>
                  </a:cubicBezTo>
                  <a:cubicBezTo>
                    <a:pt x="15324" y="28021"/>
                    <a:pt x="15190" y="27328"/>
                    <a:pt x="15068" y="26696"/>
                  </a:cubicBezTo>
                  <a:cubicBezTo>
                    <a:pt x="15068" y="26683"/>
                    <a:pt x="15068" y="26671"/>
                    <a:pt x="15081" y="26671"/>
                  </a:cubicBezTo>
                  <a:lnTo>
                    <a:pt x="15093" y="26671"/>
                  </a:lnTo>
                  <a:lnTo>
                    <a:pt x="15081" y="26598"/>
                  </a:lnTo>
                  <a:lnTo>
                    <a:pt x="15068" y="26598"/>
                  </a:lnTo>
                  <a:cubicBezTo>
                    <a:pt x="14947" y="26610"/>
                    <a:pt x="14825" y="26634"/>
                    <a:pt x="14716" y="26683"/>
                  </a:cubicBezTo>
                  <a:lnTo>
                    <a:pt x="14704" y="26683"/>
                  </a:lnTo>
                  <a:lnTo>
                    <a:pt x="14704" y="26696"/>
                  </a:lnTo>
                  <a:cubicBezTo>
                    <a:pt x="14825" y="27486"/>
                    <a:pt x="14935" y="28179"/>
                    <a:pt x="15068" y="28823"/>
                  </a:cubicBezTo>
                  <a:cubicBezTo>
                    <a:pt x="15068" y="28836"/>
                    <a:pt x="15057" y="28848"/>
                    <a:pt x="15057" y="28848"/>
                  </a:cubicBezTo>
                  <a:cubicBezTo>
                    <a:pt x="15050" y="28854"/>
                    <a:pt x="15041" y="28857"/>
                    <a:pt x="15034" y="28857"/>
                  </a:cubicBezTo>
                  <a:cubicBezTo>
                    <a:pt x="15026" y="28857"/>
                    <a:pt x="15020" y="28854"/>
                    <a:pt x="15020" y="28848"/>
                  </a:cubicBezTo>
                  <a:lnTo>
                    <a:pt x="15008" y="28848"/>
                  </a:lnTo>
                  <a:lnTo>
                    <a:pt x="14935" y="28860"/>
                  </a:lnTo>
                  <a:lnTo>
                    <a:pt x="14947" y="28885"/>
                  </a:lnTo>
                  <a:cubicBezTo>
                    <a:pt x="14960" y="28909"/>
                    <a:pt x="14960" y="28921"/>
                    <a:pt x="14960" y="28958"/>
                  </a:cubicBezTo>
                  <a:lnTo>
                    <a:pt x="14960" y="28982"/>
                  </a:lnTo>
                  <a:cubicBezTo>
                    <a:pt x="14960" y="28994"/>
                    <a:pt x="14947" y="29006"/>
                    <a:pt x="14935" y="29006"/>
                  </a:cubicBezTo>
                  <a:cubicBezTo>
                    <a:pt x="14814" y="29018"/>
                    <a:pt x="14692" y="29042"/>
                    <a:pt x="14533" y="29067"/>
                  </a:cubicBezTo>
                  <a:lnTo>
                    <a:pt x="14193" y="29067"/>
                  </a:lnTo>
                  <a:lnTo>
                    <a:pt x="14376" y="29031"/>
                  </a:lnTo>
                  <a:lnTo>
                    <a:pt x="14449" y="29031"/>
                  </a:lnTo>
                  <a:cubicBezTo>
                    <a:pt x="14643" y="29006"/>
                    <a:pt x="14850" y="28982"/>
                    <a:pt x="14887" y="28896"/>
                  </a:cubicBezTo>
                  <a:lnTo>
                    <a:pt x="14898" y="28872"/>
                  </a:lnTo>
                  <a:lnTo>
                    <a:pt x="14862" y="28872"/>
                  </a:lnTo>
                  <a:cubicBezTo>
                    <a:pt x="14485" y="28933"/>
                    <a:pt x="14096" y="29006"/>
                    <a:pt x="13706" y="29067"/>
                  </a:cubicBezTo>
                  <a:lnTo>
                    <a:pt x="13330" y="29067"/>
                  </a:lnTo>
                  <a:cubicBezTo>
                    <a:pt x="13841" y="28958"/>
                    <a:pt x="14400" y="28872"/>
                    <a:pt x="14984" y="28799"/>
                  </a:cubicBezTo>
                  <a:lnTo>
                    <a:pt x="14996" y="28799"/>
                  </a:lnTo>
                  <a:lnTo>
                    <a:pt x="14996" y="28775"/>
                  </a:lnTo>
                  <a:cubicBezTo>
                    <a:pt x="14874" y="28142"/>
                    <a:pt x="14752" y="27474"/>
                    <a:pt x="14643" y="26732"/>
                  </a:cubicBezTo>
                  <a:lnTo>
                    <a:pt x="14631" y="26707"/>
                  </a:lnTo>
                  <a:lnTo>
                    <a:pt x="14619" y="26720"/>
                  </a:lnTo>
                  <a:cubicBezTo>
                    <a:pt x="14497" y="26769"/>
                    <a:pt x="14400" y="26842"/>
                    <a:pt x="14314" y="26914"/>
                  </a:cubicBezTo>
                  <a:lnTo>
                    <a:pt x="14290" y="26939"/>
                  </a:lnTo>
                  <a:lnTo>
                    <a:pt x="14314" y="26950"/>
                  </a:lnTo>
                  <a:cubicBezTo>
                    <a:pt x="14327" y="26950"/>
                    <a:pt x="14339" y="26950"/>
                    <a:pt x="14339" y="26963"/>
                  </a:cubicBezTo>
                  <a:cubicBezTo>
                    <a:pt x="14376" y="27085"/>
                    <a:pt x="14339" y="27206"/>
                    <a:pt x="14242" y="27279"/>
                  </a:cubicBezTo>
                  <a:cubicBezTo>
                    <a:pt x="14176" y="27325"/>
                    <a:pt x="14097" y="27349"/>
                    <a:pt x="14019" y="27349"/>
                  </a:cubicBezTo>
                  <a:cubicBezTo>
                    <a:pt x="13951" y="27349"/>
                    <a:pt x="13885" y="27331"/>
                    <a:pt x="13828" y="27291"/>
                  </a:cubicBezTo>
                  <a:cubicBezTo>
                    <a:pt x="13719" y="27206"/>
                    <a:pt x="13658" y="27085"/>
                    <a:pt x="13682" y="26950"/>
                  </a:cubicBezTo>
                  <a:cubicBezTo>
                    <a:pt x="13695" y="26817"/>
                    <a:pt x="13779" y="26707"/>
                    <a:pt x="13914" y="26659"/>
                  </a:cubicBezTo>
                  <a:lnTo>
                    <a:pt x="13925" y="26659"/>
                  </a:lnTo>
                  <a:lnTo>
                    <a:pt x="13925" y="26647"/>
                  </a:lnTo>
                  <a:cubicBezTo>
                    <a:pt x="14047" y="26452"/>
                    <a:pt x="14266" y="26269"/>
                    <a:pt x="14546" y="26160"/>
                  </a:cubicBezTo>
                  <a:lnTo>
                    <a:pt x="14558" y="26160"/>
                  </a:lnTo>
                  <a:lnTo>
                    <a:pt x="14558" y="26148"/>
                  </a:lnTo>
                  <a:cubicBezTo>
                    <a:pt x="14497" y="25783"/>
                    <a:pt x="14449" y="25418"/>
                    <a:pt x="14400" y="25042"/>
                  </a:cubicBezTo>
                  <a:lnTo>
                    <a:pt x="14400" y="25017"/>
                  </a:lnTo>
                  <a:lnTo>
                    <a:pt x="14376" y="25029"/>
                  </a:lnTo>
                  <a:cubicBezTo>
                    <a:pt x="14242" y="25090"/>
                    <a:pt x="14108" y="25188"/>
                    <a:pt x="13998" y="25309"/>
                  </a:cubicBezTo>
                  <a:lnTo>
                    <a:pt x="13987" y="25309"/>
                  </a:lnTo>
                  <a:lnTo>
                    <a:pt x="13987" y="25321"/>
                  </a:lnTo>
                  <a:cubicBezTo>
                    <a:pt x="14011" y="25418"/>
                    <a:pt x="13974" y="25504"/>
                    <a:pt x="13889" y="25564"/>
                  </a:cubicBezTo>
                  <a:cubicBezTo>
                    <a:pt x="13841" y="25595"/>
                    <a:pt x="13780" y="25610"/>
                    <a:pt x="13719" y="25610"/>
                  </a:cubicBezTo>
                  <a:cubicBezTo>
                    <a:pt x="13658" y="25610"/>
                    <a:pt x="13597" y="25595"/>
                    <a:pt x="13549" y="25564"/>
                  </a:cubicBezTo>
                  <a:cubicBezTo>
                    <a:pt x="13439" y="25479"/>
                    <a:pt x="13439" y="25369"/>
                    <a:pt x="13451" y="25309"/>
                  </a:cubicBezTo>
                  <a:cubicBezTo>
                    <a:pt x="13476" y="25175"/>
                    <a:pt x="13585" y="25053"/>
                    <a:pt x="13706" y="25017"/>
                  </a:cubicBezTo>
                  <a:lnTo>
                    <a:pt x="13719" y="25017"/>
                  </a:lnTo>
                  <a:cubicBezTo>
                    <a:pt x="13841" y="24774"/>
                    <a:pt x="14047" y="24591"/>
                    <a:pt x="14327" y="24470"/>
                  </a:cubicBezTo>
                  <a:lnTo>
                    <a:pt x="14339" y="24458"/>
                  </a:lnTo>
                  <a:lnTo>
                    <a:pt x="14327" y="24445"/>
                  </a:lnTo>
                  <a:cubicBezTo>
                    <a:pt x="14290" y="24069"/>
                    <a:pt x="14242" y="23680"/>
                    <a:pt x="14193" y="23253"/>
                  </a:cubicBezTo>
                  <a:lnTo>
                    <a:pt x="14193" y="23229"/>
                  </a:lnTo>
                  <a:lnTo>
                    <a:pt x="14169" y="23242"/>
                  </a:lnTo>
                  <a:cubicBezTo>
                    <a:pt x="14047" y="23290"/>
                    <a:pt x="13938" y="23351"/>
                    <a:pt x="13828" y="23436"/>
                  </a:cubicBezTo>
                  <a:lnTo>
                    <a:pt x="13828" y="23448"/>
                  </a:lnTo>
                  <a:lnTo>
                    <a:pt x="13828" y="23461"/>
                  </a:lnTo>
                  <a:cubicBezTo>
                    <a:pt x="13865" y="23558"/>
                    <a:pt x="13816" y="23691"/>
                    <a:pt x="13719" y="23753"/>
                  </a:cubicBezTo>
                  <a:cubicBezTo>
                    <a:pt x="13669" y="23786"/>
                    <a:pt x="13609" y="23801"/>
                    <a:pt x="13548" y="23801"/>
                  </a:cubicBezTo>
                  <a:cubicBezTo>
                    <a:pt x="13475" y="23801"/>
                    <a:pt x="13401" y="23779"/>
                    <a:pt x="13342" y="23740"/>
                  </a:cubicBezTo>
                  <a:cubicBezTo>
                    <a:pt x="13220" y="23643"/>
                    <a:pt x="13208" y="23545"/>
                    <a:pt x="13208" y="23472"/>
                  </a:cubicBezTo>
                  <a:cubicBezTo>
                    <a:pt x="13233" y="23339"/>
                    <a:pt x="13342" y="23217"/>
                    <a:pt x="13476" y="23156"/>
                  </a:cubicBezTo>
                  <a:lnTo>
                    <a:pt x="13487" y="23156"/>
                  </a:lnTo>
                  <a:lnTo>
                    <a:pt x="13487" y="23144"/>
                  </a:lnTo>
                  <a:cubicBezTo>
                    <a:pt x="13658" y="22937"/>
                    <a:pt x="13865" y="22767"/>
                    <a:pt x="14120" y="22682"/>
                  </a:cubicBezTo>
                  <a:lnTo>
                    <a:pt x="14133" y="22670"/>
                  </a:lnTo>
                  <a:lnTo>
                    <a:pt x="14120" y="22597"/>
                  </a:lnTo>
                  <a:lnTo>
                    <a:pt x="14120" y="22585"/>
                  </a:lnTo>
                  <a:cubicBezTo>
                    <a:pt x="14108" y="22585"/>
                    <a:pt x="14108" y="22572"/>
                    <a:pt x="14108" y="22572"/>
                  </a:cubicBezTo>
                  <a:cubicBezTo>
                    <a:pt x="14060" y="22172"/>
                    <a:pt x="14011" y="21782"/>
                    <a:pt x="13974" y="21478"/>
                  </a:cubicBezTo>
                  <a:lnTo>
                    <a:pt x="13974" y="21453"/>
                  </a:lnTo>
                  <a:lnTo>
                    <a:pt x="13950" y="21466"/>
                  </a:lnTo>
                  <a:cubicBezTo>
                    <a:pt x="13804" y="21526"/>
                    <a:pt x="13670" y="21612"/>
                    <a:pt x="13536" y="21734"/>
                  </a:cubicBezTo>
                  <a:lnTo>
                    <a:pt x="13524" y="21745"/>
                  </a:lnTo>
                  <a:lnTo>
                    <a:pt x="13536" y="21758"/>
                  </a:lnTo>
                  <a:cubicBezTo>
                    <a:pt x="13560" y="21782"/>
                    <a:pt x="13573" y="21818"/>
                    <a:pt x="13573" y="21867"/>
                  </a:cubicBezTo>
                  <a:cubicBezTo>
                    <a:pt x="13560" y="21928"/>
                    <a:pt x="13524" y="21989"/>
                    <a:pt x="13451" y="22037"/>
                  </a:cubicBezTo>
                  <a:cubicBezTo>
                    <a:pt x="13396" y="22079"/>
                    <a:pt x="13325" y="22101"/>
                    <a:pt x="13254" y="22101"/>
                  </a:cubicBezTo>
                  <a:cubicBezTo>
                    <a:pt x="13200" y="22101"/>
                    <a:pt x="13146" y="22088"/>
                    <a:pt x="13098" y="22062"/>
                  </a:cubicBezTo>
                  <a:cubicBezTo>
                    <a:pt x="13001" y="22001"/>
                    <a:pt x="12928" y="21891"/>
                    <a:pt x="12941" y="21782"/>
                  </a:cubicBezTo>
                  <a:cubicBezTo>
                    <a:pt x="12952" y="21721"/>
                    <a:pt x="12965" y="21672"/>
                    <a:pt x="13001" y="21624"/>
                  </a:cubicBezTo>
                  <a:cubicBezTo>
                    <a:pt x="13014" y="21599"/>
                    <a:pt x="13038" y="21588"/>
                    <a:pt x="13050" y="21575"/>
                  </a:cubicBezTo>
                  <a:cubicBezTo>
                    <a:pt x="13062" y="21563"/>
                    <a:pt x="13074" y="21563"/>
                    <a:pt x="13087" y="21551"/>
                  </a:cubicBezTo>
                  <a:cubicBezTo>
                    <a:pt x="13098" y="21551"/>
                    <a:pt x="13111" y="21539"/>
                    <a:pt x="13123" y="21539"/>
                  </a:cubicBezTo>
                  <a:lnTo>
                    <a:pt x="13123" y="21526"/>
                  </a:lnTo>
                  <a:cubicBezTo>
                    <a:pt x="13135" y="21515"/>
                    <a:pt x="13147" y="21515"/>
                    <a:pt x="13160" y="21515"/>
                  </a:cubicBezTo>
                  <a:lnTo>
                    <a:pt x="13171" y="21502"/>
                  </a:lnTo>
                  <a:cubicBezTo>
                    <a:pt x="13317" y="21259"/>
                    <a:pt x="13573" y="21053"/>
                    <a:pt x="13889" y="20943"/>
                  </a:cubicBezTo>
                  <a:lnTo>
                    <a:pt x="13901" y="20931"/>
                  </a:lnTo>
                  <a:lnTo>
                    <a:pt x="13901" y="20918"/>
                  </a:lnTo>
                  <a:lnTo>
                    <a:pt x="13792" y="20080"/>
                  </a:lnTo>
                  <a:lnTo>
                    <a:pt x="13743" y="19764"/>
                  </a:lnTo>
                  <a:lnTo>
                    <a:pt x="13731" y="19775"/>
                  </a:lnTo>
                  <a:cubicBezTo>
                    <a:pt x="13560" y="19837"/>
                    <a:pt x="13415" y="19934"/>
                    <a:pt x="13293" y="20043"/>
                  </a:cubicBezTo>
                  <a:lnTo>
                    <a:pt x="13281" y="20055"/>
                  </a:lnTo>
                  <a:lnTo>
                    <a:pt x="13281" y="20067"/>
                  </a:lnTo>
                  <a:cubicBezTo>
                    <a:pt x="13306" y="20091"/>
                    <a:pt x="13317" y="20128"/>
                    <a:pt x="13317" y="20153"/>
                  </a:cubicBezTo>
                  <a:cubicBezTo>
                    <a:pt x="13306" y="20201"/>
                    <a:pt x="13257" y="20262"/>
                    <a:pt x="13184" y="20323"/>
                  </a:cubicBezTo>
                  <a:cubicBezTo>
                    <a:pt x="13121" y="20370"/>
                    <a:pt x="13048" y="20397"/>
                    <a:pt x="12972" y="20397"/>
                  </a:cubicBezTo>
                  <a:cubicBezTo>
                    <a:pt x="12930" y="20397"/>
                    <a:pt x="12887" y="20389"/>
                    <a:pt x="12843" y="20372"/>
                  </a:cubicBezTo>
                  <a:cubicBezTo>
                    <a:pt x="12746" y="20335"/>
                    <a:pt x="12649" y="20237"/>
                    <a:pt x="12649" y="20116"/>
                  </a:cubicBezTo>
                  <a:cubicBezTo>
                    <a:pt x="12649" y="19945"/>
                    <a:pt x="12806" y="19848"/>
                    <a:pt x="12879" y="19824"/>
                  </a:cubicBezTo>
                  <a:cubicBezTo>
                    <a:pt x="12892" y="19812"/>
                    <a:pt x="12892" y="19812"/>
                    <a:pt x="12904" y="19812"/>
                  </a:cubicBezTo>
                  <a:lnTo>
                    <a:pt x="12904" y="19824"/>
                  </a:lnTo>
                  <a:lnTo>
                    <a:pt x="12916" y="19812"/>
                  </a:lnTo>
                  <a:cubicBezTo>
                    <a:pt x="13098" y="19545"/>
                    <a:pt x="13342" y="19350"/>
                    <a:pt x="13658" y="19228"/>
                  </a:cubicBezTo>
                  <a:lnTo>
                    <a:pt x="13670" y="19228"/>
                  </a:lnTo>
                  <a:lnTo>
                    <a:pt x="13658" y="19131"/>
                  </a:lnTo>
                  <a:cubicBezTo>
                    <a:pt x="13658" y="19131"/>
                    <a:pt x="13658" y="19118"/>
                    <a:pt x="13670" y="19118"/>
                  </a:cubicBezTo>
                  <a:lnTo>
                    <a:pt x="13670" y="19107"/>
                  </a:lnTo>
                  <a:cubicBezTo>
                    <a:pt x="13646" y="18815"/>
                    <a:pt x="13609" y="18499"/>
                    <a:pt x="13549" y="18121"/>
                  </a:cubicBezTo>
                  <a:lnTo>
                    <a:pt x="13549" y="18097"/>
                  </a:lnTo>
                  <a:lnTo>
                    <a:pt x="13524" y="18110"/>
                  </a:lnTo>
                  <a:cubicBezTo>
                    <a:pt x="13403" y="18158"/>
                    <a:pt x="13281" y="18219"/>
                    <a:pt x="13171" y="18304"/>
                  </a:cubicBezTo>
                  <a:lnTo>
                    <a:pt x="13160" y="18304"/>
                  </a:lnTo>
                  <a:lnTo>
                    <a:pt x="13160" y="18316"/>
                  </a:lnTo>
                  <a:cubicBezTo>
                    <a:pt x="13208" y="18437"/>
                    <a:pt x="13087" y="18596"/>
                    <a:pt x="12977" y="18645"/>
                  </a:cubicBezTo>
                  <a:cubicBezTo>
                    <a:pt x="12932" y="18672"/>
                    <a:pt x="12880" y="18684"/>
                    <a:pt x="12828" y="18684"/>
                  </a:cubicBezTo>
                  <a:cubicBezTo>
                    <a:pt x="12739" y="18684"/>
                    <a:pt x="12649" y="18649"/>
                    <a:pt x="12588" y="18596"/>
                  </a:cubicBezTo>
                  <a:cubicBezTo>
                    <a:pt x="12490" y="18523"/>
                    <a:pt x="12442" y="18389"/>
                    <a:pt x="12466" y="18280"/>
                  </a:cubicBezTo>
                  <a:cubicBezTo>
                    <a:pt x="12515" y="18110"/>
                    <a:pt x="12685" y="18048"/>
                    <a:pt x="12758" y="18024"/>
                  </a:cubicBezTo>
                  <a:lnTo>
                    <a:pt x="12758" y="18012"/>
                  </a:lnTo>
                  <a:lnTo>
                    <a:pt x="12770" y="18012"/>
                  </a:lnTo>
                  <a:cubicBezTo>
                    <a:pt x="12941" y="17745"/>
                    <a:pt x="13269" y="17599"/>
                    <a:pt x="13451" y="17538"/>
                  </a:cubicBezTo>
                  <a:lnTo>
                    <a:pt x="13463" y="17538"/>
                  </a:lnTo>
                  <a:lnTo>
                    <a:pt x="13463" y="17526"/>
                  </a:lnTo>
                  <a:cubicBezTo>
                    <a:pt x="13427" y="17319"/>
                    <a:pt x="13403" y="17112"/>
                    <a:pt x="13366" y="16918"/>
                  </a:cubicBezTo>
                  <a:cubicBezTo>
                    <a:pt x="13342" y="16772"/>
                    <a:pt x="13330" y="16638"/>
                    <a:pt x="13306" y="16504"/>
                  </a:cubicBezTo>
                  <a:lnTo>
                    <a:pt x="13306" y="16480"/>
                  </a:lnTo>
                  <a:lnTo>
                    <a:pt x="13281" y="16492"/>
                  </a:lnTo>
                  <a:cubicBezTo>
                    <a:pt x="13147" y="16540"/>
                    <a:pt x="13025" y="16613"/>
                    <a:pt x="12916" y="16699"/>
                  </a:cubicBezTo>
                  <a:lnTo>
                    <a:pt x="12904" y="16699"/>
                  </a:lnTo>
                  <a:lnTo>
                    <a:pt x="12916" y="16723"/>
                  </a:lnTo>
                  <a:cubicBezTo>
                    <a:pt x="12916" y="16845"/>
                    <a:pt x="12843" y="16942"/>
                    <a:pt x="12733" y="16991"/>
                  </a:cubicBezTo>
                  <a:cubicBezTo>
                    <a:pt x="12680" y="17015"/>
                    <a:pt x="12622" y="17028"/>
                    <a:pt x="12565" y="17028"/>
                  </a:cubicBezTo>
                  <a:cubicBezTo>
                    <a:pt x="12482" y="17028"/>
                    <a:pt x="12402" y="17000"/>
                    <a:pt x="12344" y="16942"/>
                  </a:cubicBezTo>
                  <a:cubicBezTo>
                    <a:pt x="12247" y="16869"/>
                    <a:pt x="12211" y="16735"/>
                    <a:pt x="12247" y="16626"/>
                  </a:cubicBezTo>
                  <a:cubicBezTo>
                    <a:pt x="12284" y="16516"/>
                    <a:pt x="12393" y="16443"/>
                    <a:pt x="12539" y="16419"/>
                  </a:cubicBezTo>
                  <a:lnTo>
                    <a:pt x="12552" y="16419"/>
                  </a:lnTo>
                  <a:cubicBezTo>
                    <a:pt x="12722" y="16237"/>
                    <a:pt x="12941" y="16091"/>
                    <a:pt x="13208" y="16005"/>
                  </a:cubicBezTo>
                  <a:lnTo>
                    <a:pt x="13233" y="16005"/>
                  </a:lnTo>
                  <a:lnTo>
                    <a:pt x="13220" y="15981"/>
                  </a:lnTo>
                  <a:cubicBezTo>
                    <a:pt x="13160" y="15556"/>
                    <a:pt x="13111" y="15191"/>
                    <a:pt x="13074" y="14850"/>
                  </a:cubicBezTo>
                  <a:lnTo>
                    <a:pt x="13074" y="14838"/>
                  </a:lnTo>
                  <a:lnTo>
                    <a:pt x="13050" y="14838"/>
                  </a:lnTo>
                  <a:cubicBezTo>
                    <a:pt x="12892" y="14899"/>
                    <a:pt x="12746" y="14984"/>
                    <a:pt x="12625" y="15094"/>
                  </a:cubicBezTo>
                  <a:lnTo>
                    <a:pt x="12612" y="15094"/>
                  </a:lnTo>
                  <a:lnTo>
                    <a:pt x="12612" y="15105"/>
                  </a:lnTo>
                  <a:cubicBezTo>
                    <a:pt x="12612" y="15215"/>
                    <a:pt x="12539" y="15312"/>
                    <a:pt x="12442" y="15361"/>
                  </a:cubicBezTo>
                  <a:cubicBezTo>
                    <a:pt x="12406" y="15372"/>
                    <a:pt x="12371" y="15377"/>
                    <a:pt x="12336" y="15377"/>
                  </a:cubicBezTo>
                  <a:cubicBezTo>
                    <a:pt x="12251" y="15377"/>
                    <a:pt x="12167" y="15345"/>
                    <a:pt x="12089" y="15275"/>
                  </a:cubicBezTo>
                  <a:cubicBezTo>
                    <a:pt x="12004" y="15191"/>
                    <a:pt x="11968" y="15069"/>
                    <a:pt x="12016" y="14972"/>
                  </a:cubicBezTo>
                  <a:cubicBezTo>
                    <a:pt x="12074" y="14857"/>
                    <a:pt x="12186" y="14752"/>
                    <a:pt x="12301" y="14752"/>
                  </a:cubicBezTo>
                  <a:cubicBezTo>
                    <a:pt x="12307" y="14752"/>
                    <a:pt x="12314" y="14752"/>
                    <a:pt x="12320" y="14753"/>
                  </a:cubicBezTo>
                  <a:lnTo>
                    <a:pt x="12333" y="14753"/>
                  </a:lnTo>
                  <a:lnTo>
                    <a:pt x="12344" y="14765"/>
                  </a:lnTo>
                  <a:lnTo>
                    <a:pt x="12357" y="14753"/>
                  </a:lnTo>
                  <a:cubicBezTo>
                    <a:pt x="12539" y="14570"/>
                    <a:pt x="12758" y="14437"/>
                    <a:pt x="13014" y="14351"/>
                  </a:cubicBezTo>
                  <a:lnTo>
                    <a:pt x="13025" y="14340"/>
                  </a:lnTo>
                  <a:lnTo>
                    <a:pt x="13025" y="14315"/>
                  </a:lnTo>
                  <a:cubicBezTo>
                    <a:pt x="13014" y="14230"/>
                    <a:pt x="13014" y="14145"/>
                    <a:pt x="13001" y="14072"/>
                  </a:cubicBezTo>
                  <a:lnTo>
                    <a:pt x="13001" y="14059"/>
                  </a:lnTo>
                  <a:lnTo>
                    <a:pt x="13001" y="14048"/>
                  </a:lnTo>
                  <a:cubicBezTo>
                    <a:pt x="12977" y="13877"/>
                    <a:pt x="12952" y="13719"/>
                    <a:pt x="12928" y="13549"/>
                  </a:cubicBezTo>
                  <a:lnTo>
                    <a:pt x="12892" y="13305"/>
                  </a:lnTo>
                  <a:lnTo>
                    <a:pt x="12879" y="13305"/>
                  </a:lnTo>
                  <a:cubicBezTo>
                    <a:pt x="12758" y="13354"/>
                    <a:pt x="12636" y="13415"/>
                    <a:pt x="12515" y="13488"/>
                  </a:cubicBezTo>
                  <a:lnTo>
                    <a:pt x="12503" y="13500"/>
                  </a:lnTo>
                  <a:lnTo>
                    <a:pt x="12515" y="13513"/>
                  </a:lnTo>
                  <a:cubicBezTo>
                    <a:pt x="12563" y="13658"/>
                    <a:pt x="12479" y="13756"/>
                    <a:pt x="12417" y="13792"/>
                  </a:cubicBezTo>
                  <a:cubicBezTo>
                    <a:pt x="12344" y="13845"/>
                    <a:pt x="12241" y="13873"/>
                    <a:pt x="12143" y="13873"/>
                  </a:cubicBezTo>
                  <a:cubicBezTo>
                    <a:pt x="12062" y="13873"/>
                    <a:pt x="11986" y="13855"/>
                    <a:pt x="11931" y="13816"/>
                  </a:cubicBezTo>
                  <a:cubicBezTo>
                    <a:pt x="11822" y="13743"/>
                    <a:pt x="11785" y="13573"/>
                    <a:pt x="11858" y="13440"/>
                  </a:cubicBezTo>
                  <a:cubicBezTo>
                    <a:pt x="11901" y="13354"/>
                    <a:pt x="12001" y="13239"/>
                    <a:pt x="12107" y="13239"/>
                  </a:cubicBezTo>
                  <a:cubicBezTo>
                    <a:pt x="12121" y="13239"/>
                    <a:pt x="12136" y="13241"/>
                    <a:pt x="12150" y="13245"/>
                  </a:cubicBezTo>
                  <a:lnTo>
                    <a:pt x="12162" y="13245"/>
                  </a:lnTo>
                  <a:lnTo>
                    <a:pt x="12174" y="13232"/>
                  </a:lnTo>
                  <a:cubicBezTo>
                    <a:pt x="12344" y="13038"/>
                    <a:pt x="12563" y="12880"/>
                    <a:pt x="12806" y="12783"/>
                  </a:cubicBezTo>
                  <a:lnTo>
                    <a:pt x="12819" y="12783"/>
                  </a:lnTo>
                  <a:lnTo>
                    <a:pt x="12661" y="11627"/>
                  </a:lnTo>
                  <a:lnTo>
                    <a:pt x="12649" y="11640"/>
                  </a:lnTo>
                  <a:cubicBezTo>
                    <a:pt x="12527" y="11688"/>
                    <a:pt x="12406" y="11761"/>
                    <a:pt x="12284" y="11859"/>
                  </a:cubicBezTo>
                  <a:lnTo>
                    <a:pt x="12260" y="11859"/>
                  </a:lnTo>
                  <a:lnTo>
                    <a:pt x="12284" y="11883"/>
                  </a:lnTo>
                  <a:cubicBezTo>
                    <a:pt x="12333" y="12005"/>
                    <a:pt x="12296" y="12150"/>
                    <a:pt x="12174" y="12235"/>
                  </a:cubicBezTo>
                  <a:cubicBezTo>
                    <a:pt x="12120" y="12278"/>
                    <a:pt x="12050" y="12299"/>
                    <a:pt x="11977" y="12299"/>
                  </a:cubicBezTo>
                  <a:cubicBezTo>
                    <a:pt x="11904" y="12299"/>
                    <a:pt x="11828" y="12278"/>
                    <a:pt x="11761" y="12235"/>
                  </a:cubicBezTo>
                  <a:cubicBezTo>
                    <a:pt x="11639" y="12175"/>
                    <a:pt x="11542" y="12041"/>
                    <a:pt x="11579" y="11883"/>
                  </a:cubicBezTo>
                  <a:cubicBezTo>
                    <a:pt x="11615" y="11713"/>
                    <a:pt x="11773" y="11627"/>
                    <a:pt x="11919" y="11591"/>
                  </a:cubicBezTo>
                  <a:lnTo>
                    <a:pt x="11931" y="11591"/>
                  </a:lnTo>
                  <a:cubicBezTo>
                    <a:pt x="12077" y="11396"/>
                    <a:pt x="12308" y="11226"/>
                    <a:pt x="12588" y="11141"/>
                  </a:cubicBezTo>
                  <a:lnTo>
                    <a:pt x="12600" y="11129"/>
                  </a:lnTo>
                  <a:lnTo>
                    <a:pt x="12539" y="10691"/>
                  </a:lnTo>
                  <a:cubicBezTo>
                    <a:pt x="12503" y="10460"/>
                    <a:pt x="12479" y="10229"/>
                    <a:pt x="12442" y="9997"/>
                  </a:cubicBezTo>
                  <a:lnTo>
                    <a:pt x="12442" y="9973"/>
                  </a:lnTo>
                  <a:lnTo>
                    <a:pt x="12417" y="9986"/>
                  </a:lnTo>
                  <a:cubicBezTo>
                    <a:pt x="12284" y="10034"/>
                    <a:pt x="12162" y="10095"/>
                    <a:pt x="12041" y="10156"/>
                  </a:cubicBezTo>
                  <a:lnTo>
                    <a:pt x="12028" y="10168"/>
                  </a:lnTo>
                  <a:lnTo>
                    <a:pt x="12041" y="10180"/>
                  </a:lnTo>
                  <a:cubicBezTo>
                    <a:pt x="12065" y="10302"/>
                    <a:pt x="12016" y="10424"/>
                    <a:pt x="11907" y="10496"/>
                  </a:cubicBezTo>
                  <a:cubicBezTo>
                    <a:pt x="11851" y="10538"/>
                    <a:pt x="11785" y="10560"/>
                    <a:pt x="11717" y="10560"/>
                  </a:cubicBezTo>
                  <a:cubicBezTo>
                    <a:pt x="11666" y="10560"/>
                    <a:pt x="11614" y="10547"/>
                    <a:pt x="11566" y="10521"/>
                  </a:cubicBezTo>
                  <a:cubicBezTo>
                    <a:pt x="11469" y="10460"/>
                    <a:pt x="11408" y="10362"/>
                    <a:pt x="11408" y="10253"/>
                  </a:cubicBezTo>
                  <a:cubicBezTo>
                    <a:pt x="11408" y="10119"/>
                    <a:pt x="11493" y="9973"/>
                    <a:pt x="11615" y="9913"/>
                  </a:cubicBezTo>
                  <a:cubicBezTo>
                    <a:pt x="11627" y="9913"/>
                    <a:pt x="11627" y="9900"/>
                    <a:pt x="11627" y="9900"/>
                  </a:cubicBezTo>
                  <a:lnTo>
                    <a:pt x="11639" y="9900"/>
                  </a:lnTo>
                  <a:cubicBezTo>
                    <a:pt x="11822" y="9706"/>
                    <a:pt x="12077" y="9535"/>
                    <a:pt x="12357" y="9438"/>
                  </a:cubicBezTo>
                  <a:lnTo>
                    <a:pt x="12369" y="9426"/>
                  </a:lnTo>
                  <a:lnTo>
                    <a:pt x="12320" y="9122"/>
                  </a:lnTo>
                  <a:cubicBezTo>
                    <a:pt x="12296" y="8891"/>
                    <a:pt x="12260" y="8648"/>
                    <a:pt x="12235" y="8416"/>
                  </a:cubicBezTo>
                  <a:lnTo>
                    <a:pt x="12223" y="8392"/>
                  </a:lnTo>
                  <a:lnTo>
                    <a:pt x="12211" y="8405"/>
                  </a:lnTo>
                  <a:cubicBezTo>
                    <a:pt x="12052" y="8453"/>
                    <a:pt x="11895" y="8526"/>
                    <a:pt x="11749" y="8624"/>
                  </a:cubicBezTo>
                  <a:lnTo>
                    <a:pt x="11749" y="8635"/>
                  </a:lnTo>
                  <a:cubicBezTo>
                    <a:pt x="11785" y="8770"/>
                    <a:pt x="11700" y="8891"/>
                    <a:pt x="11627" y="8951"/>
                  </a:cubicBezTo>
                  <a:cubicBezTo>
                    <a:pt x="11560" y="8999"/>
                    <a:pt x="11484" y="9024"/>
                    <a:pt x="11414" y="9024"/>
                  </a:cubicBezTo>
                  <a:cubicBezTo>
                    <a:pt x="11358" y="9024"/>
                    <a:pt x="11306" y="9008"/>
                    <a:pt x="11262" y="8976"/>
                  </a:cubicBezTo>
                  <a:cubicBezTo>
                    <a:pt x="11153" y="8916"/>
                    <a:pt x="11055" y="8781"/>
                    <a:pt x="11080" y="8648"/>
                  </a:cubicBezTo>
                  <a:cubicBezTo>
                    <a:pt x="11104" y="8489"/>
                    <a:pt x="11250" y="8405"/>
                    <a:pt x="11384" y="8343"/>
                  </a:cubicBezTo>
                  <a:lnTo>
                    <a:pt x="11396" y="8343"/>
                  </a:lnTo>
                  <a:cubicBezTo>
                    <a:pt x="11590" y="8137"/>
                    <a:pt x="11858" y="7967"/>
                    <a:pt x="12138" y="7870"/>
                  </a:cubicBezTo>
                  <a:lnTo>
                    <a:pt x="12150" y="7857"/>
                  </a:lnTo>
                  <a:lnTo>
                    <a:pt x="12150" y="7797"/>
                  </a:lnTo>
                  <a:cubicBezTo>
                    <a:pt x="12101" y="7468"/>
                    <a:pt x="12065" y="7140"/>
                    <a:pt x="12016" y="6811"/>
                  </a:cubicBezTo>
                  <a:lnTo>
                    <a:pt x="12016" y="6787"/>
                  </a:lnTo>
                  <a:lnTo>
                    <a:pt x="11992" y="6799"/>
                  </a:lnTo>
                  <a:cubicBezTo>
                    <a:pt x="11871" y="6835"/>
                    <a:pt x="11761" y="6884"/>
                    <a:pt x="11663" y="6945"/>
                  </a:cubicBezTo>
                  <a:lnTo>
                    <a:pt x="11652" y="6945"/>
                  </a:lnTo>
                  <a:lnTo>
                    <a:pt x="11652" y="6970"/>
                  </a:lnTo>
                  <a:cubicBezTo>
                    <a:pt x="11712" y="7116"/>
                    <a:pt x="11615" y="7262"/>
                    <a:pt x="11506" y="7346"/>
                  </a:cubicBezTo>
                  <a:cubicBezTo>
                    <a:pt x="11439" y="7395"/>
                    <a:pt x="11366" y="7419"/>
                    <a:pt x="11291" y="7419"/>
                  </a:cubicBezTo>
                  <a:cubicBezTo>
                    <a:pt x="11217" y="7419"/>
                    <a:pt x="11141" y="7395"/>
                    <a:pt x="11068" y="7346"/>
                  </a:cubicBezTo>
                  <a:cubicBezTo>
                    <a:pt x="10958" y="7262"/>
                    <a:pt x="10849" y="7116"/>
                    <a:pt x="10898" y="6957"/>
                  </a:cubicBezTo>
                  <a:cubicBezTo>
                    <a:pt x="10946" y="6762"/>
                    <a:pt x="11128" y="6678"/>
                    <a:pt x="11274" y="6641"/>
                  </a:cubicBezTo>
                  <a:lnTo>
                    <a:pt x="11298" y="6641"/>
                  </a:lnTo>
                  <a:cubicBezTo>
                    <a:pt x="11469" y="6471"/>
                    <a:pt x="11688" y="6337"/>
                    <a:pt x="11931" y="6264"/>
                  </a:cubicBezTo>
                  <a:lnTo>
                    <a:pt x="11943" y="6252"/>
                  </a:lnTo>
                  <a:lnTo>
                    <a:pt x="11919" y="6057"/>
                  </a:lnTo>
                  <a:cubicBezTo>
                    <a:pt x="11895" y="5862"/>
                    <a:pt x="11871" y="5681"/>
                    <a:pt x="11846" y="5486"/>
                  </a:cubicBezTo>
                  <a:lnTo>
                    <a:pt x="11846" y="5462"/>
                  </a:lnTo>
                  <a:lnTo>
                    <a:pt x="11822" y="5473"/>
                  </a:lnTo>
                  <a:cubicBezTo>
                    <a:pt x="11627" y="5522"/>
                    <a:pt x="11469" y="5608"/>
                    <a:pt x="11347" y="5717"/>
                  </a:cubicBezTo>
                  <a:lnTo>
                    <a:pt x="11335" y="5717"/>
                  </a:lnTo>
                  <a:lnTo>
                    <a:pt x="11335" y="5729"/>
                  </a:lnTo>
                  <a:cubicBezTo>
                    <a:pt x="11408" y="5862"/>
                    <a:pt x="11347" y="5960"/>
                    <a:pt x="11298" y="5997"/>
                  </a:cubicBezTo>
                  <a:cubicBezTo>
                    <a:pt x="11237" y="6050"/>
                    <a:pt x="11136" y="6090"/>
                    <a:pt x="11040" y="6090"/>
                  </a:cubicBezTo>
                  <a:cubicBezTo>
                    <a:pt x="10984" y="6090"/>
                    <a:pt x="10930" y="6076"/>
                    <a:pt x="10885" y="6045"/>
                  </a:cubicBezTo>
                  <a:cubicBezTo>
                    <a:pt x="10776" y="5972"/>
                    <a:pt x="10727" y="5851"/>
                    <a:pt x="10739" y="5729"/>
                  </a:cubicBezTo>
                  <a:cubicBezTo>
                    <a:pt x="10752" y="5608"/>
                    <a:pt x="10825" y="5522"/>
                    <a:pt x="10958" y="5462"/>
                  </a:cubicBezTo>
                  <a:lnTo>
                    <a:pt x="10971" y="5462"/>
                  </a:lnTo>
                  <a:lnTo>
                    <a:pt x="10971" y="5449"/>
                  </a:lnTo>
                  <a:lnTo>
                    <a:pt x="10982" y="5449"/>
                  </a:lnTo>
                  <a:cubicBezTo>
                    <a:pt x="11141" y="5194"/>
                    <a:pt x="11420" y="4987"/>
                    <a:pt x="11749" y="4865"/>
                  </a:cubicBezTo>
                  <a:lnTo>
                    <a:pt x="11761" y="4865"/>
                  </a:lnTo>
                  <a:lnTo>
                    <a:pt x="11761" y="4841"/>
                  </a:lnTo>
                  <a:cubicBezTo>
                    <a:pt x="11736" y="4586"/>
                    <a:pt x="11700" y="4318"/>
                    <a:pt x="11663" y="4051"/>
                  </a:cubicBezTo>
                  <a:lnTo>
                    <a:pt x="11663" y="4027"/>
                  </a:lnTo>
                  <a:lnTo>
                    <a:pt x="11639" y="4038"/>
                  </a:lnTo>
                  <a:cubicBezTo>
                    <a:pt x="11433" y="4100"/>
                    <a:pt x="11238" y="4221"/>
                    <a:pt x="11104" y="4367"/>
                  </a:cubicBezTo>
                  <a:lnTo>
                    <a:pt x="11104" y="4391"/>
                  </a:lnTo>
                  <a:lnTo>
                    <a:pt x="11117" y="4403"/>
                  </a:lnTo>
                  <a:cubicBezTo>
                    <a:pt x="11189" y="4464"/>
                    <a:pt x="11141" y="4598"/>
                    <a:pt x="11080" y="4659"/>
                  </a:cubicBezTo>
                  <a:cubicBezTo>
                    <a:pt x="11015" y="4723"/>
                    <a:pt x="10937" y="4753"/>
                    <a:pt x="10845" y="4753"/>
                  </a:cubicBezTo>
                  <a:cubicBezTo>
                    <a:pt x="10815" y="4753"/>
                    <a:pt x="10784" y="4750"/>
                    <a:pt x="10752" y="4744"/>
                  </a:cubicBezTo>
                  <a:cubicBezTo>
                    <a:pt x="10630" y="4719"/>
                    <a:pt x="10557" y="4659"/>
                    <a:pt x="10520" y="4549"/>
                  </a:cubicBezTo>
                  <a:cubicBezTo>
                    <a:pt x="10496" y="4440"/>
                    <a:pt x="10544" y="4294"/>
                    <a:pt x="10654" y="4209"/>
                  </a:cubicBezTo>
                  <a:cubicBezTo>
                    <a:pt x="10654" y="4197"/>
                    <a:pt x="10666" y="4197"/>
                    <a:pt x="10679" y="4197"/>
                  </a:cubicBezTo>
                  <a:lnTo>
                    <a:pt x="10690" y="4209"/>
                  </a:lnTo>
                  <a:lnTo>
                    <a:pt x="10703" y="4184"/>
                  </a:lnTo>
                  <a:cubicBezTo>
                    <a:pt x="10849" y="3881"/>
                    <a:pt x="11165" y="3637"/>
                    <a:pt x="11590" y="3527"/>
                  </a:cubicBezTo>
                  <a:lnTo>
                    <a:pt x="11603" y="3516"/>
                  </a:lnTo>
                  <a:lnTo>
                    <a:pt x="11590" y="3467"/>
                  </a:lnTo>
                  <a:lnTo>
                    <a:pt x="11517" y="2810"/>
                  </a:lnTo>
                  <a:lnTo>
                    <a:pt x="11506" y="2786"/>
                  </a:lnTo>
                  <a:lnTo>
                    <a:pt x="11493" y="2798"/>
                  </a:lnTo>
                  <a:cubicBezTo>
                    <a:pt x="11287" y="2859"/>
                    <a:pt x="11092" y="2992"/>
                    <a:pt x="10909" y="3175"/>
                  </a:cubicBezTo>
                  <a:lnTo>
                    <a:pt x="10898" y="3187"/>
                  </a:lnTo>
                  <a:lnTo>
                    <a:pt x="10898" y="3200"/>
                  </a:lnTo>
                  <a:lnTo>
                    <a:pt x="10909" y="3211"/>
                  </a:lnTo>
                  <a:cubicBezTo>
                    <a:pt x="10958" y="3284"/>
                    <a:pt x="10946" y="3382"/>
                    <a:pt x="10873" y="3455"/>
                  </a:cubicBezTo>
                  <a:cubicBezTo>
                    <a:pt x="10804" y="3532"/>
                    <a:pt x="10699" y="3573"/>
                    <a:pt x="10609" y="3573"/>
                  </a:cubicBezTo>
                  <a:cubicBezTo>
                    <a:pt x="10572" y="3573"/>
                    <a:pt x="10537" y="3566"/>
                    <a:pt x="10508" y="3552"/>
                  </a:cubicBezTo>
                  <a:cubicBezTo>
                    <a:pt x="10411" y="3503"/>
                    <a:pt x="10350" y="3406"/>
                    <a:pt x="10338" y="3297"/>
                  </a:cubicBezTo>
                  <a:cubicBezTo>
                    <a:pt x="10326" y="3163"/>
                    <a:pt x="10387" y="3017"/>
                    <a:pt x="10496" y="2932"/>
                  </a:cubicBezTo>
                  <a:lnTo>
                    <a:pt x="10508" y="2932"/>
                  </a:lnTo>
                  <a:lnTo>
                    <a:pt x="10520" y="2919"/>
                  </a:lnTo>
                  <a:lnTo>
                    <a:pt x="10533" y="2908"/>
                  </a:lnTo>
                  <a:cubicBezTo>
                    <a:pt x="10763" y="2640"/>
                    <a:pt x="11080" y="2446"/>
                    <a:pt x="11420" y="2348"/>
                  </a:cubicBezTo>
                  <a:lnTo>
                    <a:pt x="11457" y="2336"/>
                  </a:lnTo>
                  <a:lnTo>
                    <a:pt x="11433" y="2324"/>
                  </a:lnTo>
                  <a:lnTo>
                    <a:pt x="11420" y="2311"/>
                  </a:lnTo>
                  <a:cubicBezTo>
                    <a:pt x="11408" y="2287"/>
                    <a:pt x="11396" y="2275"/>
                    <a:pt x="11371" y="2275"/>
                  </a:cubicBezTo>
                  <a:lnTo>
                    <a:pt x="11360" y="2275"/>
                  </a:lnTo>
                  <a:cubicBezTo>
                    <a:pt x="10945" y="2238"/>
                    <a:pt x="10532" y="2219"/>
                    <a:pt x="10124" y="2219"/>
                  </a:cubicBezTo>
                  <a:cubicBezTo>
                    <a:pt x="9601" y="2219"/>
                    <a:pt x="9086" y="2250"/>
                    <a:pt x="8587" y="2311"/>
                  </a:cubicBezTo>
                  <a:cubicBezTo>
                    <a:pt x="7955" y="2373"/>
                    <a:pt x="7334" y="2506"/>
                    <a:pt x="6738" y="2640"/>
                  </a:cubicBezTo>
                  <a:cubicBezTo>
                    <a:pt x="6398" y="2713"/>
                    <a:pt x="6057" y="2786"/>
                    <a:pt x="5717" y="2846"/>
                  </a:cubicBezTo>
                  <a:cubicBezTo>
                    <a:pt x="3856" y="3187"/>
                    <a:pt x="1922" y="3284"/>
                    <a:pt x="61" y="3370"/>
                  </a:cubicBezTo>
                  <a:lnTo>
                    <a:pt x="37" y="3370"/>
                  </a:lnTo>
                  <a:lnTo>
                    <a:pt x="37" y="3309"/>
                  </a:lnTo>
                  <a:cubicBezTo>
                    <a:pt x="37" y="3297"/>
                    <a:pt x="37" y="3297"/>
                    <a:pt x="50" y="3297"/>
                  </a:cubicBezTo>
                  <a:cubicBezTo>
                    <a:pt x="1375" y="3236"/>
                    <a:pt x="2761" y="3175"/>
                    <a:pt x="4123" y="3017"/>
                  </a:cubicBezTo>
                  <a:lnTo>
                    <a:pt x="4148" y="3005"/>
                  </a:lnTo>
                  <a:lnTo>
                    <a:pt x="4148" y="2992"/>
                  </a:lnTo>
                  <a:cubicBezTo>
                    <a:pt x="4136" y="2737"/>
                    <a:pt x="4063" y="2506"/>
                    <a:pt x="3941" y="2275"/>
                  </a:cubicBezTo>
                  <a:lnTo>
                    <a:pt x="3929" y="2263"/>
                  </a:lnTo>
                  <a:lnTo>
                    <a:pt x="3929" y="2238"/>
                  </a:lnTo>
                  <a:lnTo>
                    <a:pt x="3941" y="2227"/>
                  </a:lnTo>
                  <a:cubicBezTo>
                    <a:pt x="5000" y="1748"/>
                    <a:pt x="6113" y="1493"/>
                    <a:pt x="7099" y="1493"/>
                  </a:cubicBezTo>
                  <a:cubicBezTo>
                    <a:pt x="7166" y="1493"/>
                    <a:pt x="7232" y="1495"/>
                    <a:pt x="7298" y="1497"/>
                  </a:cubicBezTo>
                  <a:cubicBezTo>
                    <a:pt x="7309" y="1497"/>
                    <a:pt x="7322" y="1509"/>
                    <a:pt x="7322" y="1521"/>
                  </a:cubicBezTo>
                  <a:lnTo>
                    <a:pt x="7334" y="1655"/>
                  </a:lnTo>
                  <a:lnTo>
                    <a:pt x="7346" y="1655"/>
                  </a:lnTo>
                  <a:cubicBezTo>
                    <a:pt x="7577" y="1606"/>
                    <a:pt x="7833" y="1570"/>
                    <a:pt x="8136" y="1533"/>
                  </a:cubicBezTo>
                  <a:cubicBezTo>
                    <a:pt x="8198" y="1521"/>
                    <a:pt x="8271" y="1509"/>
                    <a:pt x="8355" y="1484"/>
                  </a:cubicBezTo>
                  <a:cubicBezTo>
                    <a:pt x="8504" y="1455"/>
                    <a:pt x="8670" y="1421"/>
                    <a:pt x="8816" y="1421"/>
                  </a:cubicBezTo>
                  <a:cubicBezTo>
                    <a:pt x="8909" y="1421"/>
                    <a:pt x="8994" y="1435"/>
                    <a:pt x="9061" y="1473"/>
                  </a:cubicBezTo>
                  <a:cubicBezTo>
                    <a:pt x="9219" y="1546"/>
                    <a:pt x="9268" y="1801"/>
                    <a:pt x="9317" y="2019"/>
                  </a:cubicBezTo>
                  <a:lnTo>
                    <a:pt x="9353" y="2165"/>
                  </a:lnTo>
                  <a:lnTo>
                    <a:pt x="9365" y="2178"/>
                  </a:lnTo>
                  <a:lnTo>
                    <a:pt x="9377" y="2178"/>
                  </a:lnTo>
                  <a:cubicBezTo>
                    <a:pt x="9617" y="2165"/>
                    <a:pt x="9860" y="2158"/>
                    <a:pt x="10104" y="2158"/>
                  </a:cubicBezTo>
                  <a:cubicBezTo>
                    <a:pt x="10540" y="2158"/>
                    <a:pt x="10979" y="2180"/>
                    <a:pt x="11408" y="2227"/>
                  </a:cubicBezTo>
                  <a:lnTo>
                    <a:pt x="11420" y="2227"/>
                  </a:lnTo>
                  <a:cubicBezTo>
                    <a:pt x="11457" y="2227"/>
                    <a:pt x="11481" y="2238"/>
                    <a:pt x="11481" y="2263"/>
                  </a:cubicBezTo>
                  <a:lnTo>
                    <a:pt x="11493" y="2275"/>
                  </a:lnTo>
                  <a:lnTo>
                    <a:pt x="11506" y="2287"/>
                  </a:lnTo>
                  <a:lnTo>
                    <a:pt x="11506" y="2324"/>
                  </a:lnTo>
                  <a:lnTo>
                    <a:pt x="11530" y="2324"/>
                  </a:lnTo>
                  <a:cubicBezTo>
                    <a:pt x="11590" y="2311"/>
                    <a:pt x="11663" y="2300"/>
                    <a:pt x="11725" y="2300"/>
                  </a:cubicBezTo>
                  <a:lnTo>
                    <a:pt x="11749" y="2287"/>
                  </a:lnTo>
                  <a:lnTo>
                    <a:pt x="11736" y="2227"/>
                  </a:lnTo>
                  <a:lnTo>
                    <a:pt x="11725" y="2214"/>
                  </a:lnTo>
                  <a:cubicBezTo>
                    <a:pt x="11712" y="2202"/>
                    <a:pt x="11700" y="2178"/>
                    <a:pt x="11700" y="2154"/>
                  </a:cubicBezTo>
                  <a:cubicBezTo>
                    <a:pt x="11700" y="2141"/>
                    <a:pt x="11712" y="2129"/>
                    <a:pt x="11712" y="2129"/>
                  </a:cubicBezTo>
                  <a:lnTo>
                    <a:pt x="11725" y="2129"/>
                  </a:lnTo>
                  <a:lnTo>
                    <a:pt x="11725" y="2117"/>
                  </a:lnTo>
                  <a:cubicBezTo>
                    <a:pt x="12722" y="1630"/>
                    <a:pt x="13828" y="1619"/>
                    <a:pt x="14911" y="1606"/>
                  </a:cubicBezTo>
                  <a:lnTo>
                    <a:pt x="15190" y="1606"/>
                  </a:lnTo>
                  <a:cubicBezTo>
                    <a:pt x="20882" y="1521"/>
                    <a:pt x="25430" y="1022"/>
                    <a:pt x="29492" y="38"/>
                  </a:cubicBezTo>
                  <a:close/>
                  <a:moveTo>
                    <a:pt x="25443" y="29031"/>
                  </a:moveTo>
                  <a:lnTo>
                    <a:pt x="25443" y="29055"/>
                  </a:lnTo>
                  <a:lnTo>
                    <a:pt x="25406" y="29055"/>
                  </a:lnTo>
                  <a:cubicBezTo>
                    <a:pt x="25406" y="29067"/>
                    <a:pt x="25394" y="29067"/>
                    <a:pt x="25394" y="29067"/>
                  </a:cubicBezTo>
                  <a:lnTo>
                    <a:pt x="25333" y="29091"/>
                  </a:lnTo>
                  <a:lnTo>
                    <a:pt x="25321" y="29067"/>
                  </a:lnTo>
                  <a:cubicBezTo>
                    <a:pt x="25321" y="29055"/>
                    <a:pt x="25321" y="29055"/>
                    <a:pt x="25308" y="29042"/>
                  </a:cubicBezTo>
                  <a:lnTo>
                    <a:pt x="25443" y="29031"/>
                  </a:lnTo>
                  <a:close/>
                  <a:moveTo>
                    <a:pt x="29492" y="1"/>
                  </a:moveTo>
                  <a:cubicBezTo>
                    <a:pt x="25418" y="986"/>
                    <a:pt x="20882" y="1484"/>
                    <a:pt x="15190" y="1570"/>
                  </a:cubicBezTo>
                  <a:lnTo>
                    <a:pt x="14911" y="1570"/>
                  </a:lnTo>
                  <a:cubicBezTo>
                    <a:pt x="13828" y="1582"/>
                    <a:pt x="12709" y="1606"/>
                    <a:pt x="11712" y="2092"/>
                  </a:cubicBezTo>
                  <a:lnTo>
                    <a:pt x="11700" y="2092"/>
                  </a:lnTo>
                  <a:cubicBezTo>
                    <a:pt x="11676" y="2105"/>
                    <a:pt x="11663" y="2129"/>
                    <a:pt x="11663" y="2154"/>
                  </a:cubicBezTo>
                  <a:cubicBezTo>
                    <a:pt x="11663" y="2190"/>
                    <a:pt x="11676" y="2214"/>
                    <a:pt x="11700" y="2238"/>
                  </a:cubicBezTo>
                  <a:lnTo>
                    <a:pt x="11700" y="2263"/>
                  </a:lnTo>
                  <a:cubicBezTo>
                    <a:pt x="11652" y="2263"/>
                    <a:pt x="11590" y="2275"/>
                    <a:pt x="11542" y="2287"/>
                  </a:cubicBezTo>
                  <a:cubicBezTo>
                    <a:pt x="11530" y="2275"/>
                    <a:pt x="11530" y="2263"/>
                    <a:pt x="11517" y="2251"/>
                  </a:cubicBezTo>
                  <a:cubicBezTo>
                    <a:pt x="11506" y="2214"/>
                    <a:pt x="11469" y="2190"/>
                    <a:pt x="11420" y="2190"/>
                  </a:cubicBezTo>
                  <a:lnTo>
                    <a:pt x="11408" y="2190"/>
                  </a:lnTo>
                  <a:cubicBezTo>
                    <a:pt x="10979" y="2143"/>
                    <a:pt x="10546" y="2121"/>
                    <a:pt x="10113" y="2121"/>
                  </a:cubicBezTo>
                  <a:cubicBezTo>
                    <a:pt x="9871" y="2121"/>
                    <a:pt x="9630" y="2128"/>
                    <a:pt x="9390" y="2141"/>
                  </a:cubicBezTo>
                  <a:cubicBezTo>
                    <a:pt x="9377" y="2105"/>
                    <a:pt x="9365" y="2056"/>
                    <a:pt x="9353" y="2008"/>
                  </a:cubicBezTo>
                  <a:cubicBezTo>
                    <a:pt x="9304" y="1789"/>
                    <a:pt x="9244" y="1521"/>
                    <a:pt x="9085" y="1436"/>
                  </a:cubicBezTo>
                  <a:cubicBezTo>
                    <a:pt x="9016" y="1399"/>
                    <a:pt x="8928" y="1385"/>
                    <a:pt x="8832" y="1385"/>
                  </a:cubicBezTo>
                  <a:cubicBezTo>
                    <a:pt x="8674" y="1385"/>
                    <a:pt x="8495" y="1423"/>
                    <a:pt x="8344" y="1460"/>
                  </a:cubicBezTo>
                  <a:cubicBezTo>
                    <a:pt x="8271" y="1473"/>
                    <a:pt x="8198" y="1484"/>
                    <a:pt x="8136" y="1497"/>
                  </a:cubicBezTo>
                  <a:cubicBezTo>
                    <a:pt x="7833" y="1533"/>
                    <a:pt x="7590" y="1570"/>
                    <a:pt x="7358" y="1619"/>
                  </a:cubicBezTo>
                  <a:lnTo>
                    <a:pt x="7358" y="1521"/>
                  </a:lnTo>
                  <a:cubicBezTo>
                    <a:pt x="7358" y="1484"/>
                    <a:pt x="7334" y="1460"/>
                    <a:pt x="7298" y="1460"/>
                  </a:cubicBezTo>
                  <a:cubicBezTo>
                    <a:pt x="7234" y="1458"/>
                    <a:pt x="7169" y="1457"/>
                    <a:pt x="7104" y="1457"/>
                  </a:cubicBezTo>
                  <a:cubicBezTo>
                    <a:pt x="6116" y="1457"/>
                    <a:pt x="5000" y="1711"/>
                    <a:pt x="3917" y="2202"/>
                  </a:cubicBezTo>
                  <a:cubicBezTo>
                    <a:pt x="3904" y="2202"/>
                    <a:pt x="3893" y="2214"/>
                    <a:pt x="3893" y="2238"/>
                  </a:cubicBezTo>
                  <a:cubicBezTo>
                    <a:pt x="3893" y="2251"/>
                    <a:pt x="3893" y="2275"/>
                    <a:pt x="3904" y="2287"/>
                  </a:cubicBezTo>
                  <a:lnTo>
                    <a:pt x="3904" y="2300"/>
                  </a:lnTo>
                  <a:cubicBezTo>
                    <a:pt x="4026" y="2519"/>
                    <a:pt x="4087" y="2737"/>
                    <a:pt x="4112" y="2981"/>
                  </a:cubicBezTo>
                  <a:cubicBezTo>
                    <a:pt x="2749" y="3138"/>
                    <a:pt x="1375" y="3200"/>
                    <a:pt x="37" y="3273"/>
                  </a:cubicBezTo>
                  <a:lnTo>
                    <a:pt x="13" y="3273"/>
                  </a:lnTo>
                  <a:lnTo>
                    <a:pt x="1" y="3284"/>
                  </a:lnTo>
                  <a:lnTo>
                    <a:pt x="1" y="3394"/>
                  </a:lnTo>
                  <a:lnTo>
                    <a:pt x="13" y="3406"/>
                  </a:lnTo>
                  <a:lnTo>
                    <a:pt x="74" y="3406"/>
                  </a:lnTo>
                  <a:cubicBezTo>
                    <a:pt x="1934" y="3321"/>
                    <a:pt x="3856" y="3224"/>
                    <a:pt x="5717" y="2883"/>
                  </a:cubicBezTo>
                  <a:cubicBezTo>
                    <a:pt x="6057" y="2822"/>
                    <a:pt x="6410" y="2749"/>
                    <a:pt x="6738" y="2676"/>
                  </a:cubicBezTo>
                  <a:cubicBezTo>
                    <a:pt x="7346" y="2543"/>
                    <a:pt x="7966" y="2409"/>
                    <a:pt x="8587" y="2336"/>
                  </a:cubicBezTo>
                  <a:cubicBezTo>
                    <a:pt x="9093" y="2280"/>
                    <a:pt x="9611" y="2253"/>
                    <a:pt x="10140" y="2253"/>
                  </a:cubicBezTo>
                  <a:cubicBezTo>
                    <a:pt x="10540" y="2253"/>
                    <a:pt x="10946" y="2268"/>
                    <a:pt x="11360" y="2300"/>
                  </a:cubicBezTo>
                  <a:cubicBezTo>
                    <a:pt x="11360" y="2311"/>
                    <a:pt x="11360" y="2311"/>
                    <a:pt x="11371" y="2311"/>
                  </a:cubicBezTo>
                  <a:cubicBezTo>
                    <a:pt x="11384" y="2311"/>
                    <a:pt x="11384" y="2311"/>
                    <a:pt x="11384" y="2324"/>
                  </a:cubicBezTo>
                  <a:cubicBezTo>
                    <a:pt x="11044" y="2421"/>
                    <a:pt x="10739" y="2616"/>
                    <a:pt x="10508" y="2883"/>
                  </a:cubicBezTo>
                  <a:lnTo>
                    <a:pt x="10496" y="2895"/>
                  </a:lnTo>
                  <a:cubicBezTo>
                    <a:pt x="10484" y="2895"/>
                    <a:pt x="10484" y="2895"/>
                    <a:pt x="10471" y="2908"/>
                  </a:cubicBezTo>
                  <a:cubicBezTo>
                    <a:pt x="10350" y="2992"/>
                    <a:pt x="10290" y="3151"/>
                    <a:pt x="10301" y="3297"/>
                  </a:cubicBezTo>
                  <a:cubicBezTo>
                    <a:pt x="10314" y="3430"/>
                    <a:pt x="10374" y="3527"/>
                    <a:pt x="10484" y="3576"/>
                  </a:cubicBezTo>
                  <a:cubicBezTo>
                    <a:pt x="10528" y="3598"/>
                    <a:pt x="10575" y="3608"/>
                    <a:pt x="10621" y="3608"/>
                  </a:cubicBezTo>
                  <a:cubicBezTo>
                    <a:pt x="10726" y="3608"/>
                    <a:pt x="10830" y="3556"/>
                    <a:pt x="10898" y="3479"/>
                  </a:cubicBezTo>
                  <a:cubicBezTo>
                    <a:pt x="10982" y="3394"/>
                    <a:pt x="10995" y="3297"/>
                    <a:pt x="10934" y="3200"/>
                  </a:cubicBezTo>
                  <a:cubicBezTo>
                    <a:pt x="11117" y="3017"/>
                    <a:pt x="11298" y="2895"/>
                    <a:pt x="11481" y="2835"/>
                  </a:cubicBezTo>
                  <a:cubicBezTo>
                    <a:pt x="11506" y="3041"/>
                    <a:pt x="11530" y="3260"/>
                    <a:pt x="11554" y="3467"/>
                  </a:cubicBezTo>
                  <a:lnTo>
                    <a:pt x="11566" y="3491"/>
                  </a:lnTo>
                  <a:cubicBezTo>
                    <a:pt x="11153" y="3613"/>
                    <a:pt x="10825" y="3856"/>
                    <a:pt x="10679" y="4160"/>
                  </a:cubicBezTo>
                  <a:cubicBezTo>
                    <a:pt x="10654" y="4160"/>
                    <a:pt x="10642" y="4160"/>
                    <a:pt x="10630" y="4173"/>
                  </a:cubicBezTo>
                  <a:cubicBezTo>
                    <a:pt x="10508" y="4281"/>
                    <a:pt x="10460" y="4427"/>
                    <a:pt x="10496" y="4562"/>
                  </a:cubicBezTo>
                  <a:cubicBezTo>
                    <a:pt x="10520" y="4671"/>
                    <a:pt x="10617" y="4756"/>
                    <a:pt x="10739" y="4781"/>
                  </a:cubicBezTo>
                  <a:cubicBezTo>
                    <a:pt x="10776" y="4786"/>
                    <a:pt x="10812" y="4789"/>
                    <a:pt x="10845" y="4789"/>
                  </a:cubicBezTo>
                  <a:cubicBezTo>
                    <a:pt x="10953" y="4789"/>
                    <a:pt x="11039" y="4758"/>
                    <a:pt x="11104" y="4683"/>
                  </a:cubicBezTo>
                  <a:cubicBezTo>
                    <a:pt x="11177" y="4598"/>
                    <a:pt x="11225" y="4464"/>
                    <a:pt x="11153" y="4379"/>
                  </a:cubicBezTo>
                  <a:cubicBezTo>
                    <a:pt x="11274" y="4245"/>
                    <a:pt x="11444" y="4136"/>
                    <a:pt x="11627" y="4075"/>
                  </a:cubicBezTo>
                  <a:cubicBezTo>
                    <a:pt x="11663" y="4330"/>
                    <a:pt x="11700" y="4586"/>
                    <a:pt x="11725" y="4841"/>
                  </a:cubicBezTo>
                  <a:cubicBezTo>
                    <a:pt x="11396" y="4951"/>
                    <a:pt x="11117" y="5157"/>
                    <a:pt x="10958" y="5425"/>
                  </a:cubicBezTo>
                  <a:lnTo>
                    <a:pt x="10946" y="5425"/>
                  </a:lnTo>
                  <a:cubicBezTo>
                    <a:pt x="10800" y="5498"/>
                    <a:pt x="10715" y="5595"/>
                    <a:pt x="10703" y="5729"/>
                  </a:cubicBezTo>
                  <a:cubicBezTo>
                    <a:pt x="10690" y="5862"/>
                    <a:pt x="10752" y="5997"/>
                    <a:pt x="10861" y="6070"/>
                  </a:cubicBezTo>
                  <a:cubicBezTo>
                    <a:pt x="10915" y="6104"/>
                    <a:pt x="10982" y="6121"/>
                    <a:pt x="11050" y="6121"/>
                  </a:cubicBezTo>
                  <a:cubicBezTo>
                    <a:pt x="11149" y="6121"/>
                    <a:pt x="11251" y="6086"/>
                    <a:pt x="11323" y="6021"/>
                  </a:cubicBezTo>
                  <a:cubicBezTo>
                    <a:pt x="11408" y="5948"/>
                    <a:pt x="11433" y="5838"/>
                    <a:pt x="11371" y="5729"/>
                  </a:cubicBezTo>
                  <a:cubicBezTo>
                    <a:pt x="11493" y="5644"/>
                    <a:pt x="11639" y="5559"/>
                    <a:pt x="11809" y="5510"/>
                  </a:cubicBezTo>
                  <a:cubicBezTo>
                    <a:pt x="11834" y="5692"/>
                    <a:pt x="11858" y="5875"/>
                    <a:pt x="11882" y="6070"/>
                  </a:cubicBezTo>
                  <a:lnTo>
                    <a:pt x="11907" y="6227"/>
                  </a:lnTo>
                  <a:cubicBezTo>
                    <a:pt x="11663" y="6313"/>
                    <a:pt x="11457" y="6446"/>
                    <a:pt x="11274" y="6605"/>
                  </a:cubicBezTo>
                  <a:cubicBezTo>
                    <a:pt x="11117" y="6653"/>
                    <a:pt x="10922" y="6738"/>
                    <a:pt x="10861" y="6945"/>
                  </a:cubicBezTo>
                  <a:cubicBezTo>
                    <a:pt x="10812" y="7127"/>
                    <a:pt x="10934" y="7286"/>
                    <a:pt x="11055" y="7371"/>
                  </a:cubicBezTo>
                  <a:cubicBezTo>
                    <a:pt x="11130" y="7427"/>
                    <a:pt x="11215" y="7455"/>
                    <a:pt x="11300" y="7455"/>
                  </a:cubicBezTo>
                  <a:cubicBezTo>
                    <a:pt x="11380" y="7455"/>
                    <a:pt x="11459" y="7430"/>
                    <a:pt x="11530" y="7383"/>
                  </a:cubicBezTo>
                  <a:cubicBezTo>
                    <a:pt x="11639" y="7286"/>
                    <a:pt x="11736" y="7127"/>
                    <a:pt x="11700" y="6970"/>
                  </a:cubicBezTo>
                  <a:cubicBezTo>
                    <a:pt x="11773" y="6921"/>
                    <a:pt x="11871" y="6872"/>
                    <a:pt x="11979" y="6835"/>
                  </a:cubicBezTo>
                  <a:cubicBezTo>
                    <a:pt x="12028" y="7164"/>
                    <a:pt x="12065" y="7480"/>
                    <a:pt x="12114" y="7808"/>
                  </a:cubicBezTo>
                  <a:lnTo>
                    <a:pt x="12114" y="7833"/>
                  </a:lnTo>
                  <a:cubicBezTo>
                    <a:pt x="11834" y="7943"/>
                    <a:pt x="11566" y="8100"/>
                    <a:pt x="11371" y="8307"/>
                  </a:cubicBezTo>
                  <a:lnTo>
                    <a:pt x="11371" y="8319"/>
                  </a:lnTo>
                  <a:cubicBezTo>
                    <a:pt x="11238" y="8368"/>
                    <a:pt x="11068" y="8465"/>
                    <a:pt x="11044" y="8648"/>
                  </a:cubicBezTo>
                  <a:cubicBezTo>
                    <a:pt x="11019" y="8794"/>
                    <a:pt x="11128" y="8940"/>
                    <a:pt x="11238" y="9013"/>
                  </a:cubicBezTo>
                  <a:cubicBezTo>
                    <a:pt x="11290" y="9044"/>
                    <a:pt x="11349" y="9060"/>
                    <a:pt x="11408" y="9060"/>
                  </a:cubicBezTo>
                  <a:cubicBezTo>
                    <a:pt x="11488" y="9060"/>
                    <a:pt x="11569" y="9032"/>
                    <a:pt x="11639" y="8976"/>
                  </a:cubicBezTo>
                  <a:cubicBezTo>
                    <a:pt x="11761" y="8891"/>
                    <a:pt x="11809" y="8770"/>
                    <a:pt x="11785" y="8635"/>
                  </a:cubicBezTo>
                  <a:cubicBezTo>
                    <a:pt x="11919" y="8551"/>
                    <a:pt x="12052" y="8489"/>
                    <a:pt x="12198" y="8441"/>
                  </a:cubicBezTo>
                  <a:cubicBezTo>
                    <a:pt x="12223" y="8672"/>
                    <a:pt x="12260" y="8903"/>
                    <a:pt x="12284" y="9122"/>
                  </a:cubicBezTo>
                  <a:lnTo>
                    <a:pt x="12333" y="9402"/>
                  </a:lnTo>
                  <a:cubicBezTo>
                    <a:pt x="12052" y="9511"/>
                    <a:pt x="11798" y="9670"/>
                    <a:pt x="11615" y="9876"/>
                  </a:cubicBezTo>
                  <a:lnTo>
                    <a:pt x="11603" y="9876"/>
                  </a:lnTo>
                  <a:cubicBezTo>
                    <a:pt x="11469" y="9949"/>
                    <a:pt x="11371" y="10107"/>
                    <a:pt x="11371" y="10253"/>
                  </a:cubicBezTo>
                  <a:cubicBezTo>
                    <a:pt x="11371" y="10375"/>
                    <a:pt x="11433" y="10484"/>
                    <a:pt x="11554" y="10545"/>
                  </a:cubicBezTo>
                  <a:cubicBezTo>
                    <a:pt x="11608" y="10577"/>
                    <a:pt x="11666" y="10593"/>
                    <a:pt x="11724" y="10593"/>
                  </a:cubicBezTo>
                  <a:cubicBezTo>
                    <a:pt x="11798" y="10593"/>
                    <a:pt x="11870" y="10568"/>
                    <a:pt x="11931" y="10521"/>
                  </a:cubicBezTo>
                  <a:cubicBezTo>
                    <a:pt x="12041" y="10435"/>
                    <a:pt x="12101" y="10314"/>
                    <a:pt x="12077" y="10180"/>
                  </a:cubicBezTo>
                  <a:cubicBezTo>
                    <a:pt x="12174" y="10119"/>
                    <a:pt x="12296" y="10070"/>
                    <a:pt x="12406" y="10022"/>
                  </a:cubicBezTo>
                  <a:cubicBezTo>
                    <a:pt x="12442" y="10241"/>
                    <a:pt x="12466" y="10472"/>
                    <a:pt x="12503" y="10691"/>
                  </a:cubicBezTo>
                  <a:lnTo>
                    <a:pt x="12563" y="11105"/>
                  </a:lnTo>
                  <a:cubicBezTo>
                    <a:pt x="12284" y="11202"/>
                    <a:pt x="12052" y="11359"/>
                    <a:pt x="11907" y="11554"/>
                  </a:cubicBezTo>
                  <a:cubicBezTo>
                    <a:pt x="11761" y="11591"/>
                    <a:pt x="11590" y="11688"/>
                    <a:pt x="11542" y="11870"/>
                  </a:cubicBezTo>
                  <a:cubicBezTo>
                    <a:pt x="11506" y="12029"/>
                    <a:pt x="11590" y="12186"/>
                    <a:pt x="11736" y="12272"/>
                  </a:cubicBezTo>
                  <a:cubicBezTo>
                    <a:pt x="11807" y="12313"/>
                    <a:pt x="11888" y="12334"/>
                    <a:pt x="11968" y="12334"/>
                  </a:cubicBezTo>
                  <a:cubicBezTo>
                    <a:pt x="12053" y="12334"/>
                    <a:pt x="12135" y="12310"/>
                    <a:pt x="12198" y="12259"/>
                  </a:cubicBezTo>
                  <a:cubicBezTo>
                    <a:pt x="12333" y="12175"/>
                    <a:pt x="12369" y="12005"/>
                    <a:pt x="12308" y="11870"/>
                  </a:cubicBezTo>
                  <a:cubicBezTo>
                    <a:pt x="12417" y="11797"/>
                    <a:pt x="12527" y="11737"/>
                    <a:pt x="12636" y="11688"/>
                  </a:cubicBezTo>
                  <a:lnTo>
                    <a:pt x="12782" y="12759"/>
                  </a:lnTo>
                  <a:cubicBezTo>
                    <a:pt x="12539" y="12856"/>
                    <a:pt x="12320" y="13002"/>
                    <a:pt x="12150" y="13208"/>
                  </a:cubicBezTo>
                  <a:cubicBezTo>
                    <a:pt x="12134" y="13204"/>
                    <a:pt x="12119" y="13202"/>
                    <a:pt x="12104" y="13202"/>
                  </a:cubicBezTo>
                  <a:cubicBezTo>
                    <a:pt x="11977" y="13202"/>
                    <a:pt x="11865" y="13329"/>
                    <a:pt x="11822" y="13427"/>
                  </a:cubicBezTo>
                  <a:cubicBezTo>
                    <a:pt x="11749" y="13586"/>
                    <a:pt x="11785" y="13756"/>
                    <a:pt x="11919" y="13840"/>
                  </a:cubicBezTo>
                  <a:cubicBezTo>
                    <a:pt x="11980" y="13885"/>
                    <a:pt x="12061" y="13907"/>
                    <a:pt x="12147" y="13907"/>
                  </a:cubicBezTo>
                  <a:cubicBezTo>
                    <a:pt x="12249" y="13907"/>
                    <a:pt x="12356" y="13876"/>
                    <a:pt x="12442" y="13816"/>
                  </a:cubicBezTo>
                  <a:cubicBezTo>
                    <a:pt x="12539" y="13743"/>
                    <a:pt x="12588" y="13634"/>
                    <a:pt x="12552" y="13513"/>
                  </a:cubicBezTo>
                  <a:cubicBezTo>
                    <a:pt x="12649" y="13440"/>
                    <a:pt x="12758" y="13391"/>
                    <a:pt x="12868" y="13354"/>
                  </a:cubicBezTo>
                  <a:lnTo>
                    <a:pt x="12892" y="13561"/>
                  </a:lnTo>
                  <a:cubicBezTo>
                    <a:pt x="12916" y="13719"/>
                    <a:pt x="12941" y="13889"/>
                    <a:pt x="12965" y="14048"/>
                  </a:cubicBezTo>
                  <a:cubicBezTo>
                    <a:pt x="12965" y="14059"/>
                    <a:pt x="12965" y="14072"/>
                    <a:pt x="12977" y="14072"/>
                  </a:cubicBezTo>
                  <a:cubicBezTo>
                    <a:pt x="12977" y="14157"/>
                    <a:pt x="12989" y="14242"/>
                    <a:pt x="12989" y="14315"/>
                  </a:cubicBezTo>
                  <a:cubicBezTo>
                    <a:pt x="12733" y="14400"/>
                    <a:pt x="12515" y="14534"/>
                    <a:pt x="12333" y="14716"/>
                  </a:cubicBezTo>
                  <a:lnTo>
                    <a:pt x="12320" y="14716"/>
                  </a:lnTo>
                  <a:cubicBezTo>
                    <a:pt x="12314" y="14716"/>
                    <a:pt x="12308" y="14715"/>
                    <a:pt x="12302" y="14715"/>
                  </a:cubicBezTo>
                  <a:cubicBezTo>
                    <a:pt x="12175" y="14715"/>
                    <a:pt x="12050" y="14832"/>
                    <a:pt x="11992" y="14959"/>
                  </a:cubicBezTo>
                  <a:cubicBezTo>
                    <a:pt x="11931" y="15069"/>
                    <a:pt x="11968" y="15202"/>
                    <a:pt x="12065" y="15300"/>
                  </a:cubicBezTo>
                  <a:cubicBezTo>
                    <a:pt x="12147" y="15374"/>
                    <a:pt x="12235" y="15409"/>
                    <a:pt x="12324" y="15409"/>
                  </a:cubicBezTo>
                  <a:cubicBezTo>
                    <a:pt x="12367" y="15409"/>
                    <a:pt x="12411" y="15401"/>
                    <a:pt x="12454" y="15385"/>
                  </a:cubicBezTo>
                  <a:cubicBezTo>
                    <a:pt x="12563" y="15348"/>
                    <a:pt x="12649" y="15227"/>
                    <a:pt x="12649" y="15105"/>
                  </a:cubicBezTo>
                  <a:cubicBezTo>
                    <a:pt x="12758" y="15008"/>
                    <a:pt x="12892" y="14935"/>
                    <a:pt x="13050" y="14886"/>
                  </a:cubicBezTo>
                  <a:cubicBezTo>
                    <a:pt x="13087" y="15202"/>
                    <a:pt x="13123" y="15556"/>
                    <a:pt x="13184" y="15981"/>
                  </a:cubicBezTo>
                  <a:cubicBezTo>
                    <a:pt x="12916" y="16066"/>
                    <a:pt x="12697" y="16200"/>
                    <a:pt x="12527" y="16394"/>
                  </a:cubicBezTo>
                  <a:cubicBezTo>
                    <a:pt x="12381" y="16407"/>
                    <a:pt x="12260" y="16492"/>
                    <a:pt x="12223" y="16613"/>
                  </a:cubicBezTo>
                  <a:cubicBezTo>
                    <a:pt x="12174" y="16735"/>
                    <a:pt x="12223" y="16881"/>
                    <a:pt x="12320" y="16978"/>
                  </a:cubicBezTo>
                  <a:cubicBezTo>
                    <a:pt x="12387" y="17037"/>
                    <a:pt x="12475" y="17069"/>
                    <a:pt x="12567" y="17069"/>
                  </a:cubicBezTo>
                  <a:cubicBezTo>
                    <a:pt x="12627" y="17069"/>
                    <a:pt x="12689" y="17056"/>
                    <a:pt x="12746" y="17027"/>
                  </a:cubicBezTo>
                  <a:cubicBezTo>
                    <a:pt x="12879" y="16966"/>
                    <a:pt x="12952" y="16856"/>
                    <a:pt x="12952" y="16723"/>
                  </a:cubicBezTo>
                  <a:cubicBezTo>
                    <a:pt x="13050" y="16638"/>
                    <a:pt x="13160" y="16577"/>
                    <a:pt x="13269" y="16529"/>
                  </a:cubicBezTo>
                  <a:cubicBezTo>
                    <a:pt x="13293" y="16662"/>
                    <a:pt x="13317" y="16783"/>
                    <a:pt x="13330" y="16918"/>
                  </a:cubicBezTo>
                  <a:cubicBezTo>
                    <a:pt x="13366" y="17112"/>
                    <a:pt x="13390" y="17319"/>
                    <a:pt x="13427" y="17513"/>
                  </a:cubicBezTo>
                  <a:cubicBezTo>
                    <a:pt x="13233" y="17574"/>
                    <a:pt x="12916" y="17720"/>
                    <a:pt x="12733" y="17988"/>
                  </a:cubicBezTo>
                  <a:cubicBezTo>
                    <a:pt x="12661" y="18012"/>
                    <a:pt x="12479" y="18097"/>
                    <a:pt x="12430" y="18267"/>
                  </a:cubicBezTo>
                  <a:cubicBezTo>
                    <a:pt x="12406" y="18401"/>
                    <a:pt x="12454" y="18547"/>
                    <a:pt x="12563" y="18632"/>
                  </a:cubicBezTo>
                  <a:cubicBezTo>
                    <a:pt x="12632" y="18686"/>
                    <a:pt x="12730" y="18720"/>
                    <a:pt x="12828" y="18720"/>
                  </a:cubicBezTo>
                  <a:cubicBezTo>
                    <a:pt x="12887" y="18720"/>
                    <a:pt x="12947" y="18708"/>
                    <a:pt x="13001" y="18681"/>
                  </a:cubicBezTo>
                  <a:cubicBezTo>
                    <a:pt x="13111" y="18620"/>
                    <a:pt x="13233" y="18462"/>
                    <a:pt x="13196" y="18316"/>
                  </a:cubicBezTo>
                  <a:cubicBezTo>
                    <a:pt x="13306" y="18256"/>
                    <a:pt x="13403" y="18194"/>
                    <a:pt x="13524" y="18146"/>
                  </a:cubicBezTo>
                  <a:cubicBezTo>
                    <a:pt x="13573" y="18523"/>
                    <a:pt x="13609" y="18815"/>
                    <a:pt x="13633" y="19094"/>
                  </a:cubicBezTo>
                  <a:cubicBezTo>
                    <a:pt x="13633" y="19107"/>
                    <a:pt x="13622" y="19118"/>
                    <a:pt x="13622" y="19131"/>
                  </a:cubicBezTo>
                  <a:lnTo>
                    <a:pt x="13633" y="19204"/>
                  </a:lnTo>
                  <a:cubicBezTo>
                    <a:pt x="13317" y="19326"/>
                    <a:pt x="13074" y="19520"/>
                    <a:pt x="12892" y="19788"/>
                  </a:cubicBezTo>
                  <a:lnTo>
                    <a:pt x="12868" y="19788"/>
                  </a:lnTo>
                  <a:cubicBezTo>
                    <a:pt x="12709" y="19861"/>
                    <a:pt x="12612" y="19982"/>
                    <a:pt x="12612" y="20116"/>
                  </a:cubicBezTo>
                  <a:cubicBezTo>
                    <a:pt x="12612" y="20262"/>
                    <a:pt x="12722" y="20372"/>
                    <a:pt x="12831" y="20408"/>
                  </a:cubicBezTo>
                  <a:cubicBezTo>
                    <a:pt x="12873" y="20424"/>
                    <a:pt x="12917" y="20432"/>
                    <a:pt x="12962" y="20432"/>
                  </a:cubicBezTo>
                  <a:cubicBezTo>
                    <a:pt x="13048" y="20432"/>
                    <a:pt x="13136" y="20403"/>
                    <a:pt x="13208" y="20347"/>
                  </a:cubicBezTo>
                  <a:cubicBezTo>
                    <a:pt x="13293" y="20286"/>
                    <a:pt x="13342" y="20226"/>
                    <a:pt x="13342" y="20164"/>
                  </a:cubicBezTo>
                  <a:cubicBezTo>
                    <a:pt x="13354" y="20128"/>
                    <a:pt x="13342" y="20091"/>
                    <a:pt x="13330" y="20055"/>
                  </a:cubicBezTo>
                  <a:cubicBezTo>
                    <a:pt x="13439" y="19958"/>
                    <a:pt x="13573" y="19873"/>
                    <a:pt x="13719" y="19812"/>
                  </a:cubicBezTo>
                  <a:lnTo>
                    <a:pt x="13755" y="20091"/>
                  </a:lnTo>
                  <a:cubicBezTo>
                    <a:pt x="13792" y="20359"/>
                    <a:pt x="13828" y="20639"/>
                    <a:pt x="13865" y="20907"/>
                  </a:cubicBezTo>
                  <a:cubicBezTo>
                    <a:pt x="13549" y="21028"/>
                    <a:pt x="13293" y="21235"/>
                    <a:pt x="13147" y="21478"/>
                  </a:cubicBezTo>
                  <a:cubicBezTo>
                    <a:pt x="13123" y="21478"/>
                    <a:pt x="13098" y="21490"/>
                    <a:pt x="13098" y="21515"/>
                  </a:cubicBezTo>
                  <a:cubicBezTo>
                    <a:pt x="13087" y="21515"/>
                    <a:pt x="13074" y="21515"/>
                    <a:pt x="13074" y="21526"/>
                  </a:cubicBezTo>
                  <a:cubicBezTo>
                    <a:pt x="13050" y="21539"/>
                    <a:pt x="13038" y="21539"/>
                    <a:pt x="13038" y="21539"/>
                  </a:cubicBezTo>
                  <a:lnTo>
                    <a:pt x="12977" y="21599"/>
                  </a:lnTo>
                  <a:cubicBezTo>
                    <a:pt x="12941" y="21661"/>
                    <a:pt x="12916" y="21709"/>
                    <a:pt x="12904" y="21770"/>
                  </a:cubicBezTo>
                  <a:cubicBezTo>
                    <a:pt x="12892" y="21904"/>
                    <a:pt x="12965" y="22026"/>
                    <a:pt x="13087" y="22099"/>
                  </a:cubicBezTo>
                  <a:cubicBezTo>
                    <a:pt x="13137" y="22124"/>
                    <a:pt x="13192" y="22136"/>
                    <a:pt x="13248" y="22136"/>
                  </a:cubicBezTo>
                  <a:cubicBezTo>
                    <a:pt x="13326" y="22136"/>
                    <a:pt x="13405" y="22112"/>
                    <a:pt x="13476" y="22062"/>
                  </a:cubicBezTo>
                  <a:cubicBezTo>
                    <a:pt x="13549" y="22013"/>
                    <a:pt x="13597" y="21940"/>
                    <a:pt x="13609" y="21867"/>
                  </a:cubicBezTo>
                  <a:cubicBezTo>
                    <a:pt x="13609" y="21818"/>
                    <a:pt x="13597" y="21782"/>
                    <a:pt x="13573" y="21745"/>
                  </a:cubicBezTo>
                  <a:cubicBezTo>
                    <a:pt x="13682" y="21648"/>
                    <a:pt x="13816" y="21563"/>
                    <a:pt x="13950" y="21502"/>
                  </a:cubicBezTo>
                  <a:cubicBezTo>
                    <a:pt x="13987" y="21807"/>
                    <a:pt x="14035" y="22183"/>
                    <a:pt x="14071" y="22572"/>
                  </a:cubicBezTo>
                  <a:cubicBezTo>
                    <a:pt x="14071" y="22585"/>
                    <a:pt x="14084" y="22597"/>
                    <a:pt x="14096" y="22609"/>
                  </a:cubicBezTo>
                  <a:lnTo>
                    <a:pt x="14096" y="22645"/>
                  </a:lnTo>
                  <a:cubicBezTo>
                    <a:pt x="13841" y="22743"/>
                    <a:pt x="13633" y="22913"/>
                    <a:pt x="13463" y="23120"/>
                  </a:cubicBezTo>
                  <a:cubicBezTo>
                    <a:pt x="13306" y="23193"/>
                    <a:pt x="13196" y="23326"/>
                    <a:pt x="13171" y="23472"/>
                  </a:cubicBezTo>
                  <a:cubicBezTo>
                    <a:pt x="13160" y="23582"/>
                    <a:pt x="13220" y="23691"/>
                    <a:pt x="13317" y="23764"/>
                  </a:cubicBezTo>
                  <a:cubicBezTo>
                    <a:pt x="13389" y="23810"/>
                    <a:pt x="13471" y="23835"/>
                    <a:pt x="13549" y="23835"/>
                  </a:cubicBezTo>
                  <a:cubicBezTo>
                    <a:pt x="13616" y="23835"/>
                    <a:pt x="13680" y="23816"/>
                    <a:pt x="13731" y="23777"/>
                  </a:cubicBezTo>
                  <a:cubicBezTo>
                    <a:pt x="13841" y="23704"/>
                    <a:pt x="13889" y="23570"/>
                    <a:pt x="13865" y="23461"/>
                  </a:cubicBezTo>
                  <a:cubicBezTo>
                    <a:pt x="13962" y="23388"/>
                    <a:pt x="14060" y="23326"/>
                    <a:pt x="14169" y="23278"/>
                  </a:cubicBezTo>
                  <a:cubicBezTo>
                    <a:pt x="14206" y="23691"/>
                    <a:pt x="14254" y="24069"/>
                    <a:pt x="14290" y="24445"/>
                  </a:cubicBezTo>
                  <a:cubicBezTo>
                    <a:pt x="14023" y="24567"/>
                    <a:pt x="13816" y="24750"/>
                    <a:pt x="13695" y="24993"/>
                  </a:cubicBezTo>
                  <a:cubicBezTo>
                    <a:pt x="13560" y="25029"/>
                    <a:pt x="13451" y="25151"/>
                    <a:pt x="13415" y="25297"/>
                  </a:cubicBezTo>
                  <a:cubicBezTo>
                    <a:pt x="13390" y="25418"/>
                    <a:pt x="13439" y="25528"/>
                    <a:pt x="13524" y="25588"/>
                  </a:cubicBezTo>
                  <a:cubicBezTo>
                    <a:pt x="13579" y="25625"/>
                    <a:pt x="13646" y="25643"/>
                    <a:pt x="13714" y="25643"/>
                  </a:cubicBezTo>
                  <a:cubicBezTo>
                    <a:pt x="13783" y="25643"/>
                    <a:pt x="13853" y="25625"/>
                    <a:pt x="13914" y="25588"/>
                  </a:cubicBezTo>
                  <a:cubicBezTo>
                    <a:pt x="14011" y="25528"/>
                    <a:pt x="14047" y="25431"/>
                    <a:pt x="14023" y="25321"/>
                  </a:cubicBezTo>
                  <a:cubicBezTo>
                    <a:pt x="14133" y="25224"/>
                    <a:pt x="14242" y="25139"/>
                    <a:pt x="14376" y="25066"/>
                  </a:cubicBezTo>
                  <a:cubicBezTo>
                    <a:pt x="14424" y="25431"/>
                    <a:pt x="14460" y="25796"/>
                    <a:pt x="14509" y="26136"/>
                  </a:cubicBezTo>
                  <a:cubicBezTo>
                    <a:pt x="14242" y="26245"/>
                    <a:pt x="14023" y="26415"/>
                    <a:pt x="13901" y="26623"/>
                  </a:cubicBezTo>
                  <a:cubicBezTo>
                    <a:pt x="13755" y="26671"/>
                    <a:pt x="13658" y="26805"/>
                    <a:pt x="13646" y="26950"/>
                  </a:cubicBezTo>
                  <a:cubicBezTo>
                    <a:pt x="13622" y="27096"/>
                    <a:pt x="13682" y="27231"/>
                    <a:pt x="13804" y="27315"/>
                  </a:cubicBezTo>
                  <a:cubicBezTo>
                    <a:pt x="13867" y="27361"/>
                    <a:pt x="13943" y="27383"/>
                    <a:pt x="14020" y="27383"/>
                  </a:cubicBezTo>
                  <a:cubicBezTo>
                    <a:pt x="14107" y="27383"/>
                    <a:pt x="14195" y="27355"/>
                    <a:pt x="14266" y="27304"/>
                  </a:cubicBezTo>
                  <a:cubicBezTo>
                    <a:pt x="14376" y="27218"/>
                    <a:pt x="14412" y="27085"/>
                    <a:pt x="14363" y="26950"/>
                  </a:cubicBezTo>
                  <a:cubicBezTo>
                    <a:pt x="14363" y="26939"/>
                    <a:pt x="14363" y="26939"/>
                    <a:pt x="14351" y="26926"/>
                  </a:cubicBezTo>
                  <a:cubicBezTo>
                    <a:pt x="14436" y="26866"/>
                    <a:pt x="14509" y="26805"/>
                    <a:pt x="14606" y="26769"/>
                  </a:cubicBezTo>
                  <a:cubicBezTo>
                    <a:pt x="14716" y="27486"/>
                    <a:pt x="14838" y="28142"/>
                    <a:pt x="14960" y="28763"/>
                  </a:cubicBezTo>
                  <a:cubicBezTo>
                    <a:pt x="14327" y="28848"/>
                    <a:pt x="13731" y="28945"/>
                    <a:pt x="13196" y="29055"/>
                  </a:cubicBezTo>
                  <a:cubicBezTo>
                    <a:pt x="13184" y="29067"/>
                    <a:pt x="13171" y="29067"/>
                    <a:pt x="13171" y="29067"/>
                  </a:cubicBezTo>
                  <a:lnTo>
                    <a:pt x="13123" y="29104"/>
                  </a:lnTo>
                  <a:lnTo>
                    <a:pt x="13706" y="29104"/>
                  </a:lnTo>
                  <a:cubicBezTo>
                    <a:pt x="13932" y="29067"/>
                    <a:pt x="14153" y="29031"/>
                    <a:pt x="14373" y="28994"/>
                  </a:cubicBezTo>
                  <a:lnTo>
                    <a:pt x="14373" y="28994"/>
                  </a:lnTo>
                  <a:cubicBezTo>
                    <a:pt x="14252" y="29018"/>
                    <a:pt x="14119" y="29042"/>
                    <a:pt x="13998" y="29067"/>
                  </a:cubicBezTo>
                  <a:lnTo>
                    <a:pt x="13998" y="29104"/>
                  </a:lnTo>
                  <a:lnTo>
                    <a:pt x="14533" y="29104"/>
                  </a:lnTo>
                  <a:cubicBezTo>
                    <a:pt x="14692" y="29079"/>
                    <a:pt x="14825" y="29055"/>
                    <a:pt x="14947" y="29042"/>
                  </a:cubicBezTo>
                  <a:cubicBezTo>
                    <a:pt x="14971" y="29031"/>
                    <a:pt x="14996" y="29006"/>
                    <a:pt x="14996" y="28982"/>
                  </a:cubicBezTo>
                  <a:lnTo>
                    <a:pt x="14996" y="28958"/>
                  </a:lnTo>
                  <a:cubicBezTo>
                    <a:pt x="14984" y="28921"/>
                    <a:pt x="14984" y="28909"/>
                    <a:pt x="14984" y="28885"/>
                  </a:cubicBezTo>
                  <a:lnTo>
                    <a:pt x="14996" y="28885"/>
                  </a:lnTo>
                  <a:cubicBezTo>
                    <a:pt x="15008" y="28890"/>
                    <a:pt x="15020" y="28893"/>
                    <a:pt x="15032" y="28893"/>
                  </a:cubicBezTo>
                  <a:cubicBezTo>
                    <a:pt x="15044" y="28893"/>
                    <a:pt x="15056" y="28890"/>
                    <a:pt x="15068" y="28885"/>
                  </a:cubicBezTo>
                  <a:cubicBezTo>
                    <a:pt x="15093" y="28872"/>
                    <a:pt x="15105" y="28836"/>
                    <a:pt x="15105" y="28812"/>
                  </a:cubicBezTo>
                  <a:cubicBezTo>
                    <a:pt x="14971" y="28167"/>
                    <a:pt x="14862" y="27486"/>
                    <a:pt x="14741" y="26707"/>
                  </a:cubicBezTo>
                  <a:cubicBezTo>
                    <a:pt x="14838" y="26671"/>
                    <a:pt x="14947" y="26647"/>
                    <a:pt x="15044" y="26634"/>
                  </a:cubicBezTo>
                  <a:lnTo>
                    <a:pt x="15057" y="26647"/>
                  </a:lnTo>
                  <a:cubicBezTo>
                    <a:pt x="15032" y="26659"/>
                    <a:pt x="15032" y="26683"/>
                    <a:pt x="15032" y="26707"/>
                  </a:cubicBezTo>
                  <a:cubicBezTo>
                    <a:pt x="15154" y="27340"/>
                    <a:pt x="15287" y="28033"/>
                    <a:pt x="15446" y="28812"/>
                  </a:cubicBezTo>
                  <a:cubicBezTo>
                    <a:pt x="15446" y="28841"/>
                    <a:pt x="15471" y="28863"/>
                    <a:pt x="15493" y="28863"/>
                  </a:cubicBezTo>
                  <a:cubicBezTo>
                    <a:pt x="15498" y="28863"/>
                    <a:pt x="15502" y="28862"/>
                    <a:pt x="15506" y="28860"/>
                  </a:cubicBezTo>
                  <a:lnTo>
                    <a:pt x="15543" y="28860"/>
                  </a:lnTo>
                  <a:cubicBezTo>
                    <a:pt x="15543" y="28872"/>
                    <a:pt x="15555" y="28885"/>
                    <a:pt x="15555" y="28896"/>
                  </a:cubicBezTo>
                  <a:lnTo>
                    <a:pt x="15555" y="28933"/>
                  </a:lnTo>
                  <a:lnTo>
                    <a:pt x="15568" y="28945"/>
                  </a:lnTo>
                  <a:lnTo>
                    <a:pt x="15568" y="28958"/>
                  </a:lnTo>
                  <a:cubicBezTo>
                    <a:pt x="15568" y="28969"/>
                    <a:pt x="15568" y="28982"/>
                    <a:pt x="15579" y="28994"/>
                  </a:cubicBezTo>
                  <a:cubicBezTo>
                    <a:pt x="15579" y="29006"/>
                    <a:pt x="15592" y="29018"/>
                    <a:pt x="15592" y="29031"/>
                  </a:cubicBezTo>
                  <a:cubicBezTo>
                    <a:pt x="15604" y="29031"/>
                    <a:pt x="15616" y="29042"/>
                    <a:pt x="15641" y="29042"/>
                  </a:cubicBezTo>
                  <a:lnTo>
                    <a:pt x="15725" y="29031"/>
                  </a:lnTo>
                  <a:cubicBezTo>
                    <a:pt x="15738" y="29055"/>
                    <a:pt x="15750" y="29067"/>
                    <a:pt x="15750" y="29091"/>
                  </a:cubicBezTo>
                  <a:lnTo>
                    <a:pt x="15762" y="29104"/>
                  </a:lnTo>
                  <a:lnTo>
                    <a:pt x="15895" y="29104"/>
                  </a:lnTo>
                  <a:lnTo>
                    <a:pt x="15884" y="29079"/>
                  </a:lnTo>
                  <a:cubicBezTo>
                    <a:pt x="15884" y="29055"/>
                    <a:pt x="15871" y="29031"/>
                    <a:pt x="15859" y="29018"/>
                  </a:cubicBezTo>
                  <a:lnTo>
                    <a:pt x="16771" y="28909"/>
                  </a:lnTo>
                  <a:cubicBezTo>
                    <a:pt x="18121" y="28750"/>
                    <a:pt x="19508" y="28580"/>
                    <a:pt x="20857" y="28386"/>
                  </a:cubicBezTo>
                  <a:lnTo>
                    <a:pt x="21332" y="28350"/>
                  </a:lnTo>
                  <a:cubicBezTo>
                    <a:pt x="22159" y="28277"/>
                    <a:pt x="23022" y="28204"/>
                    <a:pt x="23849" y="28082"/>
                  </a:cubicBezTo>
                  <a:lnTo>
                    <a:pt x="24165" y="28045"/>
                  </a:lnTo>
                  <a:cubicBezTo>
                    <a:pt x="25114" y="27899"/>
                    <a:pt x="26099" y="27753"/>
                    <a:pt x="27072" y="27693"/>
                  </a:cubicBezTo>
                  <a:lnTo>
                    <a:pt x="27097" y="27693"/>
                  </a:lnTo>
                  <a:cubicBezTo>
                    <a:pt x="27960" y="27607"/>
                    <a:pt x="28824" y="27510"/>
                    <a:pt x="29662" y="27413"/>
                  </a:cubicBezTo>
                  <a:cubicBezTo>
                    <a:pt x="30088" y="27364"/>
                    <a:pt x="30526" y="27315"/>
                    <a:pt x="30951" y="27267"/>
                  </a:cubicBezTo>
                  <a:cubicBezTo>
                    <a:pt x="31110" y="27255"/>
                    <a:pt x="31256" y="27242"/>
                    <a:pt x="31413" y="27218"/>
                  </a:cubicBezTo>
                  <a:cubicBezTo>
                    <a:pt x="32156" y="27133"/>
                    <a:pt x="32910" y="27060"/>
                    <a:pt x="33675" y="26999"/>
                  </a:cubicBezTo>
                  <a:lnTo>
                    <a:pt x="33675" y="26999"/>
                  </a:lnTo>
                  <a:cubicBezTo>
                    <a:pt x="33554" y="27012"/>
                    <a:pt x="33445" y="27023"/>
                    <a:pt x="33335" y="27036"/>
                  </a:cubicBezTo>
                  <a:cubicBezTo>
                    <a:pt x="32946" y="27085"/>
                    <a:pt x="32557" y="27133"/>
                    <a:pt x="32167" y="27169"/>
                  </a:cubicBezTo>
                  <a:cubicBezTo>
                    <a:pt x="31365" y="27267"/>
                    <a:pt x="30562" y="27352"/>
                    <a:pt x="29772" y="27450"/>
                  </a:cubicBezTo>
                  <a:cubicBezTo>
                    <a:pt x="29370" y="27498"/>
                    <a:pt x="28969" y="27547"/>
                    <a:pt x="28556" y="27583"/>
                  </a:cubicBezTo>
                  <a:cubicBezTo>
                    <a:pt x="27437" y="27717"/>
                    <a:pt x="26281" y="27850"/>
                    <a:pt x="25138" y="27996"/>
                  </a:cubicBezTo>
                  <a:lnTo>
                    <a:pt x="25114" y="27996"/>
                  </a:lnTo>
                  <a:cubicBezTo>
                    <a:pt x="24543" y="28058"/>
                    <a:pt x="23959" y="28142"/>
                    <a:pt x="23400" y="28215"/>
                  </a:cubicBezTo>
                  <a:cubicBezTo>
                    <a:pt x="22524" y="28337"/>
                    <a:pt x="21624" y="28471"/>
                    <a:pt x="20724" y="28531"/>
                  </a:cubicBezTo>
                  <a:cubicBezTo>
                    <a:pt x="20176" y="28568"/>
                    <a:pt x="19641" y="28653"/>
                    <a:pt x="19119" y="28739"/>
                  </a:cubicBezTo>
                  <a:cubicBezTo>
                    <a:pt x="18984" y="28763"/>
                    <a:pt x="18863" y="28787"/>
                    <a:pt x="18730" y="28799"/>
                  </a:cubicBezTo>
                  <a:cubicBezTo>
                    <a:pt x="18157" y="28896"/>
                    <a:pt x="17684" y="28969"/>
                    <a:pt x="17197" y="29067"/>
                  </a:cubicBezTo>
                  <a:lnTo>
                    <a:pt x="17197" y="29104"/>
                  </a:lnTo>
                  <a:lnTo>
                    <a:pt x="17732" y="29104"/>
                  </a:lnTo>
                  <a:cubicBezTo>
                    <a:pt x="19057" y="28860"/>
                    <a:pt x="20420" y="28702"/>
                    <a:pt x="21746" y="28556"/>
                  </a:cubicBezTo>
                  <a:cubicBezTo>
                    <a:pt x="22816" y="28423"/>
                    <a:pt x="23922" y="28301"/>
                    <a:pt x="25005" y="28131"/>
                  </a:cubicBezTo>
                  <a:cubicBezTo>
                    <a:pt x="25017" y="28142"/>
                    <a:pt x="25029" y="28142"/>
                    <a:pt x="25041" y="28142"/>
                  </a:cubicBezTo>
                  <a:cubicBezTo>
                    <a:pt x="26062" y="28021"/>
                    <a:pt x="27108" y="27899"/>
                    <a:pt x="28106" y="27777"/>
                  </a:cubicBezTo>
                  <a:cubicBezTo>
                    <a:pt x="28787" y="27693"/>
                    <a:pt x="29492" y="27607"/>
                    <a:pt x="30186" y="27523"/>
                  </a:cubicBezTo>
                  <a:cubicBezTo>
                    <a:pt x="31037" y="27425"/>
                    <a:pt x="31900" y="27328"/>
                    <a:pt x="32751" y="27231"/>
                  </a:cubicBezTo>
                  <a:cubicBezTo>
                    <a:pt x="33129" y="27194"/>
                    <a:pt x="33494" y="27145"/>
                    <a:pt x="33870" y="27109"/>
                  </a:cubicBezTo>
                  <a:lnTo>
                    <a:pt x="33870" y="27109"/>
                  </a:lnTo>
                  <a:cubicBezTo>
                    <a:pt x="31086" y="27596"/>
                    <a:pt x="28240" y="27899"/>
                    <a:pt x="25479" y="28204"/>
                  </a:cubicBezTo>
                  <a:cubicBezTo>
                    <a:pt x="24190" y="28337"/>
                    <a:pt x="22852" y="28483"/>
                    <a:pt x="21538" y="28641"/>
                  </a:cubicBezTo>
                  <a:cubicBezTo>
                    <a:pt x="20359" y="28787"/>
                    <a:pt x="19386" y="28921"/>
                    <a:pt x="18498" y="29067"/>
                  </a:cubicBezTo>
                  <a:lnTo>
                    <a:pt x="18498" y="29104"/>
                  </a:lnTo>
                  <a:lnTo>
                    <a:pt x="19106" y="29104"/>
                  </a:lnTo>
                  <a:cubicBezTo>
                    <a:pt x="21162" y="28812"/>
                    <a:pt x="23265" y="28580"/>
                    <a:pt x="25297" y="28361"/>
                  </a:cubicBezTo>
                  <a:cubicBezTo>
                    <a:pt x="27108" y="28155"/>
                    <a:pt x="28994" y="27948"/>
                    <a:pt x="30830" y="27704"/>
                  </a:cubicBezTo>
                  <a:cubicBezTo>
                    <a:pt x="32094" y="27534"/>
                    <a:pt x="33262" y="27352"/>
                    <a:pt x="34369" y="27145"/>
                  </a:cubicBezTo>
                  <a:lnTo>
                    <a:pt x="34381" y="27145"/>
                  </a:lnTo>
                  <a:cubicBezTo>
                    <a:pt x="34405" y="27145"/>
                    <a:pt x="34418" y="27145"/>
                    <a:pt x="34429" y="27121"/>
                  </a:cubicBezTo>
                  <a:cubicBezTo>
                    <a:pt x="34442" y="27121"/>
                    <a:pt x="34442" y="27096"/>
                    <a:pt x="34442" y="27085"/>
                  </a:cubicBezTo>
                  <a:lnTo>
                    <a:pt x="34442" y="27048"/>
                  </a:lnTo>
                  <a:cubicBezTo>
                    <a:pt x="34478" y="27036"/>
                    <a:pt x="34515" y="27023"/>
                    <a:pt x="34539" y="27012"/>
                  </a:cubicBezTo>
                  <a:lnTo>
                    <a:pt x="34575" y="27012"/>
                  </a:lnTo>
                  <a:cubicBezTo>
                    <a:pt x="34612" y="27012"/>
                    <a:pt x="34648" y="26987"/>
                    <a:pt x="34685" y="26975"/>
                  </a:cubicBezTo>
                  <a:cubicBezTo>
                    <a:pt x="34710" y="26975"/>
                    <a:pt x="34734" y="26963"/>
                    <a:pt x="34746" y="26950"/>
                  </a:cubicBezTo>
                  <a:cubicBezTo>
                    <a:pt x="34783" y="26902"/>
                    <a:pt x="34770" y="26842"/>
                    <a:pt x="34758" y="26805"/>
                  </a:cubicBezTo>
                  <a:cubicBezTo>
                    <a:pt x="34758" y="26744"/>
                    <a:pt x="34746" y="26696"/>
                    <a:pt x="34734" y="26634"/>
                  </a:cubicBezTo>
                  <a:lnTo>
                    <a:pt x="34807" y="26634"/>
                  </a:lnTo>
                  <a:cubicBezTo>
                    <a:pt x="34831" y="26623"/>
                    <a:pt x="34856" y="26610"/>
                    <a:pt x="34867" y="26586"/>
                  </a:cubicBezTo>
                  <a:cubicBezTo>
                    <a:pt x="34892" y="26561"/>
                    <a:pt x="34904" y="26537"/>
                    <a:pt x="34904" y="26513"/>
                  </a:cubicBezTo>
                  <a:cubicBezTo>
                    <a:pt x="34807" y="26112"/>
                    <a:pt x="34721" y="25710"/>
                    <a:pt x="34624" y="25309"/>
                  </a:cubicBezTo>
                  <a:cubicBezTo>
                    <a:pt x="34211" y="23448"/>
                    <a:pt x="33773" y="21515"/>
                    <a:pt x="33432" y="19605"/>
                  </a:cubicBezTo>
                  <a:cubicBezTo>
                    <a:pt x="33104" y="17781"/>
                    <a:pt x="32751" y="15921"/>
                    <a:pt x="32423" y="14132"/>
                  </a:cubicBezTo>
                  <a:cubicBezTo>
                    <a:pt x="32338" y="13683"/>
                    <a:pt x="32253" y="13245"/>
                    <a:pt x="32167" y="12795"/>
                  </a:cubicBezTo>
                  <a:cubicBezTo>
                    <a:pt x="31961" y="11688"/>
                    <a:pt x="31730" y="10508"/>
                    <a:pt x="31438" y="8964"/>
                  </a:cubicBezTo>
                  <a:cubicBezTo>
                    <a:pt x="31438" y="8951"/>
                    <a:pt x="31450" y="8940"/>
                    <a:pt x="31438" y="8927"/>
                  </a:cubicBezTo>
                  <a:cubicBezTo>
                    <a:pt x="31243" y="8003"/>
                    <a:pt x="31024" y="7079"/>
                    <a:pt x="30830" y="6179"/>
                  </a:cubicBezTo>
                  <a:cubicBezTo>
                    <a:pt x="30684" y="5571"/>
                    <a:pt x="30538" y="4938"/>
                    <a:pt x="30405" y="4318"/>
                  </a:cubicBezTo>
                  <a:cubicBezTo>
                    <a:pt x="30343" y="3771"/>
                    <a:pt x="30246" y="3224"/>
                    <a:pt x="30149" y="2689"/>
                  </a:cubicBezTo>
                  <a:cubicBezTo>
                    <a:pt x="30027" y="2068"/>
                    <a:pt x="29918" y="1436"/>
                    <a:pt x="29869" y="792"/>
                  </a:cubicBezTo>
                  <a:cubicBezTo>
                    <a:pt x="29869" y="779"/>
                    <a:pt x="29857" y="767"/>
                    <a:pt x="29845" y="755"/>
                  </a:cubicBezTo>
                  <a:cubicBezTo>
                    <a:pt x="29836" y="746"/>
                    <a:pt x="29828" y="738"/>
                    <a:pt x="29815" y="738"/>
                  </a:cubicBezTo>
                  <a:cubicBezTo>
                    <a:pt x="29810" y="738"/>
                    <a:pt x="29804" y="739"/>
                    <a:pt x="29796" y="743"/>
                  </a:cubicBezTo>
                  <a:cubicBezTo>
                    <a:pt x="29759" y="743"/>
                    <a:pt x="29711" y="755"/>
                    <a:pt x="29675" y="755"/>
                  </a:cubicBezTo>
                  <a:lnTo>
                    <a:pt x="29662" y="730"/>
                  </a:lnTo>
                  <a:lnTo>
                    <a:pt x="29662" y="682"/>
                  </a:lnTo>
                  <a:cubicBezTo>
                    <a:pt x="29827" y="612"/>
                    <a:pt x="30004" y="550"/>
                    <a:pt x="30166" y="550"/>
                  </a:cubicBezTo>
                  <a:cubicBezTo>
                    <a:pt x="30232" y="550"/>
                    <a:pt x="30296" y="560"/>
                    <a:pt x="30356" y="584"/>
                  </a:cubicBezTo>
                  <a:cubicBezTo>
                    <a:pt x="30453" y="633"/>
                    <a:pt x="30538" y="730"/>
                    <a:pt x="30586" y="865"/>
                  </a:cubicBezTo>
                  <a:cubicBezTo>
                    <a:pt x="30648" y="1022"/>
                    <a:pt x="30672" y="1192"/>
                    <a:pt x="30708" y="1363"/>
                  </a:cubicBezTo>
                  <a:cubicBezTo>
                    <a:pt x="30721" y="1436"/>
                    <a:pt x="30732" y="1521"/>
                    <a:pt x="30757" y="1594"/>
                  </a:cubicBezTo>
                  <a:cubicBezTo>
                    <a:pt x="30878" y="2141"/>
                    <a:pt x="31000" y="2713"/>
                    <a:pt x="31134" y="3273"/>
                  </a:cubicBezTo>
                  <a:lnTo>
                    <a:pt x="31146" y="3333"/>
                  </a:lnTo>
                  <a:cubicBezTo>
                    <a:pt x="31134" y="3357"/>
                    <a:pt x="31146" y="3370"/>
                    <a:pt x="31159" y="3382"/>
                  </a:cubicBezTo>
                  <a:cubicBezTo>
                    <a:pt x="31280" y="3990"/>
                    <a:pt x="31413" y="4598"/>
                    <a:pt x="31535" y="5181"/>
                  </a:cubicBezTo>
                  <a:cubicBezTo>
                    <a:pt x="31632" y="5632"/>
                    <a:pt x="31730" y="6106"/>
                    <a:pt x="31827" y="6556"/>
                  </a:cubicBezTo>
                  <a:cubicBezTo>
                    <a:pt x="31827" y="6568"/>
                    <a:pt x="31840" y="6580"/>
                    <a:pt x="31840" y="6592"/>
                  </a:cubicBezTo>
                  <a:cubicBezTo>
                    <a:pt x="32034" y="7687"/>
                    <a:pt x="32289" y="8781"/>
                    <a:pt x="32545" y="9851"/>
                  </a:cubicBezTo>
                  <a:lnTo>
                    <a:pt x="32581" y="10010"/>
                  </a:lnTo>
                  <a:cubicBezTo>
                    <a:pt x="32678" y="10496"/>
                    <a:pt x="32800" y="11032"/>
                    <a:pt x="32946" y="11688"/>
                  </a:cubicBezTo>
                  <a:lnTo>
                    <a:pt x="32946" y="11700"/>
                  </a:lnTo>
                  <a:lnTo>
                    <a:pt x="33311" y="13342"/>
                  </a:lnTo>
                  <a:cubicBezTo>
                    <a:pt x="33311" y="13354"/>
                    <a:pt x="33311" y="13378"/>
                    <a:pt x="33323" y="13391"/>
                  </a:cubicBezTo>
                  <a:cubicBezTo>
                    <a:pt x="33445" y="13962"/>
                    <a:pt x="33591" y="14643"/>
                    <a:pt x="33737" y="15324"/>
                  </a:cubicBezTo>
                  <a:cubicBezTo>
                    <a:pt x="33737" y="15337"/>
                    <a:pt x="33748" y="15348"/>
                    <a:pt x="33748" y="15361"/>
                  </a:cubicBezTo>
                  <a:cubicBezTo>
                    <a:pt x="33956" y="16686"/>
                    <a:pt x="34211" y="17975"/>
                    <a:pt x="34478" y="19204"/>
                  </a:cubicBezTo>
                  <a:cubicBezTo>
                    <a:pt x="34710" y="20602"/>
                    <a:pt x="34977" y="22026"/>
                    <a:pt x="35232" y="23399"/>
                  </a:cubicBezTo>
                  <a:cubicBezTo>
                    <a:pt x="35378" y="24226"/>
                    <a:pt x="35537" y="25090"/>
                    <a:pt x="35694" y="25929"/>
                  </a:cubicBezTo>
                  <a:lnTo>
                    <a:pt x="35694" y="25953"/>
                  </a:lnTo>
                  <a:lnTo>
                    <a:pt x="35707" y="26026"/>
                  </a:lnTo>
                  <a:cubicBezTo>
                    <a:pt x="35707" y="26039"/>
                    <a:pt x="35719" y="26051"/>
                    <a:pt x="35731" y="26063"/>
                  </a:cubicBezTo>
                  <a:cubicBezTo>
                    <a:pt x="35926" y="26769"/>
                    <a:pt x="35804" y="27206"/>
                    <a:pt x="35366" y="27425"/>
                  </a:cubicBezTo>
                  <a:cubicBezTo>
                    <a:pt x="34940" y="27644"/>
                    <a:pt x="34429" y="27717"/>
                    <a:pt x="33943" y="27802"/>
                  </a:cubicBezTo>
                  <a:cubicBezTo>
                    <a:pt x="33858" y="27814"/>
                    <a:pt x="33785" y="27826"/>
                    <a:pt x="33712" y="27839"/>
                  </a:cubicBezTo>
                  <a:cubicBezTo>
                    <a:pt x="33153" y="27936"/>
                    <a:pt x="32545" y="28021"/>
                    <a:pt x="31851" y="28118"/>
                  </a:cubicBezTo>
                  <a:cubicBezTo>
                    <a:pt x="31840" y="28118"/>
                    <a:pt x="31815" y="28118"/>
                    <a:pt x="31803" y="28131"/>
                  </a:cubicBezTo>
                  <a:cubicBezTo>
                    <a:pt x="31316" y="28204"/>
                    <a:pt x="30794" y="28277"/>
                    <a:pt x="30137" y="28361"/>
                  </a:cubicBezTo>
                  <a:cubicBezTo>
                    <a:pt x="28203" y="28617"/>
                    <a:pt x="26135" y="28836"/>
                    <a:pt x="23667" y="29067"/>
                  </a:cubicBezTo>
                  <a:lnTo>
                    <a:pt x="23667" y="29104"/>
                  </a:lnTo>
                  <a:lnTo>
                    <a:pt x="24725" y="29104"/>
                  </a:lnTo>
                  <a:lnTo>
                    <a:pt x="24895" y="29079"/>
                  </a:lnTo>
                  <a:cubicBezTo>
                    <a:pt x="24992" y="29079"/>
                    <a:pt x="25089" y="29067"/>
                    <a:pt x="25187" y="29055"/>
                  </a:cubicBezTo>
                  <a:lnTo>
                    <a:pt x="25187" y="29067"/>
                  </a:lnTo>
                  <a:cubicBezTo>
                    <a:pt x="25199" y="29079"/>
                    <a:pt x="25199" y="29079"/>
                    <a:pt x="25199" y="29091"/>
                  </a:cubicBezTo>
                  <a:lnTo>
                    <a:pt x="25199" y="29104"/>
                  </a:lnTo>
                  <a:lnTo>
                    <a:pt x="26306" y="29104"/>
                  </a:lnTo>
                  <a:cubicBezTo>
                    <a:pt x="26792" y="29042"/>
                    <a:pt x="27230" y="29006"/>
                    <a:pt x="27643" y="28958"/>
                  </a:cubicBezTo>
                  <a:cubicBezTo>
                    <a:pt x="27656" y="28958"/>
                    <a:pt x="27656" y="28958"/>
                    <a:pt x="27668" y="28945"/>
                  </a:cubicBezTo>
                  <a:cubicBezTo>
                    <a:pt x="28811" y="28823"/>
                    <a:pt x="29967" y="28677"/>
                    <a:pt x="31086" y="28520"/>
                  </a:cubicBezTo>
                  <a:cubicBezTo>
                    <a:pt x="31089" y="28524"/>
                    <a:pt x="31095" y="28525"/>
                    <a:pt x="31101" y="28525"/>
                  </a:cubicBezTo>
                  <a:cubicBezTo>
                    <a:pt x="31112" y="28525"/>
                    <a:pt x="31126" y="28520"/>
                    <a:pt x="31134" y="28520"/>
                  </a:cubicBezTo>
                  <a:cubicBezTo>
                    <a:pt x="31195" y="28507"/>
                    <a:pt x="31267" y="28495"/>
                    <a:pt x="31329" y="28495"/>
                  </a:cubicBezTo>
                  <a:cubicBezTo>
                    <a:pt x="31426" y="28483"/>
                    <a:pt x="31511" y="28471"/>
                    <a:pt x="31608" y="28447"/>
                  </a:cubicBezTo>
                  <a:cubicBezTo>
                    <a:pt x="32484" y="28337"/>
                    <a:pt x="33335" y="28215"/>
                    <a:pt x="34186" y="28069"/>
                  </a:cubicBezTo>
                  <a:cubicBezTo>
                    <a:pt x="34190" y="28074"/>
                    <a:pt x="34195" y="28075"/>
                    <a:pt x="34199" y="28075"/>
                  </a:cubicBezTo>
                  <a:cubicBezTo>
                    <a:pt x="34207" y="28075"/>
                    <a:pt x="34215" y="28069"/>
                    <a:pt x="34223" y="28069"/>
                  </a:cubicBezTo>
                  <a:lnTo>
                    <a:pt x="34332" y="28045"/>
                  </a:lnTo>
                  <a:cubicBezTo>
                    <a:pt x="34454" y="28033"/>
                    <a:pt x="34575" y="28009"/>
                    <a:pt x="34697" y="27996"/>
                  </a:cubicBezTo>
                  <a:cubicBezTo>
                    <a:pt x="34965" y="27948"/>
                    <a:pt x="35877" y="27741"/>
                    <a:pt x="35950" y="27096"/>
                  </a:cubicBezTo>
                  <a:cubicBezTo>
                    <a:pt x="35962" y="26975"/>
                    <a:pt x="35974" y="26853"/>
                    <a:pt x="35974" y="26744"/>
                  </a:cubicBezTo>
                  <a:cubicBezTo>
                    <a:pt x="35986" y="26452"/>
                    <a:pt x="35913" y="26160"/>
                    <a:pt x="35829" y="25905"/>
                  </a:cubicBezTo>
                  <a:lnTo>
                    <a:pt x="35780" y="25637"/>
                  </a:lnTo>
                  <a:cubicBezTo>
                    <a:pt x="35415" y="23594"/>
                    <a:pt x="35038" y="21478"/>
                    <a:pt x="34637" y="19410"/>
                  </a:cubicBezTo>
                  <a:cubicBezTo>
                    <a:pt x="34648" y="19399"/>
                    <a:pt x="34648" y="19386"/>
                    <a:pt x="34648" y="19374"/>
                  </a:cubicBezTo>
                  <a:cubicBezTo>
                    <a:pt x="34429" y="18121"/>
                    <a:pt x="34175" y="16796"/>
                    <a:pt x="33870" y="15324"/>
                  </a:cubicBezTo>
                  <a:cubicBezTo>
                    <a:pt x="33883" y="15312"/>
                    <a:pt x="33883" y="15300"/>
                    <a:pt x="33870" y="15300"/>
                  </a:cubicBezTo>
                  <a:lnTo>
                    <a:pt x="33724" y="14607"/>
                  </a:lnTo>
                  <a:cubicBezTo>
                    <a:pt x="33639" y="14181"/>
                    <a:pt x="33542" y="13767"/>
                    <a:pt x="33457" y="13342"/>
                  </a:cubicBezTo>
                  <a:lnTo>
                    <a:pt x="34734" y="9219"/>
                  </a:lnTo>
                  <a:cubicBezTo>
                    <a:pt x="35086" y="8100"/>
                    <a:pt x="35451" y="6945"/>
                    <a:pt x="35694" y="5778"/>
                  </a:cubicBezTo>
                  <a:cubicBezTo>
                    <a:pt x="35694" y="5754"/>
                    <a:pt x="35694" y="5729"/>
                    <a:pt x="35670" y="5717"/>
                  </a:cubicBezTo>
                  <a:cubicBezTo>
                    <a:pt x="35670" y="5681"/>
                    <a:pt x="35646" y="5668"/>
                    <a:pt x="35621" y="5656"/>
                  </a:cubicBezTo>
                  <a:cubicBezTo>
                    <a:pt x="35354" y="5571"/>
                    <a:pt x="35086" y="5535"/>
                    <a:pt x="34819" y="5486"/>
                  </a:cubicBezTo>
                  <a:cubicBezTo>
                    <a:pt x="34551" y="5449"/>
                    <a:pt x="34272" y="5400"/>
                    <a:pt x="34004" y="5316"/>
                  </a:cubicBezTo>
                  <a:cubicBezTo>
                    <a:pt x="34065" y="4781"/>
                    <a:pt x="34102" y="4343"/>
                    <a:pt x="34150" y="3929"/>
                  </a:cubicBezTo>
                  <a:cubicBezTo>
                    <a:pt x="34150" y="3905"/>
                    <a:pt x="34138" y="3881"/>
                    <a:pt x="34126" y="3868"/>
                  </a:cubicBezTo>
                  <a:cubicBezTo>
                    <a:pt x="34114" y="3862"/>
                    <a:pt x="34102" y="3859"/>
                    <a:pt x="34089" y="3859"/>
                  </a:cubicBezTo>
                  <a:cubicBezTo>
                    <a:pt x="34077" y="3859"/>
                    <a:pt x="34065" y="3862"/>
                    <a:pt x="34053" y="3868"/>
                  </a:cubicBezTo>
                  <a:cubicBezTo>
                    <a:pt x="33153" y="3576"/>
                    <a:pt x="32229" y="3430"/>
                    <a:pt x="31267" y="3284"/>
                  </a:cubicBezTo>
                  <a:cubicBezTo>
                    <a:pt x="31256" y="3187"/>
                    <a:pt x="31231" y="3090"/>
                    <a:pt x="31207" y="2992"/>
                  </a:cubicBezTo>
                  <a:cubicBezTo>
                    <a:pt x="31170" y="2822"/>
                    <a:pt x="31134" y="2665"/>
                    <a:pt x="31097" y="2506"/>
                  </a:cubicBezTo>
                  <a:cubicBezTo>
                    <a:pt x="31024" y="2165"/>
                    <a:pt x="30951" y="1838"/>
                    <a:pt x="30878" y="1497"/>
                  </a:cubicBezTo>
                  <a:cubicBezTo>
                    <a:pt x="30854" y="1436"/>
                    <a:pt x="30842" y="1363"/>
                    <a:pt x="30830" y="1290"/>
                  </a:cubicBezTo>
                  <a:cubicBezTo>
                    <a:pt x="30794" y="1084"/>
                    <a:pt x="30757" y="865"/>
                    <a:pt x="30659" y="694"/>
                  </a:cubicBezTo>
                  <a:cubicBezTo>
                    <a:pt x="30561" y="511"/>
                    <a:pt x="30404" y="421"/>
                    <a:pt x="30194" y="421"/>
                  </a:cubicBezTo>
                  <a:cubicBezTo>
                    <a:pt x="30041" y="421"/>
                    <a:pt x="29860" y="468"/>
                    <a:pt x="29651" y="560"/>
                  </a:cubicBezTo>
                  <a:cubicBezTo>
                    <a:pt x="29626" y="378"/>
                    <a:pt x="29602" y="220"/>
                    <a:pt x="29578" y="74"/>
                  </a:cubicBezTo>
                  <a:cubicBezTo>
                    <a:pt x="29578" y="49"/>
                    <a:pt x="29565" y="25"/>
                    <a:pt x="29541" y="13"/>
                  </a:cubicBezTo>
                  <a:cubicBezTo>
                    <a:pt x="29529" y="1"/>
                    <a:pt x="29505" y="1"/>
                    <a:pt x="2949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 name="Google Shape;369;p31"/>
            <p:cNvSpPr/>
            <p:nvPr/>
          </p:nvSpPr>
          <p:spPr>
            <a:xfrm>
              <a:off x="1861820" y="2859585"/>
              <a:ext cx="4917" cy="3455"/>
            </a:xfrm>
            <a:custGeom>
              <a:avLst/>
              <a:gdLst/>
              <a:ahLst/>
              <a:cxnLst/>
              <a:rect l="l" t="t" r="r" b="b"/>
              <a:pathLst>
                <a:path w="37" h="26" extrusionOk="0">
                  <a:moveTo>
                    <a:pt x="37" y="25"/>
                  </a:moveTo>
                  <a:cubicBezTo>
                    <a:pt x="25" y="25"/>
                    <a:pt x="13" y="14"/>
                    <a:pt x="1" y="1"/>
                  </a:cubicBezTo>
                  <a:cubicBezTo>
                    <a:pt x="13" y="14"/>
                    <a:pt x="25" y="25"/>
                    <a:pt x="37" y="25"/>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 name="Google Shape;370;p31"/>
            <p:cNvSpPr/>
            <p:nvPr/>
          </p:nvSpPr>
          <p:spPr>
            <a:xfrm>
              <a:off x="1695306" y="3512617"/>
              <a:ext cx="3322" cy="5050"/>
            </a:xfrm>
            <a:custGeom>
              <a:avLst/>
              <a:gdLst/>
              <a:ahLst/>
              <a:cxnLst/>
              <a:rect l="l" t="t" r="r" b="b"/>
              <a:pathLst>
                <a:path w="25" h="38" extrusionOk="0">
                  <a:moveTo>
                    <a:pt x="25" y="1"/>
                  </a:moveTo>
                  <a:lnTo>
                    <a:pt x="25" y="1"/>
                  </a:lnTo>
                  <a:cubicBezTo>
                    <a:pt x="13" y="13"/>
                    <a:pt x="13" y="24"/>
                    <a:pt x="1" y="24"/>
                  </a:cubicBezTo>
                  <a:lnTo>
                    <a:pt x="1" y="37"/>
                  </a:lnTo>
                  <a:cubicBezTo>
                    <a:pt x="13" y="25"/>
                    <a:pt x="13" y="13"/>
                    <a:pt x="2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 name="Google Shape;371;p31"/>
            <p:cNvSpPr/>
            <p:nvPr/>
          </p:nvSpPr>
          <p:spPr>
            <a:xfrm>
              <a:off x="1836039" y="4836223"/>
              <a:ext cx="3322" cy="3455"/>
            </a:xfrm>
            <a:custGeom>
              <a:avLst/>
              <a:gdLst/>
              <a:ahLst/>
              <a:cxnLst/>
              <a:rect l="l" t="t" r="r" b="b"/>
              <a:pathLst>
                <a:path w="25" h="26" extrusionOk="0">
                  <a:moveTo>
                    <a:pt x="25" y="1"/>
                  </a:moveTo>
                  <a:lnTo>
                    <a:pt x="0" y="25"/>
                  </a:lnTo>
                  <a:lnTo>
                    <a:pt x="12" y="25"/>
                  </a:lnTo>
                  <a:cubicBezTo>
                    <a:pt x="12" y="13"/>
                    <a:pt x="25" y="13"/>
                    <a:pt x="2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 name="Google Shape;372;p31"/>
            <p:cNvSpPr/>
            <p:nvPr/>
          </p:nvSpPr>
          <p:spPr>
            <a:xfrm>
              <a:off x="3187154" y="2018111"/>
              <a:ext cx="1215435" cy="2595656"/>
            </a:xfrm>
            <a:custGeom>
              <a:avLst/>
              <a:gdLst/>
              <a:ahLst/>
              <a:cxnLst/>
              <a:rect l="l" t="t" r="r" b="b"/>
              <a:pathLst>
                <a:path w="9146" h="19532" extrusionOk="0">
                  <a:moveTo>
                    <a:pt x="126" y="93"/>
                  </a:moveTo>
                  <a:cubicBezTo>
                    <a:pt x="169" y="93"/>
                    <a:pt x="330" y="414"/>
                    <a:pt x="389" y="520"/>
                  </a:cubicBezTo>
                  <a:cubicBezTo>
                    <a:pt x="328" y="544"/>
                    <a:pt x="268" y="581"/>
                    <a:pt x="231" y="630"/>
                  </a:cubicBezTo>
                  <a:lnTo>
                    <a:pt x="219" y="630"/>
                  </a:lnTo>
                  <a:cubicBezTo>
                    <a:pt x="219" y="617"/>
                    <a:pt x="219" y="605"/>
                    <a:pt x="207" y="593"/>
                  </a:cubicBezTo>
                  <a:cubicBezTo>
                    <a:pt x="195" y="568"/>
                    <a:pt x="195" y="557"/>
                    <a:pt x="195" y="544"/>
                  </a:cubicBezTo>
                  <a:cubicBezTo>
                    <a:pt x="182" y="495"/>
                    <a:pt x="171" y="459"/>
                    <a:pt x="158" y="411"/>
                  </a:cubicBezTo>
                  <a:cubicBezTo>
                    <a:pt x="146" y="349"/>
                    <a:pt x="134" y="289"/>
                    <a:pt x="134" y="240"/>
                  </a:cubicBezTo>
                  <a:cubicBezTo>
                    <a:pt x="134" y="228"/>
                    <a:pt x="109" y="106"/>
                    <a:pt x="122" y="95"/>
                  </a:cubicBezTo>
                  <a:cubicBezTo>
                    <a:pt x="123" y="94"/>
                    <a:pt x="125" y="93"/>
                    <a:pt x="126" y="93"/>
                  </a:cubicBezTo>
                  <a:close/>
                  <a:moveTo>
                    <a:pt x="523" y="617"/>
                  </a:moveTo>
                  <a:lnTo>
                    <a:pt x="596" y="654"/>
                  </a:lnTo>
                  <a:lnTo>
                    <a:pt x="596" y="666"/>
                  </a:lnTo>
                  <a:lnTo>
                    <a:pt x="560" y="666"/>
                  </a:lnTo>
                  <a:cubicBezTo>
                    <a:pt x="547" y="654"/>
                    <a:pt x="535" y="641"/>
                    <a:pt x="523" y="617"/>
                  </a:cubicBezTo>
                  <a:close/>
                  <a:moveTo>
                    <a:pt x="657" y="727"/>
                  </a:moveTo>
                  <a:cubicBezTo>
                    <a:pt x="669" y="739"/>
                    <a:pt x="669" y="751"/>
                    <a:pt x="681" y="751"/>
                  </a:cubicBezTo>
                  <a:cubicBezTo>
                    <a:pt x="657" y="763"/>
                    <a:pt x="644" y="763"/>
                    <a:pt x="633" y="776"/>
                  </a:cubicBezTo>
                  <a:cubicBezTo>
                    <a:pt x="633" y="763"/>
                    <a:pt x="620" y="763"/>
                    <a:pt x="620" y="751"/>
                  </a:cubicBezTo>
                  <a:cubicBezTo>
                    <a:pt x="620" y="751"/>
                    <a:pt x="608" y="751"/>
                    <a:pt x="608" y="739"/>
                  </a:cubicBezTo>
                  <a:lnTo>
                    <a:pt x="633" y="739"/>
                  </a:lnTo>
                  <a:cubicBezTo>
                    <a:pt x="636" y="742"/>
                    <a:pt x="639" y="744"/>
                    <a:pt x="641" y="744"/>
                  </a:cubicBezTo>
                  <a:cubicBezTo>
                    <a:pt x="645" y="744"/>
                    <a:pt x="648" y="735"/>
                    <a:pt x="657" y="727"/>
                  </a:cubicBezTo>
                  <a:close/>
                  <a:moveTo>
                    <a:pt x="730" y="824"/>
                  </a:moveTo>
                  <a:cubicBezTo>
                    <a:pt x="742" y="836"/>
                    <a:pt x="754" y="849"/>
                    <a:pt x="754" y="860"/>
                  </a:cubicBezTo>
                  <a:cubicBezTo>
                    <a:pt x="742" y="873"/>
                    <a:pt x="717" y="873"/>
                    <a:pt x="706" y="885"/>
                  </a:cubicBezTo>
                  <a:cubicBezTo>
                    <a:pt x="693" y="873"/>
                    <a:pt x="693" y="860"/>
                    <a:pt x="681" y="849"/>
                  </a:cubicBezTo>
                  <a:cubicBezTo>
                    <a:pt x="693" y="836"/>
                    <a:pt x="717" y="836"/>
                    <a:pt x="730" y="824"/>
                  </a:cubicBezTo>
                  <a:close/>
                  <a:moveTo>
                    <a:pt x="815" y="933"/>
                  </a:moveTo>
                  <a:cubicBezTo>
                    <a:pt x="827" y="946"/>
                    <a:pt x="827" y="958"/>
                    <a:pt x="839" y="970"/>
                  </a:cubicBezTo>
                  <a:lnTo>
                    <a:pt x="766" y="1006"/>
                  </a:lnTo>
                  <a:cubicBezTo>
                    <a:pt x="766" y="994"/>
                    <a:pt x="754" y="982"/>
                    <a:pt x="754" y="970"/>
                  </a:cubicBezTo>
                  <a:cubicBezTo>
                    <a:pt x="766" y="946"/>
                    <a:pt x="790" y="933"/>
                    <a:pt x="815" y="933"/>
                  </a:cubicBezTo>
                  <a:close/>
                  <a:moveTo>
                    <a:pt x="1034" y="1274"/>
                  </a:moveTo>
                  <a:cubicBezTo>
                    <a:pt x="1058" y="1311"/>
                    <a:pt x="1082" y="1359"/>
                    <a:pt x="1106" y="1395"/>
                  </a:cubicBezTo>
                  <a:cubicBezTo>
                    <a:pt x="1082" y="1408"/>
                    <a:pt x="1046" y="1432"/>
                    <a:pt x="1022" y="1457"/>
                  </a:cubicBezTo>
                  <a:lnTo>
                    <a:pt x="949" y="1311"/>
                  </a:lnTo>
                  <a:lnTo>
                    <a:pt x="961" y="1311"/>
                  </a:lnTo>
                  <a:cubicBezTo>
                    <a:pt x="985" y="1286"/>
                    <a:pt x="1009" y="1274"/>
                    <a:pt x="1034" y="1274"/>
                  </a:cubicBezTo>
                  <a:close/>
                  <a:moveTo>
                    <a:pt x="1155" y="1481"/>
                  </a:moveTo>
                  <a:cubicBezTo>
                    <a:pt x="1168" y="1505"/>
                    <a:pt x="1192" y="1541"/>
                    <a:pt x="1204" y="1566"/>
                  </a:cubicBezTo>
                  <a:cubicBezTo>
                    <a:pt x="1168" y="1578"/>
                    <a:pt x="1143" y="1590"/>
                    <a:pt x="1106" y="1614"/>
                  </a:cubicBezTo>
                  <a:cubicBezTo>
                    <a:pt x="1095" y="1578"/>
                    <a:pt x="1082" y="1554"/>
                    <a:pt x="1058" y="1517"/>
                  </a:cubicBezTo>
                  <a:lnTo>
                    <a:pt x="1082" y="1517"/>
                  </a:lnTo>
                  <a:cubicBezTo>
                    <a:pt x="1106" y="1493"/>
                    <a:pt x="1131" y="1481"/>
                    <a:pt x="1155" y="1481"/>
                  </a:cubicBezTo>
                  <a:close/>
                  <a:moveTo>
                    <a:pt x="1241" y="1639"/>
                  </a:moveTo>
                  <a:cubicBezTo>
                    <a:pt x="1265" y="1676"/>
                    <a:pt x="1277" y="1700"/>
                    <a:pt x="1289" y="1724"/>
                  </a:cubicBezTo>
                  <a:cubicBezTo>
                    <a:pt x="1252" y="1724"/>
                    <a:pt x="1216" y="1736"/>
                    <a:pt x="1192" y="1760"/>
                  </a:cubicBezTo>
                  <a:lnTo>
                    <a:pt x="1155" y="1687"/>
                  </a:lnTo>
                  <a:cubicBezTo>
                    <a:pt x="1179" y="1663"/>
                    <a:pt x="1216" y="1651"/>
                    <a:pt x="1241" y="1639"/>
                  </a:cubicBezTo>
                  <a:close/>
                  <a:moveTo>
                    <a:pt x="1666" y="2393"/>
                  </a:moveTo>
                  <a:cubicBezTo>
                    <a:pt x="1690" y="2430"/>
                    <a:pt x="1703" y="2454"/>
                    <a:pt x="1727" y="2490"/>
                  </a:cubicBezTo>
                  <a:cubicBezTo>
                    <a:pt x="1690" y="2490"/>
                    <a:pt x="1666" y="2503"/>
                    <a:pt x="1630" y="2514"/>
                  </a:cubicBezTo>
                  <a:cubicBezTo>
                    <a:pt x="1617" y="2490"/>
                    <a:pt x="1606" y="2454"/>
                    <a:pt x="1581" y="2430"/>
                  </a:cubicBezTo>
                  <a:cubicBezTo>
                    <a:pt x="1606" y="2417"/>
                    <a:pt x="1630" y="2405"/>
                    <a:pt x="1666" y="2393"/>
                  </a:cubicBezTo>
                  <a:close/>
                  <a:moveTo>
                    <a:pt x="1763" y="2563"/>
                  </a:moveTo>
                  <a:cubicBezTo>
                    <a:pt x="1788" y="2600"/>
                    <a:pt x="1800" y="2624"/>
                    <a:pt x="1812" y="2648"/>
                  </a:cubicBezTo>
                  <a:cubicBezTo>
                    <a:pt x="1776" y="2648"/>
                    <a:pt x="1752" y="2660"/>
                    <a:pt x="1727" y="2684"/>
                  </a:cubicBezTo>
                  <a:cubicBezTo>
                    <a:pt x="1715" y="2648"/>
                    <a:pt x="1690" y="2624"/>
                    <a:pt x="1679" y="2587"/>
                  </a:cubicBezTo>
                  <a:cubicBezTo>
                    <a:pt x="1687" y="2579"/>
                    <a:pt x="1701" y="2570"/>
                    <a:pt x="1722" y="2570"/>
                  </a:cubicBezTo>
                  <a:cubicBezTo>
                    <a:pt x="1731" y="2570"/>
                    <a:pt x="1741" y="2572"/>
                    <a:pt x="1752" y="2575"/>
                  </a:cubicBezTo>
                  <a:cubicBezTo>
                    <a:pt x="1752" y="2575"/>
                    <a:pt x="1763" y="2575"/>
                    <a:pt x="1763" y="2563"/>
                  </a:cubicBezTo>
                  <a:close/>
                  <a:moveTo>
                    <a:pt x="1861" y="2721"/>
                  </a:moveTo>
                  <a:cubicBezTo>
                    <a:pt x="1873" y="2757"/>
                    <a:pt x="1897" y="2782"/>
                    <a:pt x="1909" y="2819"/>
                  </a:cubicBezTo>
                  <a:cubicBezTo>
                    <a:pt x="1873" y="2819"/>
                    <a:pt x="1849" y="2843"/>
                    <a:pt x="1812" y="2855"/>
                  </a:cubicBezTo>
                  <a:cubicBezTo>
                    <a:pt x="1800" y="2819"/>
                    <a:pt x="1788" y="2794"/>
                    <a:pt x="1763" y="2757"/>
                  </a:cubicBezTo>
                  <a:cubicBezTo>
                    <a:pt x="1788" y="2733"/>
                    <a:pt x="1825" y="2721"/>
                    <a:pt x="1861" y="2721"/>
                  </a:cubicBezTo>
                  <a:close/>
                  <a:moveTo>
                    <a:pt x="1958" y="2892"/>
                  </a:moveTo>
                  <a:cubicBezTo>
                    <a:pt x="1970" y="2916"/>
                    <a:pt x="1982" y="2952"/>
                    <a:pt x="2006" y="2976"/>
                  </a:cubicBezTo>
                  <a:cubicBezTo>
                    <a:pt x="1958" y="2976"/>
                    <a:pt x="1922" y="2989"/>
                    <a:pt x="1885" y="3013"/>
                  </a:cubicBezTo>
                  <a:cubicBezTo>
                    <a:pt x="1873" y="2989"/>
                    <a:pt x="1861" y="2965"/>
                    <a:pt x="1861" y="2928"/>
                  </a:cubicBezTo>
                  <a:cubicBezTo>
                    <a:pt x="1885" y="2916"/>
                    <a:pt x="1922" y="2903"/>
                    <a:pt x="1958" y="2892"/>
                  </a:cubicBezTo>
                  <a:close/>
                  <a:moveTo>
                    <a:pt x="2043" y="3049"/>
                  </a:moveTo>
                  <a:cubicBezTo>
                    <a:pt x="2055" y="3062"/>
                    <a:pt x="2068" y="3086"/>
                    <a:pt x="2079" y="3098"/>
                  </a:cubicBezTo>
                  <a:cubicBezTo>
                    <a:pt x="2031" y="3111"/>
                    <a:pt x="1982" y="3111"/>
                    <a:pt x="1933" y="3122"/>
                  </a:cubicBezTo>
                  <a:cubicBezTo>
                    <a:pt x="1933" y="3111"/>
                    <a:pt x="1922" y="3098"/>
                    <a:pt x="1922" y="3086"/>
                  </a:cubicBezTo>
                  <a:cubicBezTo>
                    <a:pt x="1958" y="3062"/>
                    <a:pt x="1982" y="3062"/>
                    <a:pt x="2019" y="3062"/>
                  </a:cubicBezTo>
                  <a:cubicBezTo>
                    <a:pt x="2031" y="3062"/>
                    <a:pt x="2043" y="3049"/>
                    <a:pt x="2043" y="3049"/>
                  </a:cubicBezTo>
                  <a:close/>
                  <a:moveTo>
                    <a:pt x="2141" y="3195"/>
                  </a:moveTo>
                  <a:cubicBezTo>
                    <a:pt x="2165" y="3257"/>
                    <a:pt x="2201" y="3317"/>
                    <a:pt x="2238" y="3365"/>
                  </a:cubicBezTo>
                  <a:cubicBezTo>
                    <a:pt x="2238" y="3378"/>
                    <a:pt x="2250" y="3378"/>
                    <a:pt x="2250" y="3378"/>
                  </a:cubicBezTo>
                  <a:lnTo>
                    <a:pt x="2287" y="3451"/>
                  </a:lnTo>
                  <a:lnTo>
                    <a:pt x="2116" y="3451"/>
                  </a:lnTo>
                  <a:cubicBezTo>
                    <a:pt x="2092" y="3378"/>
                    <a:pt x="2055" y="3293"/>
                    <a:pt x="2006" y="3220"/>
                  </a:cubicBezTo>
                  <a:cubicBezTo>
                    <a:pt x="2043" y="3208"/>
                    <a:pt x="2092" y="3208"/>
                    <a:pt x="2128" y="3195"/>
                  </a:cubicBezTo>
                  <a:close/>
                  <a:moveTo>
                    <a:pt x="1909" y="3244"/>
                  </a:moveTo>
                  <a:cubicBezTo>
                    <a:pt x="1946" y="3317"/>
                    <a:pt x="1982" y="3402"/>
                    <a:pt x="2031" y="3475"/>
                  </a:cubicBezTo>
                  <a:cubicBezTo>
                    <a:pt x="1995" y="3475"/>
                    <a:pt x="1958" y="3487"/>
                    <a:pt x="1933" y="3500"/>
                  </a:cubicBezTo>
                  <a:cubicBezTo>
                    <a:pt x="1897" y="3414"/>
                    <a:pt x="1849" y="3341"/>
                    <a:pt x="1800" y="3268"/>
                  </a:cubicBezTo>
                  <a:cubicBezTo>
                    <a:pt x="1836" y="3257"/>
                    <a:pt x="1873" y="3244"/>
                    <a:pt x="1909" y="3244"/>
                  </a:cubicBezTo>
                  <a:close/>
                  <a:moveTo>
                    <a:pt x="1715" y="3305"/>
                  </a:moveTo>
                  <a:cubicBezTo>
                    <a:pt x="1752" y="3378"/>
                    <a:pt x="1800" y="3451"/>
                    <a:pt x="1836" y="3524"/>
                  </a:cubicBezTo>
                  <a:cubicBezTo>
                    <a:pt x="1800" y="3548"/>
                    <a:pt x="1776" y="3560"/>
                    <a:pt x="1739" y="3584"/>
                  </a:cubicBezTo>
                  <a:cubicBezTo>
                    <a:pt x="1703" y="3500"/>
                    <a:pt x="1654" y="3414"/>
                    <a:pt x="1617" y="3341"/>
                  </a:cubicBezTo>
                  <a:cubicBezTo>
                    <a:pt x="1654" y="3330"/>
                    <a:pt x="1679" y="3317"/>
                    <a:pt x="1715" y="3305"/>
                  </a:cubicBezTo>
                  <a:close/>
                  <a:moveTo>
                    <a:pt x="401" y="617"/>
                  </a:moveTo>
                  <a:cubicBezTo>
                    <a:pt x="474" y="678"/>
                    <a:pt x="535" y="776"/>
                    <a:pt x="584" y="860"/>
                  </a:cubicBezTo>
                  <a:cubicBezTo>
                    <a:pt x="633" y="946"/>
                    <a:pt x="693" y="1030"/>
                    <a:pt x="742" y="1116"/>
                  </a:cubicBezTo>
                  <a:cubicBezTo>
                    <a:pt x="750" y="1132"/>
                    <a:pt x="762" y="1139"/>
                    <a:pt x="774" y="1139"/>
                  </a:cubicBezTo>
                  <a:cubicBezTo>
                    <a:pt x="798" y="1139"/>
                    <a:pt x="823" y="1112"/>
                    <a:pt x="815" y="1079"/>
                  </a:cubicBezTo>
                  <a:cubicBezTo>
                    <a:pt x="839" y="1067"/>
                    <a:pt x="863" y="1055"/>
                    <a:pt x="888" y="1055"/>
                  </a:cubicBezTo>
                  <a:cubicBezTo>
                    <a:pt x="925" y="1103"/>
                    <a:pt x="961" y="1152"/>
                    <a:pt x="985" y="1201"/>
                  </a:cubicBezTo>
                  <a:lnTo>
                    <a:pt x="912" y="1238"/>
                  </a:lnTo>
                  <a:cubicBezTo>
                    <a:pt x="888" y="1213"/>
                    <a:pt x="876" y="1189"/>
                    <a:pt x="863" y="1165"/>
                  </a:cubicBezTo>
                  <a:cubicBezTo>
                    <a:pt x="856" y="1151"/>
                    <a:pt x="845" y="1145"/>
                    <a:pt x="833" y="1145"/>
                  </a:cubicBezTo>
                  <a:cubicBezTo>
                    <a:pt x="805" y="1145"/>
                    <a:pt x="773" y="1179"/>
                    <a:pt x="790" y="1213"/>
                  </a:cubicBezTo>
                  <a:cubicBezTo>
                    <a:pt x="936" y="1457"/>
                    <a:pt x="1070" y="1712"/>
                    <a:pt x="1204" y="1967"/>
                  </a:cubicBezTo>
                  <a:cubicBezTo>
                    <a:pt x="1211" y="1978"/>
                    <a:pt x="1221" y="1982"/>
                    <a:pt x="1233" y="1982"/>
                  </a:cubicBezTo>
                  <a:cubicBezTo>
                    <a:pt x="1262" y="1982"/>
                    <a:pt x="1294" y="1954"/>
                    <a:pt x="1277" y="1919"/>
                  </a:cubicBezTo>
                  <a:cubicBezTo>
                    <a:pt x="1265" y="1894"/>
                    <a:pt x="1241" y="1857"/>
                    <a:pt x="1228" y="1833"/>
                  </a:cubicBezTo>
                  <a:cubicBezTo>
                    <a:pt x="1265" y="1821"/>
                    <a:pt x="1289" y="1809"/>
                    <a:pt x="1325" y="1809"/>
                  </a:cubicBezTo>
                  <a:lnTo>
                    <a:pt x="1338" y="1809"/>
                  </a:lnTo>
                  <a:cubicBezTo>
                    <a:pt x="1362" y="1846"/>
                    <a:pt x="1387" y="1894"/>
                    <a:pt x="1411" y="1943"/>
                  </a:cubicBezTo>
                  <a:cubicBezTo>
                    <a:pt x="1374" y="1955"/>
                    <a:pt x="1338" y="1967"/>
                    <a:pt x="1301" y="1992"/>
                  </a:cubicBezTo>
                  <a:cubicBezTo>
                    <a:pt x="1260" y="2022"/>
                    <a:pt x="1280" y="2070"/>
                    <a:pt x="1316" y="2070"/>
                  </a:cubicBezTo>
                  <a:cubicBezTo>
                    <a:pt x="1323" y="2070"/>
                    <a:pt x="1330" y="2069"/>
                    <a:pt x="1338" y="2065"/>
                  </a:cubicBezTo>
                  <a:cubicBezTo>
                    <a:pt x="1374" y="2052"/>
                    <a:pt x="1411" y="2028"/>
                    <a:pt x="1460" y="2016"/>
                  </a:cubicBezTo>
                  <a:cubicBezTo>
                    <a:pt x="1471" y="2052"/>
                    <a:pt x="1496" y="2089"/>
                    <a:pt x="1520" y="2125"/>
                  </a:cubicBezTo>
                  <a:cubicBezTo>
                    <a:pt x="1471" y="2138"/>
                    <a:pt x="1435" y="2162"/>
                    <a:pt x="1398" y="2186"/>
                  </a:cubicBezTo>
                  <a:cubicBezTo>
                    <a:pt x="1360" y="2214"/>
                    <a:pt x="1390" y="2258"/>
                    <a:pt x="1427" y="2258"/>
                  </a:cubicBezTo>
                  <a:cubicBezTo>
                    <a:pt x="1438" y="2258"/>
                    <a:pt x="1449" y="2255"/>
                    <a:pt x="1460" y="2247"/>
                  </a:cubicBezTo>
                  <a:cubicBezTo>
                    <a:pt x="1484" y="2222"/>
                    <a:pt x="1520" y="2211"/>
                    <a:pt x="1557" y="2198"/>
                  </a:cubicBezTo>
                  <a:cubicBezTo>
                    <a:pt x="1581" y="2235"/>
                    <a:pt x="1606" y="2284"/>
                    <a:pt x="1630" y="2320"/>
                  </a:cubicBezTo>
                  <a:cubicBezTo>
                    <a:pt x="1593" y="2332"/>
                    <a:pt x="1557" y="2344"/>
                    <a:pt x="1533" y="2368"/>
                  </a:cubicBezTo>
                  <a:lnTo>
                    <a:pt x="1520" y="2368"/>
                  </a:lnTo>
                  <a:cubicBezTo>
                    <a:pt x="1496" y="2368"/>
                    <a:pt x="1460" y="2405"/>
                    <a:pt x="1484" y="2430"/>
                  </a:cubicBezTo>
                  <a:cubicBezTo>
                    <a:pt x="1630" y="2660"/>
                    <a:pt x="1739" y="2892"/>
                    <a:pt x="1849" y="3135"/>
                  </a:cubicBezTo>
                  <a:cubicBezTo>
                    <a:pt x="1557" y="3208"/>
                    <a:pt x="1277" y="3390"/>
                    <a:pt x="1082" y="3621"/>
                  </a:cubicBezTo>
                  <a:cubicBezTo>
                    <a:pt x="779" y="2709"/>
                    <a:pt x="498" y="1785"/>
                    <a:pt x="244" y="860"/>
                  </a:cubicBezTo>
                  <a:lnTo>
                    <a:pt x="244" y="849"/>
                  </a:lnTo>
                  <a:cubicBezTo>
                    <a:pt x="244" y="763"/>
                    <a:pt x="280" y="666"/>
                    <a:pt x="365" y="630"/>
                  </a:cubicBezTo>
                  <a:cubicBezTo>
                    <a:pt x="377" y="617"/>
                    <a:pt x="389" y="617"/>
                    <a:pt x="401" y="617"/>
                  </a:cubicBezTo>
                  <a:close/>
                  <a:moveTo>
                    <a:pt x="1533" y="3378"/>
                  </a:moveTo>
                  <a:cubicBezTo>
                    <a:pt x="1569" y="3463"/>
                    <a:pt x="1617" y="3548"/>
                    <a:pt x="1654" y="3633"/>
                  </a:cubicBezTo>
                  <a:cubicBezTo>
                    <a:pt x="1630" y="3646"/>
                    <a:pt x="1606" y="3670"/>
                    <a:pt x="1569" y="3694"/>
                  </a:cubicBezTo>
                  <a:cubicBezTo>
                    <a:pt x="1533" y="3609"/>
                    <a:pt x="1484" y="3524"/>
                    <a:pt x="1435" y="3451"/>
                  </a:cubicBezTo>
                  <a:cubicBezTo>
                    <a:pt x="1460" y="3427"/>
                    <a:pt x="1496" y="3402"/>
                    <a:pt x="1533" y="3378"/>
                  </a:cubicBezTo>
                  <a:close/>
                  <a:moveTo>
                    <a:pt x="1362" y="3500"/>
                  </a:moveTo>
                  <a:cubicBezTo>
                    <a:pt x="1411" y="3584"/>
                    <a:pt x="1447" y="3670"/>
                    <a:pt x="1508" y="3755"/>
                  </a:cubicBezTo>
                  <a:cubicBezTo>
                    <a:pt x="1471" y="3792"/>
                    <a:pt x="1435" y="3828"/>
                    <a:pt x="1411" y="3865"/>
                  </a:cubicBezTo>
                  <a:cubicBezTo>
                    <a:pt x="1374" y="3755"/>
                    <a:pt x="1325" y="3657"/>
                    <a:pt x="1277" y="3560"/>
                  </a:cubicBezTo>
                  <a:cubicBezTo>
                    <a:pt x="1301" y="3536"/>
                    <a:pt x="1325" y="3511"/>
                    <a:pt x="1362" y="3500"/>
                  </a:cubicBezTo>
                  <a:close/>
                  <a:moveTo>
                    <a:pt x="1204" y="3621"/>
                  </a:moveTo>
                  <a:cubicBezTo>
                    <a:pt x="1252" y="3730"/>
                    <a:pt x="1289" y="3840"/>
                    <a:pt x="1350" y="3938"/>
                  </a:cubicBezTo>
                  <a:cubicBezTo>
                    <a:pt x="1314" y="3998"/>
                    <a:pt x="1277" y="4059"/>
                    <a:pt x="1252" y="4120"/>
                  </a:cubicBezTo>
                  <a:cubicBezTo>
                    <a:pt x="1216" y="3986"/>
                    <a:pt x="1168" y="3852"/>
                    <a:pt x="1119" y="3719"/>
                  </a:cubicBezTo>
                  <a:cubicBezTo>
                    <a:pt x="1143" y="3682"/>
                    <a:pt x="1179" y="3657"/>
                    <a:pt x="1204" y="3621"/>
                  </a:cubicBezTo>
                  <a:close/>
                  <a:moveTo>
                    <a:pt x="6835" y="13010"/>
                  </a:moveTo>
                  <a:cubicBezTo>
                    <a:pt x="6859" y="13070"/>
                    <a:pt x="6884" y="13132"/>
                    <a:pt x="6920" y="13192"/>
                  </a:cubicBezTo>
                  <a:cubicBezTo>
                    <a:pt x="6920" y="13216"/>
                    <a:pt x="6932" y="13241"/>
                    <a:pt x="6944" y="13253"/>
                  </a:cubicBezTo>
                  <a:cubicBezTo>
                    <a:pt x="6932" y="13253"/>
                    <a:pt x="6932" y="13253"/>
                    <a:pt x="6932" y="13265"/>
                  </a:cubicBezTo>
                  <a:cubicBezTo>
                    <a:pt x="6895" y="13302"/>
                    <a:pt x="6871" y="13351"/>
                    <a:pt x="6835" y="13387"/>
                  </a:cubicBezTo>
                  <a:cubicBezTo>
                    <a:pt x="6798" y="13314"/>
                    <a:pt x="6762" y="13229"/>
                    <a:pt x="6713" y="13156"/>
                  </a:cubicBezTo>
                  <a:cubicBezTo>
                    <a:pt x="6749" y="13107"/>
                    <a:pt x="6798" y="13059"/>
                    <a:pt x="6835" y="13010"/>
                  </a:cubicBezTo>
                  <a:close/>
                  <a:moveTo>
                    <a:pt x="6652" y="13216"/>
                  </a:moveTo>
                  <a:cubicBezTo>
                    <a:pt x="6689" y="13289"/>
                    <a:pt x="6725" y="13375"/>
                    <a:pt x="6762" y="13448"/>
                  </a:cubicBezTo>
                  <a:cubicBezTo>
                    <a:pt x="6774" y="13448"/>
                    <a:pt x="6774" y="13460"/>
                    <a:pt x="6774" y="13460"/>
                  </a:cubicBezTo>
                  <a:lnTo>
                    <a:pt x="6665" y="13569"/>
                  </a:lnTo>
                  <a:lnTo>
                    <a:pt x="6519" y="13351"/>
                  </a:lnTo>
                  <a:lnTo>
                    <a:pt x="6506" y="13338"/>
                  </a:lnTo>
                  <a:cubicBezTo>
                    <a:pt x="6555" y="13302"/>
                    <a:pt x="6603" y="13265"/>
                    <a:pt x="6652" y="13216"/>
                  </a:cubicBezTo>
                  <a:close/>
                  <a:moveTo>
                    <a:pt x="2335" y="3560"/>
                  </a:moveTo>
                  <a:cubicBezTo>
                    <a:pt x="2676" y="4241"/>
                    <a:pt x="3016" y="4935"/>
                    <a:pt x="3357" y="5628"/>
                  </a:cubicBezTo>
                  <a:cubicBezTo>
                    <a:pt x="3782" y="6467"/>
                    <a:pt x="4147" y="7318"/>
                    <a:pt x="4573" y="8157"/>
                  </a:cubicBezTo>
                  <a:cubicBezTo>
                    <a:pt x="4779" y="8571"/>
                    <a:pt x="4962" y="8972"/>
                    <a:pt x="5144" y="9398"/>
                  </a:cubicBezTo>
                  <a:cubicBezTo>
                    <a:pt x="5314" y="9787"/>
                    <a:pt x="5546" y="10164"/>
                    <a:pt x="5728" y="10541"/>
                  </a:cubicBezTo>
                  <a:cubicBezTo>
                    <a:pt x="6105" y="11319"/>
                    <a:pt x="6433" y="12122"/>
                    <a:pt x="6786" y="12913"/>
                  </a:cubicBezTo>
                  <a:cubicBezTo>
                    <a:pt x="6738" y="12961"/>
                    <a:pt x="6701" y="13022"/>
                    <a:pt x="6652" y="13070"/>
                  </a:cubicBezTo>
                  <a:cubicBezTo>
                    <a:pt x="6190" y="11916"/>
                    <a:pt x="5668" y="10797"/>
                    <a:pt x="5132" y="9678"/>
                  </a:cubicBezTo>
                  <a:cubicBezTo>
                    <a:pt x="5124" y="9661"/>
                    <a:pt x="5111" y="9655"/>
                    <a:pt x="5097" y="9655"/>
                  </a:cubicBezTo>
                  <a:cubicBezTo>
                    <a:pt x="5070" y="9655"/>
                    <a:pt x="5043" y="9681"/>
                    <a:pt x="5059" y="9714"/>
                  </a:cubicBezTo>
                  <a:cubicBezTo>
                    <a:pt x="5595" y="10845"/>
                    <a:pt x="6068" y="12000"/>
                    <a:pt x="6592" y="13143"/>
                  </a:cubicBezTo>
                  <a:cubicBezTo>
                    <a:pt x="6239" y="13484"/>
                    <a:pt x="5776" y="13691"/>
                    <a:pt x="5278" y="13715"/>
                  </a:cubicBezTo>
                  <a:cubicBezTo>
                    <a:pt x="4816" y="12681"/>
                    <a:pt x="4366" y="11648"/>
                    <a:pt x="3892" y="10614"/>
                  </a:cubicBezTo>
                  <a:lnTo>
                    <a:pt x="3892" y="10602"/>
                  </a:lnTo>
                  <a:cubicBezTo>
                    <a:pt x="2943" y="8510"/>
                    <a:pt x="2055" y="6406"/>
                    <a:pt x="1301" y="4241"/>
                  </a:cubicBezTo>
                  <a:cubicBezTo>
                    <a:pt x="1460" y="3779"/>
                    <a:pt x="1861" y="3573"/>
                    <a:pt x="2323" y="3560"/>
                  </a:cubicBezTo>
                  <a:close/>
                  <a:moveTo>
                    <a:pt x="6446" y="13399"/>
                  </a:moveTo>
                  <a:cubicBezTo>
                    <a:pt x="6494" y="13472"/>
                    <a:pt x="6543" y="13557"/>
                    <a:pt x="6592" y="13630"/>
                  </a:cubicBezTo>
                  <a:cubicBezTo>
                    <a:pt x="6530" y="13678"/>
                    <a:pt x="6470" y="13715"/>
                    <a:pt x="6422" y="13751"/>
                  </a:cubicBezTo>
                  <a:cubicBezTo>
                    <a:pt x="6409" y="13751"/>
                    <a:pt x="6409" y="13740"/>
                    <a:pt x="6409" y="13740"/>
                  </a:cubicBezTo>
                  <a:cubicBezTo>
                    <a:pt x="6373" y="13654"/>
                    <a:pt x="6336" y="13581"/>
                    <a:pt x="6287" y="13508"/>
                  </a:cubicBezTo>
                  <a:cubicBezTo>
                    <a:pt x="6336" y="13472"/>
                    <a:pt x="6397" y="13435"/>
                    <a:pt x="6446" y="13399"/>
                  </a:cubicBezTo>
                  <a:close/>
                  <a:moveTo>
                    <a:pt x="6214" y="13557"/>
                  </a:moveTo>
                  <a:cubicBezTo>
                    <a:pt x="6251" y="13630"/>
                    <a:pt x="6287" y="13703"/>
                    <a:pt x="6336" y="13788"/>
                  </a:cubicBezTo>
                  <a:lnTo>
                    <a:pt x="6349" y="13788"/>
                  </a:lnTo>
                  <a:cubicBezTo>
                    <a:pt x="6287" y="13824"/>
                    <a:pt x="6239" y="13849"/>
                    <a:pt x="6190" y="13873"/>
                  </a:cubicBezTo>
                  <a:cubicBezTo>
                    <a:pt x="6141" y="13788"/>
                    <a:pt x="6093" y="13703"/>
                    <a:pt x="6032" y="13642"/>
                  </a:cubicBezTo>
                  <a:cubicBezTo>
                    <a:pt x="6093" y="13618"/>
                    <a:pt x="6154" y="13581"/>
                    <a:pt x="6214" y="13557"/>
                  </a:cubicBezTo>
                  <a:close/>
                  <a:moveTo>
                    <a:pt x="5947" y="13678"/>
                  </a:moveTo>
                  <a:cubicBezTo>
                    <a:pt x="6008" y="13751"/>
                    <a:pt x="6057" y="13824"/>
                    <a:pt x="6105" y="13910"/>
                  </a:cubicBezTo>
                  <a:cubicBezTo>
                    <a:pt x="6057" y="13922"/>
                    <a:pt x="6008" y="13934"/>
                    <a:pt x="5959" y="13959"/>
                  </a:cubicBezTo>
                  <a:cubicBezTo>
                    <a:pt x="5911" y="13873"/>
                    <a:pt x="5862" y="13788"/>
                    <a:pt x="5813" y="13727"/>
                  </a:cubicBezTo>
                  <a:cubicBezTo>
                    <a:pt x="5862" y="13703"/>
                    <a:pt x="5898" y="13691"/>
                    <a:pt x="5947" y="13678"/>
                  </a:cubicBezTo>
                  <a:close/>
                  <a:moveTo>
                    <a:pt x="5740" y="13740"/>
                  </a:moveTo>
                  <a:lnTo>
                    <a:pt x="5740" y="13764"/>
                  </a:lnTo>
                  <a:cubicBezTo>
                    <a:pt x="5776" y="13837"/>
                    <a:pt x="5813" y="13910"/>
                    <a:pt x="5862" y="13983"/>
                  </a:cubicBezTo>
                  <a:lnTo>
                    <a:pt x="5716" y="14019"/>
                  </a:lnTo>
                  <a:cubicBezTo>
                    <a:pt x="5679" y="13934"/>
                    <a:pt x="5631" y="13849"/>
                    <a:pt x="5595" y="13776"/>
                  </a:cubicBezTo>
                  <a:lnTo>
                    <a:pt x="5740" y="13740"/>
                  </a:lnTo>
                  <a:close/>
                  <a:moveTo>
                    <a:pt x="5497" y="13788"/>
                  </a:moveTo>
                  <a:cubicBezTo>
                    <a:pt x="5533" y="13873"/>
                    <a:pt x="5570" y="13959"/>
                    <a:pt x="5619" y="14032"/>
                  </a:cubicBezTo>
                  <a:lnTo>
                    <a:pt x="5436" y="14068"/>
                  </a:lnTo>
                  <a:cubicBezTo>
                    <a:pt x="5387" y="13983"/>
                    <a:pt x="5351" y="13897"/>
                    <a:pt x="5314" y="13813"/>
                  </a:cubicBezTo>
                  <a:cubicBezTo>
                    <a:pt x="5376" y="13800"/>
                    <a:pt x="5436" y="13800"/>
                    <a:pt x="5497" y="13788"/>
                  </a:cubicBezTo>
                  <a:close/>
                  <a:moveTo>
                    <a:pt x="5366" y="8817"/>
                  </a:moveTo>
                  <a:cubicBezTo>
                    <a:pt x="5451" y="8817"/>
                    <a:pt x="5610" y="9026"/>
                    <a:pt x="5643" y="9070"/>
                  </a:cubicBezTo>
                  <a:cubicBezTo>
                    <a:pt x="5716" y="9179"/>
                    <a:pt x="5776" y="9289"/>
                    <a:pt x="5838" y="9410"/>
                  </a:cubicBezTo>
                  <a:cubicBezTo>
                    <a:pt x="5984" y="9702"/>
                    <a:pt x="6130" y="9994"/>
                    <a:pt x="6287" y="10286"/>
                  </a:cubicBezTo>
                  <a:cubicBezTo>
                    <a:pt x="6592" y="10881"/>
                    <a:pt x="6895" y="11478"/>
                    <a:pt x="7187" y="12073"/>
                  </a:cubicBezTo>
                  <a:cubicBezTo>
                    <a:pt x="7492" y="12657"/>
                    <a:pt x="7784" y="13229"/>
                    <a:pt x="8075" y="13813"/>
                  </a:cubicBezTo>
                  <a:cubicBezTo>
                    <a:pt x="8233" y="14105"/>
                    <a:pt x="8379" y="14408"/>
                    <a:pt x="8538" y="14700"/>
                  </a:cubicBezTo>
                  <a:cubicBezTo>
                    <a:pt x="8684" y="14992"/>
                    <a:pt x="8865" y="15284"/>
                    <a:pt x="8927" y="15613"/>
                  </a:cubicBezTo>
                  <a:cubicBezTo>
                    <a:pt x="8684" y="15686"/>
                    <a:pt x="8452" y="15783"/>
                    <a:pt x="8233" y="15929"/>
                  </a:cubicBezTo>
                  <a:cubicBezTo>
                    <a:pt x="8197" y="15843"/>
                    <a:pt x="8160" y="15759"/>
                    <a:pt x="8136" y="15673"/>
                  </a:cubicBezTo>
                  <a:cubicBezTo>
                    <a:pt x="8197" y="15600"/>
                    <a:pt x="8257" y="15527"/>
                    <a:pt x="8330" y="15454"/>
                  </a:cubicBezTo>
                  <a:cubicBezTo>
                    <a:pt x="8355" y="15442"/>
                    <a:pt x="8355" y="15405"/>
                    <a:pt x="8343" y="15381"/>
                  </a:cubicBezTo>
                  <a:cubicBezTo>
                    <a:pt x="7857" y="14275"/>
                    <a:pt x="7370" y="13168"/>
                    <a:pt x="6859" y="12073"/>
                  </a:cubicBezTo>
                  <a:cubicBezTo>
                    <a:pt x="6616" y="11551"/>
                    <a:pt x="6360" y="11016"/>
                    <a:pt x="6117" y="10492"/>
                  </a:cubicBezTo>
                  <a:cubicBezTo>
                    <a:pt x="5971" y="10213"/>
                    <a:pt x="5838" y="9933"/>
                    <a:pt x="5704" y="9653"/>
                  </a:cubicBezTo>
                  <a:cubicBezTo>
                    <a:pt x="5643" y="9532"/>
                    <a:pt x="5327" y="9057"/>
                    <a:pt x="5339" y="8826"/>
                  </a:cubicBezTo>
                  <a:cubicBezTo>
                    <a:pt x="5346" y="8820"/>
                    <a:pt x="5355" y="8817"/>
                    <a:pt x="5366" y="8817"/>
                  </a:cubicBezTo>
                  <a:close/>
                  <a:moveTo>
                    <a:pt x="6993" y="13362"/>
                  </a:moveTo>
                  <a:cubicBezTo>
                    <a:pt x="7430" y="14335"/>
                    <a:pt x="7832" y="15332"/>
                    <a:pt x="8246" y="16330"/>
                  </a:cubicBezTo>
                  <a:cubicBezTo>
                    <a:pt x="8257" y="16330"/>
                    <a:pt x="8257" y="16342"/>
                    <a:pt x="8270" y="16354"/>
                  </a:cubicBezTo>
                  <a:cubicBezTo>
                    <a:pt x="8355" y="16549"/>
                    <a:pt x="8440" y="16743"/>
                    <a:pt x="8513" y="16950"/>
                  </a:cubicBezTo>
                  <a:cubicBezTo>
                    <a:pt x="8574" y="17132"/>
                    <a:pt x="8695" y="17388"/>
                    <a:pt x="8671" y="17594"/>
                  </a:cubicBezTo>
                  <a:cubicBezTo>
                    <a:pt x="8586" y="17315"/>
                    <a:pt x="8452" y="17035"/>
                    <a:pt x="8306" y="16780"/>
                  </a:cubicBezTo>
                  <a:cubicBezTo>
                    <a:pt x="8299" y="16766"/>
                    <a:pt x="8288" y="16760"/>
                    <a:pt x="8276" y="16760"/>
                  </a:cubicBezTo>
                  <a:cubicBezTo>
                    <a:pt x="8247" y="16760"/>
                    <a:pt x="8216" y="16794"/>
                    <a:pt x="8233" y="16829"/>
                  </a:cubicBezTo>
                  <a:cubicBezTo>
                    <a:pt x="8403" y="17132"/>
                    <a:pt x="8525" y="17437"/>
                    <a:pt x="8635" y="17765"/>
                  </a:cubicBezTo>
                  <a:cubicBezTo>
                    <a:pt x="8520" y="18044"/>
                    <a:pt x="8139" y="18262"/>
                    <a:pt x="7817" y="18262"/>
                  </a:cubicBezTo>
                  <a:cubicBezTo>
                    <a:pt x="7662" y="18262"/>
                    <a:pt x="7521" y="18212"/>
                    <a:pt x="7430" y="18094"/>
                  </a:cubicBezTo>
                  <a:cubicBezTo>
                    <a:pt x="7187" y="17789"/>
                    <a:pt x="7030" y="17400"/>
                    <a:pt x="6847" y="17059"/>
                  </a:cubicBezTo>
                  <a:cubicBezTo>
                    <a:pt x="6482" y="16367"/>
                    <a:pt x="6154" y="15673"/>
                    <a:pt x="5825" y="14956"/>
                  </a:cubicBezTo>
                  <a:cubicBezTo>
                    <a:pt x="5704" y="14688"/>
                    <a:pt x="5595" y="14421"/>
                    <a:pt x="5473" y="14153"/>
                  </a:cubicBezTo>
                  <a:cubicBezTo>
                    <a:pt x="5995" y="14116"/>
                    <a:pt x="6494" y="13934"/>
                    <a:pt x="6847" y="13545"/>
                  </a:cubicBezTo>
                  <a:cubicBezTo>
                    <a:pt x="6993" y="13861"/>
                    <a:pt x="7139" y="14189"/>
                    <a:pt x="7260" y="14518"/>
                  </a:cubicBezTo>
                  <a:cubicBezTo>
                    <a:pt x="7270" y="14538"/>
                    <a:pt x="7291" y="14548"/>
                    <a:pt x="7310" y="14548"/>
                  </a:cubicBezTo>
                  <a:cubicBezTo>
                    <a:pt x="7337" y="14548"/>
                    <a:pt x="7360" y="14529"/>
                    <a:pt x="7346" y="14494"/>
                  </a:cubicBezTo>
                  <a:cubicBezTo>
                    <a:pt x="7224" y="14153"/>
                    <a:pt x="7066" y="13813"/>
                    <a:pt x="6908" y="13484"/>
                  </a:cubicBezTo>
                  <a:lnTo>
                    <a:pt x="6895" y="13472"/>
                  </a:lnTo>
                  <a:cubicBezTo>
                    <a:pt x="6932" y="13435"/>
                    <a:pt x="6957" y="13399"/>
                    <a:pt x="6993" y="13362"/>
                  </a:cubicBezTo>
                  <a:close/>
                  <a:moveTo>
                    <a:pt x="8586" y="18032"/>
                  </a:moveTo>
                  <a:cubicBezTo>
                    <a:pt x="8598" y="18094"/>
                    <a:pt x="8622" y="18142"/>
                    <a:pt x="8635" y="18202"/>
                  </a:cubicBezTo>
                  <a:cubicBezTo>
                    <a:pt x="8622" y="18202"/>
                    <a:pt x="8611" y="18202"/>
                    <a:pt x="8598" y="18215"/>
                  </a:cubicBezTo>
                  <a:cubicBezTo>
                    <a:pt x="8574" y="18227"/>
                    <a:pt x="8562" y="18251"/>
                    <a:pt x="8538" y="18264"/>
                  </a:cubicBezTo>
                  <a:cubicBezTo>
                    <a:pt x="8513" y="18227"/>
                    <a:pt x="8489" y="18178"/>
                    <a:pt x="8465" y="18142"/>
                  </a:cubicBezTo>
                  <a:cubicBezTo>
                    <a:pt x="8513" y="18105"/>
                    <a:pt x="8549" y="18069"/>
                    <a:pt x="8586" y="18032"/>
                  </a:cubicBezTo>
                  <a:close/>
                  <a:moveTo>
                    <a:pt x="8392" y="18178"/>
                  </a:moveTo>
                  <a:lnTo>
                    <a:pt x="8465" y="18324"/>
                  </a:lnTo>
                  <a:cubicBezTo>
                    <a:pt x="8440" y="18337"/>
                    <a:pt x="8416" y="18348"/>
                    <a:pt x="8392" y="18373"/>
                  </a:cubicBezTo>
                  <a:cubicBezTo>
                    <a:pt x="8355" y="18324"/>
                    <a:pt x="8330" y="18275"/>
                    <a:pt x="8294" y="18227"/>
                  </a:cubicBezTo>
                  <a:cubicBezTo>
                    <a:pt x="8306" y="18227"/>
                    <a:pt x="8306" y="18227"/>
                    <a:pt x="8319" y="18215"/>
                  </a:cubicBezTo>
                  <a:lnTo>
                    <a:pt x="8392" y="18178"/>
                  </a:lnTo>
                  <a:close/>
                  <a:moveTo>
                    <a:pt x="8209" y="18264"/>
                  </a:moveTo>
                  <a:cubicBezTo>
                    <a:pt x="8246" y="18312"/>
                    <a:pt x="8270" y="18361"/>
                    <a:pt x="8306" y="18410"/>
                  </a:cubicBezTo>
                  <a:cubicBezTo>
                    <a:pt x="8270" y="18421"/>
                    <a:pt x="8221" y="18446"/>
                    <a:pt x="8184" y="18446"/>
                  </a:cubicBezTo>
                  <a:lnTo>
                    <a:pt x="8111" y="18300"/>
                  </a:lnTo>
                  <a:cubicBezTo>
                    <a:pt x="8148" y="18288"/>
                    <a:pt x="8184" y="18275"/>
                    <a:pt x="8209" y="18264"/>
                  </a:cubicBezTo>
                  <a:close/>
                  <a:moveTo>
                    <a:pt x="8039" y="18324"/>
                  </a:moveTo>
                  <a:cubicBezTo>
                    <a:pt x="8051" y="18373"/>
                    <a:pt x="8075" y="18421"/>
                    <a:pt x="8100" y="18470"/>
                  </a:cubicBezTo>
                  <a:lnTo>
                    <a:pt x="7978" y="18470"/>
                  </a:lnTo>
                  <a:cubicBezTo>
                    <a:pt x="7954" y="18434"/>
                    <a:pt x="7941" y="18397"/>
                    <a:pt x="7917" y="18361"/>
                  </a:cubicBezTo>
                  <a:cubicBezTo>
                    <a:pt x="7954" y="18348"/>
                    <a:pt x="7990" y="18337"/>
                    <a:pt x="8039" y="18324"/>
                  </a:cubicBezTo>
                  <a:close/>
                  <a:moveTo>
                    <a:pt x="8659" y="18288"/>
                  </a:moveTo>
                  <a:cubicBezTo>
                    <a:pt x="8695" y="18361"/>
                    <a:pt x="8720" y="18434"/>
                    <a:pt x="8757" y="18507"/>
                  </a:cubicBezTo>
                  <a:cubicBezTo>
                    <a:pt x="8829" y="18677"/>
                    <a:pt x="9060" y="19005"/>
                    <a:pt x="9000" y="19188"/>
                  </a:cubicBezTo>
                  <a:cubicBezTo>
                    <a:pt x="9000" y="19200"/>
                    <a:pt x="8987" y="19212"/>
                    <a:pt x="8987" y="19224"/>
                  </a:cubicBezTo>
                  <a:cubicBezTo>
                    <a:pt x="8963" y="19127"/>
                    <a:pt x="8927" y="19029"/>
                    <a:pt x="8865" y="18945"/>
                  </a:cubicBezTo>
                  <a:cubicBezTo>
                    <a:pt x="8858" y="18931"/>
                    <a:pt x="8847" y="18925"/>
                    <a:pt x="8835" y="18925"/>
                  </a:cubicBezTo>
                  <a:cubicBezTo>
                    <a:pt x="8807" y="18925"/>
                    <a:pt x="8775" y="18959"/>
                    <a:pt x="8793" y="18993"/>
                  </a:cubicBezTo>
                  <a:cubicBezTo>
                    <a:pt x="8865" y="19091"/>
                    <a:pt x="8902" y="19200"/>
                    <a:pt x="8902" y="19321"/>
                  </a:cubicBezTo>
                  <a:cubicBezTo>
                    <a:pt x="8849" y="19368"/>
                    <a:pt x="8781" y="19397"/>
                    <a:pt x="8706" y="19397"/>
                  </a:cubicBezTo>
                  <a:cubicBezTo>
                    <a:pt x="8645" y="19397"/>
                    <a:pt x="8579" y="19378"/>
                    <a:pt x="8513" y="19334"/>
                  </a:cubicBezTo>
                  <a:cubicBezTo>
                    <a:pt x="8416" y="19273"/>
                    <a:pt x="8330" y="19066"/>
                    <a:pt x="8270" y="18957"/>
                  </a:cubicBezTo>
                  <a:cubicBezTo>
                    <a:pt x="8184" y="18823"/>
                    <a:pt x="8111" y="18689"/>
                    <a:pt x="8039" y="18556"/>
                  </a:cubicBezTo>
                  <a:lnTo>
                    <a:pt x="8039" y="18556"/>
                  </a:lnTo>
                  <a:cubicBezTo>
                    <a:pt x="8051" y="18556"/>
                    <a:pt x="8063" y="18557"/>
                    <a:pt x="8075" y="18557"/>
                  </a:cubicBezTo>
                  <a:cubicBezTo>
                    <a:pt x="8233" y="18557"/>
                    <a:pt x="8389" y="18487"/>
                    <a:pt x="8525" y="18397"/>
                  </a:cubicBezTo>
                  <a:cubicBezTo>
                    <a:pt x="8549" y="18397"/>
                    <a:pt x="8562" y="18385"/>
                    <a:pt x="8574" y="18361"/>
                  </a:cubicBezTo>
                  <a:cubicBezTo>
                    <a:pt x="8598" y="18337"/>
                    <a:pt x="8635" y="18312"/>
                    <a:pt x="8659" y="18288"/>
                  </a:cubicBezTo>
                  <a:close/>
                  <a:moveTo>
                    <a:pt x="110" y="0"/>
                  </a:moveTo>
                  <a:cubicBezTo>
                    <a:pt x="72" y="0"/>
                    <a:pt x="38" y="21"/>
                    <a:pt x="25" y="70"/>
                  </a:cubicBezTo>
                  <a:cubicBezTo>
                    <a:pt x="0" y="228"/>
                    <a:pt x="73" y="459"/>
                    <a:pt x="122" y="617"/>
                  </a:cubicBezTo>
                  <a:cubicBezTo>
                    <a:pt x="122" y="630"/>
                    <a:pt x="134" y="654"/>
                    <a:pt x="158" y="690"/>
                  </a:cubicBezTo>
                  <a:cubicBezTo>
                    <a:pt x="158" y="703"/>
                    <a:pt x="158" y="714"/>
                    <a:pt x="171" y="727"/>
                  </a:cubicBezTo>
                  <a:lnTo>
                    <a:pt x="182" y="727"/>
                  </a:lnTo>
                  <a:cubicBezTo>
                    <a:pt x="171" y="751"/>
                    <a:pt x="158" y="776"/>
                    <a:pt x="158" y="800"/>
                  </a:cubicBezTo>
                  <a:cubicBezTo>
                    <a:pt x="146" y="812"/>
                    <a:pt x="146" y="824"/>
                    <a:pt x="146" y="836"/>
                  </a:cubicBezTo>
                  <a:cubicBezTo>
                    <a:pt x="998" y="4229"/>
                    <a:pt x="2384" y="7464"/>
                    <a:pt x="3806" y="10638"/>
                  </a:cubicBezTo>
                  <a:lnTo>
                    <a:pt x="3806" y="10651"/>
                  </a:lnTo>
                  <a:cubicBezTo>
                    <a:pt x="4305" y="11806"/>
                    <a:pt x="4804" y="12961"/>
                    <a:pt x="5327" y="14116"/>
                  </a:cubicBezTo>
                  <a:cubicBezTo>
                    <a:pt x="5327" y="14129"/>
                    <a:pt x="5327" y="14141"/>
                    <a:pt x="5339" y="14153"/>
                  </a:cubicBezTo>
                  <a:cubicBezTo>
                    <a:pt x="5631" y="14786"/>
                    <a:pt x="5922" y="15418"/>
                    <a:pt x="6214" y="16038"/>
                  </a:cubicBezTo>
                  <a:cubicBezTo>
                    <a:pt x="6422" y="16464"/>
                    <a:pt x="6640" y="16889"/>
                    <a:pt x="6871" y="17315"/>
                  </a:cubicBezTo>
                  <a:cubicBezTo>
                    <a:pt x="7030" y="17619"/>
                    <a:pt x="7187" y="18069"/>
                    <a:pt x="7467" y="18288"/>
                  </a:cubicBezTo>
                  <a:cubicBezTo>
                    <a:pt x="7548" y="18349"/>
                    <a:pt x="7655" y="18376"/>
                    <a:pt x="7758" y="18376"/>
                  </a:cubicBezTo>
                  <a:cubicBezTo>
                    <a:pt x="7779" y="18376"/>
                    <a:pt x="7799" y="18375"/>
                    <a:pt x="7820" y="18373"/>
                  </a:cubicBezTo>
                  <a:cubicBezTo>
                    <a:pt x="7917" y="18580"/>
                    <a:pt x="8039" y="18775"/>
                    <a:pt x="8148" y="18969"/>
                  </a:cubicBezTo>
                  <a:cubicBezTo>
                    <a:pt x="8246" y="19139"/>
                    <a:pt x="8330" y="19346"/>
                    <a:pt x="8489" y="19456"/>
                  </a:cubicBezTo>
                  <a:cubicBezTo>
                    <a:pt x="8560" y="19509"/>
                    <a:pt x="8634" y="19532"/>
                    <a:pt x="8706" y="19532"/>
                  </a:cubicBezTo>
                  <a:cubicBezTo>
                    <a:pt x="8881" y="19532"/>
                    <a:pt x="9044" y="19396"/>
                    <a:pt x="9121" y="19224"/>
                  </a:cubicBezTo>
                  <a:cubicBezTo>
                    <a:pt x="9133" y="19212"/>
                    <a:pt x="9133" y="19188"/>
                    <a:pt x="9121" y="19175"/>
                  </a:cubicBezTo>
                  <a:cubicBezTo>
                    <a:pt x="9146" y="19042"/>
                    <a:pt x="9060" y="18908"/>
                    <a:pt x="9000" y="18799"/>
                  </a:cubicBezTo>
                  <a:cubicBezTo>
                    <a:pt x="8878" y="18519"/>
                    <a:pt x="8757" y="18251"/>
                    <a:pt x="8659" y="17959"/>
                  </a:cubicBezTo>
                  <a:lnTo>
                    <a:pt x="8647" y="17959"/>
                  </a:lnTo>
                  <a:cubicBezTo>
                    <a:pt x="8684" y="17923"/>
                    <a:pt x="8708" y="17875"/>
                    <a:pt x="8720" y="17838"/>
                  </a:cubicBezTo>
                  <a:cubicBezTo>
                    <a:pt x="8732" y="17826"/>
                    <a:pt x="8732" y="17826"/>
                    <a:pt x="8732" y="17813"/>
                  </a:cubicBezTo>
                  <a:cubicBezTo>
                    <a:pt x="8757" y="17765"/>
                    <a:pt x="8768" y="17704"/>
                    <a:pt x="8768" y="17643"/>
                  </a:cubicBezTo>
                  <a:cubicBezTo>
                    <a:pt x="8817" y="17437"/>
                    <a:pt x="8708" y="17218"/>
                    <a:pt x="8647" y="17023"/>
                  </a:cubicBezTo>
                  <a:cubicBezTo>
                    <a:pt x="8562" y="16780"/>
                    <a:pt x="8465" y="16549"/>
                    <a:pt x="8355" y="16330"/>
                  </a:cubicBezTo>
                  <a:cubicBezTo>
                    <a:pt x="8355" y="16318"/>
                    <a:pt x="8367" y="16305"/>
                    <a:pt x="8355" y="16294"/>
                  </a:cubicBezTo>
                  <a:cubicBezTo>
                    <a:pt x="8330" y="16221"/>
                    <a:pt x="8306" y="16135"/>
                    <a:pt x="8270" y="16062"/>
                  </a:cubicBezTo>
                  <a:cubicBezTo>
                    <a:pt x="8513" y="15904"/>
                    <a:pt x="8757" y="15795"/>
                    <a:pt x="9024" y="15722"/>
                  </a:cubicBezTo>
                  <a:cubicBezTo>
                    <a:pt x="9060" y="15710"/>
                    <a:pt x="9073" y="15673"/>
                    <a:pt x="9073" y="15637"/>
                  </a:cubicBezTo>
                  <a:cubicBezTo>
                    <a:pt x="9024" y="15357"/>
                    <a:pt x="8890" y="15102"/>
                    <a:pt x="8757" y="14846"/>
                  </a:cubicBezTo>
                  <a:cubicBezTo>
                    <a:pt x="8586" y="14518"/>
                    <a:pt x="8416" y="14178"/>
                    <a:pt x="8246" y="13849"/>
                  </a:cubicBezTo>
                  <a:cubicBezTo>
                    <a:pt x="7917" y="13205"/>
                    <a:pt x="7576" y="12548"/>
                    <a:pt x="7248" y="11903"/>
                  </a:cubicBezTo>
                  <a:cubicBezTo>
                    <a:pt x="6932" y="11270"/>
                    <a:pt x="6603" y="10638"/>
                    <a:pt x="6287" y="10018"/>
                  </a:cubicBezTo>
                  <a:cubicBezTo>
                    <a:pt x="6117" y="9702"/>
                    <a:pt x="5971" y="9300"/>
                    <a:pt x="5740" y="8997"/>
                  </a:cubicBezTo>
                  <a:cubicBezTo>
                    <a:pt x="5740" y="8997"/>
                    <a:pt x="5740" y="8984"/>
                    <a:pt x="5728" y="8984"/>
                  </a:cubicBezTo>
                  <a:cubicBezTo>
                    <a:pt x="5668" y="8887"/>
                    <a:pt x="5619" y="8765"/>
                    <a:pt x="5546" y="8681"/>
                  </a:cubicBezTo>
                  <a:cubicBezTo>
                    <a:pt x="5505" y="8640"/>
                    <a:pt x="5456" y="8616"/>
                    <a:pt x="5406" y="8616"/>
                  </a:cubicBezTo>
                  <a:cubicBezTo>
                    <a:pt x="5396" y="8616"/>
                    <a:pt x="5386" y="8617"/>
                    <a:pt x="5376" y="8619"/>
                  </a:cubicBezTo>
                  <a:cubicBezTo>
                    <a:pt x="5376" y="8619"/>
                    <a:pt x="5363" y="8619"/>
                    <a:pt x="5351" y="8632"/>
                  </a:cubicBezTo>
                  <a:cubicBezTo>
                    <a:pt x="5339" y="8632"/>
                    <a:pt x="5327" y="8644"/>
                    <a:pt x="5314" y="8656"/>
                  </a:cubicBezTo>
                  <a:cubicBezTo>
                    <a:pt x="5303" y="8656"/>
                    <a:pt x="5278" y="8656"/>
                    <a:pt x="5278" y="8681"/>
                  </a:cubicBezTo>
                  <a:cubicBezTo>
                    <a:pt x="5217" y="8765"/>
                    <a:pt x="5205" y="8814"/>
                    <a:pt x="5230" y="8911"/>
                  </a:cubicBezTo>
                  <a:cubicBezTo>
                    <a:pt x="5230" y="8924"/>
                    <a:pt x="5241" y="8935"/>
                    <a:pt x="5241" y="8935"/>
                  </a:cubicBezTo>
                  <a:cubicBezTo>
                    <a:pt x="5314" y="9240"/>
                    <a:pt x="5533" y="9532"/>
                    <a:pt x="5668" y="9811"/>
                  </a:cubicBezTo>
                  <a:cubicBezTo>
                    <a:pt x="5995" y="10492"/>
                    <a:pt x="6324" y="11173"/>
                    <a:pt x="6640" y="11867"/>
                  </a:cubicBezTo>
                  <a:cubicBezTo>
                    <a:pt x="6968" y="12560"/>
                    <a:pt x="7273" y="13253"/>
                    <a:pt x="7589" y="13946"/>
                  </a:cubicBezTo>
                  <a:lnTo>
                    <a:pt x="8063" y="15005"/>
                  </a:lnTo>
                  <a:cubicBezTo>
                    <a:pt x="8111" y="15126"/>
                    <a:pt x="8233" y="15284"/>
                    <a:pt x="8184" y="15405"/>
                  </a:cubicBezTo>
                  <a:cubicBezTo>
                    <a:pt x="8173" y="15454"/>
                    <a:pt x="8124" y="15503"/>
                    <a:pt x="8087" y="15551"/>
                  </a:cubicBezTo>
                  <a:cubicBezTo>
                    <a:pt x="7832" y="14907"/>
                    <a:pt x="7540" y="14287"/>
                    <a:pt x="7248" y="13667"/>
                  </a:cubicBezTo>
                  <a:cubicBezTo>
                    <a:pt x="6847" y="12754"/>
                    <a:pt x="6458" y="11843"/>
                    <a:pt x="6044" y="10943"/>
                  </a:cubicBezTo>
                  <a:cubicBezTo>
                    <a:pt x="5862" y="10529"/>
                    <a:pt x="5668" y="10127"/>
                    <a:pt x="5449" y="9738"/>
                  </a:cubicBezTo>
                  <a:cubicBezTo>
                    <a:pt x="5241" y="9349"/>
                    <a:pt x="5095" y="8935"/>
                    <a:pt x="4901" y="8546"/>
                  </a:cubicBezTo>
                  <a:cubicBezTo>
                    <a:pt x="4463" y="7695"/>
                    <a:pt x="4087" y="6819"/>
                    <a:pt x="3649" y="5968"/>
                  </a:cubicBezTo>
                  <a:lnTo>
                    <a:pt x="2335" y="3341"/>
                  </a:lnTo>
                  <a:cubicBezTo>
                    <a:pt x="2335" y="3341"/>
                    <a:pt x="2323" y="3330"/>
                    <a:pt x="2323" y="3317"/>
                  </a:cubicBezTo>
                  <a:cubicBezTo>
                    <a:pt x="2079" y="2819"/>
                    <a:pt x="1776" y="2344"/>
                    <a:pt x="1496" y="1857"/>
                  </a:cubicBezTo>
                  <a:cubicBezTo>
                    <a:pt x="1252" y="1444"/>
                    <a:pt x="1022" y="982"/>
                    <a:pt x="681" y="617"/>
                  </a:cubicBezTo>
                  <a:cubicBezTo>
                    <a:pt x="681" y="617"/>
                    <a:pt x="681" y="605"/>
                    <a:pt x="669" y="593"/>
                  </a:cubicBezTo>
                  <a:cubicBezTo>
                    <a:pt x="620" y="544"/>
                    <a:pt x="560" y="520"/>
                    <a:pt x="487" y="508"/>
                  </a:cubicBezTo>
                  <a:cubicBezTo>
                    <a:pt x="425" y="362"/>
                    <a:pt x="341" y="131"/>
                    <a:pt x="195" y="33"/>
                  </a:cubicBezTo>
                  <a:cubicBezTo>
                    <a:pt x="169" y="12"/>
                    <a:pt x="138" y="0"/>
                    <a:pt x="11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 name="Google Shape;373;p31"/>
            <p:cNvSpPr/>
            <p:nvPr/>
          </p:nvSpPr>
          <p:spPr>
            <a:xfrm>
              <a:off x="3183832" y="2015453"/>
              <a:ext cx="1220352" cy="2601105"/>
            </a:xfrm>
            <a:custGeom>
              <a:avLst/>
              <a:gdLst/>
              <a:ahLst/>
              <a:cxnLst/>
              <a:rect l="l" t="t" r="r" b="b"/>
              <a:pathLst>
                <a:path w="9183" h="19573" extrusionOk="0">
                  <a:moveTo>
                    <a:pt x="159" y="139"/>
                  </a:moveTo>
                  <a:cubicBezTo>
                    <a:pt x="196" y="175"/>
                    <a:pt x="269" y="309"/>
                    <a:pt x="390" y="540"/>
                  </a:cubicBezTo>
                  <a:cubicBezTo>
                    <a:pt x="341" y="552"/>
                    <a:pt x="293" y="588"/>
                    <a:pt x="256" y="625"/>
                  </a:cubicBezTo>
                  <a:cubicBezTo>
                    <a:pt x="256" y="613"/>
                    <a:pt x="256" y="613"/>
                    <a:pt x="244" y="601"/>
                  </a:cubicBezTo>
                  <a:lnTo>
                    <a:pt x="232" y="564"/>
                  </a:lnTo>
                  <a:cubicBezTo>
                    <a:pt x="220" y="515"/>
                    <a:pt x="207" y="467"/>
                    <a:pt x="196" y="431"/>
                  </a:cubicBezTo>
                  <a:cubicBezTo>
                    <a:pt x="183" y="369"/>
                    <a:pt x="183" y="309"/>
                    <a:pt x="171" y="248"/>
                  </a:cubicBezTo>
                  <a:cubicBezTo>
                    <a:pt x="159" y="188"/>
                    <a:pt x="159" y="163"/>
                    <a:pt x="159" y="139"/>
                  </a:cubicBezTo>
                  <a:close/>
                  <a:moveTo>
                    <a:pt x="150" y="97"/>
                  </a:moveTo>
                  <a:cubicBezTo>
                    <a:pt x="145" y="97"/>
                    <a:pt x="143" y="102"/>
                    <a:pt x="134" y="102"/>
                  </a:cubicBezTo>
                  <a:cubicBezTo>
                    <a:pt x="123" y="115"/>
                    <a:pt x="123" y="126"/>
                    <a:pt x="134" y="248"/>
                  </a:cubicBezTo>
                  <a:lnTo>
                    <a:pt x="134" y="260"/>
                  </a:lnTo>
                  <a:cubicBezTo>
                    <a:pt x="147" y="309"/>
                    <a:pt x="147" y="369"/>
                    <a:pt x="159" y="431"/>
                  </a:cubicBezTo>
                  <a:cubicBezTo>
                    <a:pt x="171" y="479"/>
                    <a:pt x="183" y="528"/>
                    <a:pt x="196" y="564"/>
                  </a:cubicBezTo>
                  <a:lnTo>
                    <a:pt x="207" y="613"/>
                  </a:lnTo>
                  <a:lnTo>
                    <a:pt x="220" y="625"/>
                  </a:lnTo>
                  <a:cubicBezTo>
                    <a:pt x="220" y="637"/>
                    <a:pt x="232" y="637"/>
                    <a:pt x="232" y="650"/>
                  </a:cubicBezTo>
                  <a:lnTo>
                    <a:pt x="220" y="661"/>
                  </a:lnTo>
                  <a:lnTo>
                    <a:pt x="244" y="674"/>
                  </a:lnTo>
                  <a:lnTo>
                    <a:pt x="256" y="674"/>
                  </a:lnTo>
                  <a:lnTo>
                    <a:pt x="269" y="661"/>
                  </a:lnTo>
                  <a:cubicBezTo>
                    <a:pt x="305" y="613"/>
                    <a:pt x="353" y="577"/>
                    <a:pt x="414" y="564"/>
                  </a:cubicBezTo>
                  <a:lnTo>
                    <a:pt x="439" y="552"/>
                  </a:lnTo>
                  <a:lnTo>
                    <a:pt x="426" y="540"/>
                  </a:lnTo>
                  <a:cubicBezTo>
                    <a:pt x="220" y="115"/>
                    <a:pt x="171" y="102"/>
                    <a:pt x="159" y="102"/>
                  </a:cubicBezTo>
                  <a:cubicBezTo>
                    <a:pt x="155" y="98"/>
                    <a:pt x="152" y="97"/>
                    <a:pt x="150" y="97"/>
                  </a:cubicBezTo>
                  <a:close/>
                  <a:moveTo>
                    <a:pt x="499" y="601"/>
                  </a:moveTo>
                  <a:lnTo>
                    <a:pt x="536" y="650"/>
                  </a:lnTo>
                  <a:cubicBezTo>
                    <a:pt x="548" y="661"/>
                    <a:pt x="560" y="686"/>
                    <a:pt x="572" y="698"/>
                  </a:cubicBezTo>
                  <a:lnTo>
                    <a:pt x="585" y="710"/>
                  </a:lnTo>
                  <a:lnTo>
                    <a:pt x="596" y="710"/>
                  </a:lnTo>
                  <a:cubicBezTo>
                    <a:pt x="596" y="698"/>
                    <a:pt x="609" y="698"/>
                    <a:pt x="621" y="698"/>
                  </a:cubicBezTo>
                  <a:lnTo>
                    <a:pt x="658" y="686"/>
                  </a:lnTo>
                  <a:lnTo>
                    <a:pt x="633" y="661"/>
                  </a:lnTo>
                  <a:lnTo>
                    <a:pt x="621" y="661"/>
                  </a:lnTo>
                  <a:cubicBezTo>
                    <a:pt x="609" y="650"/>
                    <a:pt x="585" y="637"/>
                    <a:pt x="560" y="625"/>
                  </a:cubicBezTo>
                  <a:lnTo>
                    <a:pt x="499" y="601"/>
                  </a:lnTo>
                  <a:close/>
                  <a:moveTo>
                    <a:pt x="682" y="723"/>
                  </a:moveTo>
                  <a:lnTo>
                    <a:pt x="669" y="734"/>
                  </a:lnTo>
                  <a:lnTo>
                    <a:pt x="658" y="747"/>
                  </a:lnTo>
                  <a:lnTo>
                    <a:pt x="609" y="747"/>
                  </a:lnTo>
                  <a:lnTo>
                    <a:pt x="621" y="783"/>
                  </a:lnTo>
                  <a:cubicBezTo>
                    <a:pt x="633" y="783"/>
                    <a:pt x="633" y="783"/>
                    <a:pt x="633" y="796"/>
                  </a:cubicBezTo>
                  <a:lnTo>
                    <a:pt x="645" y="807"/>
                  </a:lnTo>
                  <a:lnTo>
                    <a:pt x="658" y="820"/>
                  </a:lnTo>
                  <a:lnTo>
                    <a:pt x="669" y="807"/>
                  </a:lnTo>
                  <a:cubicBezTo>
                    <a:pt x="682" y="807"/>
                    <a:pt x="694" y="796"/>
                    <a:pt x="706" y="796"/>
                  </a:cubicBezTo>
                  <a:lnTo>
                    <a:pt x="731" y="783"/>
                  </a:lnTo>
                  <a:lnTo>
                    <a:pt x="682" y="723"/>
                  </a:lnTo>
                  <a:close/>
                  <a:moveTo>
                    <a:pt x="755" y="869"/>
                  </a:moveTo>
                  <a:cubicBezTo>
                    <a:pt x="755" y="880"/>
                    <a:pt x="742" y="880"/>
                    <a:pt x="731" y="880"/>
                  </a:cubicBezTo>
                  <a:cubicBezTo>
                    <a:pt x="742" y="869"/>
                    <a:pt x="742" y="869"/>
                    <a:pt x="755" y="869"/>
                  </a:cubicBezTo>
                  <a:close/>
                  <a:moveTo>
                    <a:pt x="767" y="820"/>
                  </a:moveTo>
                  <a:lnTo>
                    <a:pt x="755" y="832"/>
                  </a:lnTo>
                  <a:cubicBezTo>
                    <a:pt x="731" y="832"/>
                    <a:pt x="718" y="844"/>
                    <a:pt x="694" y="856"/>
                  </a:cubicBezTo>
                  <a:lnTo>
                    <a:pt x="682" y="869"/>
                  </a:lnTo>
                  <a:lnTo>
                    <a:pt x="706" y="893"/>
                  </a:lnTo>
                  <a:cubicBezTo>
                    <a:pt x="706" y="905"/>
                    <a:pt x="706" y="917"/>
                    <a:pt x="718" y="917"/>
                  </a:cubicBezTo>
                  <a:lnTo>
                    <a:pt x="731" y="942"/>
                  </a:lnTo>
                  <a:lnTo>
                    <a:pt x="742" y="929"/>
                  </a:lnTo>
                  <a:cubicBezTo>
                    <a:pt x="755" y="917"/>
                    <a:pt x="767" y="905"/>
                    <a:pt x="791" y="893"/>
                  </a:cubicBezTo>
                  <a:lnTo>
                    <a:pt x="815" y="893"/>
                  </a:lnTo>
                  <a:lnTo>
                    <a:pt x="791" y="856"/>
                  </a:lnTo>
                  <a:lnTo>
                    <a:pt x="767" y="832"/>
                  </a:lnTo>
                  <a:lnTo>
                    <a:pt x="767" y="820"/>
                  </a:lnTo>
                  <a:close/>
                  <a:moveTo>
                    <a:pt x="840" y="978"/>
                  </a:moveTo>
                  <a:lnTo>
                    <a:pt x="840" y="990"/>
                  </a:lnTo>
                  <a:cubicBezTo>
                    <a:pt x="828" y="990"/>
                    <a:pt x="815" y="990"/>
                    <a:pt x="804" y="1002"/>
                  </a:cubicBezTo>
                  <a:lnTo>
                    <a:pt x="804" y="990"/>
                  </a:lnTo>
                  <a:cubicBezTo>
                    <a:pt x="804" y="978"/>
                    <a:pt x="815" y="978"/>
                    <a:pt x="828" y="978"/>
                  </a:cubicBezTo>
                  <a:close/>
                  <a:moveTo>
                    <a:pt x="840" y="929"/>
                  </a:moveTo>
                  <a:lnTo>
                    <a:pt x="828" y="942"/>
                  </a:lnTo>
                  <a:cubicBezTo>
                    <a:pt x="804" y="942"/>
                    <a:pt x="779" y="953"/>
                    <a:pt x="767" y="978"/>
                  </a:cubicBezTo>
                  <a:lnTo>
                    <a:pt x="755" y="978"/>
                  </a:lnTo>
                  <a:lnTo>
                    <a:pt x="755" y="990"/>
                  </a:lnTo>
                  <a:cubicBezTo>
                    <a:pt x="767" y="1002"/>
                    <a:pt x="779" y="1014"/>
                    <a:pt x="779" y="1026"/>
                  </a:cubicBezTo>
                  <a:lnTo>
                    <a:pt x="791" y="1050"/>
                  </a:lnTo>
                  <a:lnTo>
                    <a:pt x="804" y="1039"/>
                  </a:lnTo>
                  <a:cubicBezTo>
                    <a:pt x="828" y="1026"/>
                    <a:pt x="852" y="1014"/>
                    <a:pt x="877" y="1014"/>
                  </a:cubicBezTo>
                  <a:lnTo>
                    <a:pt x="901" y="1002"/>
                  </a:lnTo>
                  <a:lnTo>
                    <a:pt x="877" y="990"/>
                  </a:lnTo>
                  <a:cubicBezTo>
                    <a:pt x="877" y="978"/>
                    <a:pt x="877" y="966"/>
                    <a:pt x="864" y="966"/>
                  </a:cubicBezTo>
                  <a:cubicBezTo>
                    <a:pt x="864" y="953"/>
                    <a:pt x="852" y="953"/>
                    <a:pt x="852" y="942"/>
                  </a:cubicBezTo>
                  <a:lnTo>
                    <a:pt x="840" y="929"/>
                  </a:lnTo>
                  <a:close/>
                  <a:moveTo>
                    <a:pt x="913" y="1087"/>
                  </a:moveTo>
                  <a:cubicBezTo>
                    <a:pt x="937" y="1136"/>
                    <a:pt x="961" y="1172"/>
                    <a:pt x="986" y="1209"/>
                  </a:cubicBezTo>
                  <a:cubicBezTo>
                    <a:pt x="974" y="1221"/>
                    <a:pt x="950" y="1221"/>
                    <a:pt x="937" y="1233"/>
                  </a:cubicBezTo>
                  <a:lnTo>
                    <a:pt x="925" y="1221"/>
                  </a:lnTo>
                  <a:cubicBezTo>
                    <a:pt x="925" y="1209"/>
                    <a:pt x="913" y="1196"/>
                    <a:pt x="901" y="1185"/>
                  </a:cubicBezTo>
                  <a:cubicBezTo>
                    <a:pt x="888" y="1160"/>
                    <a:pt x="877" y="1148"/>
                    <a:pt x="852" y="1148"/>
                  </a:cubicBezTo>
                  <a:lnTo>
                    <a:pt x="840" y="1148"/>
                  </a:lnTo>
                  <a:cubicBezTo>
                    <a:pt x="852" y="1136"/>
                    <a:pt x="864" y="1123"/>
                    <a:pt x="864" y="1112"/>
                  </a:cubicBezTo>
                  <a:cubicBezTo>
                    <a:pt x="877" y="1099"/>
                    <a:pt x="888" y="1087"/>
                    <a:pt x="913" y="1087"/>
                  </a:cubicBezTo>
                  <a:close/>
                  <a:moveTo>
                    <a:pt x="1047" y="1306"/>
                  </a:moveTo>
                  <a:cubicBezTo>
                    <a:pt x="1071" y="1342"/>
                    <a:pt x="1083" y="1379"/>
                    <a:pt x="1107" y="1415"/>
                  </a:cubicBezTo>
                  <a:cubicBezTo>
                    <a:pt x="1083" y="1415"/>
                    <a:pt x="1071" y="1428"/>
                    <a:pt x="1059" y="1440"/>
                  </a:cubicBezTo>
                  <a:cubicBezTo>
                    <a:pt x="1034" y="1404"/>
                    <a:pt x="1010" y="1379"/>
                    <a:pt x="998" y="1342"/>
                  </a:cubicBezTo>
                  <a:cubicBezTo>
                    <a:pt x="1010" y="1331"/>
                    <a:pt x="1034" y="1318"/>
                    <a:pt x="1047" y="1306"/>
                  </a:cubicBezTo>
                  <a:close/>
                  <a:moveTo>
                    <a:pt x="1047" y="1269"/>
                  </a:moveTo>
                  <a:lnTo>
                    <a:pt x="974" y="1306"/>
                  </a:lnTo>
                  <a:cubicBezTo>
                    <a:pt x="974" y="1318"/>
                    <a:pt x="974" y="1318"/>
                    <a:pt x="961" y="1318"/>
                  </a:cubicBezTo>
                  <a:lnTo>
                    <a:pt x="950" y="1318"/>
                  </a:lnTo>
                  <a:lnTo>
                    <a:pt x="961" y="1342"/>
                  </a:lnTo>
                  <a:cubicBezTo>
                    <a:pt x="986" y="1391"/>
                    <a:pt x="1010" y="1428"/>
                    <a:pt x="1034" y="1477"/>
                  </a:cubicBezTo>
                  <a:lnTo>
                    <a:pt x="1047" y="1501"/>
                  </a:lnTo>
                  <a:lnTo>
                    <a:pt x="1059" y="1488"/>
                  </a:lnTo>
                  <a:cubicBezTo>
                    <a:pt x="1083" y="1464"/>
                    <a:pt x="1107" y="1452"/>
                    <a:pt x="1144" y="1440"/>
                  </a:cubicBezTo>
                  <a:lnTo>
                    <a:pt x="1156" y="1428"/>
                  </a:lnTo>
                  <a:lnTo>
                    <a:pt x="1144" y="1415"/>
                  </a:lnTo>
                  <a:cubicBezTo>
                    <a:pt x="1120" y="1367"/>
                    <a:pt x="1095" y="1318"/>
                    <a:pt x="1071" y="1282"/>
                  </a:cubicBezTo>
                  <a:lnTo>
                    <a:pt x="1059" y="1269"/>
                  </a:lnTo>
                  <a:close/>
                  <a:moveTo>
                    <a:pt x="1168" y="1513"/>
                  </a:moveTo>
                  <a:cubicBezTo>
                    <a:pt x="1180" y="1537"/>
                    <a:pt x="1193" y="1561"/>
                    <a:pt x="1204" y="1574"/>
                  </a:cubicBezTo>
                  <a:cubicBezTo>
                    <a:pt x="1180" y="1586"/>
                    <a:pt x="1168" y="1598"/>
                    <a:pt x="1144" y="1610"/>
                  </a:cubicBezTo>
                  <a:lnTo>
                    <a:pt x="1131" y="1586"/>
                  </a:lnTo>
                  <a:cubicBezTo>
                    <a:pt x="1131" y="1574"/>
                    <a:pt x="1120" y="1561"/>
                    <a:pt x="1107" y="1550"/>
                  </a:cubicBezTo>
                  <a:lnTo>
                    <a:pt x="1120" y="1550"/>
                  </a:lnTo>
                  <a:cubicBezTo>
                    <a:pt x="1131" y="1537"/>
                    <a:pt x="1156" y="1525"/>
                    <a:pt x="1168" y="1513"/>
                  </a:cubicBezTo>
                  <a:close/>
                  <a:moveTo>
                    <a:pt x="1168" y="1477"/>
                  </a:moveTo>
                  <a:cubicBezTo>
                    <a:pt x="1144" y="1488"/>
                    <a:pt x="1120" y="1501"/>
                    <a:pt x="1095" y="1525"/>
                  </a:cubicBezTo>
                  <a:lnTo>
                    <a:pt x="1083" y="1525"/>
                  </a:lnTo>
                  <a:lnTo>
                    <a:pt x="1059" y="1537"/>
                  </a:lnTo>
                  <a:lnTo>
                    <a:pt x="1071" y="1550"/>
                  </a:lnTo>
                  <a:cubicBezTo>
                    <a:pt x="1083" y="1574"/>
                    <a:pt x="1095" y="1586"/>
                    <a:pt x="1095" y="1598"/>
                  </a:cubicBezTo>
                  <a:lnTo>
                    <a:pt x="1131" y="1659"/>
                  </a:lnTo>
                  <a:lnTo>
                    <a:pt x="1144" y="1647"/>
                  </a:lnTo>
                  <a:cubicBezTo>
                    <a:pt x="1180" y="1623"/>
                    <a:pt x="1204" y="1610"/>
                    <a:pt x="1229" y="1598"/>
                  </a:cubicBezTo>
                  <a:lnTo>
                    <a:pt x="1253" y="1598"/>
                  </a:lnTo>
                  <a:lnTo>
                    <a:pt x="1241" y="1561"/>
                  </a:lnTo>
                  <a:cubicBezTo>
                    <a:pt x="1217" y="1537"/>
                    <a:pt x="1204" y="1513"/>
                    <a:pt x="1193" y="1488"/>
                  </a:cubicBezTo>
                  <a:lnTo>
                    <a:pt x="1180" y="1477"/>
                  </a:lnTo>
                  <a:close/>
                  <a:moveTo>
                    <a:pt x="1266" y="1683"/>
                  </a:moveTo>
                  <a:lnTo>
                    <a:pt x="1290" y="1732"/>
                  </a:lnTo>
                  <a:cubicBezTo>
                    <a:pt x="1266" y="1732"/>
                    <a:pt x="1241" y="1744"/>
                    <a:pt x="1229" y="1756"/>
                  </a:cubicBezTo>
                  <a:cubicBezTo>
                    <a:pt x="1217" y="1744"/>
                    <a:pt x="1204" y="1732"/>
                    <a:pt x="1204" y="1720"/>
                  </a:cubicBezTo>
                  <a:cubicBezTo>
                    <a:pt x="1217" y="1707"/>
                    <a:pt x="1241" y="1696"/>
                    <a:pt x="1266" y="1683"/>
                  </a:cubicBezTo>
                  <a:close/>
                  <a:moveTo>
                    <a:pt x="1266" y="1647"/>
                  </a:moveTo>
                  <a:cubicBezTo>
                    <a:pt x="1229" y="1659"/>
                    <a:pt x="1193" y="1671"/>
                    <a:pt x="1168" y="1696"/>
                  </a:cubicBezTo>
                  <a:lnTo>
                    <a:pt x="1156" y="1707"/>
                  </a:lnTo>
                  <a:lnTo>
                    <a:pt x="1168" y="1720"/>
                  </a:lnTo>
                  <a:lnTo>
                    <a:pt x="1204" y="1793"/>
                  </a:lnTo>
                  <a:lnTo>
                    <a:pt x="1204" y="1805"/>
                  </a:lnTo>
                  <a:lnTo>
                    <a:pt x="1229" y="1793"/>
                  </a:lnTo>
                  <a:cubicBezTo>
                    <a:pt x="1253" y="1780"/>
                    <a:pt x="1277" y="1769"/>
                    <a:pt x="1314" y="1756"/>
                  </a:cubicBezTo>
                  <a:lnTo>
                    <a:pt x="1339" y="1756"/>
                  </a:lnTo>
                  <a:lnTo>
                    <a:pt x="1277" y="1647"/>
                  </a:lnTo>
                  <a:close/>
                  <a:moveTo>
                    <a:pt x="1691" y="2437"/>
                  </a:moveTo>
                  <a:lnTo>
                    <a:pt x="1715" y="2498"/>
                  </a:lnTo>
                  <a:cubicBezTo>
                    <a:pt x="1704" y="2498"/>
                    <a:pt x="1679" y="2498"/>
                    <a:pt x="1667" y="2510"/>
                  </a:cubicBezTo>
                  <a:cubicBezTo>
                    <a:pt x="1655" y="2498"/>
                    <a:pt x="1642" y="2474"/>
                    <a:pt x="1631" y="2461"/>
                  </a:cubicBezTo>
                  <a:cubicBezTo>
                    <a:pt x="1655" y="2450"/>
                    <a:pt x="1667" y="2437"/>
                    <a:pt x="1691" y="2437"/>
                  </a:cubicBezTo>
                  <a:close/>
                  <a:moveTo>
                    <a:pt x="1704" y="2388"/>
                  </a:moveTo>
                  <a:lnTo>
                    <a:pt x="1691" y="2401"/>
                  </a:lnTo>
                  <a:cubicBezTo>
                    <a:pt x="1655" y="2401"/>
                    <a:pt x="1631" y="2413"/>
                    <a:pt x="1594" y="2437"/>
                  </a:cubicBezTo>
                  <a:lnTo>
                    <a:pt x="1582" y="2450"/>
                  </a:lnTo>
                  <a:lnTo>
                    <a:pt x="1594" y="2461"/>
                  </a:lnTo>
                  <a:cubicBezTo>
                    <a:pt x="1606" y="2486"/>
                    <a:pt x="1631" y="2523"/>
                    <a:pt x="1642" y="2547"/>
                  </a:cubicBezTo>
                  <a:lnTo>
                    <a:pt x="1655" y="2559"/>
                  </a:lnTo>
                  <a:lnTo>
                    <a:pt x="1667" y="2547"/>
                  </a:lnTo>
                  <a:cubicBezTo>
                    <a:pt x="1691" y="2534"/>
                    <a:pt x="1715" y="2523"/>
                    <a:pt x="1752" y="2523"/>
                  </a:cubicBezTo>
                  <a:lnTo>
                    <a:pt x="1777" y="2523"/>
                  </a:lnTo>
                  <a:lnTo>
                    <a:pt x="1704" y="2388"/>
                  </a:lnTo>
                  <a:close/>
                  <a:moveTo>
                    <a:pt x="1788" y="2607"/>
                  </a:moveTo>
                  <a:lnTo>
                    <a:pt x="1813" y="2656"/>
                  </a:lnTo>
                  <a:cubicBezTo>
                    <a:pt x="1788" y="2656"/>
                    <a:pt x="1777" y="2668"/>
                    <a:pt x="1752" y="2680"/>
                  </a:cubicBezTo>
                  <a:cubicBezTo>
                    <a:pt x="1752" y="2656"/>
                    <a:pt x="1740" y="2631"/>
                    <a:pt x="1728" y="2620"/>
                  </a:cubicBezTo>
                  <a:cubicBezTo>
                    <a:pt x="1740" y="2607"/>
                    <a:pt x="1752" y="2607"/>
                    <a:pt x="1764" y="2607"/>
                  </a:cubicBezTo>
                  <a:close/>
                  <a:moveTo>
                    <a:pt x="1777" y="2571"/>
                  </a:moveTo>
                  <a:cubicBezTo>
                    <a:pt x="1740" y="2571"/>
                    <a:pt x="1715" y="2583"/>
                    <a:pt x="1691" y="2595"/>
                  </a:cubicBezTo>
                  <a:lnTo>
                    <a:pt x="1679" y="2607"/>
                  </a:lnTo>
                  <a:lnTo>
                    <a:pt x="1691" y="2620"/>
                  </a:lnTo>
                  <a:lnTo>
                    <a:pt x="1728" y="2693"/>
                  </a:lnTo>
                  <a:lnTo>
                    <a:pt x="1740" y="2729"/>
                  </a:lnTo>
                  <a:lnTo>
                    <a:pt x="1764" y="2717"/>
                  </a:lnTo>
                  <a:cubicBezTo>
                    <a:pt x="1788" y="2693"/>
                    <a:pt x="1813" y="2680"/>
                    <a:pt x="1837" y="2680"/>
                  </a:cubicBezTo>
                  <a:lnTo>
                    <a:pt x="1861" y="2680"/>
                  </a:lnTo>
                  <a:lnTo>
                    <a:pt x="1801" y="2571"/>
                  </a:lnTo>
                  <a:close/>
                  <a:moveTo>
                    <a:pt x="1874" y="2766"/>
                  </a:moveTo>
                  <a:lnTo>
                    <a:pt x="1886" y="2790"/>
                  </a:lnTo>
                  <a:cubicBezTo>
                    <a:pt x="1898" y="2802"/>
                    <a:pt x="1898" y="2814"/>
                    <a:pt x="1910" y="2826"/>
                  </a:cubicBezTo>
                  <a:cubicBezTo>
                    <a:pt x="1886" y="2826"/>
                    <a:pt x="1874" y="2839"/>
                    <a:pt x="1850" y="2850"/>
                  </a:cubicBezTo>
                  <a:lnTo>
                    <a:pt x="1850" y="2839"/>
                  </a:lnTo>
                  <a:cubicBezTo>
                    <a:pt x="1837" y="2826"/>
                    <a:pt x="1825" y="2802"/>
                    <a:pt x="1813" y="2777"/>
                  </a:cubicBezTo>
                  <a:cubicBezTo>
                    <a:pt x="1837" y="2766"/>
                    <a:pt x="1850" y="2766"/>
                    <a:pt x="1874" y="2766"/>
                  </a:cubicBezTo>
                  <a:close/>
                  <a:moveTo>
                    <a:pt x="1886" y="2729"/>
                  </a:moveTo>
                  <a:cubicBezTo>
                    <a:pt x="1850" y="2729"/>
                    <a:pt x="1813" y="2741"/>
                    <a:pt x="1777" y="2766"/>
                  </a:cubicBezTo>
                  <a:lnTo>
                    <a:pt x="1777" y="2777"/>
                  </a:lnTo>
                  <a:lnTo>
                    <a:pt x="1777" y="2790"/>
                  </a:lnTo>
                  <a:lnTo>
                    <a:pt x="1813" y="2863"/>
                  </a:lnTo>
                  <a:lnTo>
                    <a:pt x="1837" y="2899"/>
                  </a:lnTo>
                  <a:lnTo>
                    <a:pt x="1850" y="2887"/>
                  </a:lnTo>
                  <a:cubicBezTo>
                    <a:pt x="1874" y="2875"/>
                    <a:pt x="1910" y="2863"/>
                    <a:pt x="1934" y="2850"/>
                  </a:cubicBezTo>
                  <a:lnTo>
                    <a:pt x="1958" y="2850"/>
                  </a:lnTo>
                  <a:lnTo>
                    <a:pt x="1947" y="2826"/>
                  </a:lnTo>
                  <a:cubicBezTo>
                    <a:pt x="1934" y="2802"/>
                    <a:pt x="1922" y="2790"/>
                    <a:pt x="1910" y="2766"/>
                  </a:cubicBezTo>
                  <a:lnTo>
                    <a:pt x="1898" y="2729"/>
                  </a:lnTo>
                  <a:close/>
                  <a:moveTo>
                    <a:pt x="1971" y="2936"/>
                  </a:moveTo>
                  <a:cubicBezTo>
                    <a:pt x="1983" y="2948"/>
                    <a:pt x="1983" y="2960"/>
                    <a:pt x="1995" y="2972"/>
                  </a:cubicBezTo>
                  <a:lnTo>
                    <a:pt x="1995" y="2985"/>
                  </a:lnTo>
                  <a:cubicBezTo>
                    <a:pt x="1971" y="2985"/>
                    <a:pt x="1947" y="2996"/>
                    <a:pt x="1922" y="3009"/>
                  </a:cubicBezTo>
                  <a:lnTo>
                    <a:pt x="1922" y="2996"/>
                  </a:lnTo>
                  <a:cubicBezTo>
                    <a:pt x="1910" y="2985"/>
                    <a:pt x="1910" y="2972"/>
                    <a:pt x="1898" y="2960"/>
                  </a:cubicBezTo>
                  <a:cubicBezTo>
                    <a:pt x="1922" y="2948"/>
                    <a:pt x="1947" y="2936"/>
                    <a:pt x="1971" y="2936"/>
                  </a:cubicBezTo>
                  <a:close/>
                  <a:moveTo>
                    <a:pt x="1971" y="2899"/>
                  </a:moveTo>
                  <a:cubicBezTo>
                    <a:pt x="1934" y="2899"/>
                    <a:pt x="1898" y="2912"/>
                    <a:pt x="1874" y="2936"/>
                  </a:cubicBezTo>
                  <a:lnTo>
                    <a:pt x="1861" y="2948"/>
                  </a:lnTo>
                  <a:lnTo>
                    <a:pt x="1861" y="2960"/>
                  </a:lnTo>
                  <a:cubicBezTo>
                    <a:pt x="1874" y="2972"/>
                    <a:pt x="1874" y="2996"/>
                    <a:pt x="1886" y="3009"/>
                  </a:cubicBezTo>
                  <a:cubicBezTo>
                    <a:pt x="1886" y="3021"/>
                    <a:pt x="1898" y="3021"/>
                    <a:pt x="1898" y="3033"/>
                  </a:cubicBezTo>
                  <a:lnTo>
                    <a:pt x="1910" y="3058"/>
                  </a:lnTo>
                  <a:lnTo>
                    <a:pt x="1922" y="3045"/>
                  </a:lnTo>
                  <a:cubicBezTo>
                    <a:pt x="1958" y="3021"/>
                    <a:pt x="1995" y="3009"/>
                    <a:pt x="2031" y="3009"/>
                  </a:cubicBezTo>
                  <a:lnTo>
                    <a:pt x="2056" y="3009"/>
                  </a:lnTo>
                  <a:lnTo>
                    <a:pt x="2020" y="2960"/>
                  </a:lnTo>
                  <a:cubicBezTo>
                    <a:pt x="2020" y="2936"/>
                    <a:pt x="2007" y="2923"/>
                    <a:pt x="1995" y="2899"/>
                  </a:cubicBezTo>
                  <a:close/>
                  <a:moveTo>
                    <a:pt x="2068" y="3094"/>
                  </a:moveTo>
                  <a:lnTo>
                    <a:pt x="2068" y="3106"/>
                  </a:lnTo>
                  <a:cubicBezTo>
                    <a:pt x="2044" y="3106"/>
                    <a:pt x="2007" y="3118"/>
                    <a:pt x="1971" y="3118"/>
                  </a:cubicBezTo>
                  <a:cubicBezTo>
                    <a:pt x="1995" y="3106"/>
                    <a:pt x="2020" y="3094"/>
                    <a:pt x="2044" y="3094"/>
                  </a:cubicBezTo>
                  <a:close/>
                  <a:moveTo>
                    <a:pt x="2080" y="3045"/>
                  </a:moveTo>
                  <a:lnTo>
                    <a:pt x="2056" y="3058"/>
                  </a:lnTo>
                  <a:lnTo>
                    <a:pt x="2044" y="3058"/>
                  </a:lnTo>
                  <a:cubicBezTo>
                    <a:pt x="2007" y="3058"/>
                    <a:pt x="1971" y="3069"/>
                    <a:pt x="1934" y="3094"/>
                  </a:cubicBezTo>
                  <a:lnTo>
                    <a:pt x="1922" y="3094"/>
                  </a:lnTo>
                  <a:lnTo>
                    <a:pt x="1934" y="3118"/>
                  </a:lnTo>
                  <a:lnTo>
                    <a:pt x="1934" y="3131"/>
                  </a:lnTo>
                  <a:lnTo>
                    <a:pt x="1947" y="3142"/>
                  </a:lnTo>
                  <a:lnTo>
                    <a:pt x="1947" y="3155"/>
                  </a:lnTo>
                  <a:lnTo>
                    <a:pt x="1958" y="3155"/>
                  </a:lnTo>
                  <a:cubicBezTo>
                    <a:pt x="2007" y="3142"/>
                    <a:pt x="2056" y="3142"/>
                    <a:pt x="2104" y="3142"/>
                  </a:cubicBezTo>
                  <a:lnTo>
                    <a:pt x="2129" y="3142"/>
                  </a:lnTo>
                  <a:lnTo>
                    <a:pt x="2117" y="3118"/>
                  </a:lnTo>
                  <a:cubicBezTo>
                    <a:pt x="2117" y="3106"/>
                    <a:pt x="2104" y="3094"/>
                    <a:pt x="2104" y="3082"/>
                  </a:cubicBezTo>
                  <a:lnTo>
                    <a:pt x="2080" y="3045"/>
                  </a:lnTo>
                  <a:close/>
                  <a:moveTo>
                    <a:pt x="2153" y="3240"/>
                  </a:moveTo>
                  <a:lnTo>
                    <a:pt x="2177" y="3288"/>
                  </a:lnTo>
                  <a:lnTo>
                    <a:pt x="2250" y="3398"/>
                  </a:lnTo>
                  <a:cubicBezTo>
                    <a:pt x="2250" y="3398"/>
                    <a:pt x="2250" y="3410"/>
                    <a:pt x="2263" y="3410"/>
                  </a:cubicBezTo>
                  <a:lnTo>
                    <a:pt x="2275" y="3458"/>
                  </a:lnTo>
                  <a:lnTo>
                    <a:pt x="2153" y="3458"/>
                  </a:lnTo>
                  <a:cubicBezTo>
                    <a:pt x="2129" y="3385"/>
                    <a:pt x="2104" y="3325"/>
                    <a:pt x="2056" y="3252"/>
                  </a:cubicBezTo>
                  <a:cubicBezTo>
                    <a:pt x="2080" y="3252"/>
                    <a:pt x="2117" y="3240"/>
                    <a:pt x="2153" y="3240"/>
                  </a:cubicBezTo>
                  <a:close/>
                  <a:moveTo>
                    <a:pt x="1922" y="3277"/>
                  </a:moveTo>
                  <a:cubicBezTo>
                    <a:pt x="1958" y="3350"/>
                    <a:pt x="1995" y="3422"/>
                    <a:pt x="2031" y="3483"/>
                  </a:cubicBezTo>
                  <a:cubicBezTo>
                    <a:pt x="2007" y="3483"/>
                    <a:pt x="1983" y="3483"/>
                    <a:pt x="1971" y="3495"/>
                  </a:cubicBezTo>
                  <a:cubicBezTo>
                    <a:pt x="1934" y="3422"/>
                    <a:pt x="1898" y="3361"/>
                    <a:pt x="1861" y="3301"/>
                  </a:cubicBezTo>
                  <a:cubicBezTo>
                    <a:pt x="1874" y="3288"/>
                    <a:pt x="1898" y="3288"/>
                    <a:pt x="1922" y="3277"/>
                  </a:cubicBezTo>
                  <a:close/>
                  <a:moveTo>
                    <a:pt x="2153" y="3204"/>
                  </a:moveTo>
                  <a:cubicBezTo>
                    <a:pt x="2104" y="3204"/>
                    <a:pt x="2056" y="3215"/>
                    <a:pt x="2031" y="3228"/>
                  </a:cubicBezTo>
                  <a:lnTo>
                    <a:pt x="2007" y="3228"/>
                  </a:lnTo>
                  <a:lnTo>
                    <a:pt x="2020" y="3252"/>
                  </a:lnTo>
                  <a:cubicBezTo>
                    <a:pt x="2068" y="3325"/>
                    <a:pt x="2104" y="3410"/>
                    <a:pt x="2129" y="3483"/>
                  </a:cubicBezTo>
                  <a:lnTo>
                    <a:pt x="2129" y="3495"/>
                  </a:lnTo>
                  <a:lnTo>
                    <a:pt x="2153" y="3495"/>
                  </a:lnTo>
                  <a:cubicBezTo>
                    <a:pt x="2177" y="3489"/>
                    <a:pt x="2202" y="3486"/>
                    <a:pt x="2228" y="3486"/>
                  </a:cubicBezTo>
                  <a:cubicBezTo>
                    <a:pt x="2254" y="3486"/>
                    <a:pt x="2281" y="3489"/>
                    <a:pt x="2312" y="3495"/>
                  </a:cubicBezTo>
                  <a:lnTo>
                    <a:pt x="2336" y="3495"/>
                  </a:lnTo>
                  <a:lnTo>
                    <a:pt x="2287" y="3385"/>
                  </a:lnTo>
                  <a:lnTo>
                    <a:pt x="2275" y="3385"/>
                  </a:lnTo>
                  <a:cubicBezTo>
                    <a:pt x="2250" y="3337"/>
                    <a:pt x="2239" y="3301"/>
                    <a:pt x="2214" y="3264"/>
                  </a:cubicBezTo>
                  <a:lnTo>
                    <a:pt x="2166" y="3204"/>
                  </a:lnTo>
                  <a:close/>
                  <a:moveTo>
                    <a:pt x="1934" y="3240"/>
                  </a:moveTo>
                  <a:lnTo>
                    <a:pt x="1825" y="3277"/>
                  </a:lnTo>
                  <a:lnTo>
                    <a:pt x="1801" y="3277"/>
                  </a:lnTo>
                  <a:lnTo>
                    <a:pt x="1813" y="3301"/>
                  </a:lnTo>
                  <a:cubicBezTo>
                    <a:pt x="1861" y="3374"/>
                    <a:pt x="1910" y="3447"/>
                    <a:pt x="1947" y="3520"/>
                  </a:cubicBezTo>
                  <a:lnTo>
                    <a:pt x="1947" y="3531"/>
                  </a:lnTo>
                  <a:lnTo>
                    <a:pt x="1958" y="3531"/>
                  </a:lnTo>
                  <a:cubicBezTo>
                    <a:pt x="1995" y="3520"/>
                    <a:pt x="2031" y="3520"/>
                    <a:pt x="2056" y="3507"/>
                  </a:cubicBezTo>
                  <a:lnTo>
                    <a:pt x="2080" y="3507"/>
                  </a:lnTo>
                  <a:lnTo>
                    <a:pt x="2068" y="3483"/>
                  </a:lnTo>
                  <a:cubicBezTo>
                    <a:pt x="2031" y="3410"/>
                    <a:pt x="1995" y="3337"/>
                    <a:pt x="1958" y="3252"/>
                  </a:cubicBezTo>
                  <a:lnTo>
                    <a:pt x="1947" y="3240"/>
                  </a:lnTo>
                  <a:close/>
                  <a:moveTo>
                    <a:pt x="1728" y="3337"/>
                  </a:moveTo>
                  <a:cubicBezTo>
                    <a:pt x="1764" y="3410"/>
                    <a:pt x="1801" y="3483"/>
                    <a:pt x="1837" y="3544"/>
                  </a:cubicBezTo>
                  <a:lnTo>
                    <a:pt x="1764" y="3580"/>
                  </a:lnTo>
                  <a:cubicBezTo>
                    <a:pt x="1740" y="3507"/>
                    <a:pt x="1704" y="3447"/>
                    <a:pt x="1667" y="3374"/>
                  </a:cubicBezTo>
                  <a:cubicBezTo>
                    <a:pt x="1691" y="3361"/>
                    <a:pt x="1704" y="3350"/>
                    <a:pt x="1728" y="3337"/>
                  </a:cubicBezTo>
                  <a:close/>
                  <a:moveTo>
                    <a:pt x="426" y="650"/>
                  </a:moveTo>
                  <a:cubicBezTo>
                    <a:pt x="475" y="698"/>
                    <a:pt x="523" y="771"/>
                    <a:pt x="560" y="832"/>
                  </a:cubicBezTo>
                  <a:cubicBezTo>
                    <a:pt x="572" y="856"/>
                    <a:pt x="585" y="869"/>
                    <a:pt x="596" y="893"/>
                  </a:cubicBezTo>
                  <a:cubicBezTo>
                    <a:pt x="658" y="978"/>
                    <a:pt x="706" y="1075"/>
                    <a:pt x="742" y="1148"/>
                  </a:cubicBezTo>
                  <a:cubicBezTo>
                    <a:pt x="767" y="1172"/>
                    <a:pt x="791" y="1172"/>
                    <a:pt x="804" y="1172"/>
                  </a:cubicBezTo>
                  <a:cubicBezTo>
                    <a:pt x="791" y="1185"/>
                    <a:pt x="791" y="1209"/>
                    <a:pt x="804" y="1245"/>
                  </a:cubicBezTo>
                  <a:cubicBezTo>
                    <a:pt x="950" y="1488"/>
                    <a:pt x="1083" y="1744"/>
                    <a:pt x="1217" y="1987"/>
                  </a:cubicBezTo>
                  <a:cubicBezTo>
                    <a:pt x="1225" y="2010"/>
                    <a:pt x="1242" y="2019"/>
                    <a:pt x="1260" y="2019"/>
                  </a:cubicBezTo>
                  <a:cubicBezTo>
                    <a:pt x="1271" y="2019"/>
                    <a:pt x="1281" y="2016"/>
                    <a:pt x="1290" y="2012"/>
                  </a:cubicBezTo>
                  <a:cubicBezTo>
                    <a:pt x="1314" y="1999"/>
                    <a:pt x="1339" y="1963"/>
                    <a:pt x="1314" y="1926"/>
                  </a:cubicBezTo>
                  <a:cubicBezTo>
                    <a:pt x="1314" y="1914"/>
                    <a:pt x="1302" y="1902"/>
                    <a:pt x="1290" y="1890"/>
                  </a:cubicBezTo>
                  <a:cubicBezTo>
                    <a:pt x="1290" y="1877"/>
                    <a:pt x="1290" y="1866"/>
                    <a:pt x="1277" y="1866"/>
                  </a:cubicBezTo>
                  <a:cubicBezTo>
                    <a:pt x="1302" y="1853"/>
                    <a:pt x="1326" y="1841"/>
                    <a:pt x="1350" y="1841"/>
                  </a:cubicBezTo>
                  <a:cubicBezTo>
                    <a:pt x="1375" y="1877"/>
                    <a:pt x="1387" y="1914"/>
                    <a:pt x="1412" y="1950"/>
                  </a:cubicBezTo>
                  <a:cubicBezTo>
                    <a:pt x="1375" y="1963"/>
                    <a:pt x="1339" y="1987"/>
                    <a:pt x="1314" y="1999"/>
                  </a:cubicBezTo>
                  <a:cubicBezTo>
                    <a:pt x="1277" y="2023"/>
                    <a:pt x="1277" y="2060"/>
                    <a:pt x="1290" y="2085"/>
                  </a:cubicBezTo>
                  <a:cubicBezTo>
                    <a:pt x="1299" y="2103"/>
                    <a:pt x="1321" y="2114"/>
                    <a:pt x="1346" y="2114"/>
                  </a:cubicBezTo>
                  <a:cubicBezTo>
                    <a:pt x="1355" y="2114"/>
                    <a:pt x="1365" y="2112"/>
                    <a:pt x="1375" y="2109"/>
                  </a:cubicBezTo>
                  <a:cubicBezTo>
                    <a:pt x="1412" y="2085"/>
                    <a:pt x="1436" y="2072"/>
                    <a:pt x="1472" y="2060"/>
                  </a:cubicBezTo>
                  <a:cubicBezTo>
                    <a:pt x="1485" y="2072"/>
                    <a:pt x="1496" y="2096"/>
                    <a:pt x="1496" y="2109"/>
                  </a:cubicBezTo>
                  <a:lnTo>
                    <a:pt x="1509" y="2133"/>
                  </a:lnTo>
                  <a:cubicBezTo>
                    <a:pt x="1472" y="2145"/>
                    <a:pt x="1436" y="2169"/>
                    <a:pt x="1412" y="2194"/>
                  </a:cubicBezTo>
                  <a:cubicBezTo>
                    <a:pt x="1387" y="2218"/>
                    <a:pt x="1387" y="2255"/>
                    <a:pt x="1399" y="2279"/>
                  </a:cubicBezTo>
                  <a:cubicBezTo>
                    <a:pt x="1413" y="2286"/>
                    <a:pt x="1432" y="2293"/>
                    <a:pt x="1452" y="2293"/>
                  </a:cubicBezTo>
                  <a:cubicBezTo>
                    <a:pt x="1466" y="2293"/>
                    <a:pt x="1481" y="2289"/>
                    <a:pt x="1496" y="2279"/>
                  </a:cubicBezTo>
                  <a:lnTo>
                    <a:pt x="1569" y="2242"/>
                  </a:lnTo>
                  <a:lnTo>
                    <a:pt x="1594" y="2267"/>
                  </a:lnTo>
                  <a:cubicBezTo>
                    <a:pt x="1606" y="2291"/>
                    <a:pt x="1618" y="2304"/>
                    <a:pt x="1631" y="2328"/>
                  </a:cubicBezTo>
                  <a:cubicBezTo>
                    <a:pt x="1594" y="2340"/>
                    <a:pt x="1569" y="2352"/>
                    <a:pt x="1545" y="2364"/>
                  </a:cubicBezTo>
                  <a:lnTo>
                    <a:pt x="1545" y="2377"/>
                  </a:lnTo>
                  <a:cubicBezTo>
                    <a:pt x="1521" y="2377"/>
                    <a:pt x="1496" y="2388"/>
                    <a:pt x="1496" y="2413"/>
                  </a:cubicBezTo>
                  <a:cubicBezTo>
                    <a:pt x="1485" y="2425"/>
                    <a:pt x="1485" y="2450"/>
                    <a:pt x="1496" y="2461"/>
                  </a:cubicBezTo>
                  <a:cubicBezTo>
                    <a:pt x="1631" y="2668"/>
                    <a:pt x="1740" y="2899"/>
                    <a:pt x="1850" y="3142"/>
                  </a:cubicBezTo>
                  <a:cubicBezTo>
                    <a:pt x="1569" y="3215"/>
                    <a:pt x="1314" y="3374"/>
                    <a:pt x="1120" y="3604"/>
                  </a:cubicBezTo>
                  <a:cubicBezTo>
                    <a:pt x="804" y="2656"/>
                    <a:pt x="523" y="1769"/>
                    <a:pt x="293" y="880"/>
                  </a:cubicBezTo>
                  <a:lnTo>
                    <a:pt x="293" y="869"/>
                  </a:lnTo>
                  <a:cubicBezTo>
                    <a:pt x="280" y="783"/>
                    <a:pt x="329" y="698"/>
                    <a:pt x="402" y="661"/>
                  </a:cubicBezTo>
                  <a:cubicBezTo>
                    <a:pt x="402" y="661"/>
                    <a:pt x="414" y="661"/>
                    <a:pt x="426" y="650"/>
                  </a:cubicBezTo>
                  <a:close/>
                  <a:moveTo>
                    <a:pt x="1740" y="3301"/>
                  </a:moveTo>
                  <a:cubicBezTo>
                    <a:pt x="1704" y="3313"/>
                    <a:pt x="1667" y="3337"/>
                    <a:pt x="1631" y="3350"/>
                  </a:cubicBezTo>
                  <a:lnTo>
                    <a:pt x="1618" y="3350"/>
                  </a:lnTo>
                  <a:lnTo>
                    <a:pt x="1618" y="3374"/>
                  </a:lnTo>
                  <a:cubicBezTo>
                    <a:pt x="1667" y="3458"/>
                    <a:pt x="1715" y="3531"/>
                    <a:pt x="1740" y="3604"/>
                  </a:cubicBezTo>
                  <a:lnTo>
                    <a:pt x="1752" y="3629"/>
                  </a:lnTo>
                  <a:lnTo>
                    <a:pt x="1764" y="3617"/>
                  </a:lnTo>
                  <a:cubicBezTo>
                    <a:pt x="1801" y="3604"/>
                    <a:pt x="1837" y="3580"/>
                    <a:pt x="1874" y="3568"/>
                  </a:cubicBezTo>
                  <a:lnTo>
                    <a:pt x="1886" y="3556"/>
                  </a:lnTo>
                  <a:lnTo>
                    <a:pt x="1886" y="3544"/>
                  </a:lnTo>
                  <a:cubicBezTo>
                    <a:pt x="1837" y="3471"/>
                    <a:pt x="1788" y="3385"/>
                    <a:pt x="1764" y="3313"/>
                  </a:cubicBezTo>
                  <a:lnTo>
                    <a:pt x="1752" y="3301"/>
                  </a:lnTo>
                  <a:close/>
                  <a:moveTo>
                    <a:pt x="426" y="613"/>
                  </a:moveTo>
                  <a:cubicBezTo>
                    <a:pt x="402" y="625"/>
                    <a:pt x="390" y="625"/>
                    <a:pt x="377" y="637"/>
                  </a:cubicBezTo>
                  <a:cubicBezTo>
                    <a:pt x="293" y="674"/>
                    <a:pt x="244" y="771"/>
                    <a:pt x="256" y="869"/>
                  </a:cubicBezTo>
                  <a:lnTo>
                    <a:pt x="256" y="880"/>
                  </a:lnTo>
                  <a:cubicBezTo>
                    <a:pt x="499" y="1780"/>
                    <a:pt x="767" y="2680"/>
                    <a:pt x="1095" y="3641"/>
                  </a:cubicBezTo>
                  <a:lnTo>
                    <a:pt x="1107" y="3677"/>
                  </a:lnTo>
                  <a:lnTo>
                    <a:pt x="1120" y="3653"/>
                  </a:lnTo>
                  <a:cubicBezTo>
                    <a:pt x="1326" y="3410"/>
                    <a:pt x="1594" y="3240"/>
                    <a:pt x="1886" y="3179"/>
                  </a:cubicBezTo>
                  <a:lnTo>
                    <a:pt x="1898" y="3167"/>
                  </a:lnTo>
                  <a:lnTo>
                    <a:pt x="1898" y="3155"/>
                  </a:lnTo>
                  <a:cubicBezTo>
                    <a:pt x="1777" y="2887"/>
                    <a:pt x="1655" y="2656"/>
                    <a:pt x="1521" y="2450"/>
                  </a:cubicBezTo>
                  <a:lnTo>
                    <a:pt x="1521" y="2425"/>
                  </a:lnTo>
                  <a:cubicBezTo>
                    <a:pt x="1521" y="2413"/>
                    <a:pt x="1533" y="2413"/>
                    <a:pt x="1545" y="2413"/>
                  </a:cubicBezTo>
                  <a:lnTo>
                    <a:pt x="1558" y="2413"/>
                  </a:lnTo>
                  <a:lnTo>
                    <a:pt x="1569" y="2401"/>
                  </a:lnTo>
                  <a:cubicBezTo>
                    <a:pt x="1594" y="2377"/>
                    <a:pt x="1618" y="2364"/>
                    <a:pt x="1655" y="2352"/>
                  </a:cubicBezTo>
                  <a:lnTo>
                    <a:pt x="1679" y="2352"/>
                  </a:lnTo>
                  <a:lnTo>
                    <a:pt x="1667" y="2328"/>
                  </a:lnTo>
                  <a:cubicBezTo>
                    <a:pt x="1655" y="2304"/>
                    <a:pt x="1642" y="2279"/>
                    <a:pt x="1618" y="2255"/>
                  </a:cubicBezTo>
                  <a:lnTo>
                    <a:pt x="1594" y="2194"/>
                  </a:lnTo>
                  <a:lnTo>
                    <a:pt x="1582" y="2206"/>
                  </a:lnTo>
                  <a:cubicBezTo>
                    <a:pt x="1533" y="2218"/>
                    <a:pt x="1496" y="2231"/>
                    <a:pt x="1472" y="2255"/>
                  </a:cubicBezTo>
                  <a:cubicBezTo>
                    <a:pt x="1468" y="2259"/>
                    <a:pt x="1463" y="2260"/>
                    <a:pt x="1457" y="2260"/>
                  </a:cubicBezTo>
                  <a:cubicBezTo>
                    <a:pt x="1447" y="2260"/>
                    <a:pt x="1436" y="2255"/>
                    <a:pt x="1436" y="2255"/>
                  </a:cubicBezTo>
                  <a:cubicBezTo>
                    <a:pt x="1423" y="2242"/>
                    <a:pt x="1423" y="2231"/>
                    <a:pt x="1436" y="2218"/>
                  </a:cubicBezTo>
                  <a:cubicBezTo>
                    <a:pt x="1460" y="2194"/>
                    <a:pt x="1509" y="2169"/>
                    <a:pt x="1545" y="2158"/>
                  </a:cubicBezTo>
                  <a:lnTo>
                    <a:pt x="1569" y="2158"/>
                  </a:lnTo>
                  <a:lnTo>
                    <a:pt x="1533" y="2096"/>
                  </a:lnTo>
                  <a:cubicBezTo>
                    <a:pt x="1521" y="2072"/>
                    <a:pt x="1509" y="2048"/>
                    <a:pt x="1496" y="2036"/>
                  </a:cubicBezTo>
                  <a:lnTo>
                    <a:pt x="1485" y="2023"/>
                  </a:lnTo>
                  <a:lnTo>
                    <a:pt x="1472" y="2023"/>
                  </a:lnTo>
                  <a:cubicBezTo>
                    <a:pt x="1436" y="2036"/>
                    <a:pt x="1399" y="2048"/>
                    <a:pt x="1363" y="2072"/>
                  </a:cubicBezTo>
                  <a:cubicBezTo>
                    <a:pt x="1356" y="2076"/>
                    <a:pt x="1350" y="2077"/>
                    <a:pt x="1345" y="2077"/>
                  </a:cubicBezTo>
                  <a:cubicBezTo>
                    <a:pt x="1332" y="2077"/>
                    <a:pt x="1326" y="2069"/>
                    <a:pt x="1326" y="2060"/>
                  </a:cubicBezTo>
                  <a:cubicBezTo>
                    <a:pt x="1326" y="2060"/>
                    <a:pt x="1314" y="2036"/>
                    <a:pt x="1326" y="2036"/>
                  </a:cubicBezTo>
                  <a:cubicBezTo>
                    <a:pt x="1363" y="2012"/>
                    <a:pt x="1399" y="1999"/>
                    <a:pt x="1448" y="1975"/>
                  </a:cubicBezTo>
                  <a:lnTo>
                    <a:pt x="1460" y="1975"/>
                  </a:lnTo>
                  <a:lnTo>
                    <a:pt x="1460" y="1950"/>
                  </a:lnTo>
                  <a:cubicBezTo>
                    <a:pt x="1423" y="1914"/>
                    <a:pt x="1399" y="1866"/>
                    <a:pt x="1375" y="1817"/>
                  </a:cubicBezTo>
                  <a:lnTo>
                    <a:pt x="1375" y="1805"/>
                  </a:lnTo>
                  <a:lnTo>
                    <a:pt x="1350" y="1805"/>
                  </a:lnTo>
                  <a:cubicBezTo>
                    <a:pt x="1314" y="1805"/>
                    <a:pt x="1290" y="1817"/>
                    <a:pt x="1253" y="1841"/>
                  </a:cubicBezTo>
                  <a:lnTo>
                    <a:pt x="1229" y="1853"/>
                  </a:lnTo>
                  <a:lnTo>
                    <a:pt x="1241" y="1866"/>
                  </a:lnTo>
                  <a:cubicBezTo>
                    <a:pt x="1253" y="1877"/>
                    <a:pt x="1253" y="1890"/>
                    <a:pt x="1266" y="1902"/>
                  </a:cubicBezTo>
                  <a:cubicBezTo>
                    <a:pt x="1266" y="1914"/>
                    <a:pt x="1277" y="1926"/>
                    <a:pt x="1290" y="1950"/>
                  </a:cubicBezTo>
                  <a:cubicBezTo>
                    <a:pt x="1290" y="1963"/>
                    <a:pt x="1277" y="1975"/>
                    <a:pt x="1277" y="1987"/>
                  </a:cubicBezTo>
                  <a:cubicBezTo>
                    <a:pt x="1266" y="1987"/>
                    <a:pt x="1253" y="1987"/>
                    <a:pt x="1241" y="1975"/>
                  </a:cubicBezTo>
                  <a:cubicBezTo>
                    <a:pt x="1120" y="1732"/>
                    <a:pt x="974" y="1477"/>
                    <a:pt x="828" y="1221"/>
                  </a:cubicBezTo>
                  <a:cubicBezTo>
                    <a:pt x="815" y="1196"/>
                    <a:pt x="840" y="1185"/>
                    <a:pt x="840" y="1185"/>
                  </a:cubicBezTo>
                  <a:cubicBezTo>
                    <a:pt x="840" y="1185"/>
                    <a:pt x="846" y="1181"/>
                    <a:pt x="854" y="1181"/>
                  </a:cubicBezTo>
                  <a:cubicBezTo>
                    <a:pt x="861" y="1181"/>
                    <a:pt x="870" y="1185"/>
                    <a:pt x="877" y="1196"/>
                  </a:cubicBezTo>
                  <a:cubicBezTo>
                    <a:pt x="888" y="1209"/>
                    <a:pt x="888" y="1221"/>
                    <a:pt x="901" y="1233"/>
                  </a:cubicBezTo>
                  <a:lnTo>
                    <a:pt x="925" y="1294"/>
                  </a:lnTo>
                  <a:lnTo>
                    <a:pt x="950" y="1282"/>
                  </a:lnTo>
                  <a:cubicBezTo>
                    <a:pt x="961" y="1258"/>
                    <a:pt x="986" y="1245"/>
                    <a:pt x="1023" y="1233"/>
                  </a:cubicBezTo>
                  <a:lnTo>
                    <a:pt x="1034" y="1221"/>
                  </a:lnTo>
                  <a:lnTo>
                    <a:pt x="1023" y="1209"/>
                  </a:lnTo>
                  <a:cubicBezTo>
                    <a:pt x="998" y="1160"/>
                    <a:pt x="974" y="1112"/>
                    <a:pt x="937" y="1063"/>
                  </a:cubicBezTo>
                  <a:lnTo>
                    <a:pt x="925" y="1050"/>
                  </a:lnTo>
                  <a:lnTo>
                    <a:pt x="913" y="1050"/>
                  </a:lnTo>
                  <a:cubicBezTo>
                    <a:pt x="888" y="1063"/>
                    <a:pt x="852" y="1063"/>
                    <a:pt x="828" y="1087"/>
                  </a:cubicBezTo>
                  <a:lnTo>
                    <a:pt x="815" y="1087"/>
                  </a:lnTo>
                  <a:lnTo>
                    <a:pt x="828" y="1099"/>
                  </a:lnTo>
                  <a:cubicBezTo>
                    <a:pt x="828" y="1123"/>
                    <a:pt x="815" y="1136"/>
                    <a:pt x="804" y="1136"/>
                  </a:cubicBezTo>
                  <a:cubicBezTo>
                    <a:pt x="804" y="1136"/>
                    <a:pt x="801" y="1139"/>
                    <a:pt x="796" y="1139"/>
                  </a:cubicBezTo>
                  <a:cubicBezTo>
                    <a:pt x="791" y="1139"/>
                    <a:pt x="785" y="1136"/>
                    <a:pt x="779" y="1123"/>
                  </a:cubicBezTo>
                  <a:cubicBezTo>
                    <a:pt x="742" y="1050"/>
                    <a:pt x="682" y="966"/>
                    <a:pt x="621" y="869"/>
                  </a:cubicBezTo>
                  <a:cubicBezTo>
                    <a:pt x="609" y="856"/>
                    <a:pt x="596" y="832"/>
                    <a:pt x="585" y="820"/>
                  </a:cubicBezTo>
                  <a:cubicBezTo>
                    <a:pt x="548" y="747"/>
                    <a:pt x="499" y="674"/>
                    <a:pt x="439" y="625"/>
                  </a:cubicBezTo>
                  <a:lnTo>
                    <a:pt x="426" y="613"/>
                  </a:lnTo>
                  <a:close/>
                  <a:moveTo>
                    <a:pt x="1558" y="3422"/>
                  </a:moveTo>
                  <a:cubicBezTo>
                    <a:pt x="1582" y="3495"/>
                    <a:pt x="1618" y="3568"/>
                    <a:pt x="1655" y="3641"/>
                  </a:cubicBezTo>
                  <a:cubicBezTo>
                    <a:pt x="1642" y="3653"/>
                    <a:pt x="1618" y="3666"/>
                    <a:pt x="1606" y="3690"/>
                  </a:cubicBezTo>
                  <a:cubicBezTo>
                    <a:pt x="1569" y="3617"/>
                    <a:pt x="1533" y="3556"/>
                    <a:pt x="1496" y="3495"/>
                  </a:cubicBezTo>
                  <a:lnTo>
                    <a:pt x="1485" y="3471"/>
                  </a:lnTo>
                  <a:cubicBezTo>
                    <a:pt x="1496" y="3458"/>
                    <a:pt x="1521" y="3447"/>
                    <a:pt x="1558" y="3422"/>
                  </a:cubicBezTo>
                  <a:close/>
                  <a:moveTo>
                    <a:pt x="1569" y="3374"/>
                  </a:moveTo>
                  <a:lnTo>
                    <a:pt x="1558" y="3385"/>
                  </a:lnTo>
                  <a:cubicBezTo>
                    <a:pt x="1509" y="3410"/>
                    <a:pt x="1472" y="3434"/>
                    <a:pt x="1448" y="3447"/>
                  </a:cubicBezTo>
                  <a:lnTo>
                    <a:pt x="1436" y="3458"/>
                  </a:lnTo>
                  <a:lnTo>
                    <a:pt x="1460" y="3520"/>
                  </a:lnTo>
                  <a:cubicBezTo>
                    <a:pt x="1509" y="3580"/>
                    <a:pt x="1545" y="3653"/>
                    <a:pt x="1582" y="3726"/>
                  </a:cubicBezTo>
                  <a:lnTo>
                    <a:pt x="1594" y="3739"/>
                  </a:lnTo>
                  <a:lnTo>
                    <a:pt x="1606" y="3726"/>
                  </a:lnTo>
                  <a:cubicBezTo>
                    <a:pt x="1642" y="3702"/>
                    <a:pt x="1667" y="3677"/>
                    <a:pt x="1691" y="3666"/>
                  </a:cubicBezTo>
                  <a:lnTo>
                    <a:pt x="1704" y="3653"/>
                  </a:lnTo>
                  <a:lnTo>
                    <a:pt x="1704" y="3641"/>
                  </a:lnTo>
                  <a:cubicBezTo>
                    <a:pt x="1655" y="3556"/>
                    <a:pt x="1618" y="3471"/>
                    <a:pt x="1582" y="3398"/>
                  </a:cubicBezTo>
                  <a:lnTo>
                    <a:pt x="1569" y="3374"/>
                  </a:lnTo>
                  <a:close/>
                  <a:moveTo>
                    <a:pt x="1375" y="3544"/>
                  </a:moveTo>
                  <a:lnTo>
                    <a:pt x="1387" y="3556"/>
                  </a:lnTo>
                  <a:cubicBezTo>
                    <a:pt x="1423" y="3629"/>
                    <a:pt x="1460" y="3702"/>
                    <a:pt x="1509" y="3775"/>
                  </a:cubicBezTo>
                  <a:lnTo>
                    <a:pt x="1436" y="3848"/>
                  </a:lnTo>
                  <a:cubicBezTo>
                    <a:pt x="1412" y="3787"/>
                    <a:pt x="1387" y="3726"/>
                    <a:pt x="1350" y="3666"/>
                  </a:cubicBezTo>
                  <a:cubicBezTo>
                    <a:pt x="1350" y="3641"/>
                    <a:pt x="1339" y="3617"/>
                    <a:pt x="1326" y="3593"/>
                  </a:cubicBezTo>
                  <a:cubicBezTo>
                    <a:pt x="1339" y="3568"/>
                    <a:pt x="1363" y="3556"/>
                    <a:pt x="1375" y="3544"/>
                  </a:cubicBezTo>
                  <a:close/>
                  <a:moveTo>
                    <a:pt x="1387" y="3495"/>
                  </a:moveTo>
                  <a:lnTo>
                    <a:pt x="1375" y="3507"/>
                  </a:lnTo>
                  <a:cubicBezTo>
                    <a:pt x="1350" y="3520"/>
                    <a:pt x="1326" y="3544"/>
                    <a:pt x="1290" y="3568"/>
                  </a:cubicBezTo>
                  <a:lnTo>
                    <a:pt x="1277" y="3580"/>
                  </a:lnTo>
                  <a:lnTo>
                    <a:pt x="1290" y="3593"/>
                  </a:lnTo>
                  <a:cubicBezTo>
                    <a:pt x="1302" y="3617"/>
                    <a:pt x="1314" y="3653"/>
                    <a:pt x="1326" y="3677"/>
                  </a:cubicBezTo>
                  <a:cubicBezTo>
                    <a:pt x="1363" y="3750"/>
                    <a:pt x="1387" y="3812"/>
                    <a:pt x="1423" y="3885"/>
                  </a:cubicBezTo>
                  <a:lnTo>
                    <a:pt x="1436" y="3909"/>
                  </a:lnTo>
                  <a:lnTo>
                    <a:pt x="1448" y="3896"/>
                  </a:lnTo>
                  <a:cubicBezTo>
                    <a:pt x="1485" y="3860"/>
                    <a:pt x="1509" y="3823"/>
                    <a:pt x="1545" y="3787"/>
                  </a:cubicBezTo>
                  <a:lnTo>
                    <a:pt x="1558" y="3775"/>
                  </a:lnTo>
                  <a:lnTo>
                    <a:pt x="1545" y="3763"/>
                  </a:lnTo>
                  <a:cubicBezTo>
                    <a:pt x="1496" y="3690"/>
                    <a:pt x="1460" y="3604"/>
                    <a:pt x="1412" y="3531"/>
                  </a:cubicBezTo>
                  <a:lnTo>
                    <a:pt x="1387" y="3495"/>
                  </a:lnTo>
                  <a:close/>
                  <a:moveTo>
                    <a:pt x="1229" y="3677"/>
                  </a:moveTo>
                  <a:cubicBezTo>
                    <a:pt x="1266" y="3775"/>
                    <a:pt x="1302" y="3872"/>
                    <a:pt x="1350" y="3958"/>
                  </a:cubicBezTo>
                  <a:cubicBezTo>
                    <a:pt x="1326" y="4006"/>
                    <a:pt x="1302" y="4042"/>
                    <a:pt x="1290" y="4091"/>
                  </a:cubicBezTo>
                  <a:cubicBezTo>
                    <a:pt x="1241" y="3969"/>
                    <a:pt x="1204" y="3860"/>
                    <a:pt x="1168" y="3739"/>
                  </a:cubicBezTo>
                  <a:cubicBezTo>
                    <a:pt x="1180" y="3714"/>
                    <a:pt x="1204" y="3690"/>
                    <a:pt x="1229" y="3677"/>
                  </a:cubicBezTo>
                  <a:close/>
                  <a:moveTo>
                    <a:pt x="1241" y="3617"/>
                  </a:moveTo>
                  <a:lnTo>
                    <a:pt x="1217" y="3629"/>
                  </a:lnTo>
                  <a:cubicBezTo>
                    <a:pt x="1193" y="3653"/>
                    <a:pt x="1156" y="3690"/>
                    <a:pt x="1131" y="3726"/>
                  </a:cubicBezTo>
                  <a:lnTo>
                    <a:pt x="1120" y="3739"/>
                  </a:lnTo>
                  <a:lnTo>
                    <a:pt x="1131" y="3739"/>
                  </a:lnTo>
                  <a:cubicBezTo>
                    <a:pt x="1168" y="3872"/>
                    <a:pt x="1217" y="4006"/>
                    <a:pt x="1266" y="4140"/>
                  </a:cubicBezTo>
                  <a:lnTo>
                    <a:pt x="1277" y="4188"/>
                  </a:lnTo>
                  <a:lnTo>
                    <a:pt x="1302" y="4140"/>
                  </a:lnTo>
                  <a:cubicBezTo>
                    <a:pt x="1326" y="4091"/>
                    <a:pt x="1350" y="4031"/>
                    <a:pt x="1387" y="3969"/>
                  </a:cubicBezTo>
                  <a:lnTo>
                    <a:pt x="1399" y="3958"/>
                  </a:lnTo>
                  <a:lnTo>
                    <a:pt x="1387" y="3958"/>
                  </a:lnTo>
                  <a:lnTo>
                    <a:pt x="1387" y="3945"/>
                  </a:lnTo>
                  <a:cubicBezTo>
                    <a:pt x="1339" y="3860"/>
                    <a:pt x="1302" y="3763"/>
                    <a:pt x="1253" y="3666"/>
                  </a:cubicBezTo>
                  <a:lnTo>
                    <a:pt x="1241" y="3617"/>
                  </a:lnTo>
                  <a:close/>
                  <a:moveTo>
                    <a:pt x="6847" y="13066"/>
                  </a:moveTo>
                  <a:lnTo>
                    <a:pt x="6860" y="13090"/>
                  </a:lnTo>
                  <a:cubicBezTo>
                    <a:pt x="6884" y="13139"/>
                    <a:pt x="6909" y="13176"/>
                    <a:pt x="6920" y="13225"/>
                  </a:cubicBezTo>
                  <a:cubicBezTo>
                    <a:pt x="6933" y="13236"/>
                    <a:pt x="6933" y="13249"/>
                    <a:pt x="6933" y="13249"/>
                  </a:cubicBezTo>
                  <a:lnTo>
                    <a:pt x="6945" y="13273"/>
                  </a:lnTo>
                  <a:cubicBezTo>
                    <a:pt x="6920" y="13309"/>
                    <a:pt x="6896" y="13334"/>
                    <a:pt x="6860" y="13371"/>
                  </a:cubicBezTo>
                  <a:cubicBezTo>
                    <a:pt x="6823" y="13298"/>
                    <a:pt x="6787" y="13236"/>
                    <a:pt x="6763" y="13176"/>
                  </a:cubicBezTo>
                  <a:cubicBezTo>
                    <a:pt x="6799" y="13139"/>
                    <a:pt x="6823" y="13103"/>
                    <a:pt x="6847" y="13066"/>
                  </a:cubicBezTo>
                  <a:close/>
                  <a:moveTo>
                    <a:pt x="6860" y="12993"/>
                  </a:moveTo>
                  <a:lnTo>
                    <a:pt x="6847" y="13017"/>
                  </a:lnTo>
                  <a:cubicBezTo>
                    <a:pt x="6811" y="13066"/>
                    <a:pt x="6774" y="13115"/>
                    <a:pt x="6726" y="13163"/>
                  </a:cubicBezTo>
                  <a:lnTo>
                    <a:pt x="6714" y="13163"/>
                  </a:lnTo>
                  <a:lnTo>
                    <a:pt x="6726" y="13176"/>
                  </a:lnTo>
                  <a:lnTo>
                    <a:pt x="6847" y="13419"/>
                  </a:lnTo>
                  <a:lnTo>
                    <a:pt x="6860" y="13444"/>
                  </a:lnTo>
                  <a:lnTo>
                    <a:pt x="6872" y="13419"/>
                  </a:lnTo>
                  <a:cubicBezTo>
                    <a:pt x="6909" y="13371"/>
                    <a:pt x="6945" y="13334"/>
                    <a:pt x="6969" y="13298"/>
                  </a:cubicBezTo>
                  <a:lnTo>
                    <a:pt x="6969" y="13285"/>
                  </a:lnTo>
                  <a:lnTo>
                    <a:pt x="6982" y="13273"/>
                  </a:lnTo>
                  <a:lnTo>
                    <a:pt x="6969" y="13236"/>
                  </a:lnTo>
                  <a:cubicBezTo>
                    <a:pt x="6969" y="13225"/>
                    <a:pt x="6957" y="13225"/>
                    <a:pt x="6957" y="13212"/>
                  </a:cubicBezTo>
                  <a:cubicBezTo>
                    <a:pt x="6933" y="13163"/>
                    <a:pt x="6920" y="13127"/>
                    <a:pt x="6896" y="13079"/>
                  </a:cubicBezTo>
                  <a:lnTo>
                    <a:pt x="6860" y="12993"/>
                  </a:lnTo>
                  <a:close/>
                  <a:moveTo>
                    <a:pt x="6665" y="13261"/>
                  </a:moveTo>
                  <a:lnTo>
                    <a:pt x="6774" y="13480"/>
                  </a:lnTo>
                  <a:lnTo>
                    <a:pt x="6690" y="13565"/>
                  </a:lnTo>
                  <a:cubicBezTo>
                    <a:pt x="6653" y="13504"/>
                    <a:pt x="6617" y="13444"/>
                    <a:pt x="6555" y="13371"/>
                  </a:cubicBezTo>
                  <a:lnTo>
                    <a:pt x="6665" y="13261"/>
                  </a:lnTo>
                  <a:close/>
                  <a:moveTo>
                    <a:pt x="6677" y="13212"/>
                  </a:moveTo>
                  <a:lnTo>
                    <a:pt x="6665" y="13225"/>
                  </a:lnTo>
                  <a:cubicBezTo>
                    <a:pt x="6617" y="13273"/>
                    <a:pt x="6568" y="13309"/>
                    <a:pt x="6519" y="13346"/>
                  </a:cubicBezTo>
                  <a:lnTo>
                    <a:pt x="6507" y="13358"/>
                  </a:lnTo>
                  <a:lnTo>
                    <a:pt x="6531" y="13382"/>
                  </a:lnTo>
                  <a:cubicBezTo>
                    <a:pt x="6580" y="13468"/>
                    <a:pt x="6628" y="13541"/>
                    <a:pt x="6665" y="13601"/>
                  </a:cubicBezTo>
                  <a:lnTo>
                    <a:pt x="6677" y="13614"/>
                  </a:lnTo>
                  <a:lnTo>
                    <a:pt x="6701" y="13601"/>
                  </a:lnTo>
                  <a:lnTo>
                    <a:pt x="6811" y="13492"/>
                  </a:lnTo>
                  <a:lnTo>
                    <a:pt x="6823" y="13480"/>
                  </a:lnTo>
                  <a:lnTo>
                    <a:pt x="6811" y="13468"/>
                  </a:lnTo>
                  <a:lnTo>
                    <a:pt x="6811" y="13455"/>
                  </a:lnTo>
                  <a:cubicBezTo>
                    <a:pt x="6763" y="13382"/>
                    <a:pt x="6726" y="13298"/>
                    <a:pt x="6690" y="13225"/>
                  </a:cubicBezTo>
                  <a:lnTo>
                    <a:pt x="6677" y="13212"/>
                  </a:lnTo>
                  <a:close/>
                  <a:moveTo>
                    <a:pt x="2348" y="3593"/>
                  </a:moveTo>
                  <a:lnTo>
                    <a:pt x="2433" y="3763"/>
                  </a:lnTo>
                  <a:cubicBezTo>
                    <a:pt x="2737" y="4383"/>
                    <a:pt x="3053" y="5028"/>
                    <a:pt x="3369" y="5660"/>
                  </a:cubicBezTo>
                  <a:cubicBezTo>
                    <a:pt x="3576" y="6061"/>
                    <a:pt x="3758" y="6475"/>
                    <a:pt x="3953" y="6864"/>
                  </a:cubicBezTo>
                  <a:cubicBezTo>
                    <a:pt x="4148" y="7301"/>
                    <a:pt x="4355" y="7752"/>
                    <a:pt x="4574" y="8177"/>
                  </a:cubicBezTo>
                  <a:cubicBezTo>
                    <a:pt x="4756" y="8542"/>
                    <a:pt x="4939" y="8931"/>
                    <a:pt x="5157" y="9430"/>
                  </a:cubicBezTo>
                  <a:cubicBezTo>
                    <a:pt x="5255" y="9649"/>
                    <a:pt x="5376" y="9880"/>
                    <a:pt x="5498" y="10099"/>
                  </a:cubicBezTo>
                  <a:cubicBezTo>
                    <a:pt x="5571" y="10245"/>
                    <a:pt x="5668" y="10415"/>
                    <a:pt x="5741" y="10573"/>
                  </a:cubicBezTo>
                  <a:cubicBezTo>
                    <a:pt x="5996" y="11096"/>
                    <a:pt x="6228" y="11631"/>
                    <a:pt x="6447" y="12154"/>
                  </a:cubicBezTo>
                  <a:cubicBezTo>
                    <a:pt x="6555" y="12409"/>
                    <a:pt x="6677" y="12665"/>
                    <a:pt x="6787" y="12933"/>
                  </a:cubicBezTo>
                  <a:cubicBezTo>
                    <a:pt x="6763" y="12969"/>
                    <a:pt x="6726" y="13017"/>
                    <a:pt x="6677" y="13054"/>
                  </a:cubicBezTo>
                  <a:cubicBezTo>
                    <a:pt x="6239" y="11947"/>
                    <a:pt x="5729" y="10853"/>
                    <a:pt x="5218" y="9782"/>
                  </a:cubicBezTo>
                  <a:lnTo>
                    <a:pt x="5169" y="9685"/>
                  </a:lnTo>
                  <a:cubicBezTo>
                    <a:pt x="5161" y="9667"/>
                    <a:pt x="5145" y="9656"/>
                    <a:pt x="5123" y="9656"/>
                  </a:cubicBezTo>
                  <a:cubicBezTo>
                    <a:pt x="5115" y="9656"/>
                    <a:pt x="5106" y="9658"/>
                    <a:pt x="5096" y="9661"/>
                  </a:cubicBezTo>
                  <a:cubicBezTo>
                    <a:pt x="5072" y="9673"/>
                    <a:pt x="5047" y="9709"/>
                    <a:pt x="5072" y="9746"/>
                  </a:cubicBezTo>
                  <a:cubicBezTo>
                    <a:pt x="5388" y="10427"/>
                    <a:pt x="5693" y="11133"/>
                    <a:pt x="5996" y="11814"/>
                  </a:cubicBezTo>
                  <a:cubicBezTo>
                    <a:pt x="6191" y="12252"/>
                    <a:pt x="6385" y="12701"/>
                    <a:pt x="6592" y="13152"/>
                  </a:cubicBezTo>
                  <a:cubicBezTo>
                    <a:pt x="6252" y="13492"/>
                    <a:pt x="5814" y="13687"/>
                    <a:pt x="5315" y="13723"/>
                  </a:cubicBezTo>
                  <a:cubicBezTo>
                    <a:pt x="5218" y="13504"/>
                    <a:pt x="5120" y="13298"/>
                    <a:pt x="5036" y="13079"/>
                  </a:cubicBezTo>
                  <a:cubicBezTo>
                    <a:pt x="4671" y="12276"/>
                    <a:pt x="4306" y="11449"/>
                    <a:pt x="3941" y="10634"/>
                  </a:cubicBezTo>
                  <a:cubicBezTo>
                    <a:pt x="3941" y="10622"/>
                    <a:pt x="3929" y="10622"/>
                    <a:pt x="3929" y="10609"/>
                  </a:cubicBezTo>
                  <a:cubicBezTo>
                    <a:pt x="2822" y="8153"/>
                    <a:pt x="2007" y="6134"/>
                    <a:pt x="1350" y="4261"/>
                  </a:cubicBezTo>
                  <a:cubicBezTo>
                    <a:pt x="1496" y="3848"/>
                    <a:pt x="1850" y="3604"/>
                    <a:pt x="2348" y="3593"/>
                  </a:cubicBezTo>
                  <a:close/>
                  <a:moveTo>
                    <a:pt x="6458" y="13444"/>
                  </a:moveTo>
                  <a:cubicBezTo>
                    <a:pt x="6507" y="13504"/>
                    <a:pt x="6544" y="13577"/>
                    <a:pt x="6592" y="13650"/>
                  </a:cubicBezTo>
                  <a:cubicBezTo>
                    <a:pt x="6544" y="13687"/>
                    <a:pt x="6495" y="13711"/>
                    <a:pt x="6447" y="13747"/>
                  </a:cubicBezTo>
                  <a:cubicBezTo>
                    <a:pt x="6410" y="13662"/>
                    <a:pt x="6374" y="13589"/>
                    <a:pt x="6337" y="13528"/>
                  </a:cubicBezTo>
                  <a:cubicBezTo>
                    <a:pt x="6385" y="13504"/>
                    <a:pt x="6422" y="13468"/>
                    <a:pt x="6458" y="13444"/>
                  </a:cubicBezTo>
                  <a:close/>
                  <a:moveTo>
                    <a:pt x="2348" y="3556"/>
                  </a:moveTo>
                  <a:cubicBezTo>
                    <a:pt x="1837" y="3568"/>
                    <a:pt x="1460" y="3823"/>
                    <a:pt x="1314" y="4261"/>
                  </a:cubicBezTo>
                  <a:lnTo>
                    <a:pt x="1302" y="4261"/>
                  </a:lnTo>
                  <a:lnTo>
                    <a:pt x="1314" y="4274"/>
                  </a:lnTo>
                  <a:cubicBezTo>
                    <a:pt x="1971" y="6147"/>
                    <a:pt x="2785" y="8165"/>
                    <a:pt x="3893" y="10622"/>
                  </a:cubicBezTo>
                  <a:lnTo>
                    <a:pt x="3904" y="10634"/>
                  </a:lnTo>
                  <a:lnTo>
                    <a:pt x="3904" y="10646"/>
                  </a:lnTo>
                  <a:cubicBezTo>
                    <a:pt x="4269" y="11461"/>
                    <a:pt x="4647" y="12288"/>
                    <a:pt x="4999" y="13090"/>
                  </a:cubicBezTo>
                  <a:cubicBezTo>
                    <a:pt x="5096" y="13309"/>
                    <a:pt x="5193" y="13528"/>
                    <a:pt x="5279" y="13747"/>
                  </a:cubicBezTo>
                  <a:lnTo>
                    <a:pt x="5291" y="13760"/>
                  </a:lnTo>
                  <a:lnTo>
                    <a:pt x="5303" y="13760"/>
                  </a:lnTo>
                  <a:cubicBezTo>
                    <a:pt x="5814" y="13723"/>
                    <a:pt x="6276" y="13528"/>
                    <a:pt x="6628" y="13176"/>
                  </a:cubicBezTo>
                  <a:lnTo>
                    <a:pt x="6641" y="13163"/>
                  </a:lnTo>
                  <a:lnTo>
                    <a:pt x="6628" y="13152"/>
                  </a:lnTo>
                  <a:cubicBezTo>
                    <a:pt x="6422" y="12701"/>
                    <a:pt x="6228" y="12239"/>
                    <a:pt x="6033" y="11790"/>
                  </a:cubicBezTo>
                  <a:cubicBezTo>
                    <a:pt x="5729" y="11120"/>
                    <a:pt x="5425" y="10415"/>
                    <a:pt x="5096" y="9734"/>
                  </a:cubicBezTo>
                  <a:cubicBezTo>
                    <a:pt x="5096" y="9709"/>
                    <a:pt x="5109" y="9698"/>
                    <a:pt x="5120" y="9698"/>
                  </a:cubicBezTo>
                  <a:cubicBezTo>
                    <a:pt x="5120" y="9698"/>
                    <a:pt x="5124" y="9695"/>
                    <a:pt x="5128" y="9695"/>
                  </a:cubicBezTo>
                  <a:cubicBezTo>
                    <a:pt x="5133" y="9695"/>
                    <a:pt x="5139" y="9698"/>
                    <a:pt x="5145" y="9709"/>
                  </a:cubicBezTo>
                  <a:lnTo>
                    <a:pt x="5193" y="9795"/>
                  </a:lnTo>
                  <a:cubicBezTo>
                    <a:pt x="5693" y="10877"/>
                    <a:pt x="6215" y="11984"/>
                    <a:pt x="6665" y="13103"/>
                  </a:cubicBezTo>
                  <a:lnTo>
                    <a:pt x="6677" y="13127"/>
                  </a:lnTo>
                  <a:lnTo>
                    <a:pt x="6690" y="13103"/>
                  </a:lnTo>
                  <a:cubicBezTo>
                    <a:pt x="6738" y="13054"/>
                    <a:pt x="6787" y="12993"/>
                    <a:pt x="6823" y="12944"/>
                  </a:cubicBezTo>
                  <a:lnTo>
                    <a:pt x="6836" y="12933"/>
                  </a:lnTo>
                  <a:lnTo>
                    <a:pt x="6823" y="12920"/>
                  </a:lnTo>
                  <a:cubicBezTo>
                    <a:pt x="6714" y="12665"/>
                    <a:pt x="6592" y="12398"/>
                    <a:pt x="6483" y="12130"/>
                  </a:cubicBezTo>
                  <a:cubicBezTo>
                    <a:pt x="6252" y="11619"/>
                    <a:pt x="6020" y="11072"/>
                    <a:pt x="5777" y="10561"/>
                  </a:cubicBezTo>
                  <a:cubicBezTo>
                    <a:pt x="5693" y="10391"/>
                    <a:pt x="5607" y="10233"/>
                    <a:pt x="5522" y="10074"/>
                  </a:cubicBezTo>
                  <a:cubicBezTo>
                    <a:pt x="5401" y="9868"/>
                    <a:pt x="5279" y="9636"/>
                    <a:pt x="5182" y="9418"/>
                  </a:cubicBezTo>
                  <a:cubicBezTo>
                    <a:pt x="4975" y="8907"/>
                    <a:pt x="4793" y="8530"/>
                    <a:pt x="4610" y="8165"/>
                  </a:cubicBezTo>
                  <a:cubicBezTo>
                    <a:pt x="4391" y="7739"/>
                    <a:pt x="4184" y="7290"/>
                    <a:pt x="3977" y="6852"/>
                  </a:cubicBezTo>
                  <a:cubicBezTo>
                    <a:pt x="3795" y="6450"/>
                    <a:pt x="3601" y="6037"/>
                    <a:pt x="3406" y="5636"/>
                  </a:cubicBezTo>
                  <a:cubicBezTo>
                    <a:pt x="3090" y="5015"/>
                    <a:pt x="2774" y="4371"/>
                    <a:pt x="2469" y="3750"/>
                  </a:cubicBezTo>
                  <a:lnTo>
                    <a:pt x="2372" y="3556"/>
                  </a:lnTo>
                  <a:close/>
                  <a:moveTo>
                    <a:pt x="6471" y="13395"/>
                  </a:moveTo>
                  <a:lnTo>
                    <a:pt x="6458" y="13407"/>
                  </a:lnTo>
                  <a:cubicBezTo>
                    <a:pt x="6410" y="13444"/>
                    <a:pt x="6361" y="13480"/>
                    <a:pt x="6301" y="13516"/>
                  </a:cubicBezTo>
                  <a:lnTo>
                    <a:pt x="6288" y="13516"/>
                  </a:lnTo>
                  <a:lnTo>
                    <a:pt x="6301" y="13541"/>
                  </a:lnTo>
                  <a:cubicBezTo>
                    <a:pt x="6337" y="13601"/>
                    <a:pt x="6374" y="13674"/>
                    <a:pt x="6422" y="13771"/>
                  </a:cubicBezTo>
                  <a:lnTo>
                    <a:pt x="6422" y="13796"/>
                  </a:lnTo>
                  <a:lnTo>
                    <a:pt x="6447" y="13784"/>
                  </a:lnTo>
                  <a:cubicBezTo>
                    <a:pt x="6507" y="13747"/>
                    <a:pt x="6568" y="13711"/>
                    <a:pt x="6628" y="13662"/>
                  </a:cubicBezTo>
                  <a:lnTo>
                    <a:pt x="6641" y="13650"/>
                  </a:lnTo>
                  <a:lnTo>
                    <a:pt x="6628" y="13638"/>
                  </a:lnTo>
                  <a:cubicBezTo>
                    <a:pt x="6580" y="13552"/>
                    <a:pt x="6531" y="13480"/>
                    <a:pt x="6483" y="13407"/>
                  </a:cubicBezTo>
                  <a:lnTo>
                    <a:pt x="6471" y="13395"/>
                  </a:lnTo>
                  <a:close/>
                  <a:moveTo>
                    <a:pt x="6228" y="13601"/>
                  </a:moveTo>
                  <a:cubicBezTo>
                    <a:pt x="6252" y="13662"/>
                    <a:pt x="6288" y="13723"/>
                    <a:pt x="6337" y="13808"/>
                  </a:cubicBezTo>
                  <a:cubicBezTo>
                    <a:pt x="6301" y="13833"/>
                    <a:pt x="6264" y="13844"/>
                    <a:pt x="6228" y="13869"/>
                  </a:cubicBezTo>
                  <a:cubicBezTo>
                    <a:pt x="6179" y="13796"/>
                    <a:pt x="6130" y="13723"/>
                    <a:pt x="6082" y="13674"/>
                  </a:cubicBezTo>
                  <a:lnTo>
                    <a:pt x="6228" y="13601"/>
                  </a:lnTo>
                  <a:close/>
                  <a:moveTo>
                    <a:pt x="6239" y="13541"/>
                  </a:moveTo>
                  <a:lnTo>
                    <a:pt x="6228" y="13552"/>
                  </a:lnTo>
                  <a:cubicBezTo>
                    <a:pt x="6166" y="13589"/>
                    <a:pt x="6106" y="13614"/>
                    <a:pt x="6045" y="13650"/>
                  </a:cubicBezTo>
                  <a:lnTo>
                    <a:pt x="6020" y="13662"/>
                  </a:lnTo>
                  <a:lnTo>
                    <a:pt x="6045" y="13674"/>
                  </a:lnTo>
                  <a:cubicBezTo>
                    <a:pt x="6106" y="13735"/>
                    <a:pt x="6155" y="13808"/>
                    <a:pt x="6203" y="13893"/>
                  </a:cubicBezTo>
                  <a:lnTo>
                    <a:pt x="6203" y="13906"/>
                  </a:lnTo>
                  <a:lnTo>
                    <a:pt x="6228" y="13906"/>
                  </a:lnTo>
                  <a:lnTo>
                    <a:pt x="6374" y="13833"/>
                  </a:lnTo>
                  <a:lnTo>
                    <a:pt x="6398" y="13820"/>
                  </a:lnTo>
                  <a:lnTo>
                    <a:pt x="6374" y="13796"/>
                  </a:lnTo>
                  <a:cubicBezTo>
                    <a:pt x="6325" y="13698"/>
                    <a:pt x="6288" y="13625"/>
                    <a:pt x="6252" y="13565"/>
                  </a:cubicBezTo>
                  <a:lnTo>
                    <a:pt x="6239" y="13541"/>
                  </a:lnTo>
                  <a:close/>
                  <a:moveTo>
                    <a:pt x="5960" y="13723"/>
                  </a:moveTo>
                  <a:cubicBezTo>
                    <a:pt x="6009" y="13784"/>
                    <a:pt x="6057" y="13844"/>
                    <a:pt x="6093" y="13917"/>
                  </a:cubicBezTo>
                  <a:lnTo>
                    <a:pt x="5984" y="13954"/>
                  </a:lnTo>
                  <a:cubicBezTo>
                    <a:pt x="5947" y="13869"/>
                    <a:pt x="5911" y="13808"/>
                    <a:pt x="5863" y="13747"/>
                  </a:cubicBezTo>
                  <a:cubicBezTo>
                    <a:pt x="5899" y="13735"/>
                    <a:pt x="5936" y="13735"/>
                    <a:pt x="5960" y="13723"/>
                  </a:cubicBezTo>
                  <a:close/>
                  <a:moveTo>
                    <a:pt x="5960" y="13674"/>
                  </a:moveTo>
                  <a:cubicBezTo>
                    <a:pt x="5923" y="13698"/>
                    <a:pt x="5887" y="13711"/>
                    <a:pt x="5838" y="13723"/>
                  </a:cubicBezTo>
                  <a:lnTo>
                    <a:pt x="5814" y="13735"/>
                  </a:lnTo>
                  <a:lnTo>
                    <a:pt x="5826" y="13747"/>
                  </a:lnTo>
                  <a:cubicBezTo>
                    <a:pt x="5874" y="13808"/>
                    <a:pt x="5911" y="13881"/>
                    <a:pt x="5960" y="13979"/>
                  </a:cubicBezTo>
                  <a:lnTo>
                    <a:pt x="5972" y="13990"/>
                  </a:lnTo>
                  <a:lnTo>
                    <a:pt x="5984" y="13990"/>
                  </a:lnTo>
                  <a:cubicBezTo>
                    <a:pt x="6033" y="13979"/>
                    <a:pt x="6082" y="13954"/>
                    <a:pt x="6130" y="13942"/>
                  </a:cubicBezTo>
                  <a:lnTo>
                    <a:pt x="6155" y="13930"/>
                  </a:lnTo>
                  <a:lnTo>
                    <a:pt x="6142" y="13917"/>
                  </a:lnTo>
                  <a:cubicBezTo>
                    <a:pt x="6093" y="13844"/>
                    <a:pt x="6045" y="13771"/>
                    <a:pt x="5984" y="13687"/>
                  </a:cubicBezTo>
                  <a:lnTo>
                    <a:pt x="5984" y="13674"/>
                  </a:lnTo>
                  <a:close/>
                  <a:moveTo>
                    <a:pt x="5741" y="13784"/>
                  </a:moveTo>
                  <a:cubicBezTo>
                    <a:pt x="5741" y="13784"/>
                    <a:pt x="5753" y="13784"/>
                    <a:pt x="5753" y="13796"/>
                  </a:cubicBezTo>
                  <a:cubicBezTo>
                    <a:pt x="5777" y="13857"/>
                    <a:pt x="5814" y="13917"/>
                    <a:pt x="5863" y="13990"/>
                  </a:cubicBezTo>
                  <a:cubicBezTo>
                    <a:pt x="5826" y="14003"/>
                    <a:pt x="5790" y="14003"/>
                    <a:pt x="5741" y="14015"/>
                  </a:cubicBezTo>
                  <a:cubicBezTo>
                    <a:pt x="5717" y="13942"/>
                    <a:pt x="5680" y="13869"/>
                    <a:pt x="5644" y="13808"/>
                  </a:cubicBezTo>
                  <a:cubicBezTo>
                    <a:pt x="5680" y="13796"/>
                    <a:pt x="5717" y="13796"/>
                    <a:pt x="5741" y="13784"/>
                  </a:cubicBezTo>
                  <a:close/>
                  <a:moveTo>
                    <a:pt x="5753" y="13747"/>
                  </a:moveTo>
                  <a:cubicBezTo>
                    <a:pt x="5704" y="13760"/>
                    <a:pt x="5668" y="13771"/>
                    <a:pt x="5607" y="13784"/>
                  </a:cubicBezTo>
                  <a:lnTo>
                    <a:pt x="5583" y="13784"/>
                  </a:lnTo>
                  <a:lnTo>
                    <a:pt x="5595" y="13808"/>
                  </a:lnTo>
                  <a:cubicBezTo>
                    <a:pt x="5644" y="13881"/>
                    <a:pt x="5680" y="13954"/>
                    <a:pt x="5717" y="14039"/>
                  </a:cubicBezTo>
                  <a:lnTo>
                    <a:pt x="5729" y="14052"/>
                  </a:lnTo>
                  <a:lnTo>
                    <a:pt x="5741" y="14052"/>
                  </a:lnTo>
                  <a:cubicBezTo>
                    <a:pt x="5801" y="14039"/>
                    <a:pt x="5850" y="14027"/>
                    <a:pt x="5899" y="14015"/>
                  </a:cubicBezTo>
                  <a:lnTo>
                    <a:pt x="5923" y="14015"/>
                  </a:lnTo>
                  <a:lnTo>
                    <a:pt x="5899" y="13990"/>
                  </a:lnTo>
                  <a:cubicBezTo>
                    <a:pt x="5850" y="13906"/>
                    <a:pt x="5814" y="13844"/>
                    <a:pt x="5777" y="13771"/>
                  </a:cubicBezTo>
                  <a:lnTo>
                    <a:pt x="5777" y="13760"/>
                  </a:lnTo>
                  <a:lnTo>
                    <a:pt x="5777" y="13747"/>
                  </a:lnTo>
                  <a:close/>
                  <a:moveTo>
                    <a:pt x="5510" y="13833"/>
                  </a:moveTo>
                  <a:cubicBezTo>
                    <a:pt x="5547" y="13893"/>
                    <a:pt x="5583" y="13966"/>
                    <a:pt x="5620" y="14039"/>
                  </a:cubicBezTo>
                  <a:cubicBezTo>
                    <a:pt x="5558" y="14052"/>
                    <a:pt x="5510" y="14063"/>
                    <a:pt x="5461" y="14063"/>
                  </a:cubicBezTo>
                  <a:lnTo>
                    <a:pt x="5425" y="13966"/>
                  </a:lnTo>
                  <a:cubicBezTo>
                    <a:pt x="5401" y="13917"/>
                    <a:pt x="5388" y="13881"/>
                    <a:pt x="5364" y="13844"/>
                  </a:cubicBezTo>
                  <a:cubicBezTo>
                    <a:pt x="5412" y="13844"/>
                    <a:pt x="5461" y="13833"/>
                    <a:pt x="5510" y="13833"/>
                  </a:cubicBezTo>
                  <a:close/>
                  <a:moveTo>
                    <a:pt x="5522" y="13796"/>
                  </a:moveTo>
                  <a:cubicBezTo>
                    <a:pt x="5461" y="13796"/>
                    <a:pt x="5401" y="13808"/>
                    <a:pt x="5339" y="13808"/>
                  </a:cubicBezTo>
                  <a:lnTo>
                    <a:pt x="5315" y="13808"/>
                  </a:lnTo>
                  <a:lnTo>
                    <a:pt x="5328" y="13833"/>
                  </a:lnTo>
                  <a:cubicBezTo>
                    <a:pt x="5339" y="13881"/>
                    <a:pt x="5364" y="13930"/>
                    <a:pt x="5388" y="13979"/>
                  </a:cubicBezTo>
                  <a:lnTo>
                    <a:pt x="5449" y="14100"/>
                  </a:lnTo>
                  <a:lnTo>
                    <a:pt x="5461" y="14100"/>
                  </a:lnTo>
                  <a:cubicBezTo>
                    <a:pt x="5522" y="14088"/>
                    <a:pt x="5583" y="14088"/>
                    <a:pt x="5644" y="14076"/>
                  </a:cubicBezTo>
                  <a:lnTo>
                    <a:pt x="5668" y="14063"/>
                  </a:lnTo>
                  <a:lnTo>
                    <a:pt x="5656" y="14039"/>
                  </a:lnTo>
                  <a:cubicBezTo>
                    <a:pt x="5607" y="13954"/>
                    <a:pt x="5571" y="13881"/>
                    <a:pt x="5547" y="13808"/>
                  </a:cubicBezTo>
                  <a:lnTo>
                    <a:pt x="5534" y="13796"/>
                  </a:lnTo>
                  <a:close/>
                  <a:moveTo>
                    <a:pt x="5388" y="8846"/>
                  </a:moveTo>
                  <a:cubicBezTo>
                    <a:pt x="5461" y="8858"/>
                    <a:pt x="5607" y="9041"/>
                    <a:pt x="5656" y="9101"/>
                  </a:cubicBezTo>
                  <a:cubicBezTo>
                    <a:pt x="5729" y="9211"/>
                    <a:pt x="5790" y="9333"/>
                    <a:pt x="5850" y="9430"/>
                  </a:cubicBezTo>
                  <a:cubicBezTo>
                    <a:pt x="5947" y="9625"/>
                    <a:pt x="6045" y="9831"/>
                    <a:pt x="6142" y="10026"/>
                  </a:cubicBezTo>
                  <a:lnTo>
                    <a:pt x="6288" y="10318"/>
                  </a:lnTo>
                  <a:lnTo>
                    <a:pt x="7201" y="12106"/>
                  </a:lnTo>
                  <a:cubicBezTo>
                    <a:pt x="7492" y="12677"/>
                    <a:pt x="7796" y="13261"/>
                    <a:pt x="8088" y="13844"/>
                  </a:cubicBezTo>
                  <a:lnTo>
                    <a:pt x="8538" y="14733"/>
                  </a:lnTo>
                  <a:cubicBezTo>
                    <a:pt x="8574" y="14793"/>
                    <a:pt x="8599" y="14854"/>
                    <a:pt x="8636" y="14915"/>
                  </a:cubicBezTo>
                  <a:cubicBezTo>
                    <a:pt x="8757" y="15133"/>
                    <a:pt x="8879" y="15377"/>
                    <a:pt x="8939" y="15620"/>
                  </a:cubicBezTo>
                  <a:cubicBezTo>
                    <a:pt x="8696" y="15693"/>
                    <a:pt x="8477" y="15790"/>
                    <a:pt x="8258" y="15924"/>
                  </a:cubicBezTo>
                  <a:cubicBezTo>
                    <a:pt x="8234" y="15851"/>
                    <a:pt x="8209" y="15779"/>
                    <a:pt x="8173" y="15693"/>
                  </a:cubicBezTo>
                  <a:lnTo>
                    <a:pt x="8368" y="15487"/>
                  </a:lnTo>
                  <a:cubicBezTo>
                    <a:pt x="8392" y="15474"/>
                    <a:pt x="8404" y="15425"/>
                    <a:pt x="8392" y="15389"/>
                  </a:cubicBezTo>
                  <a:cubicBezTo>
                    <a:pt x="7906" y="14307"/>
                    <a:pt x="7407" y="13188"/>
                    <a:pt x="6896" y="12093"/>
                  </a:cubicBezTo>
                  <a:cubicBezTo>
                    <a:pt x="6653" y="11546"/>
                    <a:pt x="6398" y="11011"/>
                    <a:pt x="6155" y="10500"/>
                  </a:cubicBezTo>
                  <a:cubicBezTo>
                    <a:pt x="6009" y="10220"/>
                    <a:pt x="5874" y="9928"/>
                    <a:pt x="5741" y="9661"/>
                  </a:cubicBezTo>
                  <a:cubicBezTo>
                    <a:pt x="5729" y="9636"/>
                    <a:pt x="5704" y="9600"/>
                    <a:pt x="5680" y="9552"/>
                  </a:cubicBezTo>
                  <a:cubicBezTo>
                    <a:pt x="5571" y="9369"/>
                    <a:pt x="5376" y="9041"/>
                    <a:pt x="5376" y="8858"/>
                  </a:cubicBezTo>
                  <a:cubicBezTo>
                    <a:pt x="5376" y="8846"/>
                    <a:pt x="5388" y="8846"/>
                    <a:pt x="5388" y="8846"/>
                  </a:cubicBezTo>
                  <a:close/>
                  <a:moveTo>
                    <a:pt x="5382" y="8817"/>
                  </a:moveTo>
                  <a:cubicBezTo>
                    <a:pt x="5369" y="8817"/>
                    <a:pt x="5360" y="8826"/>
                    <a:pt x="5352" y="8834"/>
                  </a:cubicBezTo>
                  <a:lnTo>
                    <a:pt x="5339" y="8834"/>
                  </a:lnTo>
                  <a:lnTo>
                    <a:pt x="5339" y="8846"/>
                  </a:lnTo>
                  <a:cubicBezTo>
                    <a:pt x="5339" y="9041"/>
                    <a:pt x="5534" y="9369"/>
                    <a:pt x="5644" y="9564"/>
                  </a:cubicBezTo>
                  <a:lnTo>
                    <a:pt x="5704" y="9685"/>
                  </a:lnTo>
                  <a:cubicBezTo>
                    <a:pt x="5838" y="9953"/>
                    <a:pt x="5984" y="10233"/>
                    <a:pt x="6118" y="10525"/>
                  </a:cubicBezTo>
                  <a:cubicBezTo>
                    <a:pt x="6374" y="11036"/>
                    <a:pt x="6617" y="11558"/>
                    <a:pt x="6872" y="12106"/>
                  </a:cubicBezTo>
                  <a:cubicBezTo>
                    <a:pt x="7371" y="13200"/>
                    <a:pt x="7869" y="14319"/>
                    <a:pt x="8355" y="15414"/>
                  </a:cubicBezTo>
                  <a:cubicBezTo>
                    <a:pt x="8368" y="15425"/>
                    <a:pt x="8368" y="15450"/>
                    <a:pt x="8344" y="15462"/>
                  </a:cubicBezTo>
                  <a:lnTo>
                    <a:pt x="8136" y="15693"/>
                  </a:lnTo>
                  <a:lnTo>
                    <a:pt x="8136" y="15706"/>
                  </a:lnTo>
                  <a:cubicBezTo>
                    <a:pt x="8173" y="15790"/>
                    <a:pt x="8209" y="15876"/>
                    <a:pt x="8234" y="15949"/>
                  </a:cubicBezTo>
                  <a:lnTo>
                    <a:pt x="8246" y="15973"/>
                  </a:lnTo>
                  <a:lnTo>
                    <a:pt x="8258" y="15960"/>
                  </a:lnTo>
                  <a:cubicBezTo>
                    <a:pt x="8477" y="15827"/>
                    <a:pt x="8709" y="15717"/>
                    <a:pt x="8963" y="15644"/>
                  </a:cubicBezTo>
                  <a:lnTo>
                    <a:pt x="8976" y="15644"/>
                  </a:lnTo>
                  <a:lnTo>
                    <a:pt x="8976" y="15633"/>
                  </a:lnTo>
                  <a:cubicBezTo>
                    <a:pt x="8915" y="15365"/>
                    <a:pt x="8793" y="15133"/>
                    <a:pt x="8672" y="14890"/>
                  </a:cubicBezTo>
                  <a:cubicBezTo>
                    <a:pt x="8636" y="14830"/>
                    <a:pt x="8599" y="14781"/>
                    <a:pt x="8574" y="14720"/>
                  </a:cubicBezTo>
                  <a:lnTo>
                    <a:pt x="8112" y="13820"/>
                  </a:lnTo>
                  <a:cubicBezTo>
                    <a:pt x="7820" y="13249"/>
                    <a:pt x="7528" y="12665"/>
                    <a:pt x="7237" y="12081"/>
                  </a:cubicBezTo>
                  <a:lnTo>
                    <a:pt x="6325" y="10293"/>
                  </a:lnTo>
                  <a:cubicBezTo>
                    <a:pt x="6276" y="10196"/>
                    <a:pt x="6228" y="10111"/>
                    <a:pt x="6179" y="10014"/>
                  </a:cubicBezTo>
                  <a:cubicBezTo>
                    <a:pt x="6082" y="9819"/>
                    <a:pt x="5984" y="9612"/>
                    <a:pt x="5874" y="9418"/>
                  </a:cubicBezTo>
                  <a:cubicBezTo>
                    <a:pt x="5826" y="9309"/>
                    <a:pt x="5753" y="9187"/>
                    <a:pt x="5680" y="9077"/>
                  </a:cubicBezTo>
                  <a:cubicBezTo>
                    <a:pt x="5680" y="9077"/>
                    <a:pt x="5498" y="8834"/>
                    <a:pt x="5401" y="8822"/>
                  </a:cubicBezTo>
                  <a:cubicBezTo>
                    <a:pt x="5393" y="8818"/>
                    <a:pt x="5387" y="8817"/>
                    <a:pt x="5382" y="8817"/>
                  </a:cubicBezTo>
                  <a:close/>
                  <a:moveTo>
                    <a:pt x="8599" y="18089"/>
                  </a:moveTo>
                  <a:cubicBezTo>
                    <a:pt x="8611" y="18125"/>
                    <a:pt x="8623" y="18162"/>
                    <a:pt x="8636" y="18211"/>
                  </a:cubicBezTo>
                  <a:cubicBezTo>
                    <a:pt x="8623" y="18211"/>
                    <a:pt x="8623" y="18211"/>
                    <a:pt x="8611" y="18222"/>
                  </a:cubicBezTo>
                  <a:cubicBezTo>
                    <a:pt x="8599" y="18235"/>
                    <a:pt x="8587" y="18247"/>
                    <a:pt x="8563" y="18259"/>
                  </a:cubicBezTo>
                  <a:cubicBezTo>
                    <a:pt x="8550" y="18222"/>
                    <a:pt x="8526" y="18198"/>
                    <a:pt x="8514" y="18162"/>
                  </a:cubicBezTo>
                  <a:cubicBezTo>
                    <a:pt x="8550" y="18138"/>
                    <a:pt x="8574" y="18114"/>
                    <a:pt x="8599" y="18089"/>
                  </a:cubicBezTo>
                  <a:close/>
                  <a:moveTo>
                    <a:pt x="7006" y="13419"/>
                  </a:moveTo>
                  <a:cubicBezTo>
                    <a:pt x="7382" y="14234"/>
                    <a:pt x="7723" y="15073"/>
                    <a:pt x="8064" y="15887"/>
                  </a:cubicBezTo>
                  <a:cubicBezTo>
                    <a:pt x="8125" y="16046"/>
                    <a:pt x="8198" y="16204"/>
                    <a:pt x="8258" y="16350"/>
                  </a:cubicBezTo>
                  <a:cubicBezTo>
                    <a:pt x="8258" y="16362"/>
                    <a:pt x="8271" y="16374"/>
                    <a:pt x="8282" y="16374"/>
                  </a:cubicBezTo>
                  <a:cubicBezTo>
                    <a:pt x="8380" y="16593"/>
                    <a:pt x="8453" y="16776"/>
                    <a:pt x="8514" y="16970"/>
                  </a:cubicBezTo>
                  <a:cubicBezTo>
                    <a:pt x="8526" y="17006"/>
                    <a:pt x="8538" y="17031"/>
                    <a:pt x="8550" y="17068"/>
                  </a:cubicBezTo>
                  <a:cubicBezTo>
                    <a:pt x="8599" y="17201"/>
                    <a:pt x="8660" y="17360"/>
                    <a:pt x="8684" y="17493"/>
                  </a:cubicBezTo>
                  <a:cubicBezTo>
                    <a:pt x="8599" y="17274"/>
                    <a:pt x="8490" y="17031"/>
                    <a:pt x="8355" y="16787"/>
                  </a:cubicBezTo>
                  <a:cubicBezTo>
                    <a:pt x="8340" y="16773"/>
                    <a:pt x="8321" y="16762"/>
                    <a:pt x="8303" y="16762"/>
                  </a:cubicBezTo>
                  <a:cubicBezTo>
                    <a:pt x="8291" y="16762"/>
                    <a:pt x="8280" y="16766"/>
                    <a:pt x="8271" y="16776"/>
                  </a:cubicBezTo>
                  <a:cubicBezTo>
                    <a:pt x="8246" y="16787"/>
                    <a:pt x="8222" y="16824"/>
                    <a:pt x="8246" y="16849"/>
                  </a:cubicBezTo>
                  <a:cubicBezTo>
                    <a:pt x="8392" y="17116"/>
                    <a:pt x="8514" y="17408"/>
                    <a:pt x="8636" y="17785"/>
                  </a:cubicBezTo>
                  <a:cubicBezTo>
                    <a:pt x="8538" y="18016"/>
                    <a:pt x="8234" y="18211"/>
                    <a:pt x="7942" y="18259"/>
                  </a:cubicBezTo>
                  <a:cubicBezTo>
                    <a:pt x="7912" y="18263"/>
                    <a:pt x="7883" y="18265"/>
                    <a:pt x="7854" y="18265"/>
                  </a:cubicBezTo>
                  <a:cubicBezTo>
                    <a:pt x="7688" y="18265"/>
                    <a:pt x="7551" y="18205"/>
                    <a:pt x="7468" y="18101"/>
                  </a:cubicBezTo>
                  <a:cubicBezTo>
                    <a:pt x="7298" y="17870"/>
                    <a:pt x="7152" y="17603"/>
                    <a:pt x="7018" y="17335"/>
                  </a:cubicBezTo>
                  <a:cubicBezTo>
                    <a:pt x="6982" y="17250"/>
                    <a:pt x="6933" y="17152"/>
                    <a:pt x="6884" y="17068"/>
                  </a:cubicBezTo>
                  <a:cubicBezTo>
                    <a:pt x="6568" y="16471"/>
                    <a:pt x="6252" y="15815"/>
                    <a:pt x="5874" y="14976"/>
                  </a:cubicBezTo>
                  <a:cubicBezTo>
                    <a:pt x="5765" y="14733"/>
                    <a:pt x="5656" y="14489"/>
                    <a:pt x="5547" y="14258"/>
                  </a:cubicBezTo>
                  <a:lnTo>
                    <a:pt x="5522" y="14185"/>
                  </a:lnTo>
                  <a:cubicBezTo>
                    <a:pt x="6093" y="14136"/>
                    <a:pt x="6555" y="13930"/>
                    <a:pt x="6860" y="13601"/>
                  </a:cubicBezTo>
                  <a:cubicBezTo>
                    <a:pt x="7018" y="13906"/>
                    <a:pt x="7152" y="14234"/>
                    <a:pt x="7273" y="14550"/>
                  </a:cubicBezTo>
                  <a:cubicBezTo>
                    <a:pt x="7282" y="14578"/>
                    <a:pt x="7305" y="14591"/>
                    <a:pt x="7332" y="14591"/>
                  </a:cubicBezTo>
                  <a:cubicBezTo>
                    <a:pt x="7340" y="14591"/>
                    <a:pt x="7349" y="14590"/>
                    <a:pt x="7358" y="14587"/>
                  </a:cubicBezTo>
                  <a:cubicBezTo>
                    <a:pt x="7382" y="14574"/>
                    <a:pt x="7395" y="14538"/>
                    <a:pt x="7382" y="14514"/>
                  </a:cubicBezTo>
                  <a:cubicBezTo>
                    <a:pt x="7261" y="14161"/>
                    <a:pt x="7115" y="13820"/>
                    <a:pt x="6945" y="13504"/>
                  </a:cubicBezTo>
                  <a:cubicBezTo>
                    <a:pt x="6969" y="13468"/>
                    <a:pt x="6993" y="13444"/>
                    <a:pt x="7006" y="13419"/>
                  </a:cubicBezTo>
                  <a:close/>
                  <a:moveTo>
                    <a:pt x="7018" y="13346"/>
                  </a:moveTo>
                  <a:lnTo>
                    <a:pt x="6993" y="13371"/>
                  </a:lnTo>
                  <a:cubicBezTo>
                    <a:pt x="6969" y="13407"/>
                    <a:pt x="6945" y="13444"/>
                    <a:pt x="6909" y="13492"/>
                  </a:cubicBezTo>
                  <a:lnTo>
                    <a:pt x="6909" y="13504"/>
                  </a:lnTo>
                  <a:lnTo>
                    <a:pt x="6920" y="13516"/>
                  </a:lnTo>
                  <a:cubicBezTo>
                    <a:pt x="7079" y="13833"/>
                    <a:pt x="7225" y="14173"/>
                    <a:pt x="7358" y="14525"/>
                  </a:cubicBezTo>
                  <a:cubicBezTo>
                    <a:pt x="7358" y="14538"/>
                    <a:pt x="7346" y="14550"/>
                    <a:pt x="7346" y="14550"/>
                  </a:cubicBezTo>
                  <a:cubicBezTo>
                    <a:pt x="7334" y="14550"/>
                    <a:pt x="7309" y="14550"/>
                    <a:pt x="7309" y="14538"/>
                  </a:cubicBezTo>
                  <a:cubicBezTo>
                    <a:pt x="7188" y="14209"/>
                    <a:pt x="7042" y="13881"/>
                    <a:pt x="6884" y="13565"/>
                  </a:cubicBezTo>
                  <a:lnTo>
                    <a:pt x="6872" y="13541"/>
                  </a:lnTo>
                  <a:lnTo>
                    <a:pt x="6860" y="13552"/>
                  </a:lnTo>
                  <a:cubicBezTo>
                    <a:pt x="6544" y="13906"/>
                    <a:pt x="6082" y="14112"/>
                    <a:pt x="5498" y="14161"/>
                  </a:cubicBezTo>
                  <a:lnTo>
                    <a:pt x="5474" y="14161"/>
                  </a:lnTo>
                  <a:lnTo>
                    <a:pt x="5522" y="14271"/>
                  </a:lnTo>
                  <a:cubicBezTo>
                    <a:pt x="5620" y="14514"/>
                    <a:pt x="5729" y="14744"/>
                    <a:pt x="5838" y="14988"/>
                  </a:cubicBezTo>
                  <a:cubicBezTo>
                    <a:pt x="6228" y="15839"/>
                    <a:pt x="6531" y="16484"/>
                    <a:pt x="6860" y="17092"/>
                  </a:cubicBezTo>
                  <a:cubicBezTo>
                    <a:pt x="6896" y="17177"/>
                    <a:pt x="6945" y="17262"/>
                    <a:pt x="6993" y="17347"/>
                  </a:cubicBezTo>
                  <a:cubicBezTo>
                    <a:pt x="7128" y="17614"/>
                    <a:pt x="7261" y="17895"/>
                    <a:pt x="7444" y="18125"/>
                  </a:cubicBezTo>
                  <a:cubicBezTo>
                    <a:pt x="7528" y="18235"/>
                    <a:pt x="7663" y="18295"/>
                    <a:pt x="7833" y="18295"/>
                  </a:cubicBezTo>
                  <a:cubicBezTo>
                    <a:pt x="7869" y="18295"/>
                    <a:pt x="7906" y="18295"/>
                    <a:pt x="7942" y="18284"/>
                  </a:cubicBezTo>
                  <a:cubicBezTo>
                    <a:pt x="8258" y="18247"/>
                    <a:pt x="8574" y="18041"/>
                    <a:pt x="8672" y="17797"/>
                  </a:cubicBezTo>
                  <a:lnTo>
                    <a:pt x="8684" y="17785"/>
                  </a:lnTo>
                  <a:lnTo>
                    <a:pt x="8672" y="17785"/>
                  </a:lnTo>
                  <a:cubicBezTo>
                    <a:pt x="8550" y="17396"/>
                    <a:pt x="8417" y="17104"/>
                    <a:pt x="8282" y="16836"/>
                  </a:cubicBezTo>
                  <a:cubicBezTo>
                    <a:pt x="8271" y="16824"/>
                    <a:pt x="8282" y="16812"/>
                    <a:pt x="8282" y="16800"/>
                  </a:cubicBezTo>
                  <a:cubicBezTo>
                    <a:pt x="8289" y="16800"/>
                    <a:pt x="8295" y="16797"/>
                    <a:pt x="8301" y="16797"/>
                  </a:cubicBezTo>
                  <a:cubicBezTo>
                    <a:pt x="8307" y="16797"/>
                    <a:pt x="8313" y="16800"/>
                    <a:pt x="8319" y="16812"/>
                  </a:cubicBezTo>
                  <a:cubicBezTo>
                    <a:pt x="8477" y="17092"/>
                    <a:pt x="8599" y="17360"/>
                    <a:pt x="8684" y="17614"/>
                  </a:cubicBezTo>
                  <a:lnTo>
                    <a:pt x="8709" y="17700"/>
                  </a:lnTo>
                  <a:lnTo>
                    <a:pt x="8720" y="17614"/>
                  </a:lnTo>
                  <a:cubicBezTo>
                    <a:pt x="8733" y="17432"/>
                    <a:pt x="8647" y="17225"/>
                    <a:pt x="8587" y="17055"/>
                  </a:cubicBezTo>
                  <a:cubicBezTo>
                    <a:pt x="8574" y="17019"/>
                    <a:pt x="8563" y="16995"/>
                    <a:pt x="8550" y="16958"/>
                  </a:cubicBezTo>
                  <a:cubicBezTo>
                    <a:pt x="8490" y="16763"/>
                    <a:pt x="8404" y="16581"/>
                    <a:pt x="8307" y="16362"/>
                  </a:cubicBezTo>
                  <a:lnTo>
                    <a:pt x="8307" y="16350"/>
                  </a:lnTo>
                  <a:cubicBezTo>
                    <a:pt x="8295" y="16350"/>
                    <a:pt x="8295" y="16350"/>
                    <a:pt x="8295" y="16338"/>
                  </a:cubicBezTo>
                  <a:cubicBezTo>
                    <a:pt x="8222" y="16179"/>
                    <a:pt x="8161" y="16033"/>
                    <a:pt x="8100" y="15876"/>
                  </a:cubicBezTo>
                  <a:cubicBezTo>
                    <a:pt x="7760" y="15061"/>
                    <a:pt x="7407" y="14198"/>
                    <a:pt x="7030" y="13371"/>
                  </a:cubicBezTo>
                  <a:lnTo>
                    <a:pt x="7018" y="13346"/>
                  </a:lnTo>
                  <a:close/>
                  <a:moveTo>
                    <a:pt x="8623" y="18028"/>
                  </a:moveTo>
                  <a:lnTo>
                    <a:pt x="8599" y="18041"/>
                  </a:lnTo>
                  <a:cubicBezTo>
                    <a:pt x="8563" y="18077"/>
                    <a:pt x="8526" y="18114"/>
                    <a:pt x="8477" y="18138"/>
                  </a:cubicBezTo>
                  <a:lnTo>
                    <a:pt x="8465" y="18150"/>
                  </a:lnTo>
                  <a:lnTo>
                    <a:pt x="8477" y="18162"/>
                  </a:lnTo>
                  <a:cubicBezTo>
                    <a:pt x="8501" y="18211"/>
                    <a:pt x="8526" y="18247"/>
                    <a:pt x="8550" y="18295"/>
                  </a:cubicBezTo>
                  <a:lnTo>
                    <a:pt x="8550" y="18320"/>
                  </a:lnTo>
                  <a:lnTo>
                    <a:pt x="8574" y="18308"/>
                  </a:lnTo>
                  <a:cubicBezTo>
                    <a:pt x="8599" y="18284"/>
                    <a:pt x="8611" y="18259"/>
                    <a:pt x="8636" y="18247"/>
                  </a:cubicBezTo>
                  <a:cubicBezTo>
                    <a:pt x="8647" y="18235"/>
                    <a:pt x="8647" y="18235"/>
                    <a:pt x="8660" y="18235"/>
                  </a:cubicBezTo>
                  <a:lnTo>
                    <a:pt x="8684" y="18235"/>
                  </a:lnTo>
                  <a:lnTo>
                    <a:pt x="8672" y="18211"/>
                  </a:lnTo>
                  <a:cubicBezTo>
                    <a:pt x="8660" y="18162"/>
                    <a:pt x="8647" y="18114"/>
                    <a:pt x="8636" y="18052"/>
                  </a:cubicBezTo>
                  <a:lnTo>
                    <a:pt x="8623" y="18028"/>
                  </a:lnTo>
                  <a:close/>
                  <a:moveTo>
                    <a:pt x="8404" y="18222"/>
                  </a:moveTo>
                  <a:cubicBezTo>
                    <a:pt x="8428" y="18259"/>
                    <a:pt x="8441" y="18295"/>
                    <a:pt x="8465" y="18332"/>
                  </a:cubicBezTo>
                  <a:cubicBezTo>
                    <a:pt x="8453" y="18344"/>
                    <a:pt x="8441" y="18357"/>
                    <a:pt x="8417" y="18368"/>
                  </a:cubicBezTo>
                  <a:lnTo>
                    <a:pt x="8344" y="18259"/>
                  </a:lnTo>
                  <a:lnTo>
                    <a:pt x="8355" y="18259"/>
                  </a:lnTo>
                  <a:cubicBezTo>
                    <a:pt x="8368" y="18247"/>
                    <a:pt x="8392" y="18235"/>
                    <a:pt x="8404" y="18222"/>
                  </a:cubicBezTo>
                  <a:close/>
                  <a:moveTo>
                    <a:pt x="8428" y="18174"/>
                  </a:moveTo>
                  <a:lnTo>
                    <a:pt x="8404" y="18187"/>
                  </a:lnTo>
                  <a:cubicBezTo>
                    <a:pt x="8380" y="18198"/>
                    <a:pt x="8355" y="18211"/>
                    <a:pt x="8344" y="18222"/>
                  </a:cubicBezTo>
                  <a:lnTo>
                    <a:pt x="8295" y="18247"/>
                  </a:lnTo>
                  <a:lnTo>
                    <a:pt x="8307" y="18259"/>
                  </a:lnTo>
                  <a:cubicBezTo>
                    <a:pt x="8344" y="18308"/>
                    <a:pt x="8368" y="18357"/>
                    <a:pt x="8404" y="18393"/>
                  </a:cubicBezTo>
                  <a:lnTo>
                    <a:pt x="8404" y="18417"/>
                  </a:lnTo>
                  <a:lnTo>
                    <a:pt x="8428" y="18405"/>
                  </a:lnTo>
                  <a:cubicBezTo>
                    <a:pt x="8453" y="18393"/>
                    <a:pt x="8477" y="18368"/>
                    <a:pt x="8501" y="18357"/>
                  </a:cubicBezTo>
                  <a:lnTo>
                    <a:pt x="8514" y="18344"/>
                  </a:lnTo>
                  <a:lnTo>
                    <a:pt x="8501" y="18332"/>
                  </a:lnTo>
                  <a:cubicBezTo>
                    <a:pt x="8477" y="18284"/>
                    <a:pt x="8453" y="18247"/>
                    <a:pt x="8428" y="18198"/>
                  </a:cubicBezTo>
                  <a:lnTo>
                    <a:pt x="8428" y="18174"/>
                  </a:lnTo>
                  <a:close/>
                  <a:moveTo>
                    <a:pt x="8234" y="18308"/>
                  </a:moveTo>
                  <a:lnTo>
                    <a:pt x="8307" y="18417"/>
                  </a:lnTo>
                  <a:cubicBezTo>
                    <a:pt x="8282" y="18430"/>
                    <a:pt x="8246" y="18441"/>
                    <a:pt x="8222" y="18454"/>
                  </a:cubicBezTo>
                  <a:cubicBezTo>
                    <a:pt x="8198" y="18405"/>
                    <a:pt x="8185" y="18368"/>
                    <a:pt x="8161" y="18332"/>
                  </a:cubicBezTo>
                  <a:cubicBezTo>
                    <a:pt x="8185" y="18320"/>
                    <a:pt x="8209" y="18320"/>
                    <a:pt x="8234" y="18308"/>
                  </a:cubicBezTo>
                  <a:close/>
                  <a:moveTo>
                    <a:pt x="8052" y="18368"/>
                  </a:moveTo>
                  <a:cubicBezTo>
                    <a:pt x="8064" y="18405"/>
                    <a:pt x="8076" y="18430"/>
                    <a:pt x="8088" y="18466"/>
                  </a:cubicBezTo>
                  <a:cubicBezTo>
                    <a:pt x="8064" y="18478"/>
                    <a:pt x="8039" y="18478"/>
                    <a:pt x="8015" y="18478"/>
                  </a:cubicBezTo>
                  <a:lnTo>
                    <a:pt x="8003" y="18454"/>
                  </a:lnTo>
                  <a:cubicBezTo>
                    <a:pt x="7991" y="18430"/>
                    <a:pt x="7979" y="18417"/>
                    <a:pt x="7966" y="18393"/>
                  </a:cubicBezTo>
                  <a:cubicBezTo>
                    <a:pt x="7991" y="18381"/>
                    <a:pt x="8015" y="18381"/>
                    <a:pt x="8052" y="18368"/>
                  </a:cubicBezTo>
                  <a:close/>
                  <a:moveTo>
                    <a:pt x="8246" y="18259"/>
                  </a:moveTo>
                  <a:lnTo>
                    <a:pt x="8234" y="18271"/>
                  </a:lnTo>
                  <a:cubicBezTo>
                    <a:pt x="8198" y="18284"/>
                    <a:pt x="8161" y="18295"/>
                    <a:pt x="8136" y="18308"/>
                  </a:cubicBezTo>
                  <a:lnTo>
                    <a:pt x="8112" y="18308"/>
                  </a:lnTo>
                  <a:lnTo>
                    <a:pt x="8125" y="18332"/>
                  </a:lnTo>
                  <a:cubicBezTo>
                    <a:pt x="8149" y="18368"/>
                    <a:pt x="8173" y="18417"/>
                    <a:pt x="8198" y="18478"/>
                  </a:cubicBezTo>
                  <a:lnTo>
                    <a:pt x="8198" y="18490"/>
                  </a:lnTo>
                  <a:lnTo>
                    <a:pt x="8209" y="18490"/>
                  </a:lnTo>
                  <a:cubicBezTo>
                    <a:pt x="8258" y="18478"/>
                    <a:pt x="8307" y="18466"/>
                    <a:pt x="8344" y="18441"/>
                  </a:cubicBezTo>
                  <a:lnTo>
                    <a:pt x="8355" y="18441"/>
                  </a:lnTo>
                  <a:lnTo>
                    <a:pt x="8344" y="18417"/>
                  </a:lnTo>
                  <a:cubicBezTo>
                    <a:pt x="8307" y="18368"/>
                    <a:pt x="8282" y="18320"/>
                    <a:pt x="8258" y="18271"/>
                  </a:cubicBezTo>
                  <a:lnTo>
                    <a:pt x="8246" y="18259"/>
                  </a:lnTo>
                  <a:close/>
                  <a:moveTo>
                    <a:pt x="8052" y="18332"/>
                  </a:moveTo>
                  <a:cubicBezTo>
                    <a:pt x="8015" y="18344"/>
                    <a:pt x="7966" y="18357"/>
                    <a:pt x="7942" y="18357"/>
                  </a:cubicBezTo>
                  <a:lnTo>
                    <a:pt x="7918" y="18368"/>
                  </a:lnTo>
                  <a:lnTo>
                    <a:pt x="7930" y="18393"/>
                  </a:lnTo>
                  <a:cubicBezTo>
                    <a:pt x="7942" y="18417"/>
                    <a:pt x="7955" y="18441"/>
                    <a:pt x="7979" y="18466"/>
                  </a:cubicBezTo>
                  <a:lnTo>
                    <a:pt x="7991" y="18503"/>
                  </a:lnTo>
                  <a:lnTo>
                    <a:pt x="8003" y="18514"/>
                  </a:lnTo>
                  <a:lnTo>
                    <a:pt x="8039" y="18514"/>
                  </a:lnTo>
                  <a:cubicBezTo>
                    <a:pt x="8064" y="18514"/>
                    <a:pt x="8088" y="18503"/>
                    <a:pt x="8125" y="18503"/>
                  </a:cubicBezTo>
                  <a:lnTo>
                    <a:pt x="8149" y="18503"/>
                  </a:lnTo>
                  <a:lnTo>
                    <a:pt x="8136" y="18478"/>
                  </a:lnTo>
                  <a:cubicBezTo>
                    <a:pt x="8112" y="18430"/>
                    <a:pt x="8088" y="18381"/>
                    <a:pt x="8076" y="18344"/>
                  </a:cubicBezTo>
                  <a:lnTo>
                    <a:pt x="8076" y="18332"/>
                  </a:lnTo>
                  <a:close/>
                  <a:moveTo>
                    <a:pt x="8684" y="18332"/>
                  </a:moveTo>
                  <a:cubicBezTo>
                    <a:pt x="8709" y="18393"/>
                    <a:pt x="8733" y="18466"/>
                    <a:pt x="8769" y="18539"/>
                  </a:cubicBezTo>
                  <a:cubicBezTo>
                    <a:pt x="8782" y="18587"/>
                    <a:pt x="8818" y="18636"/>
                    <a:pt x="8842" y="18697"/>
                  </a:cubicBezTo>
                  <a:cubicBezTo>
                    <a:pt x="8939" y="18855"/>
                    <a:pt x="9049" y="19062"/>
                    <a:pt x="9012" y="19195"/>
                  </a:cubicBezTo>
                  <a:cubicBezTo>
                    <a:pt x="9000" y="19111"/>
                    <a:pt x="8963" y="19025"/>
                    <a:pt x="8915" y="18952"/>
                  </a:cubicBezTo>
                  <a:cubicBezTo>
                    <a:pt x="8901" y="18938"/>
                    <a:pt x="8878" y="18932"/>
                    <a:pt x="8857" y="18932"/>
                  </a:cubicBezTo>
                  <a:cubicBezTo>
                    <a:pt x="8842" y="18932"/>
                    <a:pt x="8828" y="18935"/>
                    <a:pt x="8818" y="18941"/>
                  </a:cubicBezTo>
                  <a:cubicBezTo>
                    <a:pt x="8793" y="18952"/>
                    <a:pt x="8793" y="18989"/>
                    <a:pt x="8806" y="19013"/>
                  </a:cubicBezTo>
                  <a:cubicBezTo>
                    <a:pt x="8866" y="19111"/>
                    <a:pt x="8903" y="19220"/>
                    <a:pt x="8915" y="19330"/>
                  </a:cubicBezTo>
                  <a:cubicBezTo>
                    <a:pt x="8856" y="19375"/>
                    <a:pt x="8794" y="19400"/>
                    <a:pt x="8729" y="19400"/>
                  </a:cubicBezTo>
                  <a:cubicBezTo>
                    <a:pt x="8672" y="19400"/>
                    <a:pt x="8612" y="19381"/>
                    <a:pt x="8550" y="19341"/>
                  </a:cubicBezTo>
                  <a:cubicBezTo>
                    <a:pt x="8477" y="19293"/>
                    <a:pt x="8404" y="19159"/>
                    <a:pt x="8355" y="19062"/>
                  </a:cubicBezTo>
                  <a:cubicBezTo>
                    <a:pt x="8331" y="19025"/>
                    <a:pt x="8319" y="18989"/>
                    <a:pt x="8307" y="18965"/>
                  </a:cubicBezTo>
                  <a:cubicBezTo>
                    <a:pt x="8246" y="18868"/>
                    <a:pt x="8185" y="18758"/>
                    <a:pt x="8112" y="18649"/>
                  </a:cubicBezTo>
                  <a:lnTo>
                    <a:pt x="8088" y="18600"/>
                  </a:lnTo>
                  <a:cubicBezTo>
                    <a:pt x="8246" y="18600"/>
                    <a:pt x="8404" y="18539"/>
                    <a:pt x="8563" y="18430"/>
                  </a:cubicBezTo>
                  <a:cubicBezTo>
                    <a:pt x="8587" y="18430"/>
                    <a:pt x="8599" y="18417"/>
                    <a:pt x="8611" y="18393"/>
                  </a:cubicBezTo>
                  <a:cubicBezTo>
                    <a:pt x="8636" y="18381"/>
                    <a:pt x="8660" y="18357"/>
                    <a:pt x="8684" y="18332"/>
                  </a:cubicBezTo>
                  <a:close/>
                  <a:moveTo>
                    <a:pt x="8696" y="18271"/>
                  </a:moveTo>
                  <a:lnTo>
                    <a:pt x="8672" y="18295"/>
                  </a:lnTo>
                  <a:cubicBezTo>
                    <a:pt x="8647" y="18320"/>
                    <a:pt x="8623" y="18344"/>
                    <a:pt x="8587" y="18368"/>
                  </a:cubicBezTo>
                  <a:lnTo>
                    <a:pt x="8574" y="18368"/>
                  </a:lnTo>
                  <a:lnTo>
                    <a:pt x="8574" y="18381"/>
                  </a:lnTo>
                  <a:cubicBezTo>
                    <a:pt x="8574" y="18393"/>
                    <a:pt x="8563" y="18393"/>
                    <a:pt x="8550" y="18393"/>
                  </a:cubicBezTo>
                  <a:lnTo>
                    <a:pt x="8538" y="18405"/>
                  </a:lnTo>
                  <a:cubicBezTo>
                    <a:pt x="8392" y="18514"/>
                    <a:pt x="8222" y="18563"/>
                    <a:pt x="8064" y="18563"/>
                  </a:cubicBezTo>
                  <a:lnTo>
                    <a:pt x="8028" y="18563"/>
                  </a:lnTo>
                  <a:lnTo>
                    <a:pt x="8088" y="18660"/>
                  </a:lnTo>
                  <a:lnTo>
                    <a:pt x="8271" y="18989"/>
                  </a:lnTo>
                  <a:cubicBezTo>
                    <a:pt x="8282" y="19013"/>
                    <a:pt x="8307" y="19038"/>
                    <a:pt x="8319" y="19074"/>
                  </a:cubicBezTo>
                  <a:cubicBezTo>
                    <a:pt x="8380" y="19184"/>
                    <a:pt x="8453" y="19317"/>
                    <a:pt x="8538" y="19366"/>
                  </a:cubicBezTo>
                  <a:cubicBezTo>
                    <a:pt x="8599" y="19414"/>
                    <a:pt x="8672" y="19439"/>
                    <a:pt x="8733" y="19439"/>
                  </a:cubicBezTo>
                  <a:cubicBezTo>
                    <a:pt x="8806" y="19439"/>
                    <a:pt x="8879" y="19403"/>
                    <a:pt x="8939" y="19354"/>
                  </a:cubicBezTo>
                  <a:lnTo>
                    <a:pt x="8952" y="19341"/>
                  </a:lnTo>
                  <a:cubicBezTo>
                    <a:pt x="8939" y="19208"/>
                    <a:pt x="8903" y="19098"/>
                    <a:pt x="8842" y="19001"/>
                  </a:cubicBezTo>
                  <a:cubicBezTo>
                    <a:pt x="8830" y="18989"/>
                    <a:pt x="8842" y="18977"/>
                    <a:pt x="8842" y="18965"/>
                  </a:cubicBezTo>
                  <a:cubicBezTo>
                    <a:pt x="8854" y="18965"/>
                    <a:pt x="8866" y="18965"/>
                    <a:pt x="8879" y="18977"/>
                  </a:cubicBezTo>
                  <a:cubicBezTo>
                    <a:pt x="8939" y="19062"/>
                    <a:pt x="8976" y="19147"/>
                    <a:pt x="8988" y="19244"/>
                  </a:cubicBezTo>
                  <a:lnTo>
                    <a:pt x="9000" y="19293"/>
                  </a:lnTo>
                  <a:lnTo>
                    <a:pt x="9025" y="19257"/>
                  </a:lnTo>
                  <a:cubicBezTo>
                    <a:pt x="9036" y="19244"/>
                    <a:pt x="9036" y="19232"/>
                    <a:pt x="9049" y="19220"/>
                  </a:cubicBezTo>
                  <a:lnTo>
                    <a:pt x="9049" y="19208"/>
                  </a:lnTo>
                  <a:cubicBezTo>
                    <a:pt x="9085" y="19074"/>
                    <a:pt x="8976" y="18855"/>
                    <a:pt x="8879" y="18685"/>
                  </a:cubicBezTo>
                  <a:cubicBezTo>
                    <a:pt x="8842" y="18624"/>
                    <a:pt x="8818" y="18563"/>
                    <a:pt x="8793" y="18527"/>
                  </a:cubicBezTo>
                  <a:cubicBezTo>
                    <a:pt x="8757" y="18441"/>
                    <a:pt x="8733" y="18368"/>
                    <a:pt x="8709" y="18295"/>
                  </a:cubicBezTo>
                  <a:lnTo>
                    <a:pt x="8696" y="18271"/>
                  </a:lnTo>
                  <a:close/>
                  <a:moveTo>
                    <a:pt x="140" y="37"/>
                  </a:moveTo>
                  <a:cubicBezTo>
                    <a:pt x="166" y="37"/>
                    <a:pt x="193" y="48"/>
                    <a:pt x="220" y="66"/>
                  </a:cubicBezTo>
                  <a:cubicBezTo>
                    <a:pt x="329" y="151"/>
                    <a:pt x="402" y="321"/>
                    <a:pt x="463" y="455"/>
                  </a:cubicBezTo>
                  <a:cubicBezTo>
                    <a:pt x="475" y="491"/>
                    <a:pt x="487" y="515"/>
                    <a:pt x="499" y="540"/>
                  </a:cubicBezTo>
                  <a:lnTo>
                    <a:pt x="499" y="552"/>
                  </a:lnTo>
                  <a:lnTo>
                    <a:pt x="512" y="552"/>
                  </a:lnTo>
                  <a:cubicBezTo>
                    <a:pt x="585" y="552"/>
                    <a:pt x="633" y="577"/>
                    <a:pt x="682" y="625"/>
                  </a:cubicBezTo>
                  <a:cubicBezTo>
                    <a:pt x="682" y="637"/>
                    <a:pt x="694" y="637"/>
                    <a:pt x="694" y="650"/>
                  </a:cubicBezTo>
                  <a:cubicBezTo>
                    <a:pt x="974" y="942"/>
                    <a:pt x="1168" y="1294"/>
                    <a:pt x="1363" y="1634"/>
                  </a:cubicBezTo>
                  <a:lnTo>
                    <a:pt x="1509" y="1890"/>
                  </a:lnTo>
                  <a:cubicBezTo>
                    <a:pt x="1582" y="2036"/>
                    <a:pt x="1679" y="2182"/>
                    <a:pt x="1764" y="2328"/>
                  </a:cubicBezTo>
                  <a:cubicBezTo>
                    <a:pt x="1958" y="2656"/>
                    <a:pt x="2166" y="2996"/>
                    <a:pt x="2336" y="3350"/>
                  </a:cubicBezTo>
                  <a:lnTo>
                    <a:pt x="2336" y="3361"/>
                  </a:lnTo>
                  <a:lnTo>
                    <a:pt x="2336" y="3374"/>
                  </a:lnTo>
                  <a:cubicBezTo>
                    <a:pt x="2688" y="4067"/>
                    <a:pt x="3041" y="4760"/>
                    <a:pt x="3382" y="5441"/>
                  </a:cubicBezTo>
                  <a:lnTo>
                    <a:pt x="3661" y="5988"/>
                  </a:lnTo>
                  <a:cubicBezTo>
                    <a:pt x="3880" y="6426"/>
                    <a:pt x="4099" y="6876"/>
                    <a:pt x="4306" y="7314"/>
                  </a:cubicBezTo>
                  <a:cubicBezTo>
                    <a:pt x="4501" y="7728"/>
                    <a:pt x="4695" y="8153"/>
                    <a:pt x="4902" y="8579"/>
                  </a:cubicBezTo>
                  <a:cubicBezTo>
                    <a:pt x="4987" y="8749"/>
                    <a:pt x="5072" y="8931"/>
                    <a:pt x="5145" y="9101"/>
                  </a:cubicBezTo>
                  <a:cubicBezTo>
                    <a:pt x="5242" y="9320"/>
                    <a:pt x="5352" y="9552"/>
                    <a:pt x="5461" y="9771"/>
                  </a:cubicBezTo>
                  <a:cubicBezTo>
                    <a:pt x="5656" y="10136"/>
                    <a:pt x="5850" y="10525"/>
                    <a:pt x="6045" y="10963"/>
                  </a:cubicBezTo>
                  <a:cubicBezTo>
                    <a:pt x="6252" y="11412"/>
                    <a:pt x="6458" y="11863"/>
                    <a:pt x="6653" y="12312"/>
                  </a:cubicBezTo>
                  <a:cubicBezTo>
                    <a:pt x="6847" y="12762"/>
                    <a:pt x="7055" y="13236"/>
                    <a:pt x="7261" y="13687"/>
                  </a:cubicBezTo>
                  <a:cubicBezTo>
                    <a:pt x="7309" y="13784"/>
                    <a:pt x="7346" y="13881"/>
                    <a:pt x="7395" y="13979"/>
                  </a:cubicBezTo>
                  <a:cubicBezTo>
                    <a:pt x="7638" y="14501"/>
                    <a:pt x="7882" y="15036"/>
                    <a:pt x="8088" y="15571"/>
                  </a:cubicBezTo>
                  <a:lnTo>
                    <a:pt x="8100" y="15608"/>
                  </a:lnTo>
                  <a:lnTo>
                    <a:pt x="8125" y="15584"/>
                  </a:lnTo>
                  <a:cubicBezTo>
                    <a:pt x="8136" y="15571"/>
                    <a:pt x="8136" y="15560"/>
                    <a:pt x="8149" y="15547"/>
                  </a:cubicBezTo>
                  <a:cubicBezTo>
                    <a:pt x="8185" y="15511"/>
                    <a:pt x="8209" y="15474"/>
                    <a:pt x="8234" y="15438"/>
                  </a:cubicBezTo>
                  <a:cubicBezTo>
                    <a:pt x="8271" y="15341"/>
                    <a:pt x="8198" y="15219"/>
                    <a:pt x="8149" y="15109"/>
                  </a:cubicBezTo>
                  <a:cubicBezTo>
                    <a:pt x="8125" y="15073"/>
                    <a:pt x="8112" y="15049"/>
                    <a:pt x="8100" y="15025"/>
                  </a:cubicBezTo>
                  <a:cubicBezTo>
                    <a:pt x="7942" y="14671"/>
                    <a:pt x="7784" y="14307"/>
                    <a:pt x="7626" y="13954"/>
                  </a:cubicBezTo>
                  <a:cubicBezTo>
                    <a:pt x="7261" y="13139"/>
                    <a:pt x="6969" y="12482"/>
                    <a:pt x="6690" y="11874"/>
                  </a:cubicBezTo>
                  <a:cubicBezTo>
                    <a:pt x="6337" y="11120"/>
                    <a:pt x="6009" y="10439"/>
                    <a:pt x="5704" y="9819"/>
                  </a:cubicBezTo>
                  <a:cubicBezTo>
                    <a:pt x="5668" y="9734"/>
                    <a:pt x="5620" y="9649"/>
                    <a:pt x="5558" y="9564"/>
                  </a:cubicBezTo>
                  <a:cubicBezTo>
                    <a:pt x="5449" y="9357"/>
                    <a:pt x="5339" y="9163"/>
                    <a:pt x="5291" y="8955"/>
                  </a:cubicBezTo>
                  <a:lnTo>
                    <a:pt x="5291" y="8944"/>
                  </a:lnTo>
                  <a:lnTo>
                    <a:pt x="5279" y="8944"/>
                  </a:lnTo>
                  <a:cubicBezTo>
                    <a:pt x="5279" y="8931"/>
                    <a:pt x="5266" y="8931"/>
                    <a:pt x="5266" y="8919"/>
                  </a:cubicBezTo>
                  <a:cubicBezTo>
                    <a:pt x="5255" y="8834"/>
                    <a:pt x="5255" y="8785"/>
                    <a:pt x="5315" y="8712"/>
                  </a:cubicBezTo>
                  <a:cubicBezTo>
                    <a:pt x="5328" y="8688"/>
                    <a:pt x="5339" y="8688"/>
                    <a:pt x="5339" y="8688"/>
                  </a:cubicBezTo>
                  <a:lnTo>
                    <a:pt x="5352" y="8688"/>
                  </a:lnTo>
                  <a:cubicBezTo>
                    <a:pt x="5364" y="8676"/>
                    <a:pt x="5376" y="8676"/>
                    <a:pt x="5376" y="8664"/>
                  </a:cubicBezTo>
                  <a:lnTo>
                    <a:pt x="5412" y="8664"/>
                  </a:lnTo>
                  <a:cubicBezTo>
                    <a:pt x="5421" y="8662"/>
                    <a:pt x="5429" y="8661"/>
                    <a:pt x="5438" y="8661"/>
                  </a:cubicBezTo>
                  <a:cubicBezTo>
                    <a:pt x="5481" y="8661"/>
                    <a:pt x="5528" y="8682"/>
                    <a:pt x="5558" y="8712"/>
                  </a:cubicBezTo>
                  <a:cubicBezTo>
                    <a:pt x="5607" y="8774"/>
                    <a:pt x="5656" y="8846"/>
                    <a:pt x="5693" y="8931"/>
                  </a:cubicBezTo>
                  <a:cubicBezTo>
                    <a:pt x="5704" y="8955"/>
                    <a:pt x="5729" y="8980"/>
                    <a:pt x="5741" y="9017"/>
                  </a:cubicBezTo>
                  <a:lnTo>
                    <a:pt x="5753" y="9028"/>
                  </a:lnTo>
                  <a:cubicBezTo>
                    <a:pt x="5923" y="9247"/>
                    <a:pt x="6045" y="9503"/>
                    <a:pt x="6155" y="9758"/>
                  </a:cubicBezTo>
                  <a:cubicBezTo>
                    <a:pt x="6203" y="9855"/>
                    <a:pt x="6252" y="9953"/>
                    <a:pt x="6288" y="10038"/>
                  </a:cubicBezTo>
                  <a:cubicBezTo>
                    <a:pt x="6617" y="10671"/>
                    <a:pt x="6933" y="11303"/>
                    <a:pt x="7261" y="11936"/>
                  </a:cubicBezTo>
                  <a:cubicBezTo>
                    <a:pt x="7590" y="12580"/>
                    <a:pt x="7918" y="13225"/>
                    <a:pt x="8258" y="13881"/>
                  </a:cubicBezTo>
                  <a:lnTo>
                    <a:pt x="8757" y="14879"/>
                  </a:lnTo>
                  <a:cubicBezTo>
                    <a:pt x="8782" y="14903"/>
                    <a:pt x="8793" y="14939"/>
                    <a:pt x="8806" y="14976"/>
                  </a:cubicBezTo>
                  <a:cubicBezTo>
                    <a:pt x="8927" y="15195"/>
                    <a:pt x="9036" y="15414"/>
                    <a:pt x="9073" y="15669"/>
                  </a:cubicBezTo>
                  <a:cubicBezTo>
                    <a:pt x="9085" y="15693"/>
                    <a:pt x="9073" y="15717"/>
                    <a:pt x="9049" y="15730"/>
                  </a:cubicBezTo>
                  <a:cubicBezTo>
                    <a:pt x="8769" y="15803"/>
                    <a:pt x="8526" y="15912"/>
                    <a:pt x="8295" y="16058"/>
                  </a:cubicBezTo>
                  <a:lnTo>
                    <a:pt x="8282" y="16070"/>
                  </a:lnTo>
                  <a:lnTo>
                    <a:pt x="8295" y="16106"/>
                  </a:lnTo>
                  <a:lnTo>
                    <a:pt x="8368" y="16325"/>
                  </a:lnTo>
                  <a:lnTo>
                    <a:pt x="8368" y="16338"/>
                  </a:lnTo>
                  <a:lnTo>
                    <a:pt x="8368" y="16350"/>
                  </a:lnTo>
                  <a:cubicBezTo>
                    <a:pt x="8477" y="16569"/>
                    <a:pt x="8574" y="16800"/>
                    <a:pt x="8647" y="17043"/>
                  </a:cubicBezTo>
                  <a:cubicBezTo>
                    <a:pt x="8660" y="17079"/>
                    <a:pt x="8672" y="17116"/>
                    <a:pt x="8684" y="17141"/>
                  </a:cubicBezTo>
                  <a:cubicBezTo>
                    <a:pt x="8745" y="17311"/>
                    <a:pt x="8818" y="17493"/>
                    <a:pt x="8782" y="17663"/>
                  </a:cubicBezTo>
                  <a:cubicBezTo>
                    <a:pt x="8769" y="17724"/>
                    <a:pt x="8757" y="17773"/>
                    <a:pt x="8745" y="17822"/>
                  </a:cubicBezTo>
                  <a:lnTo>
                    <a:pt x="8745" y="17833"/>
                  </a:lnTo>
                  <a:lnTo>
                    <a:pt x="8733" y="17846"/>
                  </a:lnTo>
                  <a:cubicBezTo>
                    <a:pt x="8709" y="17895"/>
                    <a:pt x="8696" y="17931"/>
                    <a:pt x="8660" y="17968"/>
                  </a:cubicBezTo>
                  <a:lnTo>
                    <a:pt x="8660" y="17979"/>
                  </a:lnTo>
                  <a:lnTo>
                    <a:pt x="8660" y="17992"/>
                  </a:lnTo>
                  <a:cubicBezTo>
                    <a:pt x="8745" y="18222"/>
                    <a:pt x="8842" y="18441"/>
                    <a:pt x="8939" y="18649"/>
                  </a:cubicBezTo>
                  <a:cubicBezTo>
                    <a:pt x="8963" y="18709"/>
                    <a:pt x="8988" y="18770"/>
                    <a:pt x="9012" y="18819"/>
                  </a:cubicBezTo>
                  <a:lnTo>
                    <a:pt x="9049" y="18892"/>
                  </a:lnTo>
                  <a:cubicBezTo>
                    <a:pt x="9098" y="18989"/>
                    <a:pt x="9146" y="19098"/>
                    <a:pt x="9122" y="19195"/>
                  </a:cubicBezTo>
                  <a:lnTo>
                    <a:pt x="9134" y="19208"/>
                  </a:lnTo>
                  <a:lnTo>
                    <a:pt x="9134" y="19244"/>
                  </a:lnTo>
                  <a:cubicBezTo>
                    <a:pt x="9061" y="19378"/>
                    <a:pt x="8952" y="19487"/>
                    <a:pt x="8818" y="19524"/>
                  </a:cubicBezTo>
                  <a:cubicBezTo>
                    <a:pt x="8792" y="19531"/>
                    <a:pt x="8767" y="19534"/>
                    <a:pt x="8742" y="19534"/>
                  </a:cubicBezTo>
                  <a:cubicBezTo>
                    <a:pt x="8670" y="19534"/>
                    <a:pt x="8598" y="19508"/>
                    <a:pt x="8526" y="19463"/>
                  </a:cubicBezTo>
                  <a:cubicBezTo>
                    <a:pt x="8404" y="19378"/>
                    <a:pt x="8331" y="19232"/>
                    <a:pt x="8246" y="19086"/>
                  </a:cubicBezTo>
                  <a:cubicBezTo>
                    <a:pt x="8222" y="19049"/>
                    <a:pt x="8209" y="19013"/>
                    <a:pt x="8185" y="18989"/>
                  </a:cubicBezTo>
                  <a:cubicBezTo>
                    <a:pt x="8088" y="18806"/>
                    <a:pt x="7966" y="18600"/>
                    <a:pt x="7869" y="18381"/>
                  </a:cubicBezTo>
                  <a:lnTo>
                    <a:pt x="7857" y="18368"/>
                  </a:lnTo>
                  <a:lnTo>
                    <a:pt x="7845" y="18381"/>
                  </a:lnTo>
                  <a:cubicBezTo>
                    <a:pt x="7826" y="18383"/>
                    <a:pt x="7808" y="18383"/>
                    <a:pt x="7791" y="18383"/>
                  </a:cubicBezTo>
                  <a:cubicBezTo>
                    <a:pt x="7672" y="18383"/>
                    <a:pt x="7579" y="18349"/>
                    <a:pt x="7504" y="18295"/>
                  </a:cubicBezTo>
                  <a:cubicBezTo>
                    <a:pt x="7298" y="18125"/>
                    <a:pt x="7152" y="17833"/>
                    <a:pt x="7030" y="17578"/>
                  </a:cubicBezTo>
                  <a:cubicBezTo>
                    <a:pt x="6993" y="17481"/>
                    <a:pt x="6945" y="17396"/>
                    <a:pt x="6909" y="17323"/>
                  </a:cubicBezTo>
                  <a:cubicBezTo>
                    <a:pt x="6690" y="16922"/>
                    <a:pt x="6471" y="16496"/>
                    <a:pt x="6264" y="16046"/>
                  </a:cubicBezTo>
                  <a:cubicBezTo>
                    <a:pt x="5984" y="15474"/>
                    <a:pt x="5693" y="14854"/>
                    <a:pt x="5388" y="14161"/>
                  </a:cubicBezTo>
                  <a:lnTo>
                    <a:pt x="5376" y="14161"/>
                  </a:lnTo>
                  <a:cubicBezTo>
                    <a:pt x="5376" y="14149"/>
                    <a:pt x="5364" y="14149"/>
                    <a:pt x="5364" y="14136"/>
                  </a:cubicBezTo>
                  <a:lnTo>
                    <a:pt x="5364" y="14125"/>
                  </a:lnTo>
                  <a:cubicBezTo>
                    <a:pt x="4853" y="12993"/>
                    <a:pt x="4355" y="11838"/>
                    <a:pt x="3844" y="10658"/>
                  </a:cubicBezTo>
                  <a:cubicBezTo>
                    <a:pt x="2542" y="7752"/>
                    <a:pt x="1071" y="4358"/>
                    <a:pt x="196" y="856"/>
                  </a:cubicBezTo>
                  <a:lnTo>
                    <a:pt x="196" y="832"/>
                  </a:lnTo>
                  <a:lnTo>
                    <a:pt x="207" y="832"/>
                  </a:lnTo>
                  <a:lnTo>
                    <a:pt x="207" y="820"/>
                  </a:lnTo>
                  <a:cubicBezTo>
                    <a:pt x="207" y="796"/>
                    <a:pt x="207" y="771"/>
                    <a:pt x="220" y="747"/>
                  </a:cubicBezTo>
                  <a:lnTo>
                    <a:pt x="220" y="734"/>
                  </a:lnTo>
                  <a:lnTo>
                    <a:pt x="207" y="734"/>
                  </a:lnTo>
                  <a:lnTo>
                    <a:pt x="207" y="723"/>
                  </a:lnTo>
                  <a:lnTo>
                    <a:pt x="196" y="710"/>
                  </a:lnTo>
                  <a:lnTo>
                    <a:pt x="196" y="698"/>
                  </a:lnTo>
                  <a:cubicBezTo>
                    <a:pt x="171" y="674"/>
                    <a:pt x="159" y="637"/>
                    <a:pt x="159" y="625"/>
                  </a:cubicBezTo>
                  <a:cubicBezTo>
                    <a:pt x="123" y="515"/>
                    <a:pt x="37" y="260"/>
                    <a:pt x="74" y="102"/>
                  </a:cubicBezTo>
                  <a:cubicBezTo>
                    <a:pt x="74" y="66"/>
                    <a:pt x="86" y="53"/>
                    <a:pt x="110" y="42"/>
                  </a:cubicBezTo>
                  <a:cubicBezTo>
                    <a:pt x="120" y="38"/>
                    <a:pt x="130" y="37"/>
                    <a:pt x="140" y="37"/>
                  </a:cubicBezTo>
                  <a:close/>
                  <a:moveTo>
                    <a:pt x="129" y="0"/>
                  </a:moveTo>
                  <a:cubicBezTo>
                    <a:pt x="118" y="0"/>
                    <a:pt x="107" y="2"/>
                    <a:pt x="98" y="5"/>
                  </a:cubicBezTo>
                  <a:cubicBezTo>
                    <a:pt x="74" y="17"/>
                    <a:pt x="50" y="42"/>
                    <a:pt x="37" y="90"/>
                  </a:cubicBezTo>
                  <a:cubicBezTo>
                    <a:pt x="1" y="248"/>
                    <a:pt x="61" y="467"/>
                    <a:pt x="123" y="637"/>
                  </a:cubicBezTo>
                  <a:cubicBezTo>
                    <a:pt x="134" y="650"/>
                    <a:pt x="147" y="686"/>
                    <a:pt x="159" y="710"/>
                  </a:cubicBezTo>
                  <a:cubicBezTo>
                    <a:pt x="159" y="734"/>
                    <a:pt x="171" y="747"/>
                    <a:pt x="183" y="747"/>
                  </a:cubicBezTo>
                  <a:cubicBezTo>
                    <a:pt x="171" y="771"/>
                    <a:pt x="171" y="796"/>
                    <a:pt x="171" y="807"/>
                  </a:cubicBezTo>
                  <a:cubicBezTo>
                    <a:pt x="159" y="820"/>
                    <a:pt x="159" y="844"/>
                    <a:pt x="159" y="856"/>
                  </a:cubicBezTo>
                  <a:cubicBezTo>
                    <a:pt x="1034" y="4371"/>
                    <a:pt x="2506" y="7764"/>
                    <a:pt x="3820" y="10671"/>
                  </a:cubicBezTo>
                  <a:cubicBezTo>
                    <a:pt x="4330" y="11850"/>
                    <a:pt x="4817" y="13006"/>
                    <a:pt x="5328" y="14136"/>
                  </a:cubicBezTo>
                  <a:cubicBezTo>
                    <a:pt x="5328" y="14149"/>
                    <a:pt x="5339" y="14173"/>
                    <a:pt x="5352" y="14185"/>
                  </a:cubicBezTo>
                  <a:cubicBezTo>
                    <a:pt x="5668" y="14879"/>
                    <a:pt x="5947" y="15498"/>
                    <a:pt x="6228" y="16070"/>
                  </a:cubicBezTo>
                  <a:cubicBezTo>
                    <a:pt x="6447" y="16508"/>
                    <a:pt x="6665" y="16946"/>
                    <a:pt x="6872" y="17347"/>
                  </a:cubicBezTo>
                  <a:cubicBezTo>
                    <a:pt x="6920" y="17420"/>
                    <a:pt x="6957" y="17505"/>
                    <a:pt x="6993" y="17590"/>
                  </a:cubicBezTo>
                  <a:cubicBezTo>
                    <a:pt x="7128" y="17858"/>
                    <a:pt x="7261" y="18150"/>
                    <a:pt x="7480" y="18320"/>
                  </a:cubicBezTo>
                  <a:cubicBezTo>
                    <a:pt x="7554" y="18383"/>
                    <a:pt x="7656" y="18420"/>
                    <a:pt x="7777" y="18420"/>
                  </a:cubicBezTo>
                  <a:cubicBezTo>
                    <a:pt x="7795" y="18420"/>
                    <a:pt x="7814" y="18419"/>
                    <a:pt x="7833" y="18417"/>
                  </a:cubicBezTo>
                  <a:cubicBezTo>
                    <a:pt x="7942" y="18624"/>
                    <a:pt x="8064" y="18831"/>
                    <a:pt x="8161" y="19001"/>
                  </a:cubicBezTo>
                  <a:cubicBezTo>
                    <a:pt x="8173" y="19038"/>
                    <a:pt x="8198" y="19062"/>
                    <a:pt x="8222" y="19098"/>
                  </a:cubicBezTo>
                  <a:cubicBezTo>
                    <a:pt x="8295" y="19244"/>
                    <a:pt x="8380" y="19403"/>
                    <a:pt x="8514" y="19487"/>
                  </a:cubicBezTo>
                  <a:cubicBezTo>
                    <a:pt x="8574" y="19549"/>
                    <a:pt x="8660" y="19573"/>
                    <a:pt x="8733" y="19573"/>
                  </a:cubicBezTo>
                  <a:cubicBezTo>
                    <a:pt x="8769" y="19573"/>
                    <a:pt x="8793" y="19560"/>
                    <a:pt x="8830" y="19560"/>
                  </a:cubicBezTo>
                  <a:cubicBezTo>
                    <a:pt x="8963" y="19524"/>
                    <a:pt x="9098" y="19403"/>
                    <a:pt x="9158" y="19257"/>
                  </a:cubicBezTo>
                  <a:cubicBezTo>
                    <a:pt x="9171" y="19232"/>
                    <a:pt x="9171" y="19208"/>
                    <a:pt x="9158" y="19195"/>
                  </a:cubicBezTo>
                  <a:cubicBezTo>
                    <a:pt x="9182" y="19086"/>
                    <a:pt x="9122" y="18977"/>
                    <a:pt x="9085" y="18879"/>
                  </a:cubicBezTo>
                  <a:lnTo>
                    <a:pt x="9049" y="18806"/>
                  </a:lnTo>
                  <a:cubicBezTo>
                    <a:pt x="9025" y="18758"/>
                    <a:pt x="9000" y="18697"/>
                    <a:pt x="8963" y="18636"/>
                  </a:cubicBezTo>
                  <a:cubicBezTo>
                    <a:pt x="8879" y="18430"/>
                    <a:pt x="8782" y="18211"/>
                    <a:pt x="8696" y="17979"/>
                  </a:cubicBezTo>
                  <a:cubicBezTo>
                    <a:pt x="8720" y="17943"/>
                    <a:pt x="8745" y="17906"/>
                    <a:pt x="8769" y="17858"/>
                  </a:cubicBezTo>
                  <a:cubicBezTo>
                    <a:pt x="8769" y="17858"/>
                    <a:pt x="8769" y="17846"/>
                    <a:pt x="8782" y="17833"/>
                  </a:cubicBezTo>
                  <a:cubicBezTo>
                    <a:pt x="8793" y="17785"/>
                    <a:pt x="8806" y="17724"/>
                    <a:pt x="8818" y="17676"/>
                  </a:cubicBezTo>
                  <a:cubicBezTo>
                    <a:pt x="8854" y="17493"/>
                    <a:pt x="8782" y="17298"/>
                    <a:pt x="8720" y="17128"/>
                  </a:cubicBezTo>
                  <a:cubicBezTo>
                    <a:pt x="8709" y="17104"/>
                    <a:pt x="8696" y="17068"/>
                    <a:pt x="8684" y="17031"/>
                  </a:cubicBezTo>
                  <a:cubicBezTo>
                    <a:pt x="8599" y="16787"/>
                    <a:pt x="8501" y="16557"/>
                    <a:pt x="8404" y="16338"/>
                  </a:cubicBezTo>
                  <a:lnTo>
                    <a:pt x="8404" y="16314"/>
                  </a:lnTo>
                  <a:cubicBezTo>
                    <a:pt x="8380" y="16241"/>
                    <a:pt x="8344" y="16168"/>
                    <a:pt x="8319" y="16095"/>
                  </a:cubicBezTo>
                  <a:lnTo>
                    <a:pt x="8319" y="16082"/>
                  </a:lnTo>
                  <a:cubicBezTo>
                    <a:pt x="8550" y="15936"/>
                    <a:pt x="8793" y="15827"/>
                    <a:pt x="9049" y="15754"/>
                  </a:cubicBezTo>
                  <a:cubicBezTo>
                    <a:pt x="9098" y="15754"/>
                    <a:pt x="9122" y="15706"/>
                    <a:pt x="9109" y="15657"/>
                  </a:cubicBezTo>
                  <a:cubicBezTo>
                    <a:pt x="9073" y="15401"/>
                    <a:pt x="8952" y="15170"/>
                    <a:pt x="8842" y="14952"/>
                  </a:cubicBezTo>
                  <a:cubicBezTo>
                    <a:pt x="8830" y="14927"/>
                    <a:pt x="8806" y="14890"/>
                    <a:pt x="8793" y="14866"/>
                  </a:cubicBezTo>
                  <a:lnTo>
                    <a:pt x="8282" y="13857"/>
                  </a:lnTo>
                  <a:cubicBezTo>
                    <a:pt x="7955" y="13212"/>
                    <a:pt x="7626" y="12568"/>
                    <a:pt x="7298" y="11911"/>
                  </a:cubicBezTo>
                  <a:cubicBezTo>
                    <a:pt x="6969" y="11290"/>
                    <a:pt x="6653" y="10658"/>
                    <a:pt x="6325" y="10026"/>
                  </a:cubicBezTo>
                  <a:cubicBezTo>
                    <a:pt x="6276" y="9941"/>
                    <a:pt x="6239" y="9844"/>
                    <a:pt x="6191" y="9746"/>
                  </a:cubicBezTo>
                  <a:cubicBezTo>
                    <a:pt x="6069" y="9491"/>
                    <a:pt x="5947" y="9223"/>
                    <a:pt x="5777" y="9017"/>
                  </a:cubicBezTo>
                  <a:lnTo>
                    <a:pt x="5777" y="8992"/>
                  </a:lnTo>
                  <a:cubicBezTo>
                    <a:pt x="5753" y="8968"/>
                    <a:pt x="5741" y="8944"/>
                    <a:pt x="5729" y="8907"/>
                  </a:cubicBezTo>
                  <a:cubicBezTo>
                    <a:pt x="5680" y="8834"/>
                    <a:pt x="5644" y="8749"/>
                    <a:pt x="5583" y="8688"/>
                  </a:cubicBezTo>
                  <a:cubicBezTo>
                    <a:pt x="5543" y="8648"/>
                    <a:pt x="5486" y="8624"/>
                    <a:pt x="5434" y="8624"/>
                  </a:cubicBezTo>
                  <a:cubicBezTo>
                    <a:pt x="5422" y="8624"/>
                    <a:pt x="5411" y="8625"/>
                    <a:pt x="5401" y="8628"/>
                  </a:cubicBezTo>
                  <a:lnTo>
                    <a:pt x="5364" y="8628"/>
                  </a:lnTo>
                  <a:lnTo>
                    <a:pt x="5339" y="8652"/>
                  </a:lnTo>
                  <a:cubicBezTo>
                    <a:pt x="5315" y="8664"/>
                    <a:pt x="5291" y="8664"/>
                    <a:pt x="5279" y="8688"/>
                  </a:cubicBezTo>
                  <a:cubicBezTo>
                    <a:pt x="5230" y="8774"/>
                    <a:pt x="5218" y="8834"/>
                    <a:pt x="5230" y="8931"/>
                  </a:cubicBezTo>
                  <a:cubicBezTo>
                    <a:pt x="5242" y="8944"/>
                    <a:pt x="5242" y="8955"/>
                    <a:pt x="5255" y="8968"/>
                  </a:cubicBezTo>
                  <a:cubicBezTo>
                    <a:pt x="5303" y="9174"/>
                    <a:pt x="5425" y="9382"/>
                    <a:pt x="5534" y="9576"/>
                  </a:cubicBezTo>
                  <a:cubicBezTo>
                    <a:pt x="5583" y="9661"/>
                    <a:pt x="5631" y="9746"/>
                    <a:pt x="5668" y="9831"/>
                  </a:cubicBezTo>
                  <a:cubicBezTo>
                    <a:pt x="5984" y="10463"/>
                    <a:pt x="6301" y="11133"/>
                    <a:pt x="6653" y="11899"/>
                  </a:cubicBezTo>
                  <a:cubicBezTo>
                    <a:pt x="6933" y="12495"/>
                    <a:pt x="7237" y="13152"/>
                    <a:pt x="7590" y="13966"/>
                  </a:cubicBezTo>
                  <a:cubicBezTo>
                    <a:pt x="7760" y="14319"/>
                    <a:pt x="7918" y="14684"/>
                    <a:pt x="8076" y="15036"/>
                  </a:cubicBezTo>
                  <a:cubicBezTo>
                    <a:pt x="8076" y="15061"/>
                    <a:pt x="8100" y="15097"/>
                    <a:pt x="8112" y="15122"/>
                  </a:cubicBezTo>
                  <a:cubicBezTo>
                    <a:pt x="8161" y="15219"/>
                    <a:pt x="8222" y="15341"/>
                    <a:pt x="8198" y="15425"/>
                  </a:cubicBezTo>
                  <a:cubicBezTo>
                    <a:pt x="8185" y="15450"/>
                    <a:pt x="8149" y="15487"/>
                    <a:pt x="8125" y="15523"/>
                  </a:cubicBezTo>
                  <a:lnTo>
                    <a:pt x="8112" y="15535"/>
                  </a:lnTo>
                  <a:cubicBezTo>
                    <a:pt x="7906" y="15000"/>
                    <a:pt x="7663" y="14477"/>
                    <a:pt x="7431" y="13966"/>
                  </a:cubicBezTo>
                  <a:cubicBezTo>
                    <a:pt x="7382" y="13869"/>
                    <a:pt x="7334" y="13771"/>
                    <a:pt x="7298" y="13674"/>
                  </a:cubicBezTo>
                  <a:cubicBezTo>
                    <a:pt x="7091" y="13212"/>
                    <a:pt x="6884" y="12750"/>
                    <a:pt x="6677" y="12300"/>
                  </a:cubicBezTo>
                  <a:cubicBezTo>
                    <a:pt x="6483" y="11850"/>
                    <a:pt x="6288" y="11400"/>
                    <a:pt x="6082" y="10950"/>
                  </a:cubicBezTo>
                  <a:cubicBezTo>
                    <a:pt x="5887" y="10512"/>
                    <a:pt x="5693" y="10123"/>
                    <a:pt x="5498" y="9758"/>
                  </a:cubicBezTo>
                  <a:cubicBezTo>
                    <a:pt x="5376" y="9539"/>
                    <a:pt x="5279" y="9309"/>
                    <a:pt x="5182" y="9090"/>
                  </a:cubicBezTo>
                  <a:cubicBezTo>
                    <a:pt x="5109" y="8919"/>
                    <a:pt x="5023" y="8737"/>
                    <a:pt x="4939" y="8555"/>
                  </a:cubicBezTo>
                  <a:cubicBezTo>
                    <a:pt x="4731" y="8141"/>
                    <a:pt x="4525" y="7715"/>
                    <a:pt x="4330" y="7301"/>
                  </a:cubicBezTo>
                  <a:cubicBezTo>
                    <a:pt x="4123" y="6864"/>
                    <a:pt x="3917" y="6414"/>
                    <a:pt x="3698" y="5976"/>
                  </a:cubicBezTo>
                  <a:lnTo>
                    <a:pt x="3418" y="5429"/>
                  </a:lnTo>
                  <a:cubicBezTo>
                    <a:pt x="3077" y="4748"/>
                    <a:pt x="2725" y="4042"/>
                    <a:pt x="2372" y="3361"/>
                  </a:cubicBezTo>
                  <a:cubicBezTo>
                    <a:pt x="2372" y="3350"/>
                    <a:pt x="2372" y="3337"/>
                    <a:pt x="2360" y="3337"/>
                  </a:cubicBezTo>
                  <a:cubicBezTo>
                    <a:pt x="2202" y="2985"/>
                    <a:pt x="1995" y="2631"/>
                    <a:pt x="1788" y="2304"/>
                  </a:cubicBezTo>
                  <a:cubicBezTo>
                    <a:pt x="1704" y="2169"/>
                    <a:pt x="1618" y="2023"/>
                    <a:pt x="1533" y="1877"/>
                  </a:cubicBezTo>
                  <a:lnTo>
                    <a:pt x="1387" y="1623"/>
                  </a:lnTo>
                  <a:cubicBezTo>
                    <a:pt x="1193" y="1282"/>
                    <a:pt x="998" y="917"/>
                    <a:pt x="718" y="637"/>
                  </a:cubicBezTo>
                  <a:cubicBezTo>
                    <a:pt x="718" y="625"/>
                    <a:pt x="718" y="613"/>
                    <a:pt x="706" y="601"/>
                  </a:cubicBezTo>
                  <a:cubicBezTo>
                    <a:pt x="658" y="552"/>
                    <a:pt x="596" y="515"/>
                    <a:pt x="523" y="515"/>
                  </a:cubicBezTo>
                  <a:cubicBezTo>
                    <a:pt x="512" y="491"/>
                    <a:pt x="512" y="467"/>
                    <a:pt x="499" y="442"/>
                  </a:cubicBezTo>
                  <a:cubicBezTo>
                    <a:pt x="439" y="309"/>
                    <a:pt x="353" y="126"/>
                    <a:pt x="232" y="42"/>
                  </a:cubicBezTo>
                  <a:cubicBezTo>
                    <a:pt x="204" y="14"/>
                    <a:pt x="163" y="0"/>
                    <a:pt x="12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191" name="Google Shape;1191;p31"/>
          <p:cNvGrpSpPr/>
          <p:nvPr/>
        </p:nvGrpSpPr>
        <p:grpSpPr>
          <a:xfrm>
            <a:off x="104195" y="5295072"/>
            <a:ext cx="1799629" cy="1249681"/>
            <a:chOff x="116176" y="1933205"/>
            <a:chExt cx="416658" cy="289323"/>
          </a:xfrm>
        </p:grpSpPr>
        <p:sp>
          <p:nvSpPr>
            <p:cNvPr id="1192" name="Google Shape;1192;p31"/>
            <p:cNvSpPr/>
            <p:nvPr/>
          </p:nvSpPr>
          <p:spPr>
            <a:xfrm>
              <a:off x="199361" y="1933205"/>
              <a:ext cx="199390" cy="153074"/>
            </a:xfrm>
            <a:custGeom>
              <a:avLst/>
              <a:gdLst/>
              <a:ahLst/>
              <a:cxnLst/>
              <a:rect l="l" t="t" r="r" b="b"/>
              <a:pathLst>
                <a:path w="4051" h="3110" extrusionOk="0">
                  <a:moveTo>
                    <a:pt x="2578" y="1"/>
                  </a:moveTo>
                  <a:cubicBezTo>
                    <a:pt x="2412" y="1"/>
                    <a:pt x="2245" y="18"/>
                    <a:pt x="2080" y="43"/>
                  </a:cubicBezTo>
                  <a:cubicBezTo>
                    <a:pt x="1970" y="56"/>
                    <a:pt x="1861" y="68"/>
                    <a:pt x="1764" y="92"/>
                  </a:cubicBezTo>
                  <a:cubicBezTo>
                    <a:pt x="1727" y="92"/>
                    <a:pt x="1727" y="141"/>
                    <a:pt x="1764" y="141"/>
                  </a:cubicBezTo>
                  <a:cubicBezTo>
                    <a:pt x="2003" y="104"/>
                    <a:pt x="2247" y="71"/>
                    <a:pt x="2492" y="71"/>
                  </a:cubicBezTo>
                  <a:cubicBezTo>
                    <a:pt x="2646" y="71"/>
                    <a:pt x="2801" y="84"/>
                    <a:pt x="2956" y="116"/>
                  </a:cubicBezTo>
                  <a:cubicBezTo>
                    <a:pt x="3272" y="178"/>
                    <a:pt x="3588" y="348"/>
                    <a:pt x="3758" y="640"/>
                  </a:cubicBezTo>
                  <a:cubicBezTo>
                    <a:pt x="3929" y="919"/>
                    <a:pt x="3953" y="1272"/>
                    <a:pt x="3867" y="1588"/>
                  </a:cubicBezTo>
                  <a:cubicBezTo>
                    <a:pt x="3770" y="1916"/>
                    <a:pt x="3564" y="2184"/>
                    <a:pt x="3308" y="2403"/>
                  </a:cubicBezTo>
                  <a:cubicBezTo>
                    <a:pt x="2849" y="2801"/>
                    <a:pt x="2217" y="3037"/>
                    <a:pt x="1602" y="3037"/>
                  </a:cubicBezTo>
                  <a:cubicBezTo>
                    <a:pt x="1485" y="3037"/>
                    <a:pt x="1368" y="3028"/>
                    <a:pt x="1253" y="3011"/>
                  </a:cubicBezTo>
                  <a:cubicBezTo>
                    <a:pt x="913" y="2950"/>
                    <a:pt x="572" y="2804"/>
                    <a:pt x="353" y="2524"/>
                  </a:cubicBezTo>
                  <a:cubicBezTo>
                    <a:pt x="256" y="2391"/>
                    <a:pt x="183" y="2245"/>
                    <a:pt x="159" y="2086"/>
                  </a:cubicBezTo>
                  <a:cubicBezTo>
                    <a:pt x="122" y="1929"/>
                    <a:pt x="146" y="1759"/>
                    <a:pt x="195" y="1600"/>
                  </a:cubicBezTo>
                  <a:cubicBezTo>
                    <a:pt x="305" y="1259"/>
                    <a:pt x="548" y="980"/>
                    <a:pt x="815" y="761"/>
                  </a:cubicBezTo>
                  <a:cubicBezTo>
                    <a:pt x="1083" y="542"/>
                    <a:pt x="1399" y="384"/>
                    <a:pt x="1740" y="299"/>
                  </a:cubicBezTo>
                  <a:cubicBezTo>
                    <a:pt x="1824" y="287"/>
                    <a:pt x="1897" y="262"/>
                    <a:pt x="1983" y="251"/>
                  </a:cubicBezTo>
                  <a:cubicBezTo>
                    <a:pt x="2031" y="251"/>
                    <a:pt x="2031" y="178"/>
                    <a:pt x="1983" y="178"/>
                  </a:cubicBezTo>
                  <a:cubicBezTo>
                    <a:pt x="1618" y="238"/>
                    <a:pt x="1277" y="372"/>
                    <a:pt x="973" y="567"/>
                  </a:cubicBezTo>
                  <a:cubicBezTo>
                    <a:pt x="669" y="761"/>
                    <a:pt x="402" y="1029"/>
                    <a:pt x="219" y="1345"/>
                  </a:cubicBezTo>
                  <a:cubicBezTo>
                    <a:pt x="49" y="1649"/>
                    <a:pt x="0" y="2013"/>
                    <a:pt x="159" y="2342"/>
                  </a:cubicBezTo>
                  <a:cubicBezTo>
                    <a:pt x="316" y="2670"/>
                    <a:pt x="608" y="2902"/>
                    <a:pt x="949" y="3011"/>
                  </a:cubicBezTo>
                  <a:cubicBezTo>
                    <a:pt x="1154" y="3079"/>
                    <a:pt x="1372" y="3109"/>
                    <a:pt x="1589" y="3109"/>
                  </a:cubicBezTo>
                  <a:cubicBezTo>
                    <a:pt x="1758" y="3109"/>
                    <a:pt x="1927" y="3091"/>
                    <a:pt x="2092" y="3059"/>
                  </a:cubicBezTo>
                  <a:cubicBezTo>
                    <a:pt x="2469" y="2986"/>
                    <a:pt x="2834" y="2840"/>
                    <a:pt x="3150" y="2622"/>
                  </a:cubicBezTo>
                  <a:cubicBezTo>
                    <a:pt x="3442" y="2427"/>
                    <a:pt x="3697" y="2159"/>
                    <a:pt x="3856" y="1843"/>
                  </a:cubicBezTo>
                  <a:cubicBezTo>
                    <a:pt x="4002" y="1527"/>
                    <a:pt x="4050" y="1162"/>
                    <a:pt x="3940" y="834"/>
                  </a:cubicBezTo>
                  <a:cubicBezTo>
                    <a:pt x="3831" y="494"/>
                    <a:pt x="3575" y="238"/>
                    <a:pt x="3248" y="116"/>
                  </a:cubicBezTo>
                  <a:cubicBezTo>
                    <a:pt x="3030" y="32"/>
                    <a:pt x="2805" y="1"/>
                    <a:pt x="257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3" name="Google Shape;1193;p31"/>
            <p:cNvSpPr/>
            <p:nvPr/>
          </p:nvSpPr>
          <p:spPr>
            <a:xfrm>
              <a:off x="116176" y="2094062"/>
              <a:ext cx="107792" cy="77817"/>
            </a:xfrm>
            <a:custGeom>
              <a:avLst/>
              <a:gdLst/>
              <a:ahLst/>
              <a:cxnLst/>
              <a:rect l="l" t="t" r="r" b="b"/>
              <a:pathLst>
                <a:path w="2190" h="1581" extrusionOk="0">
                  <a:moveTo>
                    <a:pt x="1095" y="83"/>
                  </a:moveTo>
                  <a:cubicBezTo>
                    <a:pt x="1265" y="83"/>
                    <a:pt x="1422" y="83"/>
                    <a:pt x="1593" y="132"/>
                  </a:cubicBezTo>
                  <a:cubicBezTo>
                    <a:pt x="1739" y="181"/>
                    <a:pt x="1885" y="266"/>
                    <a:pt x="1958" y="412"/>
                  </a:cubicBezTo>
                  <a:cubicBezTo>
                    <a:pt x="2043" y="558"/>
                    <a:pt x="2031" y="753"/>
                    <a:pt x="1946" y="910"/>
                  </a:cubicBezTo>
                  <a:cubicBezTo>
                    <a:pt x="1873" y="1056"/>
                    <a:pt x="1751" y="1178"/>
                    <a:pt x="1605" y="1275"/>
                  </a:cubicBezTo>
                  <a:cubicBezTo>
                    <a:pt x="1382" y="1421"/>
                    <a:pt x="1112" y="1497"/>
                    <a:pt x="845" y="1497"/>
                  </a:cubicBezTo>
                  <a:cubicBezTo>
                    <a:pt x="778" y="1497"/>
                    <a:pt x="711" y="1492"/>
                    <a:pt x="644" y="1482"/>
                  </a:cubicBezTo>
                  <a:cubicBezTo>
                    <a:pt x="487" y="1458"/>
                    <a:pt x="292" y="1409"/>
                    <a:pt x="195" y="1288"/>
                  </a:cubicBezTo>
                  <a:cubicBezTo>
                    <a:pt x="85" y="1153"/>
                    <a:pt x="109" y="947"/>
                    <a:pt x="170" y="801"/>
                  </a:cubicBezTo>
                  <a:cubicBezTo>
                    <a:pt x="328" y="424"/>
                    <a:pt x="730" y="254"/>
                    <a:pt x="1095" y="156"/>
                  </a:cubicBezTo>
                  <a:cubicBezTo>
                    <a:pt x="1131" y="145"/>
                    <a:pt x="1119" y="83"/>
                    <a:pt x="1095" y="83"/>
                  </a:cubicBezTo>
                  <a:close/>
                  <a:moveTo>
                    <a:pt x="1277" y="0"/>
                  </a:moveTo>
                  <a:cubicBezTo>
                    <a:pt x="1187" y="0"/>
                    <a:pt x="1097" y="9"/>
                    <a:pt x="1009" y="23"/>
                  </a:cubicBezTo>
                  <a:cubicBezTo>
                    <a:pt x="973" y="23"/>
                    <a:pt x="973" y="83"/>
                    <a:pt x="1022" y="83"/>
                  </a:cubicBezTo>
                  <a:lnTo>
                    <a:pt x="1070" y="83"/>
                  </a:lnTo>
                  <a:cubicBezTo>
                    <a:pt x="705" y="181"/>
                    <a:pt x="316" y="339"/>
                    <a:pt x="122" y="691"/>
                  </a:cubicBezTo>
                  <a:cubicBezTo>
                    <a:pt x="36" y="850"/>
                    <a:pt x="0" y="1044"/>
                    <a:pt x="60" y="1215"/>
                  </a:cubicBezTo>
                  <a:cubicBezTo>
                    <a:pt x="122" y="1397"/>
                    <a:pt x="304" y="1482"/>
                    <a:pt x="474" y="1531"/>
                  </a:cubicBezTo>
                  <a:cubicBezTo>
                    <a:pt x="599" y="1564"/>
                    <a:pt x="727" y="1581"/>
                    <a:pt x="855" y="1581"/>
                  </a:cubicBezTo>
                  <a:cubicBezTo>
                    <a:pt x="1099" y="1581"/>
                    <a:pt x="1341" y="1521"/>
                    <a:pt x="1557" y="1409"/>
                  </a:cubicBezTo>
                  <a:cubicBezTo>
                    <a:pt x="1885" y="1226"/>
                    <a:pt x="2189" y="886"/>
                    <a:pt x="2079" y="485"/>
                  </a:cubicBezTo>
                  <a:cubicBezTo>
                    <a:pt x="2031" y="302"/>
                    <a:pt x="1873" y="156"/>
                    <a:pt x="1703" y="83"/>
                  </a:cubicBezTo>
                  <a:cubicBezTo>
                    <a:pt x="1567" y="23"/>
                    <a:pt x="1423" y="0"/>
                    <a:pt x="127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4" name="Google Shape;1194;p31"/>
            <p:cNvSpPr/>
            <p:nvPr/>
          </p:nvSpPr>
          <p:spPr>
            <a:xfrm>
              <a:off x="156587" y="2048827"/>
              <a:ext cx="28105" cy="33568"/>
            </a:xfrm>
            <a:custGeom>
              <a:avLst/>
              <a:gdLst/>
              <a:ahLst/>
              <a:cxnLst/>
              <a:rect l="l" t="t" r="r" b="b"/>
              <a:pathLst>
                <a:path w="571" h="682" extrusionOk="0">
                  <a:moveTo>
                    <a:pt x="500" y="0"/>
                  </a:moveTo>
                  <a:cubicBezTo>
                    <a:pt x="493" y="0"/>
                    <a:pt x="487" y="2"/>
                    <a:pt x="480" y="5"/>
                  </a:cubicBezTo>
                  <a:cubicBezTo>
                    <a:pt x="383" y="78"/>
                    <a:pt x="298" y="164"/>
                    <a:pt x="237" y="261"/>
                  </a:cubicBezTo>
                  <a:cubicBezTo>
                    <a:pt x="212" y="310"/>
                    <a:pt x="188" y="358"/>
                    <a:pt x="164" y="418"/>
                  </a:cubicBezTo>
                  <a:cubicBezTo>
                    <a:pt x="164" y="443"/>
                    <a:pt x="152" y="467"/>
                    <a:pt x="152" y="491"/>
                  </a:cubicBezTo>
                  <a:cubicBezTo>
                    <a:pt x="139" y="504"/>
                    <a:pt x="139" y="516"/>
                    <a:pt x="139" y="528"/>
                  </a:cubicBezTo>
                  <a:cubicBezTo>
                    <a:pt x="128" y="504"/>
                    <a:pt x="103" y="480"/>
                    <a:pt x="91" y="443"/>
                  </a:cubicBezTo>
                  <a:cubicBezTo>
                    <a:pt x="84" y="433"/>
                    <a:pt x="73" y="428"/>
                    <a:pt x="62" y="428"/>
                  </a:cubicBezTo>
                  <a:cubicBezTo>
                    <a:pt x="33" y="428"/>
                    <a:pt x="0" y="457"/>
                    <a:pt x="18" y="491"/>
                  </a:cubicBezTo>
                  <a:cubicBezTo>
                    <a:pt x="42" y="516"/>
                    <a:pt x="55" y="553"/>
                    <a:pt x="79" y="577"/>
                  </a:cubicBezTo>
                  <a:cubicBezTo>
                    <a:pt x="79" y="589"/>
                    <a:pt x="91" y="601"/>
                    <a:pt x="103" y="626"/>
                  </a:cubicBezTo>
                  <a:cubicBezTo>
                    <a:pt x="103" y="637"/>
                    <a:pt x="115" y="650"/>
                    <a:pt x="128" y="662"/>
                  </a:cubicBezTo>
                  <a:cubicBezTo>
                    <a:pt x="135" y="676"/>
                    <a:pt x="146" y="682"/>
                    <a:pt x="159" y="682"/>
                  </a:cubicBezTo>
                  <a:cubicBezTo>
                    <a:pt x="168" y="682"/>
                    <a:pt x="178" y="679"/>
                    <a:pt x="188" y="674"/>
                  </a:cubicBezTo>
                  <a:cubicBezTo>
                    <a:pt x="225" y="650"/>
                    <a:pt x="274" y="626"/>
                    <a:pt x="310" y="601"/>
                  </a:cubicBezTo>
                  <a:cubicBezTo>
                    <a:pt x="334" y="589"/>
                    <a:pt x="358" y="564"/>
                    <a:pt x="383" y="553"/>
                  </a:cubicBezTo>
                  <a:cubicBezTo>
                    <a:pt x="395" y="540"/>
                    <a:pt x="431" y="528"/>
                    <a:pt x="431" y="504"/>
                  </a:cubicBezTo>
                  <a:cubicBezTo>
                    <a:pt x="444" y="480"/>
                    <a:pt x="431" y="455"/>
                    <a:pt x="407" y="455"/>
                  </a:cubicBezTo>
                  <a:cubicBezTo>
                    <a:pt x="383" y="455"/>
                    <a:pt x="347" y="467"/>
                    <a:pt x="334" y="480"/>
                  </a:cubicBezTo>
                  <a:cubicBezTo>
                    <a:pt x="310" y="491"/>
                    <a:pt x="285" y="516"/>
                    <a:pt x="261" y="528"/>
                  </a:cubicBezTo>
                  <a:cubicBezTo>
                    <a:pt x="249" y="528"/>
                    <a:pt x="237" y="540"/>
                    <a:pt x="225" y="553"/>
                  </a:cubicBezTo>
                  <a:cubicBezTo>
                    <a:pt x="225" y="540"/>
                    <a:pt x="225" y="528"/>
                    <a:pt x="237" y="528"/>
                  </a:cubicBezTo>
                  <a:cubicBezTo>
                    <a:pt x="237" y="491"/>
                    <a:pt x="249" y="467"/>
                    <a:pt x="249" y="443"/>
                  </a:cubicBezTo>
                  <a:cubicBezTo>
                    <a:pt x="274" y="394"/>
                    <a:pt x="285" y="346"/>
                    <a:pt x="322" y="310"/>
                  </a:cubicBezTo>
                  <a:cubicBezTo>
                    <a:pt x="371" y="212"/>
                    <a:pt x="444" y="139"/>
                    <a:pt x="529" y="91"/>
                  </a:cubicBezTo>
                  <a:cubicBezTo>
                    <a:pt x="570" y="59"/>
                    <a:pt x="540" y="0"/>
                    <a:pt x="50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5" name="Google Shape;1195;p31"/>
            <p:cNvSpPr/>
            <p:nvPr/>
          </p:nvSpPr>
          <p:spPr>
            <a:xfrm>
              <a:off x="306517" y="2093865"/>
              <a:ext cx="20968" cy="38736"/>
            </a:xfrm>
            <a:custGeom>
              <a:avLst/>
              <a:gdLst/>
              <a:ahLst/>
              <a:cxnLst/>
              <a:rect l="l" t="t" r="r" b="b"/>
              <a:pathLst>
                <a:path w="426" h="787" extrusionOk="0">
                  <a:moveTo>
                    <a:pt x="122" y="0"/>
                  </a:moveTo>
                  <a:cubicBezTo>
                    <a:pt x="95" y="0"/>
                    <a:pt x="66" y="21"/>
                    <a:pt x="73" y="51"/>
                  </a:cubicBezTo>
                  <a:cubicBezTo>
                    <a:pt x="98" y="149"/>
                    <a:pt x="109" y="246"/>
                    <a:pt x="122" y="343"/>
                  </a:cubicBezTo>
                  <a:cubicBezTo>
                    <a:pt x="134" y="392"/>
                    <a:pt x="134" y="440"/>
                    <a:pt x="134" y="489"/>
                  </a:cubicBezTo>
                  <a:cubicBezTo>
                    <a:pt x="146" y="525"/>
                    <a:pt x="134" y="574"/>
                    <a:pt x="146" y="611"/>
                  </a:cubicBezTo>
                  <a:cubicBezTo>
                    <a:pt x="122" y="586"/>
                    <a:pt x="109" y="549"/>
                    <a:pt x="98" y="525"/>
                  </a:cubicBezTo>
                  <a:cubicBezTo>
                    <a:pt x="89" y="517"/>
                    <a:pt x="68" y="508"/>
                    <a:pt x="48" y="508"/>
                  </a:cubicBezTo>
                  <a:cubicBezTo>
                    <a:pt x="40" y="508"/>
                    <a:pt x="32" y="510"/>
                    <a:pt x="25" y="513"/>
                  </a:cubicBezTo>
                  <a:cubicBezTo>
                    <a:pt x="12" y="525"/>
                    <a:pt x="0" y="562"/>
                    <a:pt x="12" y="574"/>
                  </a:cubicBezTo>
                  <a:cubicBezTo>
                    <a:pt x="61" y="647"/>
                    <a:pt x="98" y="708"/>
                    <a:pt x="146" y="768"/>
                  </a:cubicBezTo>
                  <a:cubicBezTo>
                    <a:pt x="152" y="780"/>
                    <a:pt x="164" y="787"/>
                    <a:pt x="178" y="787"/>
                  </a:cubicBezTo>
                  <a:cubicBezTo>
                    <a:pt x="192" y="787"/>
                    <a:pt x="207" y="780"/>
                    <a:pt x="219" y="768"/>
                  </a:cubicBezTo>
                  <a:cubicBezTo>
                    <a:pt x="255" y="732"/>
                    <a:pt x="292" y="695"/>
                    <a:pt x="328" y="647"/>
                  </a:cubicBezTo>
                  <a:lnTo>
                    <a:pt x="377" y="586"/>
                  </a:lnTo>
                  <a:cubicBezTo>
                    <a:pt x="390" y="574"/>
                    <a:pt x="401" y="574"/>
                    <a:pt x="401" y="562"/>
                  </a:cubicBezTo>
                  <a:cubicBezTo>
                    <a:pt x="414" y="538"/>
                    <a:pt x="426" y="525"/>
                    <a:pt x="426" y="513"/>
                  </a:cubicBezTo>
                  <a:cubicBezTo>
                    <a:pt x="426" y="493"/>
                    <a:pt x="409" y="473"/>
                    <a:pt x="390" y="473"/>
                  </a:cubicBezTo>
                  <a:cubicBezTo>
                    <a:pt x="386" y="473"/>
                    <a:pt x="381" y="474"/>
                    <a:pt x="377" y="476"/>
                  </a:cubicBezTo>
                  <a:cubicBezTo>
                    <a:pt x="365" y="476"/>
                    <a:pt x="353" y="489"/>
                    <a:pt x="341" y="501"/>
                  </a:cubicBezTo>
                  <a:cubicBezTo>
                    <a:pt x="328" y="501"/>
                    <a:pt x="328" y="513"/>
                    <a:pt x="317" y="525"/>
                  </a:cubicBezTo>
                  <a:cubicBezTo>
                    <a:pt x="292" y="549"/>
                    <a:pt x="280" y="574"/>
                    <a:pt x="255" y="586"/>
                  </a:cubicBezTo>
                  <a:cubicBezTo>
                    <a:pt x="244" y="598"/>
                    <a:pt x="244" y="611"/>
                    <a:pt x="231" y="622"/>
                  </a:cubicBezTo>
                  <a:lnTo>
                    <a:pt x="231" y="489"/>
                  </a:lnTo>
                  <a:cubicBezTo>
                    <a:pt x="231" y="440"/>
                    <a:pt x="219" y="379"/>
                    <a:pt x="219" y="330"/>
                  </a:cubicBezTo>
                  <a:cubicBezTo>
                    <a:pt x="207" y="233"/>
                    <a:pt x="182" y="124"/>
                    <a:pt x="158" y="27"/>
                  </a:cubicBezTo>
                  <a:cubicBezTo>
                    <a:pt x="154" y="8"/>
                    <a:pt x="138" y="0"/>
                    <a:pt x="12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6" name="Google Shape;1196;p31"/>
            <p:cNvSpPr/>
            <p:nvPr/>
          </p:nvSpPr>
          <p:spPr>
            <a:xfrm>
              <a:off x="253850" y="2145794"/>
              <a:ext cx="116159" cy="76734"/>
            </a:xfrm>
            <a:custGeom>
              <a:avLst/>
              <a:gdLst/>
              <a:ahLst/>
              <a:cxnLst/>
              <a:rect l="l" t="t" r="r" b="b"/>
              <a:pathLst>
                <a:path w="2360" h="1559" extrusionOk="0">
                  <a:moveTo>
                    <a:pt x="1420" y="89"/>
                  </a:moveTo>
                  <a:cubicBezTo>
                    <a:pt x="1684" y="89"/>
                    <a:pt x="1940" y="149"/>
                    <a:pt x="2116" y="358"/>
                  </a:cubicBezTo>
                  <a:cubicBezTo>
                    <a:pt x="2225" y="504"/>
                    <a:pt x="2262" y="675"/>
                    <a:pt x="2201" y="845"/>
                  </a:cubicBezTo>
                  <a:cubicBezTo>
                    <a:pt x="2128" y="1027"/>
                    <a:pt x="1982" y="1161"/>
                    <a:pt x="1812" y="1246"/>
                  </a:cubicBezTo>
                  <a:cubicBezTo>
                    <a:pt x="1630" y="1343"/>
                    <a:pt x="1423" y="1404"/>
                    <a:pt x="1216" y="1440"/>
                  </a:cubicBezTo>
                  <a:cubicBezTo>
                    <a:pt x="1096" y="1462"/>
                    <a:pt x="968" y="1475"/>
                    <a:pt x="838" y="1475"/>
                  </a:cubicBezTo>
                  <a:cubicBezTo>
                    <a:pt x="745" y="1475"/>
                    <a:pt x="651" y="1468"/>
                    <a:pt x="560" y="1453"/>
                  </a:cubicBezTo>
                  <a:cubicBezTo>
                    <a:pt x="389" y="1429"/>
                    <a:pt x="219" y="1367"/>
                    <a:pt x="146" y="1185"/>
                  </a:cubicBezTo>
                  <a:cubicBezTo>
                    <a:pt x="85" y="1039"/>
                    <a:pt x="109" y="856"/>
                    <a:pt x="182" y="723"/>
                  </a:cubicBezTo>
                  <a:cubicBezTo>
                    <a:pt x="279" y="540"/>
                    <a:pt x="462" y="419"/>
                    <a:pt x="644" y="321"/>
                  </a:cubicBezTo>
                  <a:cubicBezTo>
                    <a:pt x="811" y="234"/>
                    <a:pt x="992" y="161"/>
                    <a:pt x="1177" y="161"/>
                  </a:cubicBezTo>
                  <a:cubicBezTo>
                    <a:pt x="1222" y="161"/>
                    <a:pt x="1268" y="166"/>
                    <a:pt x="1314" y="175"/>
                  </a:cubicBezTo>
                  <a:cubicBezTo>
                    <a:pt x="1318" y="176"/>
                    <a:pt x="1322" y="177"/>
                    <a:pt x="1326" y="177"/>
                  </a:cubicBezTo>
                  <a:cubicBezTo>
                    <a:pt x="1377" y="177"/>
                    <a:pt x="1394" y="102"/>
                    <a:pt x="1338" y="91"/>
                  </a:cubicBezTo>
                  <a:cubicBezTo>
                    <a:pt x="1366" y="90"/>
                    <a:pt x="1393" y="89"/>
                    <a:pt x="1420" y="89"/>
                  </a:cubicBezTo>
                  <a:close/>
                  <a:moveTo>
                    <a:pt x="1438" y="1"/>
                  </a:moveTo>
                  <a:cubicBezTo>
                    <a:pt x="1297" y="1"/>
                    <a:pt x="1156" y="17"/>
                    <a:pt x="1022" y="29"/>
                  </a:cubicBezTo>
                  <a:cubicBezTo>
                    <a:pt x="985" y="42"/>
                    <a:pt x="973" y="78"/>
                    <a:pt x="997" y="91"/>
                  </a:cubicBezTo>
                  <a:cubicBezTo>
                    <a:pt x="876" y="115"/>
                    <a:pt x="766" y="164"/>
                    <a:pt x="657" y="212"/>
                  </a:cubicBezTo>
                  <a:cubicBezTo>
                    <a:pt x="487" y="297"/>
                    <a:pt x="304" y="407"/>
                    <a:pt x="182" y="565"/>
                  </a:cubicBezTo>
                  <a:cubicBezTo>
                    <a:pt x="61" y="711"/>
                    <a:pt x="0" y="893"/>
                    <a:pt x="25" y="1088"/>
                  </a:cubicBezTo>
                  <a:cubicBezTo>
                    <a:pt x="49" y="1283"/>
                    <a:pt x="170" y="1429"/>
                    <a:pt x="352" y="1489"/>
                  </a:cubicBezTo>
                  <a:cubicBezTo>
                    <a:pt x="462" y="1538"/>
                    <a:pt x="571" y="1550"/>
                    <a:pt x="681" y="1550"/>
                  </a:cubicBezTo>
                  <a:cubicBezTo>
                    <a:pt x="742" y="1556"/>
                    <a:pt x="803" y="1559"/>
                    <a:pt x="864" y="1559"/>
                  </a:cubicBezTo>
                  <a:cubicBezTo>
                    <a:pt x="924" y="1559"/>
                    <a:pt x="985" y="1556"/>
                    <a:pt x="1046" y="1550"/>
                  </a:cubicBezTo>
                  <a:cubicBezTo>
                    <a:pt x="1277" y="1526"/>
                    <a:pt x="1508" y="1477"/>
                    <a:pt x="1727" y="1392"/>
                  </a:cubicBezTo>
                  <a:cubicBezTo>
                    <a:pt x="1922" y="1307"/>
                    <a:pt x="2104" y="1185"/>
                    <a:pt x="2225" y="1002"/>
                  </a:cubicBezTo>
                  <a:cubicBezTo>
                    <a:pt x="2323" y="845"/>
                    <a:pt x="2360" y="626"/>
                    <a:pt x="2274" y="443"/>
                  </a:cubicBezTo>
                  <a:cubicBezTo>
                    <a:pt x="2189" y="261"/>
                    <a:pt x="2006" y="115"/>
                    <a:pt x="1812" y="54"/>
                  </a:cubicBezTo>
                  <a:cubicBezTo>
                    <a:pt x="1691" y="14"/>
                    <a:pt x="1564" y="1"/>
                    <a:pt x="143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7" name="Google Shape;1197;p31"/>
            <p:cNvSpPr/>
            <p:nvPr/>
          </p:nvSpPr>
          <p:spPr>
            <a:xfrm>
              <a:off x="406191" y="2030270"/>
              <a:ext cx="40459" cy="31747"/>
            </a:xfrm>
            <a:custGeom>
              <a:avLst/>
              <a:gdLst/>
              <a:ahLst/>
              <a:cxnLst/>
              <a:rect l="l" t="t" r="r" b="b"/>
              <a:pathLst>
                <a:path w="822" h="645" extrusionOk="0">
                  <a:moveTo>
                    <a:pt x="60" y="1"/>
                  </a:moveTo>
                  <a:cubicBezTo>
                    <a:pt x="22" y="1"/>
                    <a:pt x="1" y="59"/>
                    <a:pt x="43" y="90"/>
                  </a:cubicBezTo>
                  <a:cubicBezTo>
                    <a:pt x="152" y="151"/>
                    <a:pt x="273" y="236"/>
                    <a:pt x="371" y="322"/>
                  </a:cubicBezTo>
                  <a:cubicBezTo>
                    <a:pt x="432" y="358"/>
                    <a:pt x="481" y="395"/>
                    <a:pt x="529" y="443"/>
                  </a:cubicBezTo>
                  <a:cubicBezTo>
                    <a:pt x="554" y="468"/>
                    <a:pt x="578" y="479"/>
                    <a:pt x="602" y="504"/>
                  </a:cubicBezTo>
                  <a:cubicBezTo>
                    <a:pt x="627" y="528"/>
                    <a:pt x="638" y="541"/>
                    <a:pt x="663" y="552"/>
                  </a:cubicBezTo>
                  <a:lnTo>
                    <a:pt x="602" y="552"/>
                  </a:lnTo>
                  <a:cubicBezTo>
                    <a:pt x="590" y="552"/>
                    <a:pt x="554" y="565"/>
                    <a:pt x="554" y="589"/>
                  </a:cubicBezTo>
                  <a:cubicBezTo>
                    <a:pt x="554" y="614"/>
                    <a:pt x="565" y="638"/>
                    <a:pt x="590" y="638"/>
                  </a:cubicBezTo>
                  <a:cubicBezTo>
                    <a:pt x="616" y="642"/>
                    <a:pt x="643" y="645"/>
                    <a:pt x="669" y="645"/>
                  </a:cubicBezTo>
                  <a:cubicBezTo>
                    <a:pt x="714" y="645"/>
                    <a:pt x="758" y="636"/>
                    <a:pt x="797" y="614"/>
                  </a:cubicBezTo>
                  <a:cubicBezTo>
                    <a:pt x="809" y="601"/>
                    <a:pt x="821" y="577"/>
                    <a:pt x="809" y="565"/>
                  </a:cubicBezTo>
                  <a:lnTo>
                    <a:pt x="809" y="528"/>
                  </a:lnTo>
                  <a:lnTo>
                    <a:pt x="809" y="492"/>
                  </a:lnTo>
                  <a:lnTo>
                    <a:pt x="809" y="406"/>
                  </a:lnTo>
                  <a:lnTo>
                    <a:pt x="809" y="333"/>
                  </a:lnTo>
                  <a:cubicBezTo>
                    <a:pt x="809" y="309"/>
                    <a:pt x="809" y="260"/>
                    <a:pt x="784" y="249"/>
                  </a:cubicBezTo>
                  <a:cubicBezTo>
                    <a:pt x="778" y="242"/>
                    <a:pt x="769" y="239"/>
                    <a:pt x="760" y="239"/>
                  </a:cubicBezTo>
                  <a:cubicBezTo>
                    <a:pt x="751" y="239"/>
                    <a:pt x="742" y="242"/>
                    <a:pt x="736" y="249"/>
                  </a:cubicBezTo>
                  <a:cubicBezTo>
                    <a:pt x="711" y="273"/>
                    <a:pt x="724" y="309"/>
                    <a:pt x="724" y="333"/>
                  </a:cubicBezTo>
                  <a:lnTo>
                    <a:pt x="724" y="419"/>
                  </a:lnTo>
                  <a:lnTo>
                    <a:pt x="724" y="492"/>
                  </a:lnTo>
                  <a:cubicBezTo>
                    <a:pt x="711" y="479"/>
                    <a:pt x="687" y="468"/>
                    <a:pt x="675" y="443"/>
                  </a:cubicBezTo>
                  <a:cubicBezTo>
                    <a:pt x="651" y="419"/>
                    <a:pt x="614" y="395"/>
                    <a:pt x="590" y="370"/>
                  </a:cubicBezTo>
                  <a:cubicBezTo>
                    <a:pt x="541" y="333"/>
                    <a:pt x="481" y="285"/>
                    <a:pt x="432" y="249"/>
                  </a:cubicBezTo>
                  <a:cubicBezTo>
                    <a:pt x="310" y="163"/>
                    <a:pt x="200" y="78"/>
                    <a:pt x="79" y="5"/>
                  </a:cubicBezTo>
                  <a:cubicBezTo>
                    <a:pt x="72" y="2"/>
                    <a:pt x="66" y="1"/>
                    <a:pt x="6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8" name="Google Shape;1198;p31"/>
            <p:cNvSpPr/>
            <p:nvPr/>
          </p:nvSpPr>
          <p:spPr>
            <a:xfrm>
              <a:off x="417217" y="2067826"/>
              <a:ext cx="115618" cy="89285"/>
            </a:xfrm>
            <a:custGeom>
              <a:avLst/>
              <a:gdLst/>
              <a:ahLst/>
              <a:cxnLst/>
              <a:rect l="l" t="t" r="r" b="b"/>
              <a:pathLst>
                <a:path w="2349" h="1814" extrusionOk="0">
                  <a:moveTo>
                    <a:pt x="1256" y="1"/>
                  </a:moveTo>
                  <a:cubicBezTo>
                    <a:pt x="1139" y="1"/>
                    <a:pt x="1020" y="10"/>
                    <a:pt x="901" y="21"/>
                  </a:cubicBezTo>
                  <a:cubicBezTo>
                    <a:pt x="840" y="21"/>
                    <a:pt x="779" y="32"/>
                    <a:pt x="719" y="45"/>
                  </a:cubicBezTo>
                  <a:cubicBezTo>
                    <a:pt x="682" y="45"/>
                    <a:pt x="682" y="105"/>
                    <a:pt x="719" y="105"/>
                  </a:cubicBezTo>
                  <a:cubicBezTo>
                    <a:pt x="868" y="93"/>
                    <a:pt x="1026" y="79"/>
                    <a:pt x="1183" y="79"/>
                  </a:cubicBezTo>
                  <a:cubicBezTo>
                    <a:pt x="1475" y="79"/>
                    <a:pt x="1762" y="127"/>
                    <a:pt x="1984" y="324"/>
                  </a:cubicBezTo>
                  <a:cubicBezTo>
                    <a:pt x="2117" y="459"/>
                    <a:pt x="2227" y="629"/>
                    <a:pt x="2227" y="823"/>
                  </a:cubicBezTo>
                  <a:cubicBezTo>
                    <a:pt x="2214" y="1030"/>
                    <a:pt x="2081" y="1213"/>
                    <a:pt x="1935" y="1359"/>
                  </a:cubicBezTo>
                  <a:cubicBezTo>
                    <a:pt x="1655" y="1613"/>
                    <a:pt x="1266" y="1735"/>
                    <a:pt x="889" y="1735"/>
                  </a:cubicBezTo>
                  <a:cubicBezTo>
                    <a:pt x="694" y="1723"/>
                    <a:pt x="500" y="1686"/>
                    <a:pt x="341" y="1589"/>
                  </a:cubicBezTo>
                  <a:cubicBezTo>
                    <a:pt x="159" y="1480"/>
                    <a:pt x="86" y="1286"/>
                    <a:pt x="111" y="1067"/>
                  </a:cubicBezTo>
                  <a:cubicBezTo>
                    <a:pt x="159" y="629"/>
                    <a:pt x="560" y="264"/>
                    <a:pt x="986" y="203"/>
                  </a:cubicBezTo>
                  <a:cubicBezTo>
                    <a:pt x="1031" y="192"/>
                    <a:pt x="1035" y="129"/>
                    <a:pt x="996" y="129"/>
                  </a:cubicBezTo>
                  <a:cubicBezTo>
                    <a:pt x="993" y="129"/>
                    <a:pt x="990" y="129"/>
                    <a:pt x="986" y="130"/>
                  </a:cubicBezTo>
                  <a:cubicBezTo>
                    <a:pt x="573" y="191"/>
                    <a:pt x="195" y="483"/>
                    <a:pt x="62" y="884"/>
                  </a:cubicBezTo>
                  <a:cubicBezTo>
                    <a:pt x="1" y="1103"/>
                    <a:pt x="1" y="1346"/>
                    <a:pt x="147" y="1529"/>
                  </a:cubicBezTo>
                  <a:cubicBezTo>
                    <a:pt x="281" y="1686"/>
                    <a:pt x="487" y="1759"/>
                    <a:pt x="694" y="1796"/>
                  </a:cubicBezTo>
                  <a:cubicBezTo>
                    <a:pt x="772" y="1808"/>
                    <a:pt x="851" y="1814"/>
                    <a:pt x="931" y="1814"/>
                  </a:cubicBezTo>
                  <a:cubicBezTo>
                    <a:pt x="1265" y="1814"/>
                    <a:pt x="1611" y="1713"/>
                    <a:pt x="1886" y="1516"/>
                  </a:cubicBezTo>
                  <a:cubicBezTo>
                    <a:pt x="2057" y="1383"/>
                    <a:pt x="2202" y="1213"/>
                    <a:pt x="2275" y="1005"/>
                  </a:cubicBezTo>
                  <a:cubicBezTo>
                    <a:pt x="2348" y="799"/>
                    <a:pt x="2300" y="580"/>
                    <a:pt x="2178" y="410"/>
                  </a:cubicBezTo>
                  <a:cubicBezTo>
                    <a:pt x="2044" y="227"/>
                    <a:pt x="1862" y="105"/>
                    <a:pt x="1655" y="45"/>
                  </a:cubicBezTo>
                  <a:cubicBezTo>
                    <a:pt x="1525" y="12"/>
                    <a:pt x="1391" y="1"/>
                    <a:pt x="125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pic>
        <p:nvPicPr>
          <p:cNvPr id="2" name="Picture 2">
            <a:extLst>
              <a:ext uri="{FF2B5EF4-FFF2-40B4-BE49-F238E27FC236}">
                <a16:creationId xmlns:a16="http://schemas.microsoft.com/office/drawing/2014/main" id="{DCEBC328-A786-75AE-D9A4-B117D9537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842" y="2234386"/>
            <a:ext cx="6708158" cy="460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612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C5A20E6-990A-6679-76CC-61299DC81E86}"/>
              </a:ext>
            </a:extLst>
          </p:cNvPr>
          <p:cNvSpPr txBox="1"/>
          <p:nvPr/>
        </p:nvSpPr>
        <p:spPr>
          <a:xfrm>
            <a:off x="6096000" y="142993"/>
            <a:ext cx="6095999" cy="1077218"/>
          </a:xfrm>
          <a:prstGeom prst="rect">
            <a:avLst/>
          </a:prstGeom>
          <a:solidFill>
            <a:srgbClr val="F9C145"/>
          </a:solidFill>
          <a:ln w="57150">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3. Nhà nước quản lý chính quyền ở các cấp địa phương như thế nào?</a:t>
            </a:r>
          </a:p>
        </p:txBody>
      </p:sp>
      <p:sp>
        <p:nvSpPr>
          <p:cNvPr id="10" name="TextBox 9">
            <a:extLst>
              <a:ext uri="{FF2B5EF4-FFF2-40B4-BE49-F238E27FC236}">
                <a16:creationId xmlns:a16="http://schemas.microsoft.com/office/drawing/2014/main" id="{193A3D23-6651-1F96-60D3-E65A5846C3A1}"/>
              </a:ext>
            </a:extLst>
          </p:cNvPr>
          <p:cNvSpPr txBox="1"/>
          <p:nvPr/>
        </p:nvSpPr>
        <p:spPr>
          <a:xfrm>
            <a:off x="6096000" y="1659285"/>
            <a:ext cx="6096000"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a:solidFill>
                  <a:srgbClr val="000000"/>
                </a:solidFill>
                <a:effectLst/>
                <a:latin typeface="times new roman" panose="02020603050405020304" pitchFamily="18" charset="0"/>
              </a:rPr>
              <a:t>Ở địa phương, đứng đầu các Đạo là chức Hành khiển phụ trách mọi việc quân dân. Dưới Đạo là các Trấn do Trấn phủ sứ, Tuyên phủ sứ đứng đầu. Dưới Trấn là các Lộ với các chức quan An phủ sứ, Tổng quản, Đồng tri. Phủ có Tri phủ, Đồng tri phủ. Huyện có Chuyển vận sứ, Chuyển vận phó sứ. Đơn vị hành chính cơ sở là xã do xã quan quản lí. </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3A9D14D3-4CA1-C6CD-7C8A-F1CF95532DB2}"/>
              </a:ext>
            </a:extLst>
          </p:cNvPr>
          <p:cNvSpPr txBox="1"/>
          <p:nvPr/>
        </p:nvSpPr>
        <p:spPr>
          <a:xfrm>
            <a:off x="5544765" y="5629603"/>
            <a:ext cx="664723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=&gt; Thể hiện nhà nước trung ương đã với tay đến tận địa phương.</a:t>
            </a:r>
            <a:endParaRPr kumimoji="0" 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172" name="Picture 4" descr="Bộ máy nhà nước thời Lê Sơ - Tổ chức bộ máy nhà nước thời Lê Sơ - VnDoc.com">
            <a:extLst>
              <a:ext uri="{FF2B5EF4-FFF2-40B4-BE49-F238E27FC236}">
                <a16:creationId xmlns:a16="http://schemas.microsoft.com/office/drawing/2014/main" id="{8429B996-37FE-4D0D-B525-3E8525F8E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71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4" descr="Em hãy trình bày và vẽ sơ đồ tổ chức bộ máy chính quyền thời Lê sơ. | SGK  Lịch sử lớp 7">
            <a:extLst>
              <a:ext uri="{FF2B5EF4-FFF2-40B4-BE49-F238E27FC236}">
                <a16:creationId xmlns:a16="http://schemas.microsoft.com/office/drawing/2014/main" id="{A1B18707-2F17-3346-B010-795076ADD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 r="2659"/>
          <a:stretch/>
        </p:blipFill>
        <p:spPr bwMode="auto">
          <a:xfrm>
            <a:off x="5832165" y="954106"/>
            <a:ext cx="6359835" cy="5649893"/>
          </a:xfrm>
          <a:prstGeom prst="roundRect">
            <a:avLst>
              <a:gd name="adj" fmla="val 13734"/>
            </a:avLst>
          </a:prstGeom>
          <a:noFill/>
          <a:extLst>
            <a:ext uri="{909E8E84-426E-40DD-AFC4-6F175D3DCCD1}">
              <a14:hiddenFill xmlns:a14="http://schemas.microsoft.com/office/drawing/2010/main">
                <a:solidFill>
                  <a:srgbClr val="FFFFFF"/>
                </a:solidFill>
              </a14:hiddenFill>
            </a:ext>
          </a:extLst>
        </p:spPr>
      </p:pic>
      <p:pic>
        <p:nvPicPr>
          <p:cNvPr id="22530" name="Picture 2" descr="Sơ đồ bộ máy nhà nước thời trần - và các đặc điểm khác -">
            <a:extLst>
              <a:ext uri="{FF2B5EF4-FFF2-40B4-BE49-F238E27FC236}">
                <a16:creationId xmlns:a16="http://schemas.microsoft.com/office/drawing/2014/main" id="{8C756368-9B1E-4C47-8FEE-4D9023E131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5" r="3971"/>
          <a:stretch/>
        </p:blipFill>
        <p:spPr bwMode="auto">
          <a:xfrm>
            <a:off x="0" y="1212510"/>
            <a:ext cx="5469467" cy="4936914"/>
          </a:xfrm>
          <a:prstGeom prst="round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A3AAA19-4C54-1341-BA19-46E1DAB51C79}"/>
              </a:ext>
            </a:extLst>
          </p:cNvPr>
          <p:cNvSpPr txBox="1"/>
          <p:nvPr/>
        </p:nvSpPr>
        <p:spPr bwMode="auto">
          <a:xfrm>
            <a:off x="142565" y="6121065"/>
            <a:ext cx="4869702"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Trần</a:t>
            </a:r>
            <a:endPar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68" name="TextBox 67">
            <a:extLst>
              <a:ext uri="{FF2B5EF4-FFF2-40B4-BE49-F238E27FC236}">
                <a16:creationId xmlns:a16="http://schemas.microsoft.com/office/drawing/2014/main" id="{519FF6C0-D7D7-3145-893E-0EF3ADF433C8}"/>
              </a:ext>
            </a:extLst>
          </p:cNvPr>
          <p:cNvSpPr txBox="1"/>
          <p:nvPr/>
        </p:nvSpPr>
        <p:spPr bwMode="auto">
          <a:xfrm>
            <a:off x="5832165" y="6100066"/>
            <a:ext cx="5208369"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Lê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endPar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69" name="Rectangle 68">
            <a:extLst>
              <a:ext uri="{FF2B5EF4-FFF2-40B4-BE49-F238E27FC236}">
                <a16:creationId xmlns:a16="http://schemas.microsoft.com/office/drawing/2014/main" id="{6917E41E-4C5D-9C4F-9DD1-3A5AF4E983D6}"/>
              </a:ext>
            </a:extLst>
          </p:cNvPr>
          <p:cNvSpPr/>
          <p:nvPr/>
        </p:nvSpPr>
        <p:spPr>
          <a:xfrm>
            <a:off x="838200" y="185356"/>
            <a:ext cx="11133667" cy="523220"/>
          </a:xfrm>
          <a:prstGeom prst="rect">
            <a:avLst/>
          </a:prstGeom>
          <a:solidFill>
            <a:srgbClr val="7FDADC"/>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bộ máy nhà nước thời Lê Sơ và thời Trần có gì giống và khác nhau?</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102441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67"/>
                                        </p:tgtEl>
                                        <p:attrNameLst>
                                          <p:attrName>style.visibility</p:attrName>
                                        </p:attrNameLst>
                                      </p:cBhvr>
                                      <p:to>
                                        <p:strVal val="visible"/>
                                      </p:to>
                                    </p:set>
                                    <p:anim calcmode="lin" valueType="num">
                                      <p:cBhvr>
                                        <p:cTn id="7" dur="1000" fill="hold"/>
                                        <p:tgtEl>
                                          <p:spTgt spid="67"/>
                                        </p:tgtEl>
                                        <p:attrNameLst>
                                          <p:attrName>ppt_w</p:attrName>
                                        </p:attrNameLst>
                                      </p:cBhvr>
                                      <p:tavLst>
                                        <p:tav tm="0">
                                          <p:val>
                                            <p:fltVal val="0"/>
                                          </p:val>
                                        </p:tav>
                                        <p:tav tm="100000">
                                          <p:val>
                                            <p:strVal val="#ppt_w"/>
                                          </p:val>
                                        </p:tav>
                                      </p:tavLst>
                                    </p:anim>
                                    <p:anim calcmode="lin" valueType="num">
                                      <p:cBhvr>
                                        <p:cTn id="8" dur="1000" fill="hold"/>
                                        <p:tgtEl>
                                          <p:spTgt spid="67"/>
                                        </p:tgtEl>
                                        <p:attrNameLst>
                                          <p:attrName>ppt_h</p:attrName>
                                        </p:attrNameLst>
                                      </p:cBhvr>
                                      <p:tavLst>
                                        <p:tav tm="0">
                                          <p:val>
                                            <p:fltVal val="0"/>
                                          </p:val>
                                        </p:tav>
                                        <p:tav tm="100000">
                                          <p:val>
                                            <p:strVal val="#ppt_h"/>
                                          </p:val>
                                        </p:tav>
                                      </p:tavLst>
                                    </p:anim>
                                    <p:animEffect transition="in" filter="fade">
                                      <p:cBhvr>
                                        <p:cTn id="9" dur="1000"/>
                                        <p:tgtEl>
                                          <p:spTgt spid="67"/>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68"/>
                                        </p:tgtEl>
                                        <p:attrNameLst>
                                          <p:attrName>style.visibility</p:attrName>
                                        </p:attrNameLst>
                                      </p:cBhvr>
                                      <p:to>
                                        <p:strVal val="visible"/>
                                      </p:to>
                                    </p:set>
                                    <p:anim calcmode="lin" valueType="num">
                                      <p:cBhvr>
                                        <p:cTn id="12" dur="1000" fill="hold"/>
                                        <p:tgtEl>
                                          <p:spTgt spid="68"/>
                                        </p:tgtEl>
                                        <p:attrNameLst>
                                          <p:attrName>ppt_w</p:attrName>
                                        </p:attrNameLst>
                                      </p:cBhvr>
                                      <p:tavLst>
                                        <p:tav tm="0">
                                          <p:val>
                                            <p:fltVal val="0"/>
                                          </p:val>
                                        </p:tav>
                                        <p:tav tm="100000">
                                          <p:val>
                                            <p:strVal val="#ppt_w"/>
                                          </p:val>
                                        </p:tav>
                                      </p:tavLst>
                                    </p:anim>
                                    <p:anim calcmode="lin" valueType="num">
                                      <p:cBhvr>
                                        <p:cTn id="13" dur="1000" fill="hold"/>
                                        <p:tgtEl>
                                          <p:spTgt spid="68"/>
                                        </p:tgtEl>
                                        <p:attrNameLst>
                                          <p:attrName>ppt_h</p:attrName>
                                        </p:attrNameLst>
                                      </p:cBhvr>
                                      <p:tavLst>
                                        <p:tav tm="0">
                                          <p:val>
                                            <p:fltVal val="0"/>
                                          </p:val>
                                        </p:tav>
                                        <p:tav tm="100000">
                                          <p:val>
                                            <p:strVal val="#ppt_h"/>
                                          </p:val>
                                        </p:tav>
                                      </p:tavLst>
                                    </p:anim>
                                    <p:animEffect transition="in" filter="fade">
                                      <p:cBhvr>
                                        <p:cTn id="14" dur="1000"/>
                                        <p:tgtEl>
                                          <p:spTgt spid="68"/>
                                        </p:tgtEl>
                                      </p:cBhvr>
                                    </p:animEffect>
                                  </p:childTnLst>
                                </p:cTn>
                              </p:par>
                              <p:par>
                                <p:cTn id="15" presetID="55" presetClass="entr" presetSubtype="0" fill="hold" nodeType="withEffect">
                                  <p:stCondLst>
                                    <p:cond delay="500"/>
                                  </p:stCondLst>
                                  <p:childTnLst>
                                    <p:set>
                                      <p:cBhvr>
                                        <p:cTn id="16" dur="1" fill="hold">
                                          <p:stCondLst>
                                            <p:cond delay="0"/>
                                          </p:stCondLst>
                                        </p:cTn>
                                        <p:tgtEl>
                                          <p:spTgt spid="65"/>
                                        </p:tgtEl>
                                        <p:attrNameLst>
                                          <p:attrName>style.visibility</p:attrName>
                                        </p:attrNameLst>
                                      </p:cBhvr>
                                      <p:to>
                                        <p:strVal val="visible"/>
                                      </p:to>
                                    </p:set>
                                    <p:anim calcmode="lin" valueType="num">
                                      <p:cBhvr>
                                        <p:cTn id="17" dur="1000" fill="hold"/>
                                        <p:tgtEl>
                                          <p:spTgt spid="65"/>
                                        </p:tgtEl>
                                        <p:attrNameLst>
                                          <p:attrName>ppt_w</p:attrName>
                                        </p:attrNameLst>
                                      </p:cBhvr>
                                      <p:tavLst>
                                        <p:tav tm="0">
                                          <p:val>
                                            <p:strVal val="#ppt_w*0.70"/>
                                          </p:val>
                                        </p:tav>
                                        <p:tav tm="100000">
                                          <p:val>
                                            <p:strVal val="#ppt_w"/>
                                          </p:val>
                                        </p:tav>
                                      </p:tavLst>
                                    </p:anim>
                                    <p:anim calcmode="lin" valueType="num">
                                      <p:cBhvr>
                                        <p:cTn id="18" dur="1000" fill="hold"/>
                                        <p:tgtEl>
                                          <p:spTgt spid="65"/>
                                        </p:tgtEl>
                                        <p:attrNameLst>
                                          <p:attrName>ppt_h</p:attrName>
                                        </p:attrNameLst>
                                      </p:cBhvr>
                                      <p:tavLst>
                                        <p:tav tm="0">
                                          <p:val>
                                            <p:strVal val="#ppt_h"/>
                                          </p:val>
                                        </p:tav>
                                        <p:tav tm="100000">
                                          <p:val>
                                            <p:strVal val="#ppt_h"/>
                                          </p:val>
                                        </p:tav>
                                      </p:tavLst>
                                    </p:anim>
                                    <p:animEffect transition="in" filter="fade">
                                      <p:cBhvr>
                                        <p:cTn id="19" dur="1000"/>
                                        <p:tgtEl>
                                          <p:spTgt spid="65"/>
                                        </p:tgtEl>
                                      </p:cBhvr>
                                    </p:animEffect>
                                  </p:childTnLst>
                                </p:cTn>
                              </p:par>
                              <p:par>
                                <p:cTn id="20" presetID="55" presetClass="entr" presetSubtype="0" fill="hold" nodeType="withEffect">
                                  <p:stCondLst>
                                    <p:cond delay="500"/>
                                  </p:stCondLst>
                                  <p:childTnLst>
                                    <p:set>
                                      <p:cBhvr>
                                        <p:cTn id="21" dur="1" fill="hold">
                                          <p:stCondLst>
                                            <p:cond delay="0"/>
                                          </p:stCondLst>
                                        </p:cTn>
                                        <p:tgtEl>
                                          <p:spTgt spid="22530"/>
                                        </p:tgtEl>
                                        <p:attrNameLst>
                                          <p:attrName>style.visibility</p:attrName>
                                        </p:attrNameLst>
                                      </p:cBhvr>
                                      <p:to>
                                        <p:strVal val="visible"/>
                                      </p:to>
                                    </p:set>
                                    <p:anim calcmode="lin" valueType="num">
                                      <p:cBhvr>
                                        <p:cTn id="22" dur="1000" fill="hold"/>
                                        <p:tgtEl>
                                          <p:spTgt spid="22530"/>
                                        </p:tgtEl>
                                        <p:attrNameLst>
                                          <p:attrName>ppt_w</p:attrName>
                                        </p:attrNameLst>
                                      </p:cBhvr>
                                      <p:tavLst>
                                        <p:tav tm="0">
                                          <p:val>
                                            <p:strVal val="#ppt_w*0.70"/>
                                          </p:val>
                                        </p:tav>
                                        <p:tav tm="100000">
                                          <p:val>
                                            <p:strVal val="#ppt_w"/>
                                          </p:val>
                                        </p:tav>
                                      </p:tavLst>
                                    </p:anim>
                                    <p:anim calcmode="lin" valueType="num">
                                      <p:cBhvr>
                                        <p:cTn id="23" dur="1000" fill="hold"/>
                                        <p:tgtEl>
                                          <p:spTgt spid="22530"/>
                                        </p:tgtEl>
                                        <p:attrNameLst>
                                          <p:attrName>ppt_h</p:attrName>
                                        </p:attrNameLst>
                                      </p:cBhvr>
                                      <p:tavLst>
                                        <p:tav tm="0">
                                          <p:val>
                                            <p:strVal val="#ppt_h"/>
                                          </p:val>
                                        </p:tav>
                                        <p:tav tm="100000">
                                          <p:val>
                                            <p:strVal val="#ppt_h"/>
                                          </p:val>
                                        </p:tav>
                                      </p:tavLst>
                                    </p:anim>
                                    <p:animEffect transition="in" filter="fade">
                                      <p:cBhvr>
                                        <p:cTn id="24" dur="1000"/>
                                        <p:tgtEl>
                                          <p:spTgt spid="22530"/>
                                        </p:tgtEl>
                                      </p:cBhvr>
                                    </p:animEffect>
                                  </p:childTnLst>
                                </p:cTn>
                              </p:par>
                              <p:par>
                                <p:cTn id="25" presetID="55" presetClass="entr" presetSubtype="0" fill="hold" grpId="0"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p:cTn id="27" dur="1000" fill="hold"/>
                                        <p:tgtEl>
                                          <p:spTgt spid="69"/>
                                        </p:tgtEl>
                                        <p:attrNameLst>
                                          <p:attrName>ppt_w</p:attrName>
                                        </p:attrNameLst>
                                      </p:cBhvr>
                                      <p:tavLst>
                                        <p:tav tm="0">
                                          <p:val>
                                            <p:strVal val="#ppt_w*0.70"/>
                                          </p:val>
                                        </p:tav>
                                        <p:tav tm="100000">
                                          <p:val>
                                            <p:strVal val="#ppt_w"/>
                                          </p:val>
                                        </p:tav>
                                      </p:tavLst>
                                    </p:anim>
                                    <p:anim calcmode="lin" valueType="num">
                                      <p:cBhvr>
                                        <p:cTn id="28" dur="1000" fill="hold"/>
                                        <p:tgtEl>
                                          <p:spTgt spid="69"/>
                                        </p:tgtEl>
                                        <p:attrNameLst>
                                          <p:attrName>ppt_h</p:attrName>
                                        </p:attrNameLst>
                                      </p:cBhvr>
                                      <p:tavLst>
                                        <p:tav tm="0">
                                          <p:val>
                                            <p:strVal val="#ppt_h"/>
                                          </p:val>
                                        </p:tav>
                                        <p:tav tm="100000">
                                          <p:val>
                                            <p:strVal val="#ppt_h"/>
                                          </p:val>
                                        </p:tav>
                                      </p:tavLst>
                                    </p:anim>
                                    <p:animEffect transition="in" filter="fade">
                                      <p:cBhvr>
                                        <p:cTn id="2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340345"/>
            <a:ext cx="2686954" cy="66678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a</a:t>
            </a:r>
            <a:r>
              <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 trị.</a:t>
            </a:r>
            <a:endPar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2075729"/>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Tổ</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chức bộ máy nhà nước.</a:t>
            </a: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60555"/>
            <a:ext cx="12192000" cy="1142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1219170" rtl="0" eaLnBrk="1" fontAlgn="auto" latinLnBrk="0" hangingPunct="1">
              <a:lnSpc>
                <a:spcPct val="100000"/>
              </a:lnSpc>
              <a:spcBef>
                <a:spcPts val="0"/>
              </a:spcBef>
              <a:spcAft>
                <a:spcPts val="0"/>
              </a:spcAft>
              <a:buClr>
                <a:srgbClr val="000000"/>
              </a:buClr>
              <a:buSzPts val="5200"/>
              <a:buFont typeface="Domine"/>
              <a:buNone/>
              <a:tabLst/>
              <a:defRPr/>
            </a:pP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4267"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(T1)</a:t>
            </a:r>
          </a:p>
        </p:txBody>
      </p:sp>
      <p:sp>
        <p:nvSpPr>
          <p:cNvPr id="4" name="TextBox 3">
            <a:extLst>
              <a:ext uri="{FF2B5EF4-FFF2-40B4-BE49-F238E27FC236}">
                <a16:creationId xmlns:a16="http://schemas.microsoft.com/office/drawing/2014/main" id="{B3F708AF-FF27-024E-E3E1-69CB8B35D5DA}"/>
              </a:ext>
            </a:extLst>
          </p:cNvPr>
          <p:cNvSpPr txBox="1"/>
          <p:nvPr/>
        </p:nvSpPr>
        <p:spPr>
          <a:xfrm>
            <a:off x="136187" y="2951946"/>
            <a:ext cx="12055813" cy="954107"/>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Trải qua các triều đại tổ chức bộ máy nhà nước của Đại Việt không ngừng được cùng cố hoàn thiện từ trung ương đến địa phương.</a:t>
            </a:r>
          </a:p>
        </p:txBody>
      </p:sp>
      <p:sp>
        <p:nvSpPr>
          <p:cNvPr id="6" name="TextBox 5">
            <a:extLst>
              <a:ext uri="{FF2B5EF4-FFF2-40B4-BE49-F238E27FC236}">
                <a16:creationId xmlns:a16="http://schemas.microsoft.com/office/drawing/2014/main" id="{03E43B47-CA4D-5A11-908D-98A8E0E6EDB2}"/>
              </a:ext>
            </a:extLst>
          </p:cNvPr>
          <p:cNvSpPr txBox="1"/>
          <p:nvPr/>
        </p:nvSpPr>
        <p:spPr>
          <a:xfrm>
            <a:off x="68093" y="4115484"/>
            <a:ext cx="12055813" cy="954107"/>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a:t>
            </a:r>
            <a:r>
              <a:rPr lang="en-VN" sz="2800">
                <a:latin typeface="Times New Roman" panose="02020603050405020304" pitchFamily="18" charset="0"/>
                <a:cs typeface="Times New Roman" panose="02020603050405020304" pitchFamily="18" charset="0"/>
              </a:rPr>
              <a:t>iêu biểu cho tổ chức bộ máy nhà nước của Đại Việt là bộ máy nhà nước thời Lê sơ.</a:t>
            </a:r>
          </a:p>
        </p:txBody>
      </p:sp>
    </p:spTree>
    <p:extLst>
      <p:ext uri="{BB962C8B-B14F-4D97-AF65-F5344CB8AC3E}">
        <p14:creationId xmlns:p14="http://schemas.microsoft.com/office/powerpoint/2010/main" val="408869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340345"/>
            <a:ext cx="2686954" cy="66678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a</a:t>
            </a:r>
            <a:r>
              <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 trị.</a:t>
            </a:r>
            <a:endPar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2075729"/>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Tổ</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chức bộ máy nhà nước.</a:t>
            </a: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60555"/>
            <a:ext cx="12192000" cy="1142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1219170" rtl="0" eaLnBrk="1" fontAlgn="auto" latinLnBrk="0" hangingPunct="1">
              <a:lnSpc>
                <a:spcPct val="100000"/>
              </a:lnSpc>
              <a:spcBef>
                <a:spcPts val="0"/>
              </a:spcBef>
              <a:spcAft>
                <a:spcPts val="0"/>
              </a:spcAft>
              <a:buClr>
                <a:srgbClr val="000000"/>
              </a:buClr>
              <a:buSzPts val="5200"/>
              <a:buFont typeface="Domine"/>
              <a:buNone/>
              <a:tabLst/>
              <a:defRPr/>
            </a:pP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4267"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(T1)</a:t>
            </a:r>
          </a:p>
        </p:txBody>
      </p:sp>
      <p:sp>
        <p:nvSpPr>
          <p:cNvPr id="7" name="Text Box 8">
            <a:extLst>
              <a:ext uri="{FF2B5EF4-FFF2-40B4-BE49-F238E27FC236}">
                <a16:creationId xmlns:a16="http://schemas.microsoft.com/office/drawing/2014/main" id="{34598A42-E27C-FA40-2252-4327EBFF3E02}"/>
              </a:ext>
            </a:extLst>
          </p:cNvPr>
          <p:cNvSpPr txBox="1">
            <a:spLocks noChangeArrowheads="1"/>
          </p:cNvSpPr>
          <p:nvPr/>
        </p:nvSpPr>
        <p:spPr bwMode="auto">
          <a:xfrm>
            <a:off x="0" y="2756834"/>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pháp.</a:t>
            </a:r>
          </a:p>
        </p:txBody>
      </p:sp>
      <p:grpSp>
        <p:nvGrpSpPr>
          <p:cNvPr id="9" name="Group 8">
            <a:extLst>
              <a:ext uri="{FF2B5EF4-FFF2-40B4-BE49-F238E27FC236}">
                <a16:creationId xmlns:a16="http://schemas.microsoft.com/office/drawing/2014/main" id="{00C8D5DC-4EDA-B8E5-1235-A0D8B0E438C9}"/>
              </a:ext>
            </a:extLst>
          </p:cNvPr>
          <p:cNvGrpSpPr/>
          <p:nvPr/>
        </p:nvGrpSpPr>
        <p:grpSpPr>
          <a:xfrm>
            <a:off x="0" y="4012388"/>
            <a:ext cx="12192000" cy="1689652"/>
            <a:chOff x="0" y="3101009"/>
            <a:chExt cx="12192000" cy="1689652"/>
          </a:xfrm>
        </p:grpSpPr>
        <p:sp>
          <p:nvSpPr>
            <p:cNvPr id="10" name="Rounded Rectangle 9">
              <a:extLst>
                <a:ext uri="{FF2B5EF4-FFF2-40B4-BE49-F238E27FC236}">
                  <a16:creationId xmlns:a16="http://schemas.microsoft.com/office/drawing/2014/main" id="{C413B943-18B2-042B-C434-87A5B14EF75F}"/>
                </a:ext>
              </a:extLst>
            </p:cNvPr>
            <p:cNvSpPr/>
            <p:nvPr/>
          </p:nvSpPr>
          <p:spPr>
            <a:xfrm>
              <a:off x="0" y="3101009"/>
              <a:ext cx="12192000" cy="1689652"/>
            </a:xfrm>
            <a:prstGeom prst="roundRect">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 name="TextBox 10">
              <a:extLst>
                <a:ext uri="{FF2B5EF4-FFF2-40B4-BE49-F238E27FC236}">
                  <a16:creationId xmlns:a16="http://schemas.microsoft.com/office/drawing/2014/main" id="{29C2A421-3C32-E5A8-052F-5398C87016D4}"/>
                </a:ext>
              </a:extLst>
            </p:cNvPr>
            <p:cNvSpPr txBox="1"/>
            <p:nvPr/>
          </p:nvSpPr>
          <p:spPr>
            <a:xfrm>
              <a:off x="161111" y="3388768"/>
              <a:ext cx="12030889" cy="1323439"/>
            </a:xfrm>
            <a:prstGeom prst="rect">
              <a:avLst/>
            </a:prstGeom>
            <a:noFill/>
          </p:spPr>
          <p:txBody>
            <a:bodyPr wrap="square" rtlCol="0">
              <a:spAutoFit/>
            </a:bodyPr>
            <a:lstStyle/>
            <a:p>
              <a:pPr algn="ctr" defTabSz="1219170">
                <a:buClr>
                  <a:srgbClr val="000000"/>
                </a:buClr>
              </a:pPr>
              <a:r>
                <a:rPr lang="en-VN" sz="4000" kern="0" dirty="0">
                  <a:solidFill>
                    <a:srgbClr val="000000"/>
                  </a:solidFill>
                  <a:latin typeface="Times New Roman" panose="02020603050405020304" pitchFamily="18" charset="0"/>
                  <a:cs typeface="Times New Roman" panose="02020603050405020304" pitchFamily="18" charset="0"/>
                  <a:sym typeface="Arial"/>
                </a:rPr>
                <a:t>Em hãy liệt kê các bộ luật của các triều đại phong kiến Đại Việt? (hoạt động cặp đôi)</a:t>
              </a:r>
            </a:p>
          </p:txBody>
        </p:sp>
      </p:grpSp>
    </p:spTree>
    <p:extLst>
      <p:ext uri="{BB962C8B-B14F-4D97-AF65-F5344CB8AC3E}">
        <p14:creationId xmlns:p14="http://schemas.microsoft.com/office/powerpoint/2010/main" val="39160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1A1B5-A689-688D-C381-B486A7512B27}"/>
              </a:ext>
            </a:extLst>
          </p:cNvPr>
          <p:cNvSpPr txBox="1"/>
          <p:nvPr/>
        </p:nvSpPr>
        <p:spPr>
          <a:xfrm>
            <a:off x="6092758" y="178528"/>
            <a:ext cx="6099242" cy="6001643"/>
          </a:xfrm>
          <a:prstGeom prst="rect">
            <a:avLst/>
          </a:prstGeom>
          <a:noFill/>
        </p:spPr>
        <p:txBody>
          <a:bodyPr wrap="square">
            <a:spAutoFit/>
          </a:bodyPr>
          <a:lstStyle/>
          <a:p>
            <a:pPr algn="just"/>
            <a:r>
              <a:rPr lang="vi-VN" sz="3200" b="0" i="0">
                <a:solidFill>
                  <a:srgbClr val="000000"/>
                </a:solidFill>
                <a:effectLst/>
                <a:latin typeface="Times New Roman" panose="02020603050405020304" pitchFamily="18" charset="0"/>
                <a:cs typeface="Times New Roman" panose="02020603050405020304" pitchFamily="18" charset="0"/>
              </a:rPr>
              <a:t>Bộ luật Hình thư năm 1042 được xem là bộ luật đầu tiên trong lịch sử Việt Nam. Việc ban hành bộ luật Hình thư được đánh giá là một cột mốc quan trọng trong lịch sử lập pháp nước ta. Về mặt văn bản, Bộ luật này không còn bản gốc nhưng nội dung của nó còn được ghi chép lại trong sử cũ. Căn cứ vào những ghi chép trong </a:t>
            </a:r>
            <a:r>
              <a:rPr lang="vi-VN" sz="3200" b="0" i="1">
                <a:solidFill>
                  <a:srgbClr val="000000"/>
                </a:solidFill>
                <a:effectLst/>
                <a:latin typeface="Times New Roman" panose="02020603050405020304" pitchFamily="18" charset="0"/>
                <a:cs typeface="Times New Roman" panose="02020603050405020304" pitchFamily="18" charset="0"/>
              </a:rPr>
              <a:t>Đại Việt sử ký toàn thư</a:t>
            </a:r>
            <a:r>
              <a:rPr lang="vi-VN" sz="3200" b="0" i="0">
                <a:solidFill>
                  <a:srgbClr val="000000"/>
                </a:solidFill>
                <a:effectLst/>
                <a:latin typeface="Times New Roman" panose="02020603050405020304" pitchFamily="18" charset="0"/>
                <a:cs typeface="Times New Roman" panose="02020603050405020304" pitchFamily="18" charset="0"/>
              </a:rPr>
              <a:t> thì Hình thư là một sưu tập luật lệ có tính pháp điển. </a:t>
            </a:r>
            <a:endParaRPr lang="en-VN" sz="3200">
              <a:latin typeface="Times New Roman" panose="02020603050405020304" pitchFamily="18" charset="0"/>
              <a:cs typeface="Times New Roman" panose="02020603050405020304" pitchFamily="18" charset="0"/>
            </a:endParaRPr>
          </a:p>
        </p:txBody>
      </p:sp>
      <p:pic>
        <p:nvPicPr>
          <p:cNvPr id="12290" name="Picture 2" descr="Vua Lý Thái Tông được đánh giá là vị hoàng đế tài giỏi thời đại của ông là  khởi đầu sự thịnh vượng của nhà Lý...Vẽ Nên Triều Đại">
            <a:extLst>
              <a:ext uri="{FF2B5EF4-FFF2-40B4-BE49-F238E27FC236}">
                <a16:creationId xmlns:a16="http://schemas.microsoft.com/office/drawing/2014/main" id="{C8678722-C362-180A-399A-D91DDE2B9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2758" cy="634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anim calcmode="lin" valueType="num">
                                      <p:cBhvr>
                                        <p:cTn id="13" dur="1000" fill="hold"/>
                                        <p:tgtEl>
                                          <p:spTgt spid="12290"/>
                                        </p:tgtEl>
                                        <p:attrNameLst>
                                          <p:attrName>ppt_w</p:attrName>
                                        </p:attrNameLst>
                                      </p:cBhvr>
                                      <p:tavLst>
                                        <p:tav tm="0">
                                          <p:val>
                                            <p:fltVal val="0"/>
                                          </p:val>
                                        </p:tav>
                                        <p:tav tm="100000">
                                          <p:val>
                                            <p:strVal val="#ppt_w"/>
                                          </p:val>
                                        </p:tav>
                                      </p:tavLst>
                                    </p:anim>
                                    <p:anim calcmode="lin" valueType="num">
                                      <p:cBhvr>
                                        <p:cTn id="14" dur="1000" fill="hold"/>
                                        <p:tgtEl>
                                          <p:spTgt spid="12290"/>
                                        </p:tgtEl>
                                        <p:attrNameLst>
                                          <p:attrName>ppt_h</p:attrName>
                                        </p:attrNameLst>
                                      </p:cBhvr>
                                      <p:tavLst>
                                        <p:tav tm="0">
                                          <p:val>
                                            <p:fltVal val="0"/>
                                          </p:val>
                                        </p:tav>
                                        <p:tav tm="100000">
                                          <p:val>
                                            <p:strVal val="#ppt_h"/>
                                          </p:val>
                                        </p:tav>
                                      </p:tavLst>
                                    </p:anim>
                                    <p:anim calcmode="lin" valueType="num">
                                      <p:cBhvr>
                                        <p:cTn id="15" dur="1000" fill="hold"/>
                                        <p:tgtEl>
                                          <p:spTgt spid="12290"/>
                                        </p:tgtEl>
                                        <p:attrNameLst>
                                          <p:attrName>style.rotation</p:attrName>
                                        </p:attrNameLst>
                                      </p:cBhvr>
                                      <p:tavLst>
                                        <p:tav tm="0">
                                          <p:val>
                                            <p:fltVal val="90"/>
                                          </p:val>
                                        </p:tav>
                                        <p:tav tm="100000">
                                          <p:val>
                                            <p:fltVal val="0"/>
                                          </p:val>
                                        </p:tav>
                                      </p:tavLst>
                                    </p:anim>
                                    <p:animEffect transition="in" filter="fade">
                                      <p:cBhvr>
                                        <p:cTn id="16"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Quốc triều hình luật - NHÀ SÁCH SỰ THẬT">
            <a:extLst>
              <a:ext uri="{FF2B5EF4-FFF2-40B4-BE49-F238E27FC236}">
                <a16:creationId xmlns:a16="http://schemas.microsoft.com/office/drawing/2014/main" id="{A56DDE83-8413-3298-08F8-E1692D4F4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ìm hiểu về pháp luật thời phong kiến | THANH NIÊN QUÊ TÔI">
            <a:extLst>
              <a:ext uri="{FF2B5EF4-FFF2-40B4-BE49-F238E27FC236}">
                <a16:creationId xmlns:a16="http://schemas.microsoft.com/office/drawing/2014/main" id="{E87E06F7-1F9A-2143-2263-A47B29EC3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
                                        <p:tgtEl>
                                          <p:spTgt spid="10242"/>
                                        </p:tgtEl>
                                      </p:cBhvr>
                                    </p:animEffect>
                                    <p:anim calcmode="lin" valueType="num">
                                      <p:cBhvr>
                                        <p:cTn id="8" dur="400" fill="hold"/>
                                        <p:tgtEl>
                                          <p:spTgt spid="10242"/>
                                        </p:tgtEl>
                                        <p:attrNameLst>
                                          <p:attrName>ppt_x</p:attrName>
                                        </p:attrNameLst>
                                      </p:cBhvr>
                                      <p:tavLst>
                                        <p:tav tm="0">
                                          <p:val>
                                            <p:strVal val="#ppt_x"/>
                                          </p:val>
                                        </p:tav>
                                        <p:tav tm="100000">
                                          <p:val>
                                            <p:strVal val="#ppt_x"/>
                                          </p:val>
                                        </p:tav>
                                      </p:tavLst>
                                    </p:anim>
                                    <p:anim calcmode="lin" valueType="num">
                                      <p:cBhvr>
                                        <p:cTn id="9" dur="400" fill="hold"/>
                                        <p:tgtEl>
                                          <p:spTgt spid="1024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4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4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44"/>
                                        </p:tgtEl>
                                        <p:attrNameLst>
                                          <p:attrName>style.visibility</p:attrName>
                                        </p:attrNameLst>
                                      </p:cBhvr>
                                      <p:to>
                                        <p:strVal val="visible"/>
                                      </p:to>
                                    </p:set>
                                    <p:animEffect transition="in" filter="fade">
                                      <p:cBhvr>
                                        <p:cTn id="14" dur="100"/>
                                        <p:tgtEl>
                                          <p:spTgt spid="10244"/>
                                        </p:tgtEl>
                                      </p:cBhvr>
                                    </p:animEffect>
                                    <p:anim calcmode="lin" valueType="num">
                                      <p:cBhvr>
                                        <p:cTn id="15" dur="400" fill="hold"/>
                                        <p:tgtEl>
                                          <p:spTgt spid="10244"/>
                                        </p:tgtEl>
                                        <p:attrNameLst>
                                          <p:attrName>ppt_x</p:attrName>
                                        </p:attrNameLst>
                                      </p:cBhvr>
                                      <p:tavLst>
                                        <p:tav tm="0">
                                          <p:val>
                                            <p:strVal val="#ppt_x"/>
                                          </p:val>
                                        </p:tav>
                                        <p:tav tm="100000">
                                          <p:val>
                                            <p:strVal val="#ppt_x"/>
                                          </p:val>
                                        </p:tav>
                                      </p:tavLst>
                                    </p:anim>
                                    <p:anim calcmode="lin" valueType="num">
                                      <p:cBhvr>
                                        <p:cTn id="16" dur="400" fill="hold"/>
                                        <p:tgtEl>
                                          <p:spTgt spid="1024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4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4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uật pháp thời phong kiến - Hình Ảnh Lịch Sử - Bộ sưu tập Hình Ảnh Lịch Sử Việt  Nam và Thế Giới">
            <a:extLst>
              <a:ext uri="{FF2B5EF4-FFF2-40B4-BE49-F238E27FC236}">
                <a16:creationId xmlns:a16="http://schemas.microsoft.com/office/drawing/2014/main" id="{9DA09966-3ED3-A88C-ABFB-4C8F8A99B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ời xưa ban hành luật pháp như thế nào? - LỊCH SỬ VIỆT NAM - YÊU SỬ VIỆT -  VIETNAMESE HISTORY - HISTORY OF VIETNAM">
            <a:extLst>
              <a:ext uri="{FF2B5EF4-FFF2-40B4-BE49-F238E27FC236}">
                <a16:creationId xmlns:a16="http://schemas.microsoft.com/office/drawing/2014/main" id="{D50EDFEC-76BC-EE51-2502-9B17006A7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6096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72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000"/>
                                        <p:tgtEl>
                                          <p:spTgt spid="11268"/>
                                        </p:tgtEl>
                                      </p:cBhvr>
                                    </p:animEffect>
                                    <p:anim calcmode="lin" valueType="num">
                                      <p:cBhvr>
                                        <p:cTn id="13" dur="1000" fill="hold"/>
                                        <p:tgtEl>
                                          <p:spTgt spid="11268"/>
                                        </p:tgtEl>
                                        <p:attrNameLst>
                                          <p:attrName>ppt_x</p:attrName>
                                        </p:attrNameLst>
                                      </p:cBhvr>
                                      <p:tavLst>
                                        <p:tav tm="0">
                                          <p:val>
                                            <p:strVal val="#ppt_x"/>
                                          </p:val>
                                        </p:tav>
                                        <p:tav tm="100000">
                                          <p:val>
                                            <p:strVal val="#ppt_x"/>
                                          </p:val>
                                        </p:tav>
                                      </p:tavLst>
                                    </p:anim>
                                    <p:anim calcmode="lin" valueType="num">
                                      <p:cBhvr>
                                        <p:cTn id="1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5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22F15A5-7B30-9D6E-E2DB-4C41F4363FF7}"/>
              </a:ext>
            </a:extLst>
          </p:cNvPr>
          <p:cNvSpPr/>
          <p:nvPr/>
        </p:nvSpPr>
        <p:spPr>
          <a:xfrm>
            <a:off x="272373" y="564204"/>
            <a:ext cx="5583678" cy="556422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a:solidFill>
                  <a:srgbClr val="FF0000"/>
                </a:solidFill>
                <a:latin typeface="Times New Roman" panose="02020603050405020304" pitchFamily="18" charset="0"/>
                <a:cs typeface="Times New Roman" panose="02020603050405020304" pitchFamily="18" charset="0"/>
              </a:rPr>
              <a:t>Đọc những tư liệu thông tin trong hai đoạn trích của Đại Việt sử ký toàn thư và Quốc triều hình luật trang 100 và 101 cho biết nội dung chủ yếu của pháp luật Đại Việt qua các triều đại phong kiến là gì?</a:t>
            </a:r>
          </a:p>
        </p:txBody>
      </p:sp>
      <p:pic>
        <p:nvPicPr>
          <p:cNvPr id="15362" name="Picture 2">
            <a:extLst>
              <a:ext uri="{FF2B5EF4-FFF2-40B4-BE49-F238E27FC236}">
                <a16:creationId xmlns:a16="http://schemas.microsoft.com/office/drawing/2014/main" id="{A7EDE03E-688F-3DC1-615E-7D24B509B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357" y="-135917"/>
            <a:ext cx="6337300" cy="633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86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wheel(1)">
                                      <p:cBhvr>
                                        <p:cTn id="10"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4735419" y="2096459"/>
            <a:ext cx="7254417"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vua và hoàng tộc.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giai cấp thống trị.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người phụ nữ.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Khuyến khích xuất phát triển kinh tế...</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616795" y="1152383"/>
            <a:ext cx="4087729" cy="5184622"/>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7F86D5-68C4-E54C-8246-00021DEE95B2}"/>
              </a:ext>
            </a:extLst>
          </p:cNvPr>
          <p:cNvSpPr/>
          <p:nvPr/>
        </p:nvSpPr>
        <p:spPr>
          <a:xfrm>
            <a:off x="6531649" y="1267967"/>
            <a:ext cx="24080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NỘI DUNG:</a:t>
            </a: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946022" y="5143046"/>
            <a:ext cx="4297251" cy="1714339"/>
          </a:xfrm>
          <a:prstGeom prst="rect">
            <a:avLst/>
          </a:prstGeom>
        </p:spPr>
      </p:pic>
      <p:grpSp>
        <p:nvGrpSpPr>
          <p:cNvPr id="7" name="Group 6">
            <a:extLst>
              <a:ext uri="{FF2B5EF4-FFF2-40B4-BE49-F238E27FC236}">
                <a16:creationId xmlns:a16="http://schemas.microsoft.com/office/drawing/2014/main" id="{8001373B-D299-A74B-AA6F-6FE8F04CEE6A}"/>
              </a:ext>
            </a:extLst>
          </p:cNvPr>
          <p:cNvGrpSpPr/>
          <p:nvPr/>
        </p:nvGrpSpPr>
        <p:grpSpPr>
          <a:xfrm>
            <a:off x="4704524" y="4682804"/>
            <a:ext cx="7254417" cy="1899633"/>
            <a:chOff x="4704524" y="4682804"/>
            <a:chExt cx="7254417" cy="1899633"/>
          </a:xfrm>
        </p:grpSpPr>
        <p:sp>
          <p:nvSpPr>
            <p:cNvPr id="4" name="Rounded Rectangular Callout 3">
              <a:extLst>
                <a:ext uri="{FF2B5EF4-FFF2-40B4-BE49-F238E27FC236}">
                  <a16:creationId xmlns:a16="http://schemas.microsoft.com/office/drawing/2014/main" id="{49A8FAB0-C04E-0D4B-BF87-2A2FCEE31F67}"/>
                </a:ext>
              </a:extLst>
            </p:cNvPr>
            <p:cNvSpPr/>
            <p:nvPr/>
          </p:nvSpPr>
          <p:spPr>
            <a:xfrm>
              <a:off x="4704524" y="4682804"/>
              <a:ext cx="7254417" cy="1899633"/>
            </a:xfrm>
            <a:prstGeom prst="wedgeRoundRectCallout">
              <a:avLst>
                <a:gd name="adj1" fmla="val -69133"/>
                <a:gd name="adj2" fmla="val -2393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91A99B58-5806-1C41-892C-A1F774768FCA}"/>
                </a:ext>
              </a:extLst>
            </p:cNvPr>
            <p:cNvSpPr/>
            <p:nvPr/>
          </p:nvSpPr>
          <p:spPr>
            <a:xfrm>
              <a:off x="5102176" y="5112809"/>
              <a:ext cx="6579326"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Hồng</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Đức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có</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điểm</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gì</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so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trước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đây</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2746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strips(downLeft)">
                                      <p:cBhvr>
                                        <p:cTn id="12" dur="500"/>
                                        <p:tgtEl>
                                          <p:spTgt spid="307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1020051" y="3434871"/>
            <a:ext cx="6882809" cy="304698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Điều 680: “ Đàn bà phải tội tử hình trở xuống nếu đang có thai, thì phải để sinh đẻ sau 100 ngày mới hành hình. Nếu đã đủ 100 ngày mà không đem hành hình, thì  ngục quan hay ngục lại bị tội biếm hay tội phạt…”</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8000464" y="1141520"/>
            <a:ext cx="4087729" cy="5661711"/>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AD1CE1-7BE9-2548-AC9F-241987F4B057}"/>
              </a:ext>
            </a:extLst>
          </p:cNvPr>
          <p:cNvSpPr/>
          <p:nvPr/>
        </p:nvSpPr>
        <p:spPr>
          <a:xfrm>
            <a:off x="1153330" y="1105365"/>
            <a:ext cx="6616250"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Điều 568: Trâu của hai nhà đánh nhau, con nào chết thì hai nhà cùng ăn thịt, con nào sống thì hai nhà cùng cày, trái luật sẽ bị phạt 80 trượng”.</a:t>
            </a:r>
          </a:p>
        </p:txBody>
      </p:sp>
    </p:spTree>
    <p:extLst>
      <p:ext uri="{BB962C8B-B14F-4D97-AF65-F5344CB8AC3E}">
        <p14:creationId xmlns:p14="http://schemas.microsoft.com/office/powerpoint/2010/main" val="295853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800" decel="100000"/>
                                        <p:tgtEl>
                                          <p:spTgt spid="3074"/>
                                        </p:tgtEl>
                                      </p:cBhvr>
                                    </p:animEffect>
                                    <p:anim calcmode="lin" valueType="num">
                                      <p:cBhvr>
                                        <p:cTn id="13" dur="800" decel="100000" fill="hold"/>
                                        <p:tgtEl>
                                          <p:spTgt spid="3074"/>
                                        </p:tgtEl>
                                        <p:attrNameLst>
                                          <p:attrName>style.rotation</p:attrName>
                                        </p:attrNameLst>
                                      </p:cBhvr>
                                      <p:tavLst>
                                        <p:tav tm="0">
                                          <p:val>
                                            <p:fltVal val="-90"/>
                                          </p:val>
                                        </p:tav>
                                        <p:tav tm="100000">
                                          <p:val>
                                            <p:fltVal val="0"/>
                                          </p:val>
                                        </p:tav>
                                      </p:tavLst>
                                    </p:anim>
                                    <p:anim calcmode="lin" valueType="num">
                                      <p:cBhvr>
                                        <p:cTn id="14" dur="800" decel="100000" fill="hold"/>
                                        <p:tgtEl>
                                          <p:spTgt spid="3074"/>
                                        </p:tgtEl>
                                        <p:attrNameLst>
                                          <p:attrName>ppt_x</p:attrName>
                                        </p:attrNameLst>
                                      </p:cBhvr>
                                      <p:tavLst>
                                        <p:tav tm="0">
                                          <p:val>
                                            <p:strVal val="#ppt_x+0.4"/>
                                          </p:val>
                                        </p:tav>
                                        <p:tav tm="100000">
                                          <p:val>
                                            <p:strVal val="#ppt_x-0.05"/>
                                          </p:val>
                                        </p:tav>
                                      </p:tavLst>
                                    </p:anim>
                                    <p:anim calcmode="lin" valueType="num">
                                      <p:cBhvr>
                                        <p:cTn id="15" dur="800" decel="100000" fill="hold"/>
                                        <p:tgtEl>
                                          <p:spTgt spid="307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800" decel="100000"/>
                                        <p:tgtEl>
                                          <p:spTgt spid="2"/>
                                        </p:tgtEl>
                                      </p:cBhvr>
                                    </p:animEffect>
                                    <p:anim calcmode="lin" valueType="num">
                                      <p:cBhvr>
                                        <p:cTn id="33" dur="800" decel="100000" fill="hold"/>
                                        <p:tgtEl>
                                          <p:spTgt spid="2"/>
                                        </p:tgtEl>
                                        <p:attrNameLst>
                                          <p:attrName>style.rotation</p:attrName>
                                        </p:attrNameLst>
                                      </p:cBhvr>
                                      <p:tavLst>
                                        <p:tav tm="0">
                                          <p:val>
                                            <p:fltVal val="-90"/>
                                          </p:val>
                                        </p:tav>
                                        <p:tav tm="100000">
                                          <p:val>
                                            <p:fltVal val="0"/>
                                          </p:val>
                                        </p:tav>
                                      </p:tavLst>
                                    </p:anim>
                                    <p:anim calcmode="lin" valueType="num">
                                      <p:cBhvr>
                                        <p:cTn id="34" dur="800" decel="100000" fill="hold"/>
                                        <p:tgtEl>
                                          <p:spTgt spid="2"/>
                                        </p:tgtEl>
                                        <p:attrNameLst>
                                          <p:attrName>ppt_x</p:attrName>
                                        </p:attrNameLst>
                                      </p:cBhvr>
                                      <p:tavLst>
                                        <p:tav tm="0">
                                          <p:val>
                                            <p:strVal val="#ppt_x+0.4"/>
                                          </p:val>
                                        </p:tav>
                                        <p:tav tm="100000">
                                          <p:val>
                                            <p:strVal val="#ppt_x-0.05"/>
                                          </p:val>
                                        </p:tav>
                                      </p:tavLst>
                                    </p:anim>
                                    <p:anim calcmode="lin" valueType="num">
                                      <p:cBhvr>
                                        <p:cTn id="35" dur="800" decel="100000" fill="hold"/>
                                        <p:tgtEl>
                                          <p:spTgt spid="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2601783" y="2420156"/>
            <a:ext cx="6988452"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pic>
        <p:nvPicPr>
          <p:cNvPr id="6" name="Picture 2" descr="ArtStation - chùa một cột việt nam">
            <a:extLst>
              <a:ext uri="{FF2B5EF4-FFF2-40B4-BE49-F238E27FC236}">
                <a16:creationId xmlns:a16="http://schemas.microsoft.com/office/drawing/2014/main" id="{56926E7F-299D-3E9D-EF56-130C57161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1" t="3389" r="2768" b="4843"/>
          <a:stretch/>
        </p:blipFill>
        <p:spPr bwMode="auto">
          <a:xfrm>
            <a:off x="-174171" y="9278156"/>
            <a:ext cx="6096000" cy="6008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am quan Chùa Một Cột Hà Nội: ngôi chùa độc đáo nhất Việt Nam">
            <a:extLst>
              <a:ext uri="{FF2B5EF4-FFF2-40B4-BE49-F238E27FC236}">
                <a16:creationId xmlns:a16="http://schemas.microsoft.com/office/drawing/2014/main" id="{8A5CAB56-BE57-51E3-2C09-EE9BF12FC5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2235" y="-8732866"/>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rminator 7">
            <a:extLst>
              <a:ext uri="{FF2B5EF4-FFF2-40B4-BE49-F238E27FC236}">
                <a16:creationId xmlns:a16="http://schemas.microsoft.com/office/drawing/2014/main" id="{2306747B-620C-9FDC-0A1F-17A48D0859F4}"/>
              </a:ext>
            </a:extLst>
          </p:cNvPr>
          <p:cNvSpPr/>
          <p:nvPr/>
        </p:nvSpPr>
        <p:spPr>
          <a:xfrm>
            <a:off x="-7881257" y="5772350"/>
            <a:ext cx="6096000" cy="1085650"/>
          </a:xfrm>
          <a:prstGeom prst="flowChartTerminator">
            <a:avLst/>
          </a:prstGeom>
          <a:ln w="190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N</a:t>
            </a:r>
            <a:r>
              <a:rPr lang="en-VN" sz="2400">
                <a:latin typeface="Times New Roman" panose="02020603050405020304" pitchFamily="18" charset="0"/>
                <a:cs typeface="Times New Roman" panose="02020603050405020304" pitchFamily="18" charset="0"/>
              </a:rPr>
              <a:t>hững hình ảnh dưới đây đang nói công trình kiến trúc nào?</a:t>
            </a:r>
          </a:p>
        </p:txBody>
      </p:sp>
    </p:spTree>
    <p:extLst>
      <p:ext uri="{BB962C8B-B14F-4D97-AF65-F5344CB8AC3E}">
        <p14:creationId xmlns:p14="http://schemas.microsoft.com/office/powerpoint/2010/main" val="234791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BD2C5-921C-934C-96F1-30327A680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531087"/>
            <a:ext cx="12141200" cy="5326913"/>
          </a:xfrm>
          <a:prstGeom prst="rect">
            <a:avLst/>
          </a:prstGeom>
        </p:spPr>
      </p:pic>
      <p:sp>
        <p:nvSpPr>
          <p:cNvPr id="69" name="Rectangle 68">
            <a:extLst>
              <a:ext uri="{FF2B5EF4-FFF2-40B4-BE49-F238E27FC236}">
                <a16:creationId xmlns:a16="http://schemas.microsoft.com/office/drawing/2014/main" id="{6917E41E-4C5D-9C4F-9DD1-3A5AF4E983D6}"/>
              </a:ext>
            </a:extLst>
          </p:cNvPr>
          <p:cNvSpPr/>
          <p:nvPr/>
        </p:nvSpPr>
        <p:spPr>
          <a:xfrm>
            <a:off x="25398" y="0"/>
            <a:ext cx="12141199" cy="1200329"/>
          </a:xfrm>
          <a:prstGeom prst="rect">
            <a:avLst/>
          </a:prstGeom>
          <a:solidFill>
            <a:srgbClr val="F2F2F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luật pháp thời Lê Sơ và thời Trần có gì giống và khác nhau?</a:t>
            </a:r>
            <a:endPar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64278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barn(outHorizontal)">
                                      <p:cBhvr>
                                        <p:cTn id="1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7" name="Picture 6">
            <a:extLst>
              <a:ext uri="{FF2B5EF4-FFF2-40B4-BE49-F238E27FC236}">
                <a16:creationId xmlns:a16="http://schemas.microsoft.com/office/drawing/2014/main" id="{CCD36679-17F8-CA4C-BA6A-C88BF0E2D44C}"/>
              </a:ext>
            </a:extLst>
          </p:cNvPr>
          <p:cNvPicPr>
            <a:picLocks noChangeAspect="1"/>
          </p:cNvPicPr>
          <p:nvPr/>
        </p:nvPicPr>
        <p:blipFill rotWithShape="1">
          <a:blip r:embed="rId6">
            <a:extLst>
              <a:ext uri="{28A0092B-C50C-407E-A947-70E740481C1C}">
                <a14:useLocalDpi xmlns:a14="http://schemas.microsoft.com/office/drawing/2010/main" val="0"/>
              </a:ext>
            </a:extLst>
          </a:blip>
          <a:srcRect t="1998"/>
          <a:stretch/>
        </p:blipFill>
        <p:spPr>
          <a:xfrm>
            <a:off x="-6203" y="0"/>
            <a:ext cx="12198203" cy="6858000"/>
          </a:xfrm>
          <a:prstGeom prst="rect">
            <a:avLst/>
          </a:prstGeom>
        </p:spPr>
      </p:pic>
    </p:spTree>
    <p:extLst>
      <p:ext uri="{BB962C8B-B14F-4D97-AF65-F5344CB8AC3E}">
        <p14:creationId xmlns:p14="http://schemas.microsoft.com/office/powerpoint/2010/main" val="36665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9" name="Picture 8">
            <a:extLst>
              <a:ext uri="{FF2B5EF4-FFF2-40B4-BE49-F238E27FC236}">
                <a16:creationId xmlns:a16="http://schemas.microsoft.com/office/drawing/2014/main" id="{FF7FEA24-1D5E-AE43-B479-6672656A1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3" y="693895"/>
            <a:ext cx="12192000" cy="6164105"/>
          </a:xfrm>
          <a:prstGeom prst="rect">
            <a:avLst/>
          </a:prstGeom>
        </p:spPr>
      </p:pic>
      <p:sp>
        <p:nvSpPr>
          <p:cNvPr id="2" name="TextBox 1">
            <a:extLst>
              <a:ext uri="{FF2B5EF4-FFF2-40B4-BE49-F238E27FC236}">
                <a16:creationId xmlns:a16="http://schemas.microsoft.com/office/drawing/2014/main" id="{C97AEE77-D2EB-9247-B6C9-7B2800070976}"/>
              </a:ext>
            </a:extLst>
          </p:cNvPr>
          <p:cNvSpPr txBox="1"/>
          <p:nvPr/>
        </p:nvSpPr>
        <p:spPr>
          <a:xfrm>
            <a:off x="5673101" y="47564"/>
            <a:ext cx="3742661" cy="646331"/>
          </a:xfrm>
          <a:prstGeom prst="rect">
            <a:avLst/>
          </a:prstGeom>
          <a:solidFill>
            <a:srgbClr val="7FDAD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 NHAU</a:t>
            </a:r>
          </a:p>
        </p:txBody>
      </p:sp>
    </p:spTree>
    <p:extLst>
      <p:ext uri="{BB962C8B-B14F-4D97-AF65-F5344CB8AC3E}">
        <p14:creationId xmlns:p14="http://schemas.microsoft.com/office/powerpoint/2010/main" val="220247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5" name="Rectangle 4">
            <a:extLst>
              <a:ext uri="{FF2B5EF4-FFF2-40B4-BE49-F238E27FC236}">
                <a16:creationId xmlns:a16="http://schemas.microsoft.com/office/drawing/2014/main" id="{D6911A6F-CB2D-7D4B-9931-76AFA7B75E7B}"/>
              </a:ext>
            </a:extLst>
          </p:cNvPr>
          <p:cNvSpPr/>
          <p:nvPr/>
        </p:nvSpPr>
        <p:spPr>
          <a:xfrm>
            <a:off x="873937" y="1892042"/>
            <a:ext cx="9936126"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Vua</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Lê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Thánh</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Tông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căn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dặn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quan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núi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sôngcủa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vứt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bỏ</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kiên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quyết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biện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chớ</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lấn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dần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nghe</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sai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sứ</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sang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tận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rõ</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ngay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dám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đêm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tấc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mồi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di”.</a:t>
            </a:r>
            <a:r>
              <a:rPr kumimoji="0" lang="en-US" alt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Đại</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Việt</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sử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kí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toàn</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thư</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2EE0FE8-FE8A-9C4C-95AA-09FEDD2E81F4}"/>
              </a:ext>
            </a:extLst>
          </p:cNvPr>
          <p:cNvSpPr/>
          <p:nvPr/>
        </p:nvSpPr>
        <p:spPr>
          <a:xfrm>
            <a:off x="1640957" y="851733"/>
            <a:ext cx="766961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căn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dặn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vua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Lê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Thánh</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Tôn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VN"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7578715-3AEB-134E-8415-4AEC9238133E}"/>
              </a:ext>
            </a:extLst>
          </p:cNvPr>
          <p:cNvGrpSpPr/>
          <p:nvPr/>
        </p:nvGrpSpPr>
        <p:grpSpPr>
          <a:xfrm>
            <a:off x="6096000" y="5425340"/>
            <a:ext cx="6096001" cy="1432660"/>
            <a:chOff x="6096000" y="5425340"/>
            <a:chExt cx="6096001" cy="1432660"/>
          </a:xfrm>
        </p:grpSpPr>
        <p:sp>
          <p:nvSpPr>
            <p:cNvPr id="12" name="AutoShape 3">
              <a:extLst>
                <a:ext uri="{FF2B5EF4-FFF2-40B4-BE49-F238E27FC236}">
                  <a16:creationId xmlns:a16="http://schemas.microsoft.com/office/drawing/2014/main" id="{453E7658-B6D8-9342-ADC3-57F1C295D954}"/>
                </a:ext>
              </a:extLst>
            </p:cNvPr>
            <p:cNvSpPr>
              <a:spLocks noChangeArrowheads="1"/>
            </p:cNvSpPr>
            <p:nvPr/>
          </p:nvSpPr>
          <p:spPr bwMode="auto">
            <a:xfrm>
              <a:off x="6096001" y="5425340"/>
              <a:ext cx="6096000" cy="1432660"/>
            </a:xfrm>
            <a:prstGeom prst="wedgeRoundRectCallout">
              <a:avLst>
                <a:gd name="adj1" fmla="val 38153"/>
                <a:gd name="adj2" fmla="val -14787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0A078AA0-C43B-B048-B597-FEB16A189179}"/>
                </a:ext>
              </a:extLst>
            </p:cNvPr>
            <p:cNvSpPr/>
            <p:nvPr/>
          </p:nvSpPr>
          <p:spPr>
            <a:xfrm>
              <a:off x="6096000" y="5425340"/>
              <a:ext cx="6096000" cy="138499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căn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dặn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xét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trương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lãnh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thổ</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5022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360"/>
                                          </p:val>
                                        </p:tav>
                                        <p:tav tm="100000">
                                          <p:val>
                                            <p:fltVal val="0"/>
                                          </p:val>
                                        </p:tav>
                                      </p:tavLst>
                                    </p:anim>
                                    <p:animEffect transition="in" filter="fade">
                                      <p:cBhvr>
                                        <p:cTn id="10" dur="175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750" fill="hold"/>
                                        <p:tgtEl>
                                          <p:spTgt spid="7"/>
                                        </p:tgtEl>
                                        <p:attrNameLst>
                                          <p:attrName>ppt_w</p:attrName>
                                        </p:attrNameLst>
                                      </p:cBhvr>
                                      <p:tavLst>
                                        <p:tav tm="0">
                                          <p:val>
                                            <p:fltVal val="0"/>
                                          </p:val>
                                        </p:tav>
                                        <p:tav tm="100000">
                                          <p:val>
                                            <p:strVal val="#ppt_w"/>
                                          </p:val>
                                        </p:tav>
                                      </p:tavLst>
                                    </p:anim>
                                    <p:anim calcmode="lin" valueType="num">
                                      <p:cBhvr>
                                        <p:cTn id="14" dur="1750" fill="hold"/>
                                        <p:tgtEl>
                                          <p:spTgt spid="7"/>
                                        </p:tgtEl>
                                        <p:attrNameLst>
                                          <p:attrName>ppt_h</p:attrName>
                                        </p:attrNameLst>
                                      </p:cBhvr>
                                      <p:tavLst>
                                        <p:tav tm="0">
                                          <p:val>
                                            <p:fltVal val="0"/>
                                          </p:val>
                                        </p:tav>
                                        <p:tav tm="100000">
                                          <p:val>
                                            <p:strVal val="#ppt_h"/>
                                          </p:val>
                                        </p:tav>
                                      </p:tavLst>
                                    </p:anim>
                                    <p:anim calcmode="lin" valueType="num">
                                      <p:cBhvr>
                                        <p:cTn id="15" dur="1750" fill="hold"/>
                                        <p:tgtEl>
                                          <p:spTgt spid="7"/>
                                        </p:tgtEl>
                                        <p:attrNameLst>
                                          <p:attrName>style.rotation</p:attrName>
                                        </p:attrNameLst>
                                      </p:cBhvr>
                                      <p:tavLst>
                                        <p:tav tm="0">
                                          <p:val>
                                            <p:fltVal val="360"/>
                                          </p:val>
                                        </p:tav>
                                        <p:tav tm="100000">
                                          <p:val>
                                            <p:fltVal val="0"/>
                                          </p:val>
                                        </p:tav>
                                      </p:tavLst>
                                    </p:anim>
                                    <p:animEffect transition="in" filter="fade">
                                      <p:cBhvr>
                                        <p:cTn id="16" dur="17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340345"/>
            <a:ext cx="2686954" cy="66678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a</a:t>
            </a:r>
            <a:r>
              <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 trị.</a:t>
            </a:r>
            <a:endPar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2075729"/>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Tổ</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chức bộ máy nhà nước.</a:t>
            </a: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60555"/>
            <a:ext cx="12192000" cy="1142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1219170" rtl="0" eaLnBrk="1" fontAlgn="auto" latinLnBrk="0" hangingPunct="1">
              <a:lnSpc>
                <a:spcPct val="100000"/>
              </a:lnSpc>
              <a:spcBef>
                <a:spcPts val="0"/>
              </a:spcBef>
              <a:spcAft>
                <a:spcPts val="0"/>
              </a:spcAft>
              <a:buClr>
                <a:srgbClr val="000000"/>
              </a:buClr>
              <a:buSzPts val="5200"/>
              <a:buFont typeface="Domine"/>
              <a:buNone/>
              <a:tabLst/>
              <a:defRPr/>
            </a:pP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4267"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(T1)</a:t>
            </a:r>
          </a:p>
        </p:txBody>
      </p:sp>
      <p:sp>
        <p:nvSpPr>
          <p:cNvPr id="7" name="Text Box 8">
            <a:extLst>
              <a:ext uri="{FF2B5EF4-FFF2-40B4-BE49-F238E27FC236}">
                <a16:creationId xmlns:a16="http://schemas.microsoft.com/office/drawing/2014/main" id="{34598A42-E27C-FA40-2252-4327EBFF3E02}"/>
              </a:ext>
            </a:extLst>
          </p:cNvPr>
          <p:cNvSpPr txBox="1">
            <a:spLocks noChangeArrowheads="1"/>
          </p:cNvSpPr>
          <p:nvPr/>
        </p:nvSpPr>
        <p:spPr bwMode="auto">
          <a:xfrm>
            <a:off x="0" y="2756834"/>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pháp.</a:t>
            </a:r>
          </a:p>
        </p:txBody>
      </p:sp>
      <p:sp>
        <p:nvSpPr>
          <p:cNvPr id="4" name="TextBox 3">
            <a:extLst>
              <a:ext uri="{FF2B5EF4-FFF2-40B4-BE49-F238E27FC236}">
                <a16:creationId xmlns:a16="http://schemas.microsoft.com/office/drawing/2014/main" id="{D245D605-7821-42C5-4E34-0CA8F1C41C32}"/>
              </a:ext>
            </a:extLst>
          </p:cNvPr>
          <p:cNvSpPr txBox="1"/>
          <p:nvPr/>
        </p:nvSpPr>
        <p:spPr>
          <a:xfrm>
            <a:off x="136187" y="3434381"/>
            <a:ext cx="12055813" cy="523220"/>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Nhà nước tăng cường quản lý xã hội thông qua pháp luật.</a:t>
            </a:r>
          </a:p>
        </p:txBody>
      </p:sp>
      <p:sp>
        <p:nvSpPr>
          <p:cNvPr id="6" name="TextBox 5">
            <a:extLst>
              <a:ext uri="{FF2B5EF4-FFF2-40B4-BE49-F238E27FC236}">
                <a16:creationId xmlns:a16="http://schemas.microsoft.com/office/drawing/2014/main" id="{E3A9D447-8314-07A4-AB13-25CEB8EAD30D}"/>
              </a:ext>
            </a:extLst>
          </p:cNvPr>
          <p:cNvSpPr txBox="1"/>
          <p:nvPr/>
        </p:nvSpPr>
        <p:spPr>
          <a:xfrm>
            <a:off x="136187" y="4115486"/>
            <a:ext cx="12055813" cy="954107"/>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Nội dung đề cao tính dân tộc và chủ quyền quốc gia; bảo vệ quyền lợi của vua quý tộc quan lại; bảo vệ sức kéo trong nông nghiệp.</a:t>
            </a:r>
          </a:p>
        </p:txBody>
      </p:sp>
    </p:spTree>
    <p:extLst>
      <p:ext uri="{BB962C8B-B14F-4D97-AF65-F5344CB8AC3E}">
        <p14:creationId xmlns:p14="http://schemas.microsoft.com/office/powerpoint/2010/main" val="3544617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0"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0" y="-2219"/>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7"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5" y="1286257"/>
            <a:ext cx="5477140" cy="1200329"/>
          </a:xfrm>
          <a:prstGeom prst="rect">
            <a:avLst/>
          </a:prstGeom>
          <a:noFill/>
        </p:spPr>
        <p:txBody>
          <a:bodyPr wrap="none" lIns="91440" tIns="45720" rIns="91440" bIns="45720">
            <a:spAutoFit/>
          </a:bodyPr>
          <a:lstStyle/>
          <a:p>
            <a:pPr algn="ctr" defTabSz="914354"/>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0"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0" y="-2219"/>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7"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703435" y="1286257"/>
            <a:ext cx="4057522" cy="1200329"/>
          </a:xfrm>
          <a:prstGeom prst="rect">
            <a:avLst/>
          </a:prstGeom>
          <a:noFill/>
        </p:spPr>
        <p:txBody>
          <a:bodyPr wrap="none" lIns="91440" tIns="45720" rIns="91440" bIns="45720">
            <a:spAutoFit/>
          </a:bodyPr>
          <a:lstStyle/>
          <a:p>
            <a:pPr algn="ctr" defTabSz="914354"/>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81208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1" y="1340345"/>
            <a:ext cx="5362113" cy="1815690"/>
          </a:xfrm>
          <a:prstGeom prst="rect">
            <a:avLst/>
          </a:prstGeom>
        </p:spPr>
        <p:txBody>
          <a:bodyPr wrap="square">
            <a:spAutoFit/>
          </a:bodyPr>
          <a:lstStyle/>
          <a:p>
            <a:pPr marL="742950" indent="-742950" defTabSz="1219170">
              <a:buClr>
                <a:srgbClr val="000000"/>
              </a:buClr>
              <a:buAutoNum type="arabicPeriod"/>
            </a:pP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Thành</a:t>
            </a: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tựu</a:t>
            </a: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cơ</a:t>
            </a: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bản</a:t>
            </a:r>
            <a:endParaRPr lang="en-US" altLang="en-VN" sz="3733" b="1" kern="0" dirty="0">
              <a:solidFill>
                <a:srgbClr val="0070C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a)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Chính</a:t>
            </a: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trị</a:t>
            </a:r>
            <a:endParaRPr lang="en-US" altLang="en-VN" sz="3733" b="1" kern="0" dirty="0">
              <a:solidFill>
                <a:srgbClr val="0070C0"/>
              </a:solidFill>
              <a:latin typeface="Times New Roman" panose="02020603050405020304" pitchFamily="18" charset="0"/>
              <a:cs typeface="Times New Roman" panose="02020603050405020304" pitchFamily="18" charset="0"/>
              <a:sym typeface="Arial"/>
            </a:endParaRPr>
          </a:p>
          <a:p>
            <a:pPr marL="742950" indent="-742950" defTabSz="1219170">
              <a:buClr>
                <a:srgbClr val="000000"/>
              </a:buClr>
              <a:buAutoNum type="arabicPeriod"/>
            </a:pPr>
            <a:endParaRPr lang="en-US" altLang="en-VN" sz="3733"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161111" y="2918348"/>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spcBef>
                <a:spcPct val="50000"/>
              </a:spcBef>
              <a:buClr>
                <a:srgbClr val="000000"/>
              </a:buCl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0070C0"/>
                </a:solidFill>
                <a:latin typeface="Times New Roman" panose="02020603050405020304" pitchFamily="18" charset="0"/>
                <a:cs typeface="Times New Roman" panose="02020603050405020304" pitchFamily="18" charset="0"/>
                <a:sym typeface="Arial"/>
              </a:rPr>
              <a:t>Tổ</a:t>
            </a:r>
            <a:r>
              <a:rPr lang="en-US" altLang="en-VN" sz="3733" kern="0" dirty="0">
                <a:solidFill>
                  <a:srgbClr val="0070C0"/>
                </a:solidFill>
                <a:latin typeface="Times New Roman" panose="02020603050405020304" pitchFamily="18" charset="0"/>
                <a:cs typeface="Times New Roman" panose="02020603050405020304" pitchFamily="18" charset="0"/>
                <a:sym typeface="Arial"/>
              </a:rPr>
              <a:t> chức bộ máy nhà nước</a:t>
            </a: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163297"/>
            <a:ext cx="12192000" cy="1142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defTabSz="1219170">
              <a:buClr>
                <a:srgbClr val="000000"/>
              </a:buClr>
            </a:pPr>
            <a:r>
              <a:rPr lang="vi-VN" sz="3733" kern="0" dirty="0">
                <a:solidFill>
                  <a:srgbClr val="FF0000"/>
                </a:solidFill>
                <a:latin typeface="Times New Roman" panose="02020603050405020304" pitchFamily="18" charset="0"/>
                <a:cs typeface="Times New Roman" panose="02020603050405020304" pitchFamily="18" charset="0"/>
              </a:rPr>
              <a:t>BÀI 1</a:t>
            </a:r>
            <a:r>
              <a:rPr lang="en-US" sz="3733" kern="0" dirty="0">
                <a:solidFill>
                  <a:srgbClr val="FF0000"/>
                </a:solidFill>
                <a:latin typeface="Times New Roman" panose="02020603050405020304" pitchFamily="18" charset="0"/>
                <a:cs typeface="Times New Roman" panose="02020603050405020304" pitchFamily="18" charset="0"/>
              </a:rPr>
              <a:t>3</a:t>
            </a:r>
            <a:r>
              <a:rPr lang="vi-VN" sz="3733" kern="0" dirty="0">
                <a:solidFill>
                  <a:srgbClr val="FF0000"/>
                </a:solidFill>
                <a:latin typeface="Times New Roman" panose="02020603050405020304" pitchFamily="18" charset="0"/>
                <a:cs typeface="Times New Roman" panose="02020603050405020304" pitchFamily="18" charset="0"/>
              </a:rPr>
              <a:t>: </a:t>
            </a:r>
            <a:r>
              <a:rPr lang="vi-VN" sz="4267" kern="0" dirty="0">
                <a:solidFill>
                  <a:srgbClr val="FF0000"/>
                </a:solidFill>
                <a:latin typeface="Times New Roman" panose="02020603050405020304" pitchFamily="18" charset="0"/>
                <a:cs typeface="Times New Roman" panose="02020603050405020304" pitchFamily="18" charset="0"/>
              </a:rPr>
              <a:t>MỘT SỐ THÀNH TỰU CỦA VĂN MINH ĐẠI VIỆT </a:t>
            </a:r>
            <a:r>
              <a:rPr lang="vi-VN" sz="3733" kern="0" dirty="0">
                <a:solidFill>
                  <a:srgbClr val="FF0000"/>
                </a:solidFill>
                <a:latin typeface="Times New Roman" panose="02020603050405020304" pitchFamily="18" charset="0"/>
                <a:cs typeface="Times New Roman" panose="02020603050405020304" pitchFamily="18" charset="0"/>
              </a:rPr>
              <a:t>(T1)</a:t>
            </a:r>
          </a:p>
        </p:txBody>
      </p:sp>
      <p:grpSp>
        <p:nvGrpSpPr>
          <p:cNvPr id="8" name="Group 7">
            <a:extLst>
              <a:ext uri="{FF2B5EF4-FFF2-40B4-BE49-F238E27FC236}">
                <a16:creationId xmlns:a16="http://schemas.microsoft.com/office/drawing/2014/main" id="{C091BB1D-7F04-CEB8-0099-274AC8D67A71}"/>
              </a:ext>
            </a:extLst>
          </p:cNvPr>
          <p:cNvGrpSpPr/>
          <p:nvPr/>
        </p:nvGrpSpPr>
        <p:grpSpPr>
          <a:xfrm>
            <a:off x="161111" y="3828003"/>
            <a:ext cx="12030889" cy="1689652"/>
            <a:chOff x="161111" y="3101009"/>
            <a:chExt cx="12030889" cy="1689652"/>
          </a:xfrm>
        </p:grpSpPr>
        <p:sp>
          <p:nvSpPr>
            <p:cNvPr id="4" name="Rounded Rectangle 3">
              <a:extLst>
                <a:ext uri="{FF2B5EF4-FFF2-40B4-BE49-F238E27FC236}">
                  <a16:creationId xmlns:a16="http://schemas.microsoft.com/office/drawing/2014/main" id="{27B8CB38-B1C7-5A8D-6D6C-66E3E49C6AF0}"/>
                </a:ext>
              </a:extLst>
            </p:cNvPr>
            <p:cNvSpPr/>
            <p:nvPr/>
          </p:nvSpPr>
          <p:spPr>
            <a:xfrm>
              <a:off x="161111" y="3101009"/>
              <a:ext cx="11869778" cy="1689652"/>
            </a:xfrm>
            <a:prstGeom prst="roundRect">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TextBox 5">
              <a:extLst>
                <a:ext uri="{FF2B5EF4-FFF2-40B4-BE49-F238E27FC236}">
                  <a16:creationId xmlns:a16="http://schemas.microsoft.com/office/drawing/2014/main" id="{A5AF7BEF-C3C0-B2ED-3D26-07504847AB55}"/>
                </a:ext>
              </a:extLst>
            </p:cNvPr>
            <p:cNvSpPr txBox="1"/>
            <p:nvPr/>
          </p:nvSpPr>
          <p:spPr>
            <a:xfrm>
              <a:off x="161111" y="3284115"/>
              <a:ext cx="12030889" cy="1323439"/>
            </a:xfrm>
            <a:prstGeom prst="rect">
              <a:avLst/>
            </a:prstGeom>
            <a:noFill/>
          </p:spPr>
          <p:txBody>
            <a:bodyPr wrap="square" rtlCol="0">
              <a:spAutoFit/>
            </a:bodyPr>
            <a:lstStyle/>
            <a:p>
              <a:pPr algn="ctr" defTabSz="1219170">
                <a:buClr>
                  <a:srgbClr val="000000"/>
                </a:buClr>
              </a:pPr>
              <a:r>
                <a:rPr lang="en-VN" sz="4000" kern="0" dirty="0">
                  <a:solidFill>
                    <a:srgbClr val="000000"/>
                  </a:solidFill>
                  <a:latin typeface="Times New Roman" panose="02020603050405020304" pitchFamily="18" charset="0"/>
                  <a:cs typeface="Times New Roman" panose="02020603050405020304" pitchFamily="18" charset="0"/>
                  <a:sym typeface="Arial"/>
                </a:rPr>
                <a:t>Đọc thông tin ở mục </a:t>
              </a:r>
              <a:r>
                <a:rPr lang="en-US" sz="4000" kern="0" dirty="0">
                  <a:solidFill>
                    <a:srgbClr val="000000"/>
                  </a:solidFill>
                  <a:latin typeface="Times New Roman" panose="02020603050405020304" pitchFamily="18" charset="0"/>
                  <a:cs typeface="Times New Roman" panose="02020603050405020304" pitchFamily="18" charset="0"/>
                  <a:sym typeface="Arial"/>
                </a:rPr>
                <a:t>a</a:t>
              </a:r>
              <a:r>
                <a:rPr lang="en-VN" sz="4000" kern="0" dirty="0">
                  <a:solidFill>
                    <a:srgbClr val="000000"/>
                  </a:solidFill>
                  <a:latin typeface="Times New Roman" panose="02020603050405020304" pitchFamily="18" charset="0"/>
                  <a:cs typeface="Times New Roman" panose="02020603050405020304" pitchFamily="18" charset="0"/>
                  <a:sym typeface="Arial"/>
                </a:rPr>
                <a:t>.1 để tìm hiểu thành tựu về bộ máy nhà nước</a:t>
              </a:r>
            </a:p>
          </p:txBody>
        </p:sp>
      </p:grpSp>
    </p:spTree>
    <p:extLst>
      <p:ext uri="{BB962C8B-B14F-4D97-AF65-F5344CB8AC3E}">
        <p14:creationId xmlns:p14="http://schemas.microsoft.com/office/powerpoint/2010/main" val="64781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hông có mô tả ảnh.">
            <a:extLst>
              <a:ext uri="{FF2B5EF4-FFF2-40B4-BE49-F238E27FC236}">
                <a16:creationId xmlns:a16="http://schemas.microsoft.com/office/drawing/2014/main" id="{89845E7F-5D5A-747C-5C15-68723C588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8C9E9D-5557-E53A-37C9-28A5D6E99862}"/>
              </a:ext>
            </a:extLst>
          </p:cNvPr>
          <p:cNvPicPr>
            <a:picLocks noChangeAspect="1"/>
          </p:cNvPicPr>
          <p:nvPr/>
        </p:nvPicPr>
        <p:blipFill rotWithShape="1">
          <a:blip r:embed="rId3"/>
          <a:srcRect l="3430" t="4009" r="8068" b="7005"/>
          <a:stretch/>
        </p:blipFill>
        <p:spPr>
          <a:xfrm rot="16200000">
            <a:off x="-9609447" y="-195555"/>
            <a:ext cx="6858001" cy="6102624"/>
          </a:xfrm>
          <a:prstGeom prst="roundRect">
            <a:avLst/>
          </a:prstGeom>
        </p:spPr>
      </p:pic>
      <p:sp>
        <p:nvSpPr>
          <p:cNvPr id="3" name="TextBox 2">
            <a:extLst>
              <a:ext uri="{FF2B5EF4-FFF2-40B4-BE49-F238E27FC236}">
                <a16:creationId xmlns:a16="http://schemas.microsoft.com/office/drawing/2014/main" id="{647C9646-539A-2342-A4D8-164EDF56CDEF}"/>
              </a:ext>
            </a:extLst>
          </p:cNvPr>
          <p:cNvSpPr txBox="1"/>
          <p:nvPr/>
        </p:nvSpPr>
        <p:spPr>
          <a:xfrm>
            <a:off x="12438574" y="1296415"/>
            <a:ext cx="5765120"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1. Cơ cấu tổ chức bộ máy thời vua Lê Thánh Tông như thế nào?</a:t>
            </a:r>
          </a:p>
        </p:txBody>
      </p:sp>
      <p:sp>
        <p:nvSpPr>
          <p:cNvPr id="4" name="TextBox 3">
            <a:extLst>
              <a:ext uri="{FF2B5EF4-FFF2-40B4-BE49-F238E27FC236}">
                <a16:creationId xmlns:a16="http://schemas.microsoft.com/office/drawing/2014/main" id="{ECC5B748-B031-9C0E-844E-21720BC2D128}"/>
              </a:ext>
            </a:extLst>
          </p:cNvPr>
          <p:cNvSpPr txBox="1"/>
          <p:nvPr/>
        </p:nvSpPr>
        <p:spPr>
          <a:xfrm>
            <a:off x="19908953" y="2855757"/>
            <a:ext cx="5933733" cy="2062103"/>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2. Vai trò của vua, các quan đại thần và các cơ quan văn phòng,  hành chính,  giám sát chuyên môn ra sao?</a:t>
            </a:r>
          </a:p>
        </p:txBody>
      </p:sp>
      <p:sp>
        <p:nvSpPr>
          <p:cNvPr id="5" name="TextBox 4">
            <a:extLst>
              <a:ext uri="{FF2B5EF4-FFF2-40B4-BE49-F238E27FC236}">
                <a16:creationId xmlns:a16="http://schemas.microsoft.com/office/drawing/2014/main" id="{29347E01-4924-C1E5-158F-7F370144CD25}"/>
              </a:ext>
            </a:extLst>
          </p:cNvPr>
          <p:cNvSpPr txBox="1"/>
          <p:nvPr/>
        </p:nvSpPr>
        <p:spPr>
          <a:xfrm>
            <a:off x="27550725" y="5207540"/>
            <a:ext cx="5933732" cy="1077218"/>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3. Nhà nước quản lý chính quyền ở các cấp địa phương như thế nào?</a:t>
            </a:r>
          </a:p>
        </p:txBody>
      </p:sp>
      <p:sp>
        <p:nvSpPr>
          <p:cNvPr id="6" name="Rectangle 5">
            <a:extLst>
              <a:ext uri="{FF2B5EF4-FFF2-40B4-BE49-F238E27FC236}">
                <a16:creationId xmlns:a16="http://schemas.microsoft.com/office/drawing/2014/main" id="{C8943D7A-3101-2A8E-7E6D-421E010BF3BE}"/>
              </a:ext>
            </a:extLst>
          </p:cNvPr>
          <p:cNvSpPr/>
          <p:nvPr/>
        </p:nvSpPr>
        <p:spPr>
          <a:xfrm>
            <a:off x="6393896" y="-2661552"/>
            <a:ext cx="5629491" cy="769441"/>
          </a:xfrm>
          <a:prstGeom prst="rect">
            <a:avLst/>
          </a:prstGeom>
          <a:noFill/>
        </p:spPr>
        <p:txBody>
          <a:bodyPr wrap="none" lIns="91440" tIns="45720" rIns="91440" bIns="45720">
            <a:spAutoFit/>
          </a:bodyPr>
          <a:lstStyle/>
          <a:p>
            <a:pPr algn="ctr"/>
            <a:r>
              <a:rPr lang="en-US" sz="4400" b="1" cap="none" spc="0">
                <a:ln w="0"/>
                <a:solidFill>
                  <a:srgbClr val="4B583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420268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954228-92FB-9D0A-1193-187DE9F01BA0}"/>
              </a:ext>
            </a:extLst>
          </p:cNvPr>
          <p:cNvPicPr>
            <a:picLocks noChangeAspect="1"/>
          </p:cNvPicPr>
          <p:nvPr/>
        </p:nvPicPr>
        <p:blipFill rotWithShape="1">
          <a:blip r:embed="rId3"/>
          <a:srcRect l="3430" t="4009" r="8068" b="7005"/>
          <a:stretch/>
        </p:blipFill>
        <p:spPr>
          <a:xfrm rot="16200000">
            <a:off x="-377688" y="377688"/>
            <a:ext cx="6858001" cy="6102624"/>
          </a:xfrm>
          <a:prstGeom prst="roundRect">
            <a:avLst/>
          </a:prstGeom>
        </p:spPr>
      </p:pic>
      <p:sp>
        <p:nvSpPr>
          <p:cNvPr id="11" name="TextBox 10">
            <a:extLst>
              <a:ext uri="{FF2B5EF4-FFF2-40B4-BE49-F238E27FC236}">
                <a16:creationId xmlns:a16="http://schemas.microsoft.com/office/drawing/2014/main" id="{FC5A20E6-990A-6679-76CC-61299DC81E86}"/>
              </a:ext>
            </a:extLst>
          </p:cNvPr>
          <p:cNvSpPr txBox="1"/>
          <p:nvPr/>
        </p:nvSpPr>
        <p:spPr>
          <a:xfrm>
            <a:off x="6258267" y="1427044"/>
            <a:ext cx="5765120"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1. Cơ cấu tổ chức bộ máy thời vua Lê Thánh Tông như thế nào?</a:t>
            </a:r>
          </a:p>
        </p:txBody>
      </p:sp>
      <p:sp>
        <p:nvSpPr>
          <p:cNvPr id="12" name="TextBox 11">
            <a:extLst>
              <a:ext uri="{FF2B5EF4-FFF2-40B4-BE49-F238E27FC236}">
                <a16:creationId xmlns:a16="http://schemas.microsoft.com/office/drawing/2014/main" id="{7D36D111-99D2-7852-052F-C1024C9B5D43}"/>
              </a:ext>
            </a:extLst>
          </p:cNvPr>
          <p:cNvSpPr txBox="1"/>
          <p:nvPr/>
        </p:nvSpPr>
        <p:spPr>
          <a:xfrm>
            <a:off x="6258267" y="2903786"/>
            <a:ext cx="5933733" cy="2062103"/>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2. Vai trò của vua, các quan đại thần và các cơ quan văn phòng,  hành chính,  giám sát chuyên môn ra sao?</a:t>
            </a:r>
          </a:p>
        </p:txBody>
      </p:sp>
      <p:sp>
        <p:nvSpPr>
          <p:cNvPr id="13" name="TextBox 12">
            <a:extLst>
              <a:ext uri="{FF2B5EF4-FFF2-40B4-BE49-F238E27FC236}">
                <a16:creationId xmlns:a16="http://schemas.microsoft.com/office/drawing/2014/main" id="{2EBA3DAD-C117-B2E5-CBF7-0A3F9C9E67F6}"/>
              </a:ext>
            </a:extLst>
          </p:cNvPr>
          <p:cNvSpPr txBox="1"/>
          <p:nvPr/>
        </p:nvSpPr>
        <p:spPr>
          <a:xfrm>
            <a:off x="6258268" y="5207539"/>
            <a:ext cx="5933732" cy="1077218"/>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3. Nhà nước quản lý chính quyền ở các cấp địa phương như thế nào?</a:t>
            </a:r>
          </a:p>
        </p:txBody>
      </p:sp>
      <p:sp>
        <p:nvSpPr>
          <p:cNvPr id="14" name="Rectangle 13">
            <a:extLst>
              <a:ext uri="{FF2B5EF4-FFF2-40B4-BE49-F238E27FC236}">
                <a16:creationId xmlns:a16="http://schemas.microsoft.com/office/drawing/2014/main" id="{73BC625F-CFFD-02C7-43D8-F4E009D5FE04}"/>
              </a:ext>
            </a:extLst>
          </p:cNvPr>
          <p:cNvSpPr/>
          <p:nvPr/>
        </p:nvSpPr>
        <p:spPr>
          <a:xfrm>
            <a:off x="6326082" y="262064"/>
            <a:ext cx="5629491" cy="769441"/>
          </a:xfrm>
          <a:prstGeom prst="rect">
            <a:avLst/>
          </a:prstGeom>
          <a:noFill/>
        </p:spPr>
        <p:txBody>
          <a:bodyPr wrap="none" lIns="91440" tIns="45720" rIns="91440" bIns="45720">
            <a:spAutoFit/>
          </a:bodyPr>
          <a:lstStyle/>
          <a:p>
            <a:pPr algn="ctr"/>
            <a:r>
              <a:rPr lang="en-US" sz="4400" b="1" cap="none" spc="0">
                <a:ln w="0"/>
                <a:solidFill>
                  <a:srgbClr val="4B583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4114073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C5A20E6-990A-6679-76CC-61299DC81E86}"/>
              </a:ext>
            </a:extLst>
          </p:cNvPr>
          <p:cNvSpPr txBox="1"/>
          <p:nvPr/>
        </p:nvSpPr>
        <p:spPr>
          <a:xfrm>
            <a:off x="6096000" y="142993"/>
            <a:ext cx="6095999" cy="1077218"/>
          </a:xfrm>
          <a:prstGeom prst="rect">
            <a:avLst/>
          </a:prstGeom>
          <a:solidFill>
            <a:srgbClr val="F9C145"/>
          </a:solidFill>
          <a:ln w="57150">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3200" dirty="0">
                <a:latin typeface="Times New Roman" panose="02020603050405020304" pitchFamily="18" charset="0"/>
                <a:cs typeface="Times New Roman" panose="02020603050405020304" pitchFamily="18" charset="0"/>
              </a:rPr>
              <a:t>Cơ cấu tổ chức bộ máy thời vua Lê Thánh Tông như thế nào?</a:t>
            </a:r>
          </a:p>
        </p:txBody>
      </p:sp>
      <p:pic>
        <p:nvPicPr>
          <p:cNvPr id="5" name="Picture 4">
            <a:extLst>
              <a:ext uri="{FF2B5EF4-FFF2-40B4-BE49-F238E27FC236}">
                <a16:creationId xmlns:a16="http://schemas.microsoft.com/office/drawing/2014/main" id="{E077EC26-5CAD-FFCD-8DCF-4DDC763E8530}"/>
              </a:ext>
            </a:extLst>
          </p:cNvPr>
          <p:cNvPicPr>
            <a:picLocks noChangeAspect="1"/>
          </p:cNvPicPr>
          <p:nvPr/>
        </p:nvPicPr>
        <p:blipFill>
          <a:blip r:embed="rId3"/>
          <a:stretch>
            <a:fillRect/>
          </a:stretch>
        </p:blipFill>
        <p:spPr>
          <a:xfrm>
            <a:off x="0" y="0"/>
            <a:ext cx="6096000" cy="6858000"/>
          </a:xfrm>
          <a:prstGeom prst="rect">
            <a:avLst/>
          </a:prstGeom>
        </p:spPr>
      </p:pic>
      <p:sp>
        <p:nvSpPr>
          <p:cNvPr id="10" name="TextBox 9">
            <a:extLst>
              <a:ext uri="{FF2B5EF4-FFF2-40B4-BE49-F238E27FC236}">
                <a16:creationId xmlns:a16="http://schemas.microsoft.com/office/drawing/2014/main" id="{193A3D23-6651-1F96-60D3-E65A5846C3A1}"/>
              </a:ext>
            </a:extLst>
          </p:cNvPr>
          <p:cNvSpPr txBox="1"/>
          <p:nvPr/>
        </p:nvSpPr>
        <p:spPr>
          <a:xfrm>
            <a:off x="6095999" y="4239260"/>
            <a:ext cx="6095999" cy="2246769"/>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Ở địa phương: chia cả nước thành 13 đạo thừa tuyên, đứng đầu mỗi đạo là 3 ti phụ trách 3 mặt khác nhau (đô ti, thừa ti và hiến ti). Dưới đạo thừa tuyên là phủ, châu, huyện, xã.</a:t>
            </a:r>
          </a:p>
        </p:txBody>
      </p:sp>
      <p:sp>
        <p:nvSpPr>
          <p:cNvPr id="18" name="TextBox 17">
            <a:extLst>
              <a:ext uri="{FF2B5EF4-FFF2-40B4-BE49-F238E27FC236}">
                <a16:creationId xmlns:a16="http://schemas.microsoft.com/office/drawing/2014/main" id="{F7333C4B-B970-C28C-7E45-D7B3C12732AB}"/>
              </a:ext>
            </a:extLst>
          </p:cNvPr>
          <p:cNvSpPr txBox="1"/>
          <p:nvPr/>
        </p:nvSpPr>
        <p:spPr>
          <a:xfrm>
            <a:off x="6095998" y="1495355"/>
            <a:ext cx="6095999" cy="2246769"/>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Ở Trung ương: Có 6 bộ và một số cơ quan chuyên môn. Thời vua Lê Thánh Tông, một số cơ quan cùng chức quan cao cấp nhất và trung gian được bãi bỏ, tăng cường tính tập quyền.</a:t>
            </a:r>
          </a:p>
        </p:txBody>
      </p:sp>
    </p:spTree>
    <p:extLst>
      <p:ext uri="{BB962C8B-B14F-4D97-AF65-F5344CB8AC3E}">
        <p14:creationId xmlns:p14="http://schemas.microsoft.com/office/powerpoint/2010/main" val="4015841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20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fill="hold" grpId="0" nodeType="clickEffect" p14:presetBounceEnd="5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20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1+#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1C10CD-DCEC-2445-AD07-FDF76B58F6A8}"/>
              </a:ext>
            </a:extLst>
          </p:cNvPr>
          <p:cNvGrpSpPr/>
          <p:nvPr/>
        </p:nvGrpSpPr>
        <p:grpSpPr>
          <a:xfrm>
            <a:off x="7043357" y="1050576"/>
            <a:ext cx="5111750" cy="5720392"/>
            <a:chOff x="7043357" y="1050576"/>
            <a:chExt cx="5111750" cy="5720392"/>
          </a:xfrm>
        </p:grpSpPr>
        <p:sp>
          <p:nvSpPr>
            <p:cNvPr id="26" name="AutoShape 3">
              <a:extLst>
                <a:ext uri="{FF2B5EF4-FFF2-40B4-BE49-F238E27FC236}">
                  <a16:creationId xmlns:a16="http://schemas.microsoft.com/office/drawing/2014/main" id="{251F01F2-F38E-874C-AA97-06378A4179BF}"/>
                </a:ext>
              </a:extLst>
            </p:cNvPr>
            <p:cNvSpPr>
              <a:spLocks noChangeArrowheads="1"/>
            </p:cNvSpPr>
            <p:nvPr/>
          </p:nvSpPr>
          <p:spPr bwMode="auto">
            <a:xfrm>
              <a:off x="7043357" y="1050576"/>
              <a:ext cx="5111750" cy="1584325"/>
            </a:xfrm>
            <a:prstGeom prst="roundRect">
              <a:avLst>
                <a:gd name="adj" fmla="val 16667"/>
              </a:avLst>
            </a:prstGeom>
            <a:solidFill>
              <a:schemeClr val="accent2">
                <a:lumMod val="20000"/>
                <a:lumOff val="80000"/>
              </a:schemeClr>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Đạo thừa tuyên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 ti    Thừa ti    Hiến ti </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AutoShape 4">
              <a:extLst>
                <a:ext uri="{FF2B5EF4-FFF2-40B4-BE49-F238E27FC236}">
                  <a16:creationId xmlns:a16="http://schemas.microsoft.com/office/drawing/2014/main" id="{5B044193-C0F6-104D-BF13-8A05129C5336}"/>
                </a:ext>
              </a:extLst>
            </p:cNvPr>
            <p:cNvSpPr>
              <a:spLocks noChangeArrowheads="1"/>
            </p:cNvSpPr>
            <p:nvPr/>
          </p:nvSpPr>
          <p:spPr bwMode="auto">
            <a:xfrm>
              <a:off x="8019671" y="3234975"/>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Phủ</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AutoShape 5">
              <a:extLst>
                <a:ext uri="{FF2B5EF4-FFF2-40B4-BE49-F238E27FC236}">
                  <a16:creationId xmlns:a16="http://schemas.microsoft.com/office/drawing/2014/main" id="{73901E6F-7148-1348-9C1E-AFE15C188AA4}"/>
                </a:ext>
              </a:extLst>
            </p:cNvPr>
            <p:cNvSpPr>
              <a:spLocks noChangeArrowheads="1"/>
            </p:cNvSpPr>
            <p:nvPr/>
          </p:nvSpPr>
          <p:spPr bwMode="auto">
            <a:xfrm>
              <a:off x="8019671" y="4458937"/>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Huyện (Châu)</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AutoShape 6">
              <a:extLst>
                <a:ext uri="{FF2B5EF4-FFF2-40B4-BE49-F238E27FC236}">
                  <a16:creationId xmlns:a16="http://schemas.microsoft.com/office/drawing/2014/main" id="{96DF3C67-407D-B646-A33B-82E201EC3332}"/>
                </a:ext>
              </a:extLst>
            </p:cNvPr>
            <p:cNvSpPr>
              <a:spLocks noChangeArrowheads="1"/>
            </p:cNvSpPr>
            <p:nvPr/>
          </p:nvSpPr>
          <p:spPr bwMode="auto">
            <a:xfrm>
              <a:off x="8060945" y="5807424"/>
              <a:ext cx="2736850" cy="963544"/>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Xã</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 name="Arrow 138">
              <a:extLst>
                <a:ext uri="{FF2B5EF4-FFF2-40B4-BE49-F238E27FC236}">
                  <a16:creationId xmlns:a16="http://schemas.microsoft.com/office/drawing/2014/main" id="{ACDA0D26-1047-5946-BD12-0653BD7ACC81}"/>
                </a:ext>
              </a:extLst>
            </p:cNvPr>
            <p:cNvSpPr>
              <a:spLocks noChangeShapeType="1"/>
            </p:cNvSpPr>
            <p:nvPr/>
          </p:nvSpPr>
          <p:spPr bwMode="auto">
            <a:xfrm>
              <a:off x="9353171" y="2658713"/>
              <a:ext cx="0" cy="576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Arrow 139">
              <a:extLst>
                <a:ext uri="{FF2B5EF4-FFF2-40B4-BE49-F238E27FC236}">
                  <a16:creationId xmlns:a16="http://schemas.microsoft.com/office/drawing/2014/main" id="{E3FB1301-2468-2041-BE06-37FD4678D0A2}"/>
                </a:ext>
              </a:extLst>
            </p:cNvPr>
            <p:cNvSpPr>
              <a:spLocks noChangeShapeType="1"/>
            </p:cNvSpPr>
            <p:nvPr/>
          </p:nvSpPr>
          <p:spPr bwMode="auto">
            <a:xfrm>
              <a:off x="9353169" y="4027137"/>
              <a:ext cx="0"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2" name="Arrow 140">
              <a:extLst>
                <a:ext uri="{FF2B5EF4-FFF2-40B4-BE49-F238E27FC236}">
                  <a16:creationId xmlns:a16="http://schemas.microsoft.com/office/drawing/2014/main" id="{8DF4ADE5-15DE-0549-9CAE-33C332FA5578}"/>
                </a:ext>
              </a:extLst>
            </p:cNvPr>
            <p:cNvSpPr>
              <a:spLocks noChangeShapeType="1"/>
            </p:cNvSpPr>
            <p:nvPr/>
          </p:nvSpPr>
          <p:spPr bwMode="auto">
            <a:xfrm>
              <a:off x="9353169" y="5302599"/>
              <a:ext cx="0"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Arrow 141">
              <a:extLst>
                <a:ext uri="{FF2B5EF4-FFF2-40B4-BE49-F238E27FC236}">
                  <a16:creationId xmlns:a16="http://schemas.microsoft.com/office/drawing/2014/main" id="{6096485A-9E88-0D49-AC28-1CBB558E1A73}"/>
                </a:ext>
              </a:extLst>
            </p:cNvPr>
            <p:cNvSpPr>
              <a:spLocks noChangeShapeType="1"/>
            </p:cNvSpPr>
            <p:nvPr/>
          </p:nvSpPr>
          <p:spPr bwMode="auto">
            <a:xfrm flipH="1">
              <a:off x="9353169" y="1722088"/>
              <a:ext cx="2"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4" name="Arrow 142">
              <a:extLst>
                <a:ext uri="{FF2B5EF4-FFF2-40B4-BE49-F238E27FC236}">
                  <a16:creationId xmlns:a16="http://schemas.microsoft.com/office/drawing/2014/main" id="{F7D4707F-667D-9C4F-905D-62EF91CA6B1E}"/>
                </a:ext>
              </a:extLst>
            </p:cNvPr>
            <p:cNvSpPr>
              <a:spLocks noChangeShapeType="1"/>
            </p:cNvSpPr>
            <p:nvPr/>
          </p:nvSpPr>
          <p:spPr bwMode="auto">
            <a:xfrm flipH="1">
              <a:off x="8019671" y="1722088"/>
              <a:ext cx="1333500"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5" name="Arrow 143">
              <a:extLst>
                <a:ext uri="{FF2B5EF4-FFF2-40B4-BE49-F238E27FC236}">
                  <a16:creationId xmlns:a16="http://schemas.microsoft.com/office/drawing/2014/main" id="{BA9A7AD4-D584-CB46-9C0A-2782F6CE0476}"/>
                </a:ext>
              </a:extLst>
            </p:cNvPr>
            <p:cNvSpPr>
              <a:spLocks noChangeShapeType="1"/>
            </p:cNvSpPr>
            <p:nvPr/>
          </p:nvSpPr>
          <p:spPr bwMode="auto">
            <a:xfrm>
              <a:off x="9353170" y="1722088"/>
              <a:ext cx="1444625" cy="2873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491EABED-AAA7-3D40-989B-A0BA0F652C23}"/>
              </a:ext>
            </a:extLst>
          </p:cNvPr>
          <p:cNvGrpSpPr/>
          <p:nvPr/>
        </p:nvGrpSpPr>
        <p:grpSpPr>
          <a:xfrm>
            <a:off x="8480789" y="0"/>
            <a:ext cx="3674318" cy="862053"/>
            <a:chOff x="8480789" y="0"/>
            <a:chExt cx="3674318" cy="862053"/>
          </a:xfrm>
        </p:grpSpPr>
        <p:sp>
          <p:nvSpPr>
            <p:cNvPr id="3" name="Pentagon 2">
              <a:extLst>
                <a:ext uri="{FF2B5EF4-FFF2-40B4-BE49-F238E27FC236}">
                  <a16:creationId xmlns:a16="http://schemas.microsoft.com/office/drawing/2014/main" id="{547BDB04-4539-754C-B8CC-022BDB083462}"/>
                </a:ext>
              </a:extLst>
            </p:cNvPr>
            <p:cNvSpPr/>
            <p:nvPr/>
          </p:nvSpPr>
          <p:spPr>
            <a:xfrm>
              <a:off x="8480789" y="0"/>
              <a:ext cx="3674318" cy="86205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36" name="Rectangle 35">
              <a:extLst>
                <a:ext uri="{FF2B5EF4-FFF2-40B4-BE49-F238E27FC236}">
                  <a16:creationId xmlns:a16="http://schemas.microsoft.com/office/drawing/2014/main" id="{00C87797-486C-C54D-B076-C8A738AF4FE0}"/>
                </a:ext>
              </a:extLst>
            </p:cNvPr>
            <p:cNvSpPr/>
            <p:nvPr/>
          </p:nvSpPr>
          <p:spPr>
            <a:xfrm>
              <a:off x="8787018" y="180400"/>
              <a:ext cx="3207929" cy="584775"/>
            </a:xfrm>
            <a:prstGeom prst="rect">
              <a:avLst/>
            </a:prstGeom>
          </p:spPr>
          <p:txBody>
            <a:bodyPr wrap="none">
              <a:spAutoFit/>
            </a:bodyPr>
            <a:lstStyle/>
            <a:p>
              <a:pPr marL="342900" marR="0" lvl="0" indent="-342900" algn="l" defTabSz="4572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ĐỊA PHƯƠNG</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grpSp>
        <p:nvGrpSpPr>
          <p:cNvPr id="6" name="Group 5">
            <a:extLst>
              <a:ext uri="{FF2B5EF4-FFF2-40B4-BE49-F238E27FC236}">
                <a16:creationId xmlns:a16="http://schemas.microsoft.com/office/drawing/2014/main" id="{0B98ABE8-7352-A44E-9BD6-EF84329184C4}"/>
              </a:ext>
            </a:extLst>
          </p:cNvPr>
          <p:cNvGrpSpPr/>
          <p:nvPr/>
        </p:nvGrpSpPr>
        <p:grpSpPr>
          <a:xfrm>
            <a:off x="0" y="0"/>
            <a:ext cx="3517476" cy="827088"/>
            <a:chOff x="0" y="0"/>
            <a:chExt cx="3517476" cy="827088"/>
          </a:xfrm>
        </p:grpSpPr>
        <p:sp>
          <p:nvSpPr>
            <p:cNvPr id="5" name="Pentagon 4">
              <a:extLst>
                <a:ext uri="{FF2B5EF4-FFF2-40B4-BE49-F238E27FC236}">
                  <a16:creationId xmlns:a16="http://schemas.microsoft.com/office/drawing/2014/main" id="{269BBAF8-D425-3145-A9C4-3C8F38EB3E57}"/>
                </a:ext>
              </a:extLst>
            </p:cNvPr>
            <p:cNvSpPr/>
            <p:nvPr/>
          </p:nvSpPr>
          <p:spPr>
            <a:xfrm flipH="1">
              <a:off x="0" y="0"/>
              <a:ext cx="3517476" cy="827088"/>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7" name="Rectangle 36">
              <a:extLst>
                <a:ext uri="{FF2B5EF4-FFF2-40B4-BE49-F238E27FC236}">
                  <a16:creationId xmlns:a16="http://schemas.microsoft.com/office/drawing/2014/main" id="{2E367CD2-0277-0E4B-88D2-D472E64AEC8B}"/>
                </a:ext>
              </a:extLst>
            </p:cNvPr>
            <p:cNvSpPr/>
            <p:nvPr/>
          </p:nvSpPr>
          <p:spPr>
            <a:xfrm>
              <a:off x="152452" y="107009"/>
              <a:ext cx="336502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TRUNG ƯƠNG</a:t>
              </a:r>
              <a:endParaRPr kumimoji="0" lang="en-V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 name="Rectangle 1">
            <a:extLst>
              <a:ext uri="{FF2B5EF4-FFF2-40B4-BE49-F238E27FC236}">
                <a16:creationId xmlns:a16="http://schemas.microsoft.com/office/drawing/2014/main" id="{7C49CE8C-749C-FB47-89FD-402765500E84}"/>
              </a:ext>
            </a:extLst>
          </p:cNvPr>
          <p:cNvSpPr/>
          <p:nvPr/>
        </p:nvSpPr>
        <p:spPr>
          <a:xfrm>
            <a:off x="3730771" y="31056"/>
            <a:ext cx="4750018"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SƠ ĐỒ BỘ MÁY</a:t>
            </a:r>
          </a:p>
        </p:txBody>
      </p:sp>
      <p:grpSp>
        <p:nvGrpSpPr>
          <p:cNvPr id="17" name="Group 16">
            <a:extLst>
              <a:ext uri="{FF2B5EF4-FFF2-40B4-BE49-F238E27FC236}">
                <a16:creationId xmlns:a16="http://schemas.microsoft.com/office/drawing/2014/main" id="{CE211A77-0E20-3B44-88B4-377E9886C46F}"/>
              </a:ext>
            </a:extLst>
          </p:cNvPr>
          <p:cNvGrpSpPr/>
          <p:nvPr/>
        </p:nvGrpSpPr>
        <p:grpSpPr>
          <a:xfrm>
            <a:off x="28575" y="1050576"/>
            <a:ext cx="6067425" cy="5702649"/>
            <a:chOff x="28575" y="1050576"/>
            <a:chExt cx="6067425" cy="5702649"/>
          </a:xfrm>
        </p:grpSpPr>
        <p:sp>
          <p:nvSpPr>
            <p:cNvPr id="10" name="AutoShape 4">
              <a:extLst>
                <a:ext uri="{FF2B5EF4-FFF2-40B4-BE49-F238E27FC236}">
                  <a16:creationId xmlns:a16="http://schemas.microsoft.com/office/drawing/2014/main" id="{916C2BCA-A8F1-794F-A671-1E6C13126F3E}"/>
                </a:ext>
              </a:extLst>
            </p:cNvPr>
            <p:cNvSpPr>
              <a:spLocks noChangeArrowheads="1"/>
            </p:cNvSpPr>
            <p:nvPr/>
          </p:nvSpPr>
          <p:spPr bwMode="auto">
            <a:xfrm>
              <a:off x="608012" y="2276475"/>
              <a:ext cx="3951289" cy="56673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Quan đại thần</a:t>
              </a:r>
            </a:p>
          </p:txBody>
        </p:sp>
        <p:sp>
          <p:nvSpPr>
            <p:cNvPr id="11" name="AutoShape 5">
              <a:extLst>
                <a:ext uri="{FF2B5EF4-FFF2-40B4-BE49-F238E27FC236}">
                  <a16:creationId xmlns:a16="http://schemas.microsoft.com/office/drawing/2014/main" id="{CA5FD590-5553-1C4B-A2C2-FF40C8760309}"/>
                </a:ext>
              </a:extLst>
            </p:cNvPr>
            <p:cNvSpPr>
              <a:spLocks noChangeArrowheads="1"/>
            </p:cNvSpPr>
            <p:nvPr/>
          </p:nvSpPr>
          <p:spPr bwMode="auto">
            <a:xfrm>
              <a:off x="74612" y="3441700"/>
              <a:ext cx="5643563" cy="1514475"/>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bộ: Binh, Hộ, Hình,</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Công, Lại, Lễ</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AutoShape 6">
              <a:extLst>
                <a:ext uri="{FF2B5EF4-FFF2-40B4-BE49-F238E27FC236}">
                  <a16:creationId xmlns:a16="http://schemas.microsoft.com/office/drawing/2014/main" id="{23395A2A-E060-B842-BD5A-ABEE74950452}"/>
                </a:ext>
              </a:extLst>
            </p:cNvPr>
            <p:cNvSpPr>
              <a:spLocks noChangeArrowheads="1"/>
            </p:cNvSpPr>
            <p:nvPr/>
          </p:nvSpPr>
          <p:spPr bwMode="auto">
            <a:xfrm>
              <a:off x="28575" y="5241925"/>
              <a:ext cx="6067425" cy="1511300"/>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 cơ quan chuyên môn: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Hàn lâm viện, Quốc sử viện,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Ngự sử đài</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Arrow 87">
              <a:extLst>
                <a:ext uri="{FF2B5EF4-FFF2-40B4-BE49-F238E27FC236}">
                  <a16:creationId xmlns:a16="http://schemas.microsoft.com/office/drawing/2014/main" id="{4A706606-55BC-354B-8C96-E66020F3319D}"/>
                </a:ext>
              </a:extLst>
            </p:cNvPr>
            <p:cNvSpPr>
              <a:spLocks noChangeShapeType="1"/>
            </p:cNvSpPr>
            <p:nvPr/>
          </p:nvSpPr>
          <p:spPr bwMode="auto">
            <a:xfrm>
              <a:off x="2701130" y="1678781"/>
              <a:ext cx="3969" cy="610393"/>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 name="Arrow 88">
              <a:extLst>
                <a:ext uri="{FF2B5EF4-FFF2-40B4-BE49-F238E27FC236}">
                  <a16:creationId xmlns:a16="http://schemas.microsoft.com/office/drawing/2014/main" id="{5E1C6069-9185-6B4D-B05C-8EA11313E742}"/>
                </a:ext>
              </a:extLst>
            </p:cNvPr>
            <p:cNvSpPr>
              <a:spLocks noChangeShapeType="1"/>
            </p:cNvSpPr>
            <p:nvPr/>
          </p:nvSpPr>
          <p:spPr bwMode="auto">
            <a:xfrm>
              <a:off x="2726530" y="2843213"/>
              <a:ext cx="0" cy="585787"/>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Arrow 89">
              <a:extLst>
                <a:ext uri="{FF2B5EF4-FFF2-40B4-BE49-F238E27FC236}">
                  <a16:creationId xmlns:a16="http://schemas.microsoft.com/office/drawing/2014/main" id="{E0B2DAF0-5993-C24D-9CB2-2A6E9A2ED295}"/>
                </a:ext>
              </a:extLst>
            </p:cNvPr>
            <p:cNvSpPr>
              <a:spLocks noChangeShapeType="1"/>
            </p:cNvSpPr>
            <p:nvPr/>
          </p:nvSpPr>
          <p:spPr bwMode="auto">
            <a:xfrm>
              <a:off x="2726530" y="4956175"/>
              <a:ext cx="0" cy="285750"/>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AutoShape 3">
              <a:extLst>
                <a:ext uri="{FF2B5EF4-FFF2-40B4-BE49-F238E27FC236}">
                  <a16:creationId xmlns:a16="http://schemas.microsoft.com/office/drawing/2014/main" id="{E2E0B5E0-AA31-AC41-9F64-C1AB0B5C9108}"/>
                </a:ext>
              </a:extLst>
            </p:cNvPr>
            <p:cNvSpPr>
              <a:spLocks noChangeArrowheads="1"/>
            </p:cNvSpPr>
            <p:nvPr/>
          </p:nvSpPr>
          <p:spPr bwMode="auto">
            <a:xfrm>
              <a:off x="1892299" y="1050576"/>
              <a:ext cx="1668461" cy="82708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VUA</a:t>
              </a:r>
            </a:p>
          </p:txBody>
        </p:sp>
      </p:grpSp>
    </p:spTree>
    <p:extLst>
      <p:ext uri="{BB962C8B-B14F-4D97-AF65-F5344CB8AC3E}">
        <p14:creationId xmlns:p14="http://schemas.microsoft.com/office/powerpoint/2010/main" val="223269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7-B20-H44">
            <a:extLst>
              <a:ext uri="{FF2B5EF4-FFF2-40B4-BE49-F238E27FC236}">
                <a16:creationId xmlns:a16="http://schemas.microsoft.com/office/drawing/2014/main" id="{C5A79BB9-1319-4346-A6B2-A48738ACC7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1666" r="3333"/>
          <a:stretch/>
        </p:blipFill>
        <p:spPr bwMode="auto">
          <a:xfrm>
            <a:off x="0" y="0"/>
            <a:ext cx="7461504"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CD24629-E6BA-1D44-8DD1-1FC882025EDD}"/>
              </a:ext>
            </a:extLst>
          </p:cNvPr>
          <p:cNvSpPr/>
          <p:nvPr/>
        </p:nvSpPr>
        <p:spPr>
          <a:xfrm>
            <a:off x="18288" y="6415091"/>
            <a:ext cx="7461504" cy="400110"/>
          </a:xfrm>
          <a:prstGeom prst="rect">
            <a:avLst/>
          </a:prstGeom>
          <a:solidFill>
            <a:srgbClr val="FDFCFD"/>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H.44 - LƯỢC ĐỒ HÀNH CHÍNH NƯỚC ĐẠI VIỆT THỜI LÊ SƠ</a:t>
            </a:r>
            <a:endParaRPr kumimoji="0" lang="en-VN" sz="2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49" name="Text Box 44">
            <a:extLst>
              <a:ext uri="{FF2B5EF4-FFF2-40B4-BE49-F238E27FC236}">
                <a16:creationId xmlns:a16="http://schemas.microsoft.com/office/drawing/2014/main" id="{4342BBD0-CC5A-D644-B187-A7753B787389}"/>
              </a:ext>
            </a:extLst>
          </p:cNvPr>
          <p:cNvSpPr txBox="1">
            <a:spLocks noChangeArrowheads="1"/>
          </p:cNvSpPr>
          <p:nvPr/>
        </p:nvSpPr>
        <p:spPr bwMode="auto">
          <a:xfrm>
            <a:off x="8631936" y="560750"/>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Quảng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a:t>
            </a:r>
          </a:p>
        </p:txBody>
      </p:sp>
      <p:sp>
        <p:nvSpPr>
          <p:cNvPr id="50" name="Text Box 20">
            <a:extLst>
              <a:ext uri="{FF2B5EF4-FFF2-40B4-BE49-F238E27FC236}">
                <a16:creationId xmlns:a16="http://schemas.microsoft.com/office/drawing/2014/main" id="{A1E49A81-EA00-9F44-86EF-F2A7E1F3BCEF}"/>
              </a:ext>
            </a:extLst>
          </p:cNvPr>
          <p:cNvSpPr txBox="1">
            <a:spLocks noChangeArrowheads="1"/>
          </p:cNvSpPr>
          <p:nvPr/>
        </p:nvSpPr>
        <p:spPr bwMode="auto">
          <a:xfrm>
            <a:off x="8631936" y="1048230"/>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Thuận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1" name="Text Box 18">
            <a:extLst>
              <a:ext uri="{FF2B5EF4-FFF2-40B4-BE49-F238E27FC236}">
                <a16:creationId xmlns:a16="http://schemas.microsoft.com/office/drawing/2014/main" id="{D4779B0D-3EBA-6847-99CF-18EE1AFF2E78}"/>
              </a:ext>
            </a:extLst>
          </p:cNvPr>
          <p:cNvSpPr txBox="1">
            <a:spLocks noChangeArrowheads="1"/>
          </p:cNvSpPr>
          <p:nvPr/>
        </p:nvSpPr>
        <p:spPr bwMode="auto">
          <a:xfrm>
            <a:off x="8631936" y="2992482"/>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Nam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Sách</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2" name="Text Box 21">
            <a:extLst>
              <a:ext uri="{FF2B5EF4-FFF2-40B4-BE49-F238E27FC236}">
                <a16:creationId xmlns:a16="http://schemas.microsoft.com/office/drawing/2014/main" id="{C6345737-D4D1-0C40-9E06-871DF40769DF}"/>
              </a:ext>
            </a:extLst>
          </p:cNvPr>
          <p:cNvSpPr txBox="1">
            <a:spLocks noChangeArrowheads="1"/>
          </p:cNvSpPr>
          <p:nvPr/>
        </p:nvSpPr>
        <p:spPr bwMode="auto">
          <a:xfrm>
            <a:off x="8631936" y="2020356"/>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4. Thanh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3" name="Text Box 22">
            <a:extLst>
              <a:ext uri="{FF2B5EF4-FFF2-40B4-BE49-F238E27FC236}">
                <a16:creationId xmlns:a16="http://schemas.microsoft.com/office/drawing/2014/main" id="{DB4519CC-6D14-234A-94C2-7180872036E1}"/>
              </a:ext>
            </a:extLst>
          </p:cNvPr>
          <p:cNvSpPr txBox="1">
            <a:spLocks noChangeArrowheads="1"/>
          </p:cNvSpPr>
          <p:nvPr/>
        </p:nvSpPr>
        <p:spPr bwMode="auto">
          <a:xfrm>
            <a:off x="8631936" y="1534293"/>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3.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Nghệ</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An</a:t>
            </a:r>
          </a:p>
        </p:txBody>
      </p:sp>
      <p:sp>
        <p:nvSpPr>
          <p:cNvPr id="54" name="Text Box 23">
            <a:extLst>
              <a:ext uri="{FF2B5EF4-FFF2-40B4-BE49-F238E27FC236}">
                <a16:creationId xmlns:a16="http://schemas.microsoft.com/office/drawing/2014/main" id="{EFEEFA9A-BC0F-324A-A142-43D9BDF70849}"/>
              </a:ext>
            </a:extLst>
          </p:cNvPr>
          <p:cNvSpPr txBox="1">
            <a:spLocks noChangeArrowheads="1"/>
          </p:cNvSpPr>
          <p:nvPr/>
        </p:nvSpPr>
        <p:spPr bwMode="auto">
          <a:xfrm>
            <a:off x="8631936" y="2506419"/>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5.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Thiên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Trường</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5" name="Text Box 17">
            <a:extLst>
              <a:ext uri="{FF2B5EF4-FFF2-40B4-BE49-F238E27FC236}">
                <a16:creationId xmlns:a16="http://schemas.microsoft.com/office/drawing/2014/main" id="{2C65D39F-B652-B848-8C31-B8D87B719EE7}"/>
              </a:ext>
            </a:extLst>
          </p:cNvPr>
          <p:cNvSpPr txBox="1">
            <a:spLocks noChangeArrowheads="1"/>
          </p:cNvSpPr>
          <p:nvPr/>
        </p:nvSpPr>
        <p:spPr bwMode="auto">
          <a:xfrm>
            <a:off x="8631936" y="3964608"/>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8.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Hưng</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6" name="Text Box 26">
            <a:extLst>
              <a:ext uri="{FF2B5EF4-FFF2-40B4-BE49-F238E27FC236}">
                <a16:creationId xmlns:a16="http://schemas.microsoft.com/office/drawing/2014/main" id="{223CB0F2-0B32-F14D-86FE-5ADAE88F93E6}"/>
              </a:ext>
            </a:extLst>
          </p:cNvPr>
          <p:cNvSpPr txBox="1">
            <a:spLocks noChangeArrowheads="1"/>
          </p:cNvSpPr>
          <p:nvPr/>
        </p:nvSpPr>
        <p:spPr bwMode="auto">
          <a:xfrm>
            <a:off x="8631936" y="4452088"/>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9.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Tuyên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Quang</a:t>
            </a:r>
          </a:p>
        </p:txBody>
      </p:sp>
      <p:sp>
        <p:nvSpPr>
          <p:cNvPr id="57" name="Text Box 46">
            <a:extLst>
              <a:ext uri="{FF2B5EF4-FFF2-40B4-BE49-F238E27FC236}">
                <a16:creationId xmlns:a16="http://schemas.microsoft.com/office/drawing/2014/main" id="{9603D7D1-FB54-9841-AEA4-1469A2A83987}"/>
              </a:ext>
            </a:extLst>
          </p:cNvPr>
          <p:cNvSpPr txBox="1">
            <a:spLocks noChangeArrowheads="1"/>
          </p:cNvSpPr>
          <p:nvPr/>
        </p:nvSpPr>
        <p:spPr bwMode="auto">
          <a:xfrm>
            <a:off x="8631936" y="347854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7.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Quốc</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Oai</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8" name="Text Box 19">
            <a:extLst>
              <a:ext uri="{FF2B5EF4-FFF2-40B4-BE49-F238E27FC236}">
                <a16:creationId xmlns:a16="http://schemas.microsoft.com/office/drawing/2014/main" id="{1EEF61F4-EA8D-9947-A8F1-CA6DFA3C70CD}"/>
              </a:ext>
            </a:extLst>
          </p:cNvPr>
          <p:cNvSpPr txBox="1">
            <a:spLocks noChangeArrowheads="1"/>
          </p:cNvSpPr>
          <p:nvPr/>
        </p:nvSpPr>
        <p:spPr bwMode="auto">
          <a:xfrm>
            <a:off x="8631936" y="5910277"/>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Bắc</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Giang</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9" name="Text Box 24">
            <a:extLst>
              <a:ext uri="{FF2B5EF4-FFF2-40B4-BE49-F238E27FC236}">
                <a16:creationId xmlns:a16="http://schemas.microsoft.com/office/drawing/2014/main" id="{A74846B1-4DEB-9545-9F8C-355D67C1F10E}"/>
              </a:ext>
            </a:extLst>
          </p:cNvPr>
          <p:cNvSpPr txBox="1">
            <a:spLocks noChangeArrowheads="1"/>
          </p:cNvSpPr>
          <p:nvPr/>
        </p:nvSpPr>
        <p:spPr bwMode="auto">
          <a:xfrm>
            <a:off x="8631936" y="5424214"/>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Lạng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Sơn</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0" name="Text Box 25">
            <a:extLst>
              <a:ext uri="{FF2B5EF4-FFF2-40B4-BE49-F238E27FC236}">
                <a16:creationId xmlns:a16="http://schemas.microsoft.com/office/drawing/2014/main" id="{20EFA328-97A8-2F46-95E9-C01E5ED61FDB}"/>
              </a:ext>
            </a:extLst>
          </p:cNvPr>
          <p:cNvSpPr txBox="1">
            <a:spLocks noChangeArrowheads="1"/>
          </p:cNvSpPr>
          <p:nvPr/>
        </p:nvSpPr>
        <p:spPr bwMode="auto">
          <a:xfrm>
            <a:off x="8631936" y="4938151"/>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10.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Thái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Nguyên</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1" name="Text Box 27">
            <a:extLst>
              <a:ext uri="{FF2B5EF4-FFF2-40B4-BE49-F238E27FC236}">
                <a16:creationId xmlns:a16="http://schemas.microsoft.com/office/drawing/2014/main" id="{FF2DA60B-1393-C748-9130-0C7BD0130C4B}"/>
              </a:ext>
            </a:extLst>
          </p:cNvPr>
          <p:cNvSpPr txBox="1">
            <a:spLocks noChangeArrowheads="1"/>
          </p:cNvSpPr>
          <p:nvPr/>
        </p:nvSpPr>
        <p:spPr bwMode="auto">
          <a:xfrm>
            <a:off x="8631936" y="639633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An Bang</a:t>
            </a:r>
          </a:p>
        </p:txBody>
      </p:sp>
      <p:sp>
        <p:nvSpPr>
          <p:cNvPr id="3" name="TextBox 2">
            <a:extLst>
              <a:ext uri="{FF2B5EF4-FFF2-40B4-BE49-F238E27FC236}">
                <a16:creationId xmlns:a16="http://schemas.microsoft.com/office/drawing/2014/main" id="{215498F0-904F-254D-AED1-49FA1177AA71}"/>
              </a:ext>
            </a:extLst>
          </p:cNvPr>
          <p:cNvSpPr txBox="1"/>
          <p:nvPr/>
        </p:nvSpPr>
        <p:spPr>
          <a:xfrm>
            <a:off x="7479792" y="0"/>
            <a:ext cx="47122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13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thừa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Lê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Sơ</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5" name="Graphic 4" descr="Marker">
            <a:extLst>
              <a:ext uri="{FF2B5EF4-FFF2-40B4-BE49-F238E27FC236}">
                <a16:creationId xmlns:a16="http://schemas.microsoft.com/office/drawing/2014/main" id="{D1E1AD17-A025-3744-BC88-AAF31D661D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3768520"/>
            <a:ext cx="914400" cy="914400"/>
          </a:xfrm>
          <a:prstGeom prst="rect">
            <a:avLst/>
          </a:prstGeom>
        </p:spPr>
      </p:pic>
      <p:pic>
        <p:nvPicPr>
          <p:cNvPr id="65" name="Graphic 64" descr="Marker">
            <a:extLst>
              <a:ext uri="{FF2B5EF4-FFF2-40B4-BE49-F238E27FC236}">
                <a16:creationId xmlns:a16="http://schemas.microsoft.com/office/drawing/2014/main" id="{49DAB391-1BF9-6A42-AD97-9149CB43F7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8368" y="2971313"/>
            <a:ext cx="914400" cy="914400"/>
          </a:xfrm>
          <a:prstGeom prst="rect">
            <a:avLst/>
          </a:prstGeom>
        </p:spPr>
      </p:pic>
      <p:pic>
        <p:nvPicPr>
          <p:cNvPr id="66" name="Graphic 65" descr="Marker">
            <a:extLst>
              <a:ext uri="{FF2B5EF4-FFF2-40B4-BE49-F238E27FC236}">
                <a16:creationId xmlns:a16="http://schemas.microsoft.com/office/drawing/2014/main" id="{E0FE577D-5B97-9646-AEE1-6570AA3E85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7024" y="1908972"/>
            <a:ext cx="777240" cy="777240"/>
          </a:xfrm>
          <a:prstGeom prst="rect">
            <a:avLst/>
          </a:prstGeom>
        </p:spPr>
      </p:pic>
      <p:pic>
        <p:nvPicPr>
          <p:cNvPr id="67" name="Graphic 66" descr="Marker">
            <a:extLst>
              <a:ext uri="{FF2B5EF4-FFF2-40B4-BE49-F238E27FC236}">
                <a16:creationId xmlns:a16="http://schemas.microsoft.com/office/drawing/2014/main" id="{4F9F11A4-CCD3-1C4C-B7B3-0C219F19B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2240" y="1483425"/>
            <a:ext cx="777240" cy="777240"/>
          </a:xfrm>
          <a:prstGeom prst="rect">
            <a:avLst/>
          </a:prstGeom>
        </p:spPr>
      </p:pic>
      <p:pic>
        <p:nvPicPr>
          <p:cNvPr id="68" name="Graphic 67" descr="Marker">
            <a:extLst>
              <a:ext uri="{FF2B5EF4-FFF2-40B4-BE49-F238E27FC236}">
                <a16:creationId xmlns:a16="http://schemas.microsoft.com/office/drawing/2014/main" id="{31938637-2C3E-C144-8F12-2F1778FC71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72707" y="1323969"/>
            <a:ext cx="671989" cy="671989"/>
          </a:xfrm>
          <a:prstGeom prst="rect">
            <a:avLst/>
          </a:prstGeom>
        </p:spPr>
      </p:pic>
      <p:pic>
        <p:nvPicPr>
          <p:cNvPr id="69" name="Graphic 68" descr="Marker">
            <a:extLst>
              <a:ext uri="{FF2B5EF4-FFF2-40B4-BE49-F238E27FC236}">
                <a16:creationId xmlns:a16="http://schemas.microsoft.com/office/drawing/2014/main" id="{98528877-EE71-664D-8815-2D23DA44F5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2287" y="960832"/>
            <a:ext cx="547603" cy="547603"/>
          </a:xfrm>
          <a:prstGeom prst="rect">
            <a:avLst/>
          </a:prstGeom>
        </p:spPr>
      </p:pic>
      <p:pic>
        <p:nvPicPr>
          <p:cNvPr id="70" name="Graphic 69" descr="Marker">
            <a:extLst>
              <a:ext uri="{FF2B5EF4-FFF2-40B4-BE49-F238E27FC236}">
                <a16:creationId xmlns:a16="http://schemas.microsoft.com/office/drawing/2014/main" id="{B729074B-B270-D743-90FA-A191DCC13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7" y="665174"/>
            <a:ext cx="658795" cy="658795"/>
          </a:xfrm>
          <a:prstGeom prst="rect">
            <a:avLst/>
          </a:prstGeom>
        </p:spPr>
      </p:pic>
      <p:pic>
        <p:nvPicPr>
          <p:cNvPr id="71" name="Graphic 70" descr="Marker">
            <a:extLst>
              <a:ext uri="{FF2B5EF4-FFF2-40B4-BE49-F238E27FC236}">
                <a16:creationId xmlns:a16="http://schemas.microsoft.com/office/drawing/2014/main" id="{9D2C9059-5861-E347-AF6A-95451DB156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5031" y="264320"/>
            <a:ext cx="658796" cy="658796"/>
          </a:xfrm>
          <a:prstGeom prst="rect">
            <a:avLst/>
          </a:prstGeom>
        </p:spPr>
      </p:pic>
      <p:pic>
        <p:nvPicPr>
          <p:cNvPr id="72" name="Graphic 71" descr="Marker">
            <a:extLst>
              <a:ext uri="{FF2B5EF4-FFF2-40B4-BE49-F238E27FC236}">
                <a16:creationId xmlns:a16="http://schemas.microsoft.com/office/drawing/2014/main" id="{4A3EC96A-7C0A-FB43-B4D0-7BD0FC5671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0684" y="82917"/>
            <a:ext cx="658796" cy="658796"/>
          </a:xfrm>
          <a:prstGeom prst="rect">
            <a:avLst/>
          </a:prstGeom>
        </p:spPr>
      </p:pic>
      <p:pic>
        <p:nvPicPr>
          <p:cNvPr id="73" name="Graphic 72" descr="Marker">
            <a:extLst>
              <a:ext uri="{FF2B5EF4-FFF2-40B4-BE49-F238E27FC236}">
                <a16:creationId xmlns:a16="http://schemas.microsoft.com/office/drawing/2014/main" id="{33AAC88F-0F3F-BE44-B3CD-83B085D0EC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0024" y="393256"/>
            <a:ext cx="658796" cy="658796"/>
          </a:xfrm>
          <a:prstGeom prst="rect">
            <a:avLst/>
          </a:prstGeom>
        </p:spPr>
      </p:pic>
      <p:pic>
        <p:nvPicPr>
          <p:cNvPr id="74" name="Graphic 73" descr="Marker">
            <a:extLst>
              <a:ext uri="{FF2B5EF4-FFF2-40B4-BE49-F238E27FC236}">
                <a16:creationId xmlns:a16="http://schemas.microsoft.com/office/drawing/2014/main" id="{BFA75640-86C4-B54F-B279-6F8335344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4513" y="335775"/>
            <a:ext cx="658796" cy="658796"/>
          </a:xfrm>
          <a:prstGeom prst="rect">
            <a:avLst/>
          </a:prstGeom>
        </p:spPr>
      </p:pic>
      <p:pic>
        <p:nvPicPr>
          <p:cNvPr id="75" name="Graphic 74" descr="Marker">
            <a:extLst>
              <a:ext uri="{FF2B5EF4-FFF2-40B4-BE49-F238E27FC236}">
                <a16:creationId xmlns:a16="http://schemas.microsoft.com/office/drawing/2014/main" id="{5E0B9EE1-A790-394D-BA5A-CAAB6B080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2631" y="665173"/>
            <a:ext cx="547603" cy="547603"/>
          </a:xfrm>
          <a:prstGeom prst="rect">
            <a:avLst/>
          </a:prstGeom>
        </p:spPr>
      </p:pic>
      <p:pic>
        <p:nvPicPr>
          <p:cNvPr id="76" name="Graphic 75" descr="Marker">
            <a:extLst>
              <a:ext uri="{FF2B5EF4-FFF2-40B4-BE49-F238E27FC236}">
                <a16:creationId xmlns:a16="http://schemas.microsoft.com/office/drawing/2014/main" id="{4DE36092-0026-6342-9401-FE14E7E1B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9912" y="523220"/>
            <a:ext cx="658796" cy="6587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 presetClass="entr" presetSubtype="32" fill="hold" nodeType="withEffect">
                                  <p:stCondLst>
                                    <p:cond delay="0"/>
                                  </p:stCondLst>
                                  <p:childTnLst>
                                    <p:set>
                                      <p:cBhvr>
                                        <p:cTn id="9" dur="1" fill="hold">
                                          <p:stCondLst>
                                            <p:cond delay="0"/>
                                          </p:stCondLst>
                                        </p:cTn>
                                        <p:tgtEl>
                                          <p:spTgt spid="120834"/>
                                        </p:tgtEl>
                                        <p:attrNameLst>
                                          <p:attrName>style.visibility</p:attrName>
                                        </p:attrNameLst>
                                      </p:cBhvr>
                                      <p:to>
                                        <p:strVal val="visible"/>
                                      </p:to>
                                    </p:set>
                                    <p:animEffect transition="in" filter="box(out)">
                                      <p:cBhvr>
                                        <p:cTn id="10" dur="500"/>
                                        <p:tgtEl>
                                          <p:spTgt spid="1208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ox(out)">
                                      <p:cBhvr>
                                        <p:cTn id="18" dur="500"/>
                                        <p:tgtEl>
                                          <p:spTgt spid="49"/>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ox(out)">
                                      <p:cBhvr>
                                        <p:cTn id="26" dur="500"/>
                                        <p:tgtEl>
                                          <p:spTgt spid="50"/>
                                        </p:tgtEl>
                                      </p:cBhvr>
                                    </p:animEffect>
                                  </p:childTnLst>
                                </p:cTn>
                              </p:par>
                              <p:par>
                                <p:cTn id="27" presetID="22" presetClass="entr" presetSubtype="4"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down)">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ox(out)">
                                      <p:cBhvr>
                                        <p:cTn id="34" dur="500"/>
                                        <p:tgtEl>
                                          <p:spTgt spid="53"/>
                                        </p:tgtEl>
                                      </p:cBhvr>
                                    </p:animEffect>
                                  </p:childTnLst>
                                </p:cTn>
                              </p:par>
                              <p:par>
                                <p:cTn id="35" presetID="22" presetClass="entr" presetSubtype="4"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down)">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ox(out)">
                                      <p:cBhvr>
                                        <p:cTn id="42" dur="500"/>
                                        <p:tgtEl>
                                          <p:spTgt spid="52"/>
                                        </p:tgtEl>
                                      </p:cBhvr>
                                    </p:animEffect>
                                  </p:childTnLst>
                                </p:cTn>
                              </p:par>
                              <p:par>
                                <p:cTn id="43" presetID="22" presetClass="entr" presetSubtype="4"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ox(out)">
                                      <p:cBhvr>
                                        <p:cTn id="50" dur="500"/>
                                        <p:tgtEl>
                                          <p:spTgt spid="54"/>
                                        </p:tgtEl>
                                      </p:cBhvr>
                                    </p:animEffect>
                                  </p:childTnLst>
                                </p:cTn>
                              </p:par>
                              <p:par>
                                <p:cTn id="51" presetID="22" presetClass="entr" presetSubtype="4"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ox(out)">
                                      <p:cBhvr>
                                        <p:cTn id="58" dur="500"/>
                                        <p:tgtEl>
                                          <p:spTgt spid="51"/>
                                        </p:tgtEl>
                                      </p:cBhvr>
                                    </p:animEffect>
                                  </p:childTnLst>
                                </p:cTn>
                              </p:par>
                              <p:par>
                                <p:cTn id="59" presetID="22" presetClass="entr" presetSubtype="4"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wipe(down)">
                                      <p:cBhvr>
                                        <p:cTn id="61" dur="500"/>
                                        <p:tgtEl>
                                          <p:spTgt spid="6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32"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ox(out)">
                                      <p:cBhvr>
                                        <p:cTn id="66" dur="500"/>
                                        <p:tgtEl>
                                          <p:spTgt spid="57"/>
                                        </p:tgtEl>
                                      </p:cBhvr>
                                    </p:animEffect>
                                  </p:childTnLst>
                                </p:cTn>
                              </p:par>
                              <p:par>
                                <p:cTn id="67" presetID="22" presetClass="entr" presetSubtype="4"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down)">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32"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ox(out)">
                                      <p:cBhvr>
                                        <p:cTn id="74" dur="500"/>
                                        <p:tgtEl>
                                          <p:spTgt spid="55"/>
                                        </p:tgtEl>
                                      </p:cBhvr>
                                    </p:animEffect>
                                  </p:childTnLst>
                                </p:cTn>
                              </p:par>
                              <p:par>
                                <p:cTn id="75" presetID="22" presetClass="entr" presetSubtype="4"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down)">
                                      <p:cBhvr>
                                        <p:cTn id="77" dur="500"/>
                                        <p:tgtEl>
                                          <p:spTgt spid="7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box(out)">
                                      <p:cBhvr>
                                        <p:cTn id="82" dur="500"/>
                                        <p:tgtEl>
                                          <p:spTgt spid="56"/>
                                        </p:tgtEl>
                                      </p:cBhvr>
                                    </p:animEffect>
                                  </p:childTnLst>
                                </p:cTn>
                              </p:par>
                              <p:par>
                                <p:cTn id="83" presetID="22" presetClass="entr" presetSubtype="4" fill="hold"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down)">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box(out)">
                                      <p:cBhvr>
                                        <p:cTn id="90" dur="500"/>
                                        <p:tgtEl>
                                          <p:spTgt spid="60"/>
                                        </p:tgtEl>
                                      </p:cBhvr>
                                    </p:animEffect>
                                  </p:childTnLst>
                                </p:cTn>
                              </p:par>
                              <p:par>
                                <p:cTn id="91" presetID="22" presetClass="entr" presetSubtype="4" fill="hold"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down)">
                                      <p:cBhvr>
                                        <p:cTn id="93" dur="500"/>
                                        <p:tgtEl>
                                          <p:spTgt spid="73"/>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ox(out)">
                                      <p:cBhvr>
                                        <p:cTn id="98" dur="500"/>
                                        <p:tgtEl>
                                          <p:spTgt spid="59"/>
                                        </p:tgtEl>
                                      </p:cBhvr>
                                    </p:animEffect>
                                  </p:childTnLst>
                                </p:cTn>
                              </p:par>
                              <p:par>
                                <p:cTn id="99" presetID="22" presetClass="entr" presetSubtype="4"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wipe(dow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32"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ox(out)">
                                      <p:cBhvr>
                                        <p:cTn id="106" dur="500"/>
                                        <p:tgtEl>
                                          <p:spTgt spid="58"/>
                                        </p:tgtEl>
                                      </p:cBhvr>
                                    </p:animEffect>
                                  </p:childTnLst>
                                </p:cTn>
                              </p:par>
                              <p:par>
                                <p:cTn id="107" presetID="22" presetClass="entr" presetSubtype="4"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wipe(down)">
                                      <p:cBhvr>
                                        <p:cTn id="109" dur="500"/>
                                        <p:tgtEl>
                                          <p:spTgt spid="75"/>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32"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ox(out)">
                                      <p:cBhvr>
                                        <p:cTn id="114" dur="500"/>
                                        <p:tgtEl>
                                          <p:spTgt spid="61"/>
                                        </p:tgtEl>
                                      </p:cBhvr>
                                    </p:animEffect>
                                  </p:childTnLst>
                                </p:cTn>
                              </p:par>
                              <p:par>
                                <p:cTn id="115" presetID="22" presetClass="entr" presetSubtype="4" fill="hold" nodeType="with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wipe(down)">
                                      <p:cBhvr>
                                        <p:cTn id="1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1" grpId="0"/>
      <p:bldP spid="52" grpId="0"/>
      <p:bldP spid="53" grpId="0"/>
      <p:bldP spid="54" grpId="0"/>
      <p:bldP spid="55" grpId="0"/>
      <p:bldP spid="56" grpId="0"/>
      <p:bldP spid="57" grpId="0"/>
      <p:bldP spid="58" grpId="0"/>
      <p:bldP spid="59" grpId="0"/>
      <p:bldP spid="60" grpId="0"/>
      <p:bldP spid="61"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E3B1E-5261-55FA-303C-29D258AE9783}"/>
              </a:ext>
            </a:extLst>
          </p:cNvPr>
          <p:cNvSpPr txBox="1"/>
          <p:nvPr/>
        </p:nvSpPr>
        <p:spPr>
          <a:xfrm>
            <a:off x="5680952" y="0"/>
            <a:ext cx="6511047"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3200">
                <a:latin typeface="Times New Roman" panose="02020603050405020304" pitchFamily="18" charset="0"/>
                <a:cs typeface="Times New Roman" panose="02020603050405020304" pitchFamily="18" charset="0"/>
              </a:rPr>
              <a:t>2. Vai trò của vua, các quan đại thần và các cơ quan văn phòng,  hành chính,  giám sát chuyên môn ra sao?</a:t>
            </a:r>
          </a:p>
        </p:txBody>
      </p:sp>
      <p:sp>
        <p:nvSpPr>
          <p:cNvPr id="5" name="TextBox 4">
            <a:extLst>
              <a:ext uri="{FF2B5EF4-FFF2-40B4-BE49-F238E27FC236}">
                <a16:creationId xmlns:a16="http://schemas.microsoft.com/office/drawing/2014/main" id="{6CAF9D44-A1B3-E81E-8755-95E10BF04D83}"/>
              </a:ext>
            </a:extLst>
          </p:cNvPr>
          <p:cNvSpPr txBox="1"/>
          <p:nvPr/>
        </p:nvSpPr>
        <p:spPr>
          <a:xfrm>
            <a:off x="6044120" y="1941678"/>
            <a:ext cx="6147880" cy="954107"/>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Vua trực tiếp nắm mọi quyền hành và điều hành công việc.</a:t>
            </a:r>
          </a:p>
        </p:txBody>
      </p:sp>
      <p:sp>
        <p:nvSpPr>
          <p:cNvPr id="6" name="TextBox 5">
            <a:extLst>
              <a:ext uri="{FF2B5EF4-FFF2-40B4-BE49-F238E27FC236}">
                <a16:creationId xmlns:a16="http://schemas.microsoft.com/office/drawing/2014/main" id="{79CD9649-F4B3-005A-6143-1CD708D01F8F}"/>
              </a:ext>
            </a:extLst>
          </p:cNvPr>
          <p:cNvSpPr txBox="1"/>
          <p:nvPr/>
        </p:nvSpPr>
        <p:spPr>
          <a:xfrm>
            <a:off x="6044119" y="3346315"/>
            <a:ext cx="6147880" cy="1384995"/>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Vua làm trực tiếp với 6 bộ: Bộ Lại, Bộ Hộ, Bộ Lễ, Bộ Binh, Bộ Hình, Bộ Công (do Thượng thư đứng đầu).</a:t>
            </a:r>
          </a:p>
        </p:txBody>
      </p:sp>
      <p:pic>
        <p:nvPicPr>
          <p:cNvPr id="9218" name="Picture 2" descr="Lê Thánh Tông">
            <a:extLst>
              <a:ext uri="{FF2B5EF4-FFF2-40B4-BE49-F238E27FC236}">
                <a16:creationId xmlns:a16="http://schemas.microsoft.com/office/drawing/2014/main" id="{F8558023-5F4D-2C1B-54B1-DC8BA0D72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0952" cy="672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4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story of Journalism with Whiteboard Style by Slidesgo">
  <a:themeElements>
    <a:clrScheme name="Simple Light">
      <a:dk1>
        <a:srgbClr val="000000"/>
      </a:dk1>
      <a:lt1>
        <a:srgbClr val="FFFFFF"/>
      </a:lt1>
      <a:dk2>
        <a:srgbClr val="CC0000"/>
      </a:dk2>
      <a:lt2>
        <a:srgbClr val="1155CC"/>
      </a:lt2>
      <a:accent1>
        <a:srgbClr val="33A415"/>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1353</Words>
  <Application>Microsoft Office PowerPoint</Application>
  <PresentationFormat>Widescreen</PresentationFormat>
  <Paragraphs>103</Paragraphs>
  <Slides>26</Slides>
  <Notes>4</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26</vt:i4>
      </vt:variant>
    </vt:vector>
  </HeadingPairs>
  <TitlesOfParts>
    <vt:vector size="51" baseType="lpstr">
      <vt:lpstr>微软雅黑</vt:lpstr>
      <vt:lpstr>Amatic SC</vt:lpstr>
      <vt:lpstr>Anaheim</vt:lpstr>
      <vt:lpstr>Arial</vt:lpstr>
      <vt:lpstr>Bebas Neue</vt:lpstr>
      <vt:lpstr>Calibri</vt:lpstr>
      <vt:lpstr>Calibri Light</vt:lpstr>
      <vt:lpstr>Coming Soon</vt:lpstr>
      <vt:lpstr>Domine</vt:lpstr>
      <vt:lpstr>ITC Avant Garde Std Bk</vt:lpstr>
      <vt:lpstr>Nerko One</vt:lpstr>
      <vt:lpstr>Nunito</vt:lpstr>
      <vt:lpstr>Nunito SemiBold</vt:lpstr>
      <vt:lpstr>Roboto</vt:lpstr>
      <vt:lpstr>Tahoma</vt:lpstr>
      <vt:lpstr>times new roman</vt:lpstr>
      <vt:lpstr>times new roman</vt:lpstr>
      <vt:lpstr>1_Office Theme</vt:lpstr>
      <vt:lpstr>History of Journalism with Whiteboard Style by Slidesgo</vt:lpstr>
      <vt:lpstr>Middle Earth Fantasy Day by Slidesgo</vt:lpstr>
      <vt:lpstr>3_Office Theme</vt:lpstr>
      <vt:lpstr>自定义设计方案</vt:lpstr>
      <vt:lpstr>Curio template</vt:lpstr>
      <vt:lpstr>2_Office Theme</vt:lpstr>
      <vt:lpstr>4_Office Theme</vt:lpstr>
      <vt:lpstr>BÀI 13:  MỘT SỐ THÀNH TỰU CỦA VĂN MINH ĐẠI VIỆT (T1)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15:  MỘT SỐ THÀNH TỰU CỦA VĂN MINH ĐẠI VIỆT (T1)</dc:title>
  <dc:creator>Nguyễn hướng đức</dc:creator>
  <cp:lastModifiedBy>Trang Ngô</cp:lastModifiedBy>
  <cp:revision>5</cp:revision>
  <dcterms:created xsi:type="dcterms:W3CDTF">2022-09-19T08:36:15Z</dcterms:created>
  <dcterms:modified xsi:type="dcterms:W3CDTF">2026-04-10T00:48:17Z</dcterms:modified>
</cp:coreProperties>
</file>