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89B1-1159-2F6F-426E-6F6762E5D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3DDDB-8463-A982-481E-80F2C7F48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6CE62-AD56-215D-4AAB-E8661ACE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C496-AC58-95AE-E01C-06DC8798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0BD07-DBDC-9ABB-150F-C0E6D859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8CB8-37A1-A163-8DBE-B724F168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1A7D0-25AA-B140-07F7-4E4488595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DE2D-A535-5754-1B97-0197CF9A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1C78-F0A5-F6B8-E453-89075A0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3BF19-CCEA-11D4-ACB6-76601B13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0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520E4-3186-C147-7CCC-DE5032B2F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4797A-AA98-0D6E-B3B3-101CFDB6B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9AD24-1CCA-3812-4EDE-FE492D67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B56E-822F-B339-CDE7-1214E553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804A6-6C89-9A26-A109-096B2E52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4F0-B880-A61F-2B34-ACA5F5D6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CC14-6239-7B78-DCDE-E735B519E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EBE2-3897-8369-3433-BBA89D8D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4D48-1930-70C9-B36E-4C93FCCC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89AF-40D5-CD19-97AA-B0BEC2AE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40D0-2FB3-5262-8C62-92768091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2F566-4644-66FA-37BB-F54E7F971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330E-73EC-5544-BB27-7A467A53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4B03-BBD6-0F61-8B2D-2863B8E5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DADC-5C84-96DD-F83F-E081CB70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1CE0-E200-6CCC-9228-277284B7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BFA7-D6E9-4D46-DA33-95F1A4CC8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1AC-C403-C4F8-CF7C-D66FDD341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4A16F-2452-AFCE-3E4A-DDB87889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3F1BF-8801-9C72-3EDB-FC056CF4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B2661-2485-346C-7310-6D4B7E33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530B-BC1D-522A-CF80-E0BFB704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1102F-5444-67AB-0A46-19EF62ADC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43A3D-7BBD-6975-7596-4C15031D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9F03A-52C5-8C05-D40C-E00A84294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2523A-5E64-6E84-C053-E5B9D51F4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866BF-5DCC-BFF1-D4A4-0B6DC878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CA492-B26C-6C6C-F274-5D4379A7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9062B-E3DA-95BE-FD44-7F4B07A9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DECA-FD5D-055C-3B3E-CFF4205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54CD9-5659-6BF1-0244-014A1C5B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9E15B-97B9-E3F4-C211-D17B1535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CC430-5647-2E14-2940-964DAA6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EA3A4-164D-CB1E-F438-852B6629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567F-1DB8-57AA-A275-58D7311B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C4F7-8B33-E717-B900-B196C3A8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60B3-F063-C329-22EE-941307B3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FBEB-B85D-7EFB-0CBD-6920647F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61E96-CCA8-86B9-DC40-64907F750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4C7D3-C168-B7B0-5A88-4A70C0F7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B7260-66D4-C2FA-2BD8-C0284A1B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C513D-A23A-F04D-C359-807AE619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7BE6-14E8-71D8-6722-8BCA641D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6A4A7-2B0F-66AA-8E54-EBB6CE86A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E9D7B-14EA-1888-3897-F6ECB2A17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B0C7C-A760-1971-A41F-9D501D57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3D333-221A-A01E-1C0B-581ECED3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B4B2E-F9DB-A55A-00CA-441C2C0B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5B130-F133-5992-F0CB-21AB3260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A5A7-4660-54F5-250F-C9CC8D78F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EE59A-CFAB-EA08-9CB2-2A9EF20C3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EC70-AA30-4AD0-BFCB-644AC54C65FC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4672C-05BB-D6DB-2277-2DE558E7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B672-256F-495E-2D19-1D0599E36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BCEE-E7E7-4971-8311-E0E32FA4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8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2938AE8-C68A-5166-7031-4A32A04A7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2412224-F7B8-0533-BB11-ED5E2627F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55CF456-6CB7-D4A3-9D80-9CE2C8AED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29C07A2-0120-8313-0445-1BFFB212E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C998436-A557-AE6E-7B91-1B450662C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1E6CC68-2423-DE23-3410-530F47A71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EA2F067-960E-EB98-88D5-2926B80EC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AF3107B-78E6-07BA-2732-B93D8D6D5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F9C20B1-3911-EFAD-706B-664CCF13E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6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8367D48-6EA5-CC13-E3A2-8CC3B8860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F846010-4E05-5139-4C73-22E1E59E4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7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DFDCADE-0C3A-A0EB-DD92-0C7F23519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1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7BF2342-43F7-4AD5-B583-E91C385F3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8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356A238-D707-E113-9696-67FFA141FB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F2A50F1-40AE-D0B0-EE39-C126A88910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9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DF7FDCF-734E-FA15-646F-83DA6A514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71C400F-0340-51D0-65FF-98216F6B5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9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18ED5FF-B35F-4A89-D523-1B6E6FC2A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4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51A1FA9-4381-2960-4F6C-F0BF47C40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1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8C3D6D8-DFF5-9E08-2656-F13B7D447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9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314972E-FD7F-75F1-6EF1-AFE4B8E58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2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4587C9B-715A-4674-484F-5AA955E71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97B73F1-E90E-B66E-8733-F814F8DD7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77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48FEFE4-9EFD-BF87-FF75-F61ECBE42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4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2B820B2-EAE6-1367-5A44-CBD83E597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0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7C3E830-BBCC-4510-8DF6-85CD542E1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8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89AD179-A8AE-C1F5-1AC0-FE7C0E9FB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5C65082-CCBE-6221-71ED-858CE07E6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5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F38F2A2-9FD2-B4EE-E12C-F7B2598E9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E67A871-9889-D6DC-38A0-6E7255A26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9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6C163061-A628-BC26-7AB3-1DA1761BB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70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2472FBD-B727-84DC-D4CE-373DA145D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0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DBE4ABB-39E1-D8B7-A556-EE647B726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51173AF-4F22-0977-C4DE-C4F0A4CC5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7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9915C33-C871-EE75-E472-DA97DAF40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1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C7B6CE9-162F-49DC-0BB5-9534DAEA8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2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78E0D83-93DD-9246-441D-64C8D373E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9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9EE9931-5F31-D6BE-06FD-323F0908B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9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E2DC176-0FAB-CD09-18EF-7B021CBC5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1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BDBD514-FA60-057A-F6DC-DA9B8E879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3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54E9AC0-9E4D-13E1-80C0-D72E91E24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3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A80396F-4F61-4666-7FD0-EC36C1B22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8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7F3910D8-CEDE-FA03-FB62-C07FF47FE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14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43A1CE3-2AB1-D7A1-78F2-B04E204959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A1BB2ED-7D9C-D3C4-F12E-9DE59700B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0ECED2ED-2B04-3440-C31A-BD57A7E71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3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4B0196D-BCF6-CCA0-2F94-67EDFEAD8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13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6EB7FAA6-2F65-F3A9-FAAD-98B30CF74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9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6F01C2A-334E-4C40-E116-29D281774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3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AB6D9E3-4903-3EE4-2F95-062D85F62C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D10D721-8EF6-82E3-356B-E4ED45105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3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5BC9CAD-EBCC-2DB7-ABC9-56CB73A02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Administrator</cp:lastModifiedBy>
  <cp:revision>3</cp:revision>
  <dcterms:created xsi:type="dcterms:W3CDTF">2025-05-03T02:06:30Z</dcterms:created>
  <dcterms:modified xsi:type="dcterms:W3CDTF">2026-01-04T08:21:13Z</dcterms:modified>
</cp:coreProperties>
</file>