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4B7D-5034-8F6C-316D-7AFC86EE8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15C3-66C9-6A55-D632-CF3A31C44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EF354-AAF9-5207-878A-56875BF7C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68402-9E50-8264-5B48-68CE5C1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A4C85-3BE5-14FD-8EFC-31A56A9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9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2AA9-196B-289B-E680-47AA9B0A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70326-E11B-5E4C-4B17-21E3B7D70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CE76-0A15-B33E-948E-D1FEFD00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844C-E89F-1F2E-5540-B98E6414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048F3-0C72-EF31-C5B8-F9F1B8F6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0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09DEA-7A1E-9995-A0CF-9E3FB792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FF252-BCCE-60F6-C712-43C1F893C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CFC2-7B8C-1B47-FA2F-5A84B752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3D281-BC01-77A1-6024-FA94502A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DE96B-B982-D535-39F4-068D486F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632D-38B3-BEF1-7CAD-91BEEE92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20DEE-43AC-5E4E-FBCD-8BD307A8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8F71-CA07-07FC-6FA8-E443D6DB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5E79-E18F-33B8-E07E-DE95D7C4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ADD7-1806-91E3-5075-BA8A240B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0351-115E-AEC9-5914-A5F054FB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E8045-DA3C-AF9B-E0BD-04AD22D73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35AA-D5ED-CA19-5A94-AB278A38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1470-5D67-EF04-90F4-AE0A114E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ABCC-B919-DFB2-A40D-894DB5CA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2F1B-8D1B-0B6D-F20C-FD07FA03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9519-771B-C6FD-126B-5DB841E3F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4D875-A1AE-6368-B030-58A2D3D38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F345-4CF1-BD73-3774-043E3CF0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4D4D7-0416-2496-D046-4DB16543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411AC-731F-0DCE-5010-644020E6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CF3C-CA5C-632C-DF9C-12F035B7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401E6-688C-25CD-A2BF-F6333AE53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BA0C1-4A15-742C-785A-296FD698D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CB14-0A0D-708C-1F7C-E309C59DD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9C0A2-2084-791F-E785-769C77400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C324D-7801-4A38-35E0-72556D60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AD010A-5BA1-CEA5-5FC1-6757A70B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58BB9-EA53-A1FE-891D-6095B181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1B22-F984-9731-9DC5-196C5227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513EA-FD8E-16FD-9C30-744FFDE4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A47E2-9A90-3B2F-E14F-CA2386D0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A0101-A8B0-7C8B-9EC4-1B698CB7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FC99C-F54E-E091-A15F-13297AAE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4982F-C9DB-EE80-8817-F93CAF5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A5620-800A-DD8B-0447-6FE402D4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40DB-F002-4786-B517-067B139A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394FE-EDFA-E74B-66A7-7C856518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C2672-5BE5-DE39-B1B0-7AF96AA29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02A4E-CEBB-2090-7A0D-DAF5D88A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42B1D-A4A9-E2D3-C8DC-7EE6439C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8A17-8150-07AD-1682-5A04666C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1845-424F-F1E1-5D8A-455E267D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78F3D-5EDC-4886-F95C-04F8E0EAE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7FCE-DD5C-2A7E-4E79-5CBDD4B6A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1AD8B-161C-79B0-3FAC-B5AAD198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5B0E2-BE0E-980A-D7FD-9F1494E2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89F84-7C88-2AB5-11AB-EAD3210C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6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278B9-0543-9B02-A9EE-ECABDC3D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EF04A-3107-E521-81A4-4D9DA5142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F838B-BF7F-169A-A597-6A5586CB7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1B52-C418-40B4-806D-7281E5F5701E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C116-A000-8E00-2A16-DA3C0D6CA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06E37-CFEA-50B5-4596-FB0123F0C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327E-F546-4F45-9C2E-9E4AEE62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9F5AC6B0-3757-A309-2913-29283A040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5E316-F9B1-FA20-FF50-201B340F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80" y="4707661"/>
            <a:ext cx="1408298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C7AB79C-66D2-7CE6-1D9A-F7BDFCAB65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2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30A6BDF-08F0-47EA-0CDF-ABA86C800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CFE40AF-2BE0-DAF4-5F55-B8B541C06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2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C97ED9D-7560-3BC4-2013-845B9909E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316B69B-26D9-EEE3-28CD-8EE9F6C11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72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12AA352-24CA-D2CB-4AB6-7CFF47349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1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B21641C-3859-70EE-9EE1-6DD447C00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5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18CA3E3-BFFD-29FB-8685-CE317079C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0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80F61C1-9C5F-04E6-B71A-F78FF82EDE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5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854A2A4-DBF0-B5DC-C5EF-6813159A5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A418EA8-4AFC-BBFF-B4C5-008F3C2D2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3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6929081-F833-4E80-C9F0-560E7B50C7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2EDC21A-2580-3B87-7289-823F8DDDC3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0EEC380-E59F-E846-75CB-07A86C73B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8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E485B00-D769-5F15-545E-897458019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1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5680FE0-ED52-6DC5-EF3F-8763B987D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392ED2B-8DD8-50B5-66B5-8AFF14E8B7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810C4A1-B849-1841-7F9E-57C385FA5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22F54DF-38F4-D9A2-8D64-96143C184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3E203CC-E896-3B4E-79FB-A898D13105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2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CBD0B94-6AF5-71AA-0949-ADDCAC7164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6A91117-2B11-DDA7-0D15-CF56E8029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2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02275A1-D901-8F73-C191-9F3FD595E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05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0612DED-0E75-A55B-69CA-7D57FF651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59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3C6C72C-41F3-09C6-EF85-6FFF25B37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5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2A5C3ABF-C611-8BA5-04CC-316DC563E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0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9727E77-7988-6FB9-D6AD-CF6E1C623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06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8362DDD-74A0-C70F-E6CB-EC2B947BAE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0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6D78A8A-6AF0-9394-E06F-D18261CE3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25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C5C5367-44EC-18F6-525C-AD87AF8778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13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11ADA6F-6C8B-1C07-B0D5-C629434CA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97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3CA0615D-7BAA-7BCC-020A-D10E00E72D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B25A64D-BEC9-60A0-1873-93E7CFC61E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684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990BDC2-87CF-4912-B066-0101D80E9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2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91C0F8C4-9513-C3BA-3445-7EB17A5169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FEAA546-5860-19F1-E986-6506DE12F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CF0EB59B-914A-1764-0F13-11E96ED73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3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9EF3D63F-CBC7-00BB-6D6B-2DD3B9F68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79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4CB30CFC-8E95-4834-5F44-75DA219FB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05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9220098F-B495-ADBC-5E6F-624CB27FA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DB800BB-AEE7-1CFA-562E-8439428B3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28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CA921E85-CF60-D73B-3CF3-A2066F60B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3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1876B742-B34A-B398-2BF6-72B168529C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6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887CD88-7BA5-B8D2-537A-EDF058CB7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5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E7461FF9-6442-3FBA-3F92-24551AFA9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2A74A30-228B-0440-30A4-B5D78F70D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8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085A964B-57B5-8B11-8B44-16533C2EAC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90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869A4998-714A-6C9D-957F-37D34BF8C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53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0C77C9BF-BD11-F212-2F5F-855FA912A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2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036E366-8D82-5263-C965-02E7110BF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35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3734ECA0-EB3D-B208-45F8-DD2E54825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51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9F144F0-5BB3-6414-F33C-A946E71B3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154FCC18-EA3C-5D3B-9990-65B44C06C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11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4EB36A51-D885-D3E9-F7F3-2247C4157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5D92E8D-BCE4-9ADC-E78E-071A85DB4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136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F4F17A32-E48B-AF32-02D8-90773FA25B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04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D3D2FB65-67E6-B0A8-B195-8F142BF2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2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1B197340-1F68-B8F1-372F-02A4D25423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7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5B4E6F55-0377-9822-EB09-35D626E47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656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2FF12512-BD24-B9E9-71D1-1635A0252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1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3A82898C-37BF-F2E4-F2EE-60AD91CA0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07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D0FA2084-A2FE-00C4-5C4A-12B8A2787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97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9453BCDB-04D4-A2C2-B005-F05736F34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42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903A841C-4733-DBCE-917C-70BDF9AC3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50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59A108A9-6B98-17E7-C44B-1394F3DDB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65DC684-2C09-2DFF-BF25-6E8652289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76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321833DC-53E0-3D03-63BA-6979EB20E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22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5CF9C12D-8EF8-BF4F-3456-DE0ADEA67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640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C2EB2E2E-7649-8A0D-2532-26F3D7D64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06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03E6AAFD-DDF3-760C-E74C-EA54105EE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08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2EC3702B-0587-E685-E730-1C39FB17B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5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989762CA-E288-F0A2-6183-711DCD71D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1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2038F454-92B2-D545-3046-1B5297582B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98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DDBEAAB6-371F-CA99-5411-9EC71A087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67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2267B8CA-05FE-F70E-0588-46E538896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645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EE952F39-ABF1-393D-710E-7BC933C02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FC6B847-40E2-828B-7258-E0830FFC0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69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802B9B58-8382-006A-E593-EB6E2FCA0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742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4CFFF491-859B-DFF6-B319-1B43C15F6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77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7224CF18-A82A-71B3-65FB-BCAF18EE5F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648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F5A31023-83CF-D986-3116-0DF2CC806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49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56768B66-F8B8-9952-DFBE-42C72C9DF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825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B59DEA42-E2DD-CA55-700D-D54649183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4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77615FD-0D13-A406-5787-4753CAF02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Administrator</cp:lastModifiedBy>
  <cp:revision>3</cp:revision>
  <dcterms:created xsi:type="dcterms:W3CDTF">2025-05-03T02:07:36Z</dcterms:created>
  <dcterms:modified xsi:type="dcterms:W3CDTF">2026-01-04T09:06:43Z</dcterms:modified>
</cp:coreProperties>
</file>