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0" r:id="rId2"/>
    <p:sldId id="287" r:id="rId3"/>
    <p:sldId id="292" r:id="rId4"/>
    <p:sldId id="293" r:id="rId5"/>
    <p:sldId id="294" r:id="rId6"/>
    <p:sldId id="295" r:id="rId7"/>
    <p:sldId id="296" r:id="rId8"/>
    <p:sldId id="298" r:id="rId9"/>
    <p:sldId id="300" r:id="rId10"/>
    <p:sldId id="299" r:id="rId11"/>
    <p:sldId id="302" r:id="rId12"/>
    <p:sldId id="303" r:id="rId13"/>
    <p:sldId id="304" r:id="rId14"/>
    <p:sldId id="305" r:id="rId15"/>
    <p:sldId id="306" r:id="rId16"/>
    <p:sldId id="308" r:id="rId17"/>
    <p:sldId id="309" r:id="rId18"/>
    <p:sldId id="311" r:id="rId19"/>
    <p:sldId id="310" r:id="rId20"/>
    <p:sldId id="312" r:id="rId21"/>
    <p:sldId id="313" r:id="rId22"/>
    <p:sldId id="315" r:id="rId23"/>
    <p:sldId id="314" r:id="rId24"/>
    <p:sldId id="319" r:id="rId25"/>
    <p:sldId id="317" r:id="rId26"/>
    <p:sldId id="318" r:id="rId27"/>
    <p:sldId id="32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990"/>
    <a:srgbClr val="AA6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7E352-C5F5-45BF-BF55-59F741BF15EF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D0296-18FD-4775-9875-E9E98F12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74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92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14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59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1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8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71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93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40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06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90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33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2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39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06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09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35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9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14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2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2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19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38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73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04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97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0296-18FD-4775-9875-E9E98F12B0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3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4C0B4-8AC4-42D4-B47F-10AD633B024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84C2-9715-4206-86E0-4EB28F0BF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10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4C0B4-8AC4-42D4-B47F-10AD633B024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84C2-9715-4206-86E0-4EB28F0BF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7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4C0B4-8AC4-42D4-B47F-10AD633B024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84C2-9715-4206-86E0-4EB28F0BF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5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4C0B4-8AC4-42D4-B47F-10AD633B024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84C2-9715-4206-86E0-4EB28F0BF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1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4C0B4-8AC4-42D4-B47F-10AD633B024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84C2-9715-4206-86E0-4EB28F0BF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76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4C0B4-8AC4-42D4-B47F-10AD633B024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84C2-9715-4206-86E0-4EB28F0BF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0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4C0B4-8AC4-42D4-B47F-10AD633B024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84C2-9715-4206-86E0-4EB28F0BF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2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4C0B4-8AC4-42D4-B47F-10AD633B024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84C2-9715-4206-86E0-4EB28F0BF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48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4C0B4-8AC4-42D4-B47F-10AD633B024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84C2-9715-4206-86E0-4EB28F0BF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3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4C0B4-8AC4-42D4-B47F-10AD633B024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84C2-9715-4206-86E0-4EB28F0BF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3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4C0B4-8AC4-42D4-B47F-10AD633B024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84C2-9715-4206-86E0-4EB28F0BF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19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4C0B4-8AC4-42D4-B47F-10AD633B024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784C2-9715-4206-86E0-4EB28F0BF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8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7.jpeg"/><Relationship Id="rId5" Type="http://schemas.microsoft.com/office/2007/relationships/hdphoto" Target="../media/hdphoto2.wdp"/><Relationship Id="rId10" Type="http://schemas.openxmlformats.org/officeDocument/2006/relationships/image" Target="../media/image26.jpeg"/><Relationship Id="rId4" Type="http://schemas.openxmlformats.org/officeDocument/2006/relationships/image" Target="../media/image6.pn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3.jpeg"/><Relationship Id="rId5" Type="http://schemas.microsoft.com/office/2007/relationships/hdphoto" Target="../media/hdphoto2.wdp"/><Relationship Id="rId10" Type="http://schemas.openxmlformats.org/officeDocument/2006/relationships/image" Target="../media/image32.jpeg"/><Relationship Id="rId4" Type="http://schemas.openxmlformats.org/officeDocument/2006/relationships/image" Target="../media/image6.pn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8.jpe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6.jpeg"/><Relationship Id="rId5" Type="http://schemas.microsoft.com/office/2007/relationships/hdphoto" Target="../media/hdphoto2.wdp"/><Relationship Id="rId10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2.jpe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0.jpeg"/><Relationship Id="rId5" Type="http://schemas.microsoft.com/office/2007/relationships/hdphoto" Target="../media/hdphoto2.wdp"/><Relationship Id="rId10" Type="http://schemas.openxmlformats.org/officeDocument/2006/relationships/image" Target="../media/image39.jpeg"/><Relationship Id="rId4" Type="http://schemas.openxmlformats.org/officeDocument/2006/relationships/image" Target="../media/image6.pn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48.jpeg"/><Relationship Id="rId4" Type="http://schemas.openxmlformats.org/officeDocument/2006/relationships/image" Target="../media/image6.pn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50.png"/><Relationship Id="rId5" Type="http://schemas.openxmlformats.org/officeDocument/2006/relationships/image" Target="../media/image1.jp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51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10" Type="http://schemas.openxmlformats.org/officeDocument/2006/relationships/image" Target="../media/image55.jpg"/><Relationship Id="rId4" Type="http://schemas.openxmlformats.org/officeDocument/2006/relationships/image" Target="../media/image6.png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59.png"/><Relationship Id="rId4" Type="http://schemas.openxmlformats.org/officeDocument/2006/relationships/image" Target="../media/image6.png"/><Relationship Id="rId9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microsoft.com/office/2007/relationships/hdphoto" Target="../media/hdphoto2.wdp"/><Relationship Id="rId10" Type="http://schemas.openxmlformats.org/officeDocument/2006/relationships/image" Target="../media/image62.png"/><Relationship Id="rId4" Type="http://schemas.openxmlformats.org/officeDocument/2006/relationships/image" Target="../media/image6.png"/><Relationship Id="rId9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1.jpeg"/><Relationship Id="rId5" Type="http://schemas.microsoft.com/office/2007/relationships/hdphoto" Target="../media/hdphoto2.wdp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6.jpeg"/><Relationship Id="rId5" Type="http://schemas.microsoft.com/office/2007/relationships/hdphoto" Target="../media/hdphoto2.wdp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8.jpeg"/><Relationship Id="rId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5.jpg"/><Relationship Id="rId5" Type="http://schemas.openxmlformats.org/officeDocument/2006/relationships/image" Target="../media/image8.png"/><Relationship Id="rId10" Type="http://schemas.openxmlformats.org/officeDocument/2006/relationships/image" Target="../media/image24.jpeg"/><Relationship Id="rId4" Type="http://schemas.openxmlformats.org/officeDocument/2006/relationships/image" Target="../media/image2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43139-D6C0-637A-C27A-3C0E6F0AAE65}"/>
              </a:ext>
            </a:extLst>
          </p:cNvPr>
          <p:cNvSpPr/>
          <p:nvPr/>
        </p:nvSpPr>
        <p:spPr>
          <a:xfrm flipH="1">
            <a:off x="4596618" y="209550"/>
            <a:ext cx="4362450" cy="6438900"/>
          </a:xfrm>
          <a:custGeom>
            <a:avLst/>
            <a:gdLst>
              <a:gd name="connsiteX0" fmla="*/ 1073171 w 4362450"/>
              <a:gd name="connsiteY0" fmla="*/ 0 h 6438900"/>
              <a:gd name="connsiteX1" fmla="*/ 4362450 w 4362450"/>
              <a:gd name="connsiteY1" fmla="*/ 0 h 6438900"/>
              <a:gd name="connsiteX2" fmla="*/ 4362450 w 4362450"/>
              <a:gd name="connsiteY2" fmla="*/ 6438900 h 6438900"/>
              <a:gd name="connsiteX3" fmla="*/ 1073171 w 4362450"/>
              <a:gd name="connsiteY3" fmla="*/ 6438900 h 6438900"/>
              <a:gd name="connsiteX4" fmla="*/ 0 w 4362450"/>
              <a:gd name="connsiteY4" fmla="*/ 5365729 h 6438900"/>
              <a:gd name="connsiteX5" fmla="*/ 0 w 4362450"/>
              <a:gd name="connsiteY5" fmla="*/ 1073171 h 6438900"/>
              <a:gd name="connsiteX6" fmla="*/ 1073171 w 4362450"/>
              <a:gd name="connsiteY6" fmla="*/ 0 h 643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2450" h="6438900">
                <a:moveTo>
                  <a:pt x="1073171" y="0"/>
                </a:moveTo>
                <a:lnTo>
                  <a:pt x="4362450" y="0"/>
                </a:lnTo>
                <a:lnTo>
                  <a:pt x="4362450" y="6438900"/>
                </a:lnTo>
                <a:lnTo>
                  <a:pt x="1073171" y="6438900"/>
                </a:lnTo>
                <a:cubicBezTo>
                  <a:pt x="480475" y="6438900"/>
                  <a:pt x="0" y="5958425"/>
                  <a:pt x="0" y="5365729"/>
                </a:cubicBezTo>
                <a:lnTo>
                  <a:pt x="0" y="1073171"/>
                </a:lnTo>
                <a:cubicBezTo>
                  <a:pt x="0" y="480475"/>
                  <a:pt x="480475" y="0"/>
                  <a:pt x="1073171" y="0"/>
                </a:cubicBezTo>
                <a:close/>
              </a:path>
            </a:pathLst>
          </a:cu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596AD42-FED8-7DE2-CFC1-81992E3E3E1B}"/>
              </a:ext>
            </a:extLst>
          </p:cNvPr>
          <p:cNvSpPr/>
          <p:nvPr/>
        </p:nvSpPr>
        <p:spPr>
          <a:xfrm flipH="1">
            <a:off x="4825218" y="552450"/>
            <a:ext cx="3905250" cy="5753100"/>
          </a:xfrm>
          <a:custGeom>
            <a:avLst/>
            <a:gdLst>
              <a:gd name="connsiteX0" fmla="*/ 958869 w 4133850"/>
              <a:gd name="connsiteY0" fmla="*/ 0 h 5753100"/>
              <a:gd name="connsiteX1" fmla="*/ 4133850 w 4133850"/>
              <a:gd name="connsiteY1" fmla="*/ 0 h 5753100"/>
              <a:gd name="connsiteX2" fmla="*/ 4133850 w 4133850"/>
              <a:gd name="connsiteY2" fmla="*/ 5753100 h 5753100"/>
              <a:gd name="connsiteX3" fmla="*/ 958869 w 4133850"/>
              <a:gd name="connsiteY3" fmla="*/ 5753100 h 5753100"/>
              <a:gd name="connsiteX4" fmla="*/ 0 w 4133850"/>
              <a:gd name="connsiteY4" fmla="*/ 4794231 h 5753100"/>
              <a:gd name="connsiteX5" fmla="*/ 0 w 4133850"/>
              <a:gd name="connsiteY5" fmla="*/ 958869 h 5753100"/>
              <a:gd name="connsiteX6" fmla="*/ 958869 w 4133850"/>
              <a:gd name="connsiteY6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850" h="5753100">
                <a:moveTo>
                  <a:pt x="958869" y="0"/>
                </a:moveTo>
                <a:lnTo>
                  <a:pt x="4133850" y="0"/>
                </a:lnTo>
                <a:lnTo>
                  <a:pt x="4133850" y="5753100"/>
                </a:lnTo>
                <a:lnTo>
                  <a:pt x="958869" y="5753100"/>
                </a:lnTo>
                <a:cubicBezTo>
                  <a:pt x="429300" y="5753100"/>
                  <a:pt x="0" y="5323800"/>
                  <a:pt x="0" y="4794231"/>
                </a:cubicBezTo>
                <a:lnTo>
                  <a:pt x="0" y="958869"/>
                </a:lnTo>
                <a:cubicBezTo>
                  <a:pt x="0" y="429300"/>
                  <a:pt x="429300" y="0"/>
                  <a:pt x="958869" y="0"/>
                </a:cubicBezTo>
                <a:close/>
              </a:path>
            </a:pathLst>
          </a:cu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0EAF6454-57B3-A065-C9F8-B39F6E6EC126}"/>
              </a:ext>
            </a:extLst>
          </p:cNvPr>
          <p:cNvSpPr/>
          <p:nvPr/>
        </p:nvSpPr>
        <p:spPr>
          <a:xfrm>
            <a:off x="4561897" y="3938954"/>
            <a:ext cx="2794782" cy="2686050"/>
          </a:xfrm>
          <a:custGeom>
            <a:avLst/>
            <a:gdLst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4782" h="2686050">
                <a:moveTo>
                  <a:pt x="0" y="2686050"/>
                </a:moveTo>
                <a:lnTo>
                  <a:pt x="0" y="0"/>
                </a:lnTo>
                <a:cubicBezTo>
                  <a:pt x="214142" y="2161443"/>
                  <a:pt x="2327422" y="1481210"/>
                  <a:pt x="2794782" y="2686050"/>
                </a:cubicBezTo>
                <a:lnTo>
                  <a:pt x="0" y="26860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2">
            <a:extLst>
              <a:ext uri="{FF2B5EF4-FFF2-40B4-BE49-F238E27FC236}">
                <a16:creationId xmlns:a16="http://schemas.microsoft.com/office/drawing/2014/main" id="{2328AA62-AD52-DFA9-C0D1-8217CC143141}"/>
              </a:ext>
            </a:extLst>
          </p:cNvPr>
          <p:cNvSpPr/>
          <p:nvPr/>
        </p:nvSpPr>
        <p:spPr>
          <a:xfrm>
            <a:off x="4632960" y="4548554"/>
            <a:ext cx="1804182" cy="2076450"/>
          </a:xfrm>
          <a:custGeom>
            <a:avLst/>
            <a:gdLst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4782" h="2686050">
                <a:moveTo>
                  <a:pt x="0" y="2686050"/>
                </a:moveTo>
                <a:lnTo>
                  <a:pt x="0" y="0"/>
                </a:lnTo>
                <a:cubicBezTo>
                  <a:pt x="214142" y="2161443"/>
                  <a:pt x="2327422" y="1481210"/>
                  <a:pt x="2794782" y="2686050"/>
                </a:cubicBezTo>
                <a:lnTo>
                  <a:pt x="0" y="268605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29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2">
            <a:extLst>
              <a:ext uri="{FF2B5EF4-FFF2-40B4-BE49-F238E27FC236}">
                <a16:creationId xmlns:a16="http://schemas.microsoft.com/office/drawing/2014/main" id="{A636F279-E744-DA2A-091B-01DFEA383233}"/>
              </a:ext>
            </a:extLst>
          </p:cNvPr>
          <p:cNvSpPr/>
          <p:nvPr/>
        </p:nvSpPr>
        <p:spPr>
          <a:xfrm flipV="1">
            <a:off x="4543754" y="251139"/>
            <a:ext cx="2794782" cy="2686050"/>
          </a:xfrm>
          <a:custGeom>
            <a:avLst/>
            <a:gdLst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4782" h="2686050">
                <a:moveTo>
                  <a:pt x="0" y="2686050"/>
                </a:moveTo>
                <a:lnTo>
                  <a:pt x="0" y="0"/>
                </a:lnTo>
                <a:cubicBezTo>
                  <a:pt x="214142" y="2161443"/>
                  <a:pt x="2327422" y="1481210"/>
                  <a:pt x="2794782" y="2686050"/>
                </a:cubicBezTo>
                <a:lnTo>
                  <a:pt x="0" y="26860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2">
            <a:extLst>
              <a:ext uri="{FF2B5EF4-FFF2-40B4-BE49-F238E27FC236}">
                <a16:creationId xmlns:a16="http://schemas.microsoft.com/office/drawing/2014/main" id="{AC9348B0-B6F9-252E-C387-E5709340226A}"/>
              </a:ext>
            </a:extLst>
          </p:cNvPr>
          <p:cNvSpPr/>
          <p:nvPr/>
        </p:nvSpPr>
        <p:spPr>
          <a:xfrm flipV="1">
            <a:off x="4621434" y="227693"/>
            <a:ext cx="1804182" cy="2076450"/>
          </a:xfrm>
          <a:custGeom>
            <a:avLst/>
            <a:gdLst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  <a:gd name="connsiteX0" fmla="*/ 0 w 2794782"/>
              <a:gd name="connsiteY0" fmla="*/ 2686050 h 2686050"/>
              <a:gd name="connsiteX1" fmla="*/ 0 w 2794782"/>
              <a:gd name="connsiteY1" fmla="*/ 0 h 2686050"/>
              <a:gd name="connsiteX2" fmla="*/ 2794782 w 2794782"/>
              <a:gd name="connsiteY2" fmla="*/ 2686050 h 2686050"/>
              <a:gd name="connsiteX3" fmla="*/ 0 w 2794782"/>
              <a:gd name="connsiteY3" fmla="*/ 268605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4782" h="2686050">
                <a:moveTo>
                  <a:pt x="0" y="2686050"/>
                </a:moveTo>
                <a:lnTo>
                  <a:pt x="0" y="0"/>
                </a:lnTo>
                <a:cubicBezTo>
                  <a:pt x="214142" y="2161443"/>
                  <a:pt x="2327422" y="1481210"/>
                  <a:pt x="2794782" y="2686050"/>
                </a:cubicBezTo>
                <a:lnTo>
                  <a:pt x="0" y="268605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29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56D78B-B279-EB54-9894-9BDA19B55824}"/>
              </a:ext>
            </a:extLst>
          </p:cNvPr>
          <p:cNvSpPr txBox="1"/>
          <p:nvPr/>
        </p:nvSpPr>
        <p:spPr>
          <a:xfrm>
            <a:off x="5232933" y="2049471"/>
            <a:ext cx="33113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EA9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BÀI 15: </a:t>
            </a:r>
            <a:r>
              <a:rPr lang="en-US" sz="3600" b="1" dirty="0">
                <a:solidFill>
                  <a:srgbClr val="EEA99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SÂU, BỆNH HẠI CÂY TRỒNG VÀ Ý NGHĨA CỦA VIỆC PHÒNG TRỪ </a:t>
            </a:r>
          </a:p>
          <a:p>
            <a:endParaRPr lang="en-US" sz="3600" b="1" dirty="0">
              <a:solidFill>
                <a:srgbClr val="EEA99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076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6286874-B8BB-11AB-DD52-71C2293B0F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21" y="3675249"/>
            <a:ext cx="4325381" cy="192111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88DFF67-9BC5-A680-C176-3058438CED9F}"/>
              </a:ext>
            </a:extLst>
          </p:cNvPr>
          <p:cNvSpPr txBox="1"/>
          <p:nvPr/>
        </p:nvSpPr>
        <p:spPr>
          <a:xfrm>
            <a:off x="885026" y="1228545"/>
            <a:ext cx="35213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E80129-27C2-1F73-3BF0-5B38D36D50D1}"/>
              </a:ext>
            </a:extLst>
          </p:cNvPr>
          <p:cNvSpPr txBox="1"/>
          <p:nvPr/>
        </p:nvSpPr>
        <p:spPr>
          <a:xfrm>
            <a:off x="1002592" y="2644168"/>
            <a:ext cx="31611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6005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449640"/>
            <a:ext cx="1219200" cy="24557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7AA9B4F-D530-9EF1-EF2E-7333A343E5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27" y="4424804"/>
            <a:ext cx="1518795" cy="1518795"/>
          </a:xfrm>
          <a:prstGeom prst="rect">
            <a:avLst/>
          </a:prstGeom>
        </p:spPr>
      </p:pic>
      <p:pic>
        <p:nvPicPr>
          <p:cNvPr id="51" name="Picture 4" descr="sv co ích">
            <a:extLst>
              <a:ext uri="{FF2B5EF4-FFF2-40B4-BE49-F238E27FC236}">
                <a16:creationId xmlns:a16="http://schemas.microsoft.com/office/drawing/2014/main" id="{4EAA7E4D-383C-1D25-07A0-3F2057A53A3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07" y="931468"/>
            <a:ext cx="3267293" cy="236127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" descr="Bay den">
            <a:extLst>
              <a:ext uri="{FF2B5EF4-FFF2-40B4-BE49-F238E27FC236}">
                <a16:creationId xmlns:a16="http://schemas.microsoft.com/office/drawing/2014/main" id="{03B744DD-3066-3D55-52E1-C51332ACE8C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05" y="3352800"/>
            <a:ext cx="3159425" cy="257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1" descr="23995">
            <a:extLst>
              <a:ext uri="{FF2B5EF4-FFF2-40B4-BE49-F238E27FC236}">
                <a16:creationId xmlns:a16="http://schemas.microsoft.com/office/drawing/2014/main" id="{C4BCD592-70E5-BBF2-7A70-C8D34A09B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5" y="914399"/>
            <a:ext cx="3083854" cy="241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0" descr="chu-dong-phong-chong-sau-benh-hai-lua-mua-o-vung-cao-1">
            <a:extLst>
              <a:ext uri="{FF2B5EF4-FFF2-40B4-BE49-F238E27FC236}">
                <a16:creationId xmlns:a16="http://schemas.microsoft.com/office/drawing/2014/main" id="{79CB24F0-5253-58E6-39C3-62E45C3C1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07" y="3352800"/>
            <a:ext cx="3277472" cy="255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801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449640"/>
            <a:ext cx="1219200" cy="24557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Text Box 39">
            <a:extLst>
              <a:ext uri="{FF2B5EF4-FFF2-40B4-BE49-F238E27FC236}">
                <a16:creationId xmlns:a16="http://schemas.microsoft.com/office/drawing/2014/main" id="{CC0F2494-5AA1-09E2-6082-FD4304CAE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624" y="1016146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Biện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pháp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canh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sz="2400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DAB220C-21E8-EA59-BA30-0BA383D24D50}"/>
              </a:ext>
            </a:extLst>
          </p:cNvPr>
          <p:cNvGrpSpPr/>
          <p:nvPr/>
        </p:nvGrpSpPr>
        <p:grpSpPr>
          <a:xfrm>
            <a:off x="1041400" y="3657600"/>
            <a:ext cx="3020857" cy="2243136"/>
            <a:chOff x="3255963" y="1870746"/>
            <a:chExt cx="2705100" cy="2091654"/>
          </a:xfrm>
        </p:grpSpPr>
        <p:pic>
          <p:nvPicPr>
            <p:cNvPr id="53" name="Picture 6" descr="avatar">
              <a:extLst>
                <a:ext uri="{FF2B5EF4-FFF2-40B4-BE49-F238E27FC236}">
                  <a16:creationId xmlns:a16="http://schemas.microsoft.com/office/drawing/2014/main" id="{91F1A272-F170-436E-192A-6F08FC012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5963" y="1870746"/>
              <a:ext cx="2705100" cy="2049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 Box 15">
              <a:extLst>
                <a:ext uri="{FF2B5EF4-FFF2-40B4-BE49-F238E27FC236}">
                  <a16:creationId xmlns:a16="http://schemas.microsoft.com/office/drawing/2014/main" id="{64C1EC32-B07B-E408-9DEC-5470033ADC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0" y="3586163"/>
              <a:ext cx="1384300" cy="376237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FFFF00"/>
                </a:gs>
                <a:gs pos="100000">
                  <a:srgbClr val="FF9900"/>
                </a:gs>
              </a:gsLst>
              <a:lin ang="5400000" scaled="1"/>
            </a:gradFill>
            <a:ln w="9525" algn="ctr">
              <a:solidFill>
                <a:srgbClr val="FF99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en-US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de-DE" altLang="en-US" b="1">
                  <a:latin typeface="Times New Roman" pitchFamily="18" charset="0"/>
                </a:rPr>
                <a:t>Bón phân</a:t>
              </a:r>
              <a:endParaRPr lang="en-US" altLang="en-US" b="1">
                <a:latin typeface="Times New Roman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20BC6B4-4656-10F0-CA7B-C3BB5EE828EA}"/>
              </a:ext>
            </a:extLst>
          </p:cNvPr>
          <p:cNvGrpSpPr/>
          <p:nvPr/>
        </p:nvGrpSpPr>
        <p:grpSpPr>
          <a:xfrm>
            <a:off x="5029044" y="3750470"/>
            <a:ext cx="3073556" cy="2051050"/>
            <a:chOff x="198437" y="4421188"/>
            <a:chExt cx="2913063" cy="2051050"/>
          </a:xfrm>
        </p:grpSpPr>
        <p:pic>
          <p:nvPicPr>
            <p:cNvPr id="62" name="Picture 19" descr="0">
              <a:extLst>
                <a:ext uri="{FF2B5EF4-FFF2-40B4-BE49-F238E27FC236}">
                  <a16:creationId xmlns:a16="http://schemas.microsoft.com/office/drawing/2014/main" id="{E0C423EE-BEAA-A664-2FB4-F3B330F7C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16"/>
            <a:stretch>
              <a:fillRect/>
            </a:stretch>
          </p:blipFill>
          <p:spPr bwMode="auto">
            <a:xfrm>
              <a:off x="198437" y="4421188"/>
              <a:ext cx="2913063" cy="20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Text Box 23">
              <a:extLst>
                <a:ext uri="{FF2B5EF4-FFF2-40B4-BE49-F238E27FC236}">
                  <a16:creationId xmlns:a16="http://schemas.microsoft.com/office/drawing/2014/main" id="{B8263B0E-154D-B369-24F9-22A2C0F93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6096000"/>
              <a:ext cx="2743200" cy="376238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FFFF00"/>
                </a:gs>
                <a:gs pos="100000">
                  <a:srgbClr val="FF9900"/>
                </a:gs>
              </a:gsLst>
              <a:lin ang="5400000" scaled="1"/>
            </a:gradFill>
            <a:ln w="9525" algn="ctr">
              <a:solidFill>
                <a:srgbClr val="FF9900"/>
              </a:solidFill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en-US" b="1">
                  <a:latin typeface="Times New Roman" pitchFamily="18" charset="0"/>
                </a:rPr>
                <a:t>Tiêu hủy tàn dư cây trồng</a:t>
              </a:r>
              <a:endParaRPr lang="en-US" altLang="en-US" b="1">
                <a:latin typeface="Times New Roman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D37EE8C-73B8-CBE5-01C9-69F3EA4DE231}"/>
              </a:ext>
            </a:extLst>
          </p:cNvPr>
          <p:cNvGrpSpPr/>
          <p:nvPr/>
        </p:nvGrpSpPr>
        <p:grpSpPr>
          <a:xfrm>
            <a:off x="5029044" y="1552424"/>
            <a:ext cx="3048000" cy="2065337"/>
            <a:chOff x="6032500" y="1897063"/>
            <a:chExt cx="3048000" cy="2065337"/>
          </a:xfrm>
        </p:grpSpPr>
        <p:pic>
          <p:nvPicPr>
            <p:cNvPr id="80" name="Picture 56" descr="091129094538-608-842">
              <a:extLst>
                <a:ext uri="{FF2B5EF4-FFF2-40B4-BE49-F238E27FC236}">
                  <a16:creationId xmlns:a16="http://schemas.microsoft.com/office/drawing/2014/main" id="{8BCCCAA5-25BD-42BC-9D99-CCBE0AAD7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 r="8333"/>
            <a:stretch>
              <a:fillRect/>
            </a:stretch>
          </p:blipFill>
          <p:spPr bwMode="auto">
            <a:xfrm>
              <a:off x="6032500" y="1897063"/>
              <a:ext cx="30480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Text Box 57">
              <a:extLst>
                <a:ext uri="{FF2B5EF4-FFF2-40B4-BE49-F238E27FC236}">
                  <a16:creationId xmlns:a16="http://schemas.microsoft.com/office/drawing/2014/main" id="{AC9B4299-E3D0-B36F-275E-63E5F5B4B2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0" y="3586163"/>
              <a:ext cx="1295400" cy="376237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FFFF00"/>
                </a:gs>
                <a:gs pos="100000">
                  <a:srgbClr val="FF9900"/>
                </a:gs>
              </a:gsLst>
              <a:lin ang="5400000" scaled="1"/>
            </a:gradFill>
            <a:ln w="9525" algn="ctr">
              <a:solidFill>
                <a:srgbClr val="FF99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en-US">
                  <a:latin typeface="Times New Roman" pitchFamily="18" charset="0"/>
                </a:rPr>
                <a:t> </a:t>
              </a:r>
              <a:r>
                <a:rPr lang="de-DE" altLang="en-US" b="1">
                  <a:latin typeface="Times New Roman" pitchFamily="18" charset="0"/>
                </a:rPr>
                <a:t>Cày bừa</a:t>
              </a:r>
              <a:endParaRPr lang="en-US" alt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0512C7C-6AE5-AC53-76A4-908628A2282F}"/>
              </a:ext>
            </a:extLst>
          </p:cNvPr>
          <p:cNvGrpSpPr/>
          <p:nvPr/>
        </p:nvGrpSpPr>
        <p:grpSpPr>
          <a:xfrm>
            <a:off x="1094300" y="1531713"/>
            <a:ext cx="2971800" cy="2066925"/>
            <a:chOff x="139700" y="1862138"/>
            <a:chExt cx="2971800" cy="2066925"/>
          </a:xfrm>
        </p:grpSpPr>
        <p:pic>
          <p:nvPicPr>
            <p:cNvPr id="83" name="Picture 5" descr="lua">
              <a:extLst>
                <a:ext uri="{FF2B5EF4-FFF2-40B4-BE49-F238E27FC236}">
                  <a16:creationId xmlns:a16="http://schemas.microsoft.com/office/drawing/2014/main" id="{38A83AAA-4DD2-DA49-502F-A150D2108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00" y="1862138"/>
              <a:ext cx="2971800" cy="205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Text Box 14">
              <a:extLst>
                <a:ext uri="{FF2B5EF4-FFF2-40B4-BE49-F238E27FC236}">
                  <a16:creationId xmlns:a16="http://schemas.microsoft.com/office/drawing/2014/main" id="{8C6D81B2-1F05-5EAE-B71C-87F0F684F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3552826"/>
              <a:ext cx="2819400" cy="376237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FFFF00"/>
                </a:gs>
                <a:gs pos="100000">
                  <a:srgbClr val="FF9900"/>
                </a:gs>
              </a:gsLst>
              <a:lin ang="5400000" scaled="1"/>
            </a:gradFill>
            <a:ln w="9525" algn="ctr">
              <a:solidFill>
                <a:srgbClr val="FF99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en-US" b="1" dirty="0">
                  <a:latin typeface="Times New Roman" pitchFamily="18" charset="0"/>
                </a:rPr>
                <a:t>Gieo trồng đúng thời vụ</a:t>
              </a:r>
              <a:endParaRPr lang="en-US" altLang="en-US" b="1" dirty="0">
                <a:latin typeface="Times New Roman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A641D60-45EA-B9F4-5C6E-C7B04C96DD61}"/>
              </a:ext>
            </a:extLst>
          </p:cNvPr>
          <p:cNvGrpSpPr/>
          <p:nvPr/>
        </p:nvGrpSpPr>
        <p:grpSpPr>
          <a:xfrm>
            <a:off x="1216624" y="2473325"/>
            <a:ext cx="2697163" cy="2139950"/>
            <a:chOff x="3200400" y="4408488"/>
            <a:chExt cx="2697163" cy="2139950"/>
          </a:xfrm>
        </p:grpSpPr>
        <p:sp>
          <p:nvSpPr>
            <p:cNvPr id="65" name="Text Box 17">
              <a:extLst>
                <a:ext uri="{FF2B5EF4-FFF2-40B4-BE49-F238E27FC236}">
                  <a16:creationId xmlns:a16="http://schemas.microsoft.com/office/drawing/2014/main" id="{EAC0FCC4-6680-E0B5-7211-D8A1FBCAA6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400" y="6172200"/>
              <a:ext cx="2697163" cy="376238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FFFF00"/>
                </a:gs>
                <a:gs pos="100000">
                  <a:srgbClr val="FF9900"/>
                </a:gs>
              </a:gsLst>
              <a:lin ang="5400000" scaled="1"/>
            </a:gradFill>
            <a:ln w="9525" algn="ctr">
              <a:solidFill>
                <a:srgbClr val="FF99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en-US" b="1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de-DE" altLang="en-US" b="1" dirty="0">
                  <a:latin typeface="Times New Roman" pitchFamily="18" charset="0"/>
                </a:rPr>
                <a:t>Luân canh cây trồng</a:t>
              </a:r>
              <a:endParaRPr lang="en-US" altLang="en-US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6" name="Group 24">
              <a:extLst>
                <a:ext uri="{FF2B5EF4-FFF2-40B4-BE49-F238E27FC236}">
                  <a16:creationId xmlns:a16="http://schemas.microsoft.com/office/drawing/2014/main" id="{F7B8EAA5-E7F8-7CD5-D0C7-09721D07AC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1875" y="4408488"/>
              <a:ext cx="2259012" cy="1782763"/>
              <a:chOff x="2257" y="2851"/>
              <a:chExt cx="1423" cy="1123"/>
            </a:xfrm>
          </p:grpSpPr>
          <p:sp>
            <p:nvSpPr>
              <p:cNvPr id="67" name="Arc 25">
                <a:extLst>
                  <a:ext uri="{FF2B5EF4-FFF2-40B4-BE49-F238E27FC236}">
                    <a16:creationId xmlns:a16="http://schemas.microsoft.com/office/drawing/2014/main" id="{3656DE1C-2045-2313-504F-8446F39884A7}"/>
                  </a:ext>
                </a:extLst>
              </p:cNvPr>
              <p:cNvSpPr>
                <a:spLocks/>
              </p:cNvSpPr>
              <p:nvPr/>
            </p:nvSpPr>
            <p:spPr bwMode="auto">
              <a:xfrm rot="6989267">
                <a:off x="2941" y="3649"/>
                <a:ext cx="297" cy="337"/>
              </a:xfrm>
              <a:custGeom>
                <a:avLst/>
                <a:gdLst>
                  <a:gd name="T0" fmla="*/ 0 w 24953"/>
                  <a:gd name="T1" fmla="*/ 0 h 21600"/>
                  <a:gd name="T2" fmla="*/ 0 w 24953"/>
                  <a:gd name="T3" fmla="*/ 0 h 21600"/>
                  <a:gd name="T4" fmla="*/ 0 w 2495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4953"/>
                  <a:gd name="T10" fmla="*/ 0 h 21600"/>
                  <a:gd name="T11" fmla="*/ 24953 w 2495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953" h="21600" fill="none" extrusionOk="0">
                    <a:moveTo>
                      <a:pt x="-1" y="306"/>
                    </a:moveTo>
                    <a:cubicBezTo>
                      <a:pt x="1198" y="102"/>
                      <a:pt x="2412" y="-1"/>
                      <a:pt x="3628" y="0"/>
                    </a:cubicBezTo>
                    <a:cubicBezTo>
                      <a:pt x="14231" y="0"/>
                      <a:pt x="23266" y="7695"/>
                      <a:pt x="24952" y="18164"/>
                    </a:cubicBezTo>
                  </a:path>
                  <a:path w="24953" h="21600" stroke="0" extrusionOk="0">
                    <a:moveTo>
                      <a:pt x="-1" y="306"/>
                    </a:moveTo>
                    <a:cubicBezTo>
                      <a:pt x="1198" y="102"/>
                      <a:pt x="2412" y="-1"/>
                      <a:pt x="3628" y="0"/>
                    </a:cubicBezTo>
                    <a:cubicBezTo>
                      <a:pt x="14231" y="0"/>
                      <a:pt x="23266" y="7695"/>
                      <a:pt x="24952" y="18164"/>
                    </a:cubicBezTo>
                    <a:lnTo>
                      <a:pt x="3628" y="21600"/>
                    </a:lnTo>
                    <a:lnTo>
                      <a:pt x="-1" y="306"/>
                    </a:ln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Arc 26">
                <a:extLst>
                  <a:ext uri="{FF2B5EF4-FFF2-40B4-BE49-F238E27FC236}">
                    <a16:creationId xmlns:a16="http://schemas.microsoft.com/office/drawing/2014/main" id="{DEBED311-8D6C-4F95-0F9B-B8331FC2431C}"/>
                  </a:ext>
                </a:extLst>
              </p:cNvPr>
              <p:cNvSpPr>
                <a:spLocks/>
              </p:cNvSpPr>
              <p:nvPr/>
            </p:nvSpPr>
            <p:spPr bwMode="auto">
              <a:xfrm rot="-8032522">
                <a:off x="2301" y="3184"/>
                <a:ext cx="289" cy="378"/>
              </a:xfrm>
              <a:custGeom>
                <a:avLst/>
                <a:gdLst>
                  <a:gd name="T0" fmla="*/ 0 w 21325"/>
                  <a:gd name="T1" fmla="*/ 0 h 21481"/>
                  <a:gd name="T2" fmla="*/ 0 w 21325"/>
                  <a:gd name="T3" fmla="*/ 0 h 21481"/>
                  <a:gd name="T4" fmla="*/ 0 w 21325"/>
                  <a:gd name="T5" fmla="*/ 0 h 21481"/>
                  <a:gd name="T6" fmla="*/ 0 60000 65536"/>
                  <a:gd name="T7" fmla="*/ 0 60000 65536"/>
                  <a:gd name="T8" fmla="*/ 0 60000 65536"/>
                  <a:gd name="T9" fmla="*/ 0 w 21325"/>
                  <a:gd name="T10" fmla="*/ 0 h 21481"/>
                  <a:gd name="T11" fmla="*/ 21325 w 21325"/>
                  <a:gd name="T12" fmla="*/ 21481 h 214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325" h="21481" fill="none" extrusionOk="0">
                    <a:moveTo>
                      <a:pt x="2264" y="0"/>
                    </a:moveTo>
                    <a:cubicBezTo>
                      <a:pt x="11963" y="1022"/>
                      <a:pt x="19773" y="8417"/>
                      <a:pt x="21324" y="18045"/>
                    </a:cubicBezTo>
                  </a:path>
                  <a:path w="21325" h="21481" stroke="0" extrusionOk="0">
                    <a:moveTo>
                      <a:pt x="2264" y="0"/>
                    </a:moveTo>
                    <a:cubicBezTo>
                      <a:pt x="11963" y="1022"/>
                      <a:pt x="19773" y="8417"/>
                      <a:pt x="21324" y="18045"/>
                    </a:cubicBezTo>
                    <a:lnTo>
                      <a:pt x="0" y="21481"/>
                    </a:lnTo>
                    <a:lnTo>
                      <a:pt x="2264" y="0"/>
                    </a:ln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Arc 27">
                <a:extLst>
                  <a:ext uri="{FF2B5EF4-FFF2-40B4-BE49-F238E27FC236}">
                    <a16:creationId xmlns:a16="http://schemas.microsoft.com/office/drawing/2014/main" id="{A65F7B5C-6352-96B3-3915-BCDD5299EAF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9591">
                <a:off x="2946" y="2907"/>
                <a:ext cx="383" cy="317"/>
              </a:xfrm>
              <a:custGeom>
                <a:avLst/>
                <a:gdLst>
                  <a:gd name="T0" fmla="*/ 0 w 27020"/>
                  <a:gd name="T1" fmla="*/ 0 h 21600"/>
                  <a:gd name="T2" fmla="*/ 0 w 27020"/>
                  <a:gd name="T3" fmla="*/ 0 h 21600"/>
                  <a:gd name="T4" fmla="*/ 0 w 2702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7020"/>
                  <a:gd name="T10" fmla="*/ 0 h 21600"/>
                  <a:gd name="T11" fmla="*/ 27020 w 2702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020" h="21600" fill="none" extrusionOk="0">
                    <a:moveTo>
                      <a:pt x="0" y="764"/>
                    </a:moveTo>
                    <a:cubicBezTo>
                      <a:pt x="1855" y="257"/>
                      <a:pt x="3771" y="-1"/>
                      <a:pt x="5695" y="0"/>
                    </a:cubicBezTo>
                    <a:cubicBezTo>
                      <a:pt x="16298" y="0"/>
                      <a:pt x="25333" y="7695"/>
                      <a:pt x="27019" y="18164"/>
                    </a:cubicBezTo>
                  </a:path>
                  <a:path w="27020" h="21600" stroke="0" extrusionOk="0">
                    <a:moveTo>
                      <a:pt x="0" y="764"/>
                    </a:moveTo>
                    <a:cubicBezTo>
                      <a:pt x="1855" y="257"/>
                      <a:pt x="3771" y="-1"/>
                      <a:pt x="5695" y="0"/>
                    </a:cubicBezTo>
                    <a:cubicBezTo>
                      <a:pt x="16298" y="0"/>
                      <a:pt x="25333" y="7695"/>
                      <a:pt x="27019" y="18164"/>
                    </a:cubicBezTo>
                    <a:lnTo>
                      <a:pt x="5695" y="21600"/>
                    </a:lnTo>
                    <a:lnTo>
                      <a:pt x="0" y="764"/>
                    </a:ln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Oval 28">
                <a:extLst>
                  <a:ext uri="{FF2B5EF4-FFF2-40B4-BE49-F238E27FC236}">
                    <a16:creationId xmlns:a16="http://schemas.microsoft.com/office/drawing/2014/main" id="{1BE96322-C044-353D-0C63-7D9AB6521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8" y="2851"/>
                <a:ext cx="592" cy="528"/>
              </a:xfrm>
              <a:prstGeom prst="ellipse">
                <a:avLst/>
              </a:prstGeom>
              <a:solidFill>
                <a:srgbClr val="FFFF00"/>
              </a:solidFill>
              <a:ln w="19050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eaLnBrk="1" hangingPunct="1"/>
                <a:endParaRPr lang="en-US" altLang="en-US"/>
              </a:p>
            </p:txBody>
          </p:sp>
          <p:sp>
            <p:nvSpPr>
              <p:cNvPr id="71" name="Text Box 29">
                <a:extLst>
                  <a:ext uri="{FF2B5EF4-FFF2-40B4-BE49-F238E27FC236}">
                    <a16:creationId xmlns:a16="http://schemas.microsoft.com/office/drawing/2014/main" id="{61C35FA7-EAC1-4D99-AB60-541AF03FD6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0" y="2933"/>
                <a:ext cx="3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b="1" dirty="0">
                    <a:solidFill>
                      <a:srgbClr val="000000"/>
                    </a:solidFill>
                    <a:latin typeface="Times New Roman" pitchFamily="18" charset="0"/>
                  </a:rPr>
                  <a:t>LÚA</a:t>
                </a:r>
              </a:p>
            </p:txBody>
          </p:sp>
          <p:sp>
            <p:nvSpPr>
              <p:cNvPr id="72" name="Text Box 30">
                <a:extLst>
                  <a:ext uri="{FF2B5EF4-FFF2-40B4-BE49-F238E27FC236}">
                    <a16:creationId xmlns:a16="http://schemas.microsoft.com/office/drawing/2014/main" id="{E6644E30-A58D-D9FB-EE18-EAD33BC345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8" y="3110"/>
                <a:ext cx="54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1400" b="1" dirty="0">
                    <a:solidFill>
                      <a:srgbClr val="800000"/>
                    </a:solidFill>
                    <a:latin typeface="Times New Roman" pitchFamily="18" charset="0"/>
                  </a:rPr>
                  <a:t>Vụ hè thu</a:t>
                </a:r>
                <a:endParaRPr lang="en-US" altLang="en-US" sz="1400" b="1" dirty="0">
                  <a:solidFill>
                    <a:srgbClr val="8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3" name="Oval 31">
                <a:extLst>
                  <a:ext uri="{FF2B5EF4-FFF2-40B4-BE49-F238E27FC236}">
                    <a16:creationId xmlns:a16="http://schemas.microsoft.com/office/drawing/2014/main" id="{36BE4ACC-183B-5EE5-AA95-8DA25CD81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0" y="3186"/>
                <a:ext cx="620" cy="560"/>
              </a:xfrm>
              <a:prstGeom prst="ellipse">
                <a:avLst/>
              </a:prstGeom>
              <a:solidFill>
                <a:srgbClr val="66FF33"/>
              </a:solidFill>
              <a:ln w="19050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eaLnBrk="1" hangingPunct="1"/>
                <a:endParaRPr lang="en-US" altLang="en-US"/>
              </a:p>
            </p:txBody>
          </p:sp>
          <p:sp>
            <p:nvSpPr>
              <p:cNvPr id="74" name="Text Box 32">
                <a:extLst>
                  <a:ext uri="{FF2B5EF4-FFF2-40B4-BE49-F238E27FC236}">
                    <a16:creationId xmlns:a16="http://schemas.microsoft.com/office/drawing/2014/main" id="{8EAAB75D-5340-7B9D-8A54-FAE64EDAD6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8" y="3197"/>
                <a:ext cx="364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b="1" dirty="0">
                    <a:solidFill>
                      <a:srgbClr val="000000"/>
                    </a:solidFill>
                    <a:latin typeface="Times New Roman" pitchFamily="18" charset="0"/>
                  </a:rPr>
                  <a:t>HOA MÀU</a:t>
                </a:r>
              </a:p>
            </p:txBody>
          </p:sp>
          <p:sp>
            <p:nvSpPr>
              <p:cNvPr id="75" name="Text Box 33">
                <a:extLst>
                  <a:ext uri="{FF2B5EF4-FFF2-40B4-BE49-F238E27FC236}">
                    <a16:creationId xmlns:a16="http://schemas.microsoft.com/office/drawing/2014/main" id="{87B302EB-0EEC-4F21-8EF8-08318AFC96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1" y="3510"/>
                <a:ext cx="504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700" b="1" dirty="0" err="1">
                    <a:solidFill>
                      <a:srgbClr val="800000"/>
                    </a:solidFill>
                    <a:latin typeface="Times New Roman" pitchFamily="18" charset="0"/>
                  </a:rPr>
                  <a:t>Vụ</a:t>
                </a:r>
                <a:r>
                  <a:rPr lang="en-US" altLang="en-US" sz="1700" b="1" dirty="0">
                    <a:solidFill>
                      <a:srgbClr val="800000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1700" b="1" dirty="0" err="1">
                    <a:solidFill>
                      <a:srgbClr val="800000"/>
                    </a:solidFill>
                    <a:latin typeface="Times New Roman" pitchFamily="18" charset="0"/>
                  </a:rPr>
                  <a:t>đông</a:t>
                </a:r>
                <a:endParaRPr lang="en-US" altLang="en-US" sz="1700" b="1" dirty="0">
                  <a:solidFill>
                    <a:srgbClr val="8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6" name="Oval 34">
                <a:extLst>
                  <a:ext uri="{FF2B5EF4-FFF2-40B4-BE49-F238E27FC236}">
                    <a16:creationId xmlns:a16="http://schemas.microsoft.com/office/drawing/2014/main" id="{59DB0597-6F9D-D308-BA32-CE1D61116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6" y="3446"/>
                <a:ext cx="592" cy="528"/>
              </a:xfrm>
              <a:prstGeom prst="ellipse">
                <a:avLst/>
              </a:prstGeom>
              <a:solidFill>
                <a:srgbClr val="FFFF00"/>
              </a:solidFill>
              <a:ln w="19050" algn="ctr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eaLnBrk="1" hangingPunct="1"/>
                <a:endParaRPr lang="en-US" altLang="en-US"/>
              </a:p>
            </p:txBody>
          </p:sp>
          <p:sp>
            <p:nvSpPr>
              <p:cNvPr id="77" name="Text Box 35">
                <a:extLst>
                  <a:ext uri="{FF2B5EF4-FFF2-40B4-BE49-F238E27FC236}">
                    <a16:creationId xmlns:a16="http://schemas.microsoft.com/office/drawing/2014/main" id="{1C132D14-885F-AC3F-23C2-D196084EB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6" y="3470"/>
                <a:ext cx="3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b="1" dirty="0">
                    <a:solidFill>
                      <a:srgbClr val="000000"/>
                    </a:solidFill>
                    <a:latin typeface="Times New Roman" pitchFamily="18" charset="0"/>
                  </a:rPr>
                  <a:t>LÚA</a:t>
                </a:r>
              </a:p>
            </p:txBody>
          </p:sp>
          <p:sp>
            <p:nvSpPr>
              <p:cNvPr id="78" name="Text Box 36">
                <a:extLst>
                  <a:ext uri="{FF2B5EF4-FFF2-40B4-BE49-F238E27FC236}">
                    <a16:creationId xmlns:a16="http://schemas.microsoft.com/office/drawing/2014/main" id="{A24E3D81-FBDB-890E-1BB5-9173F6E36D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5" y="3725"/>
                <a:ext cx="47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 b="1">
                    <a:solidFill>
                      <a:srgbClr val="800000"/>
                    </a:solidFill>
                    <a:latin typeface="Times New Roman" pitchFamily="18" charset="0"/>
                  </a:rPr>
                  <a:t>Vụ xuân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D560CB8-E32B-2111-7B69-4EB8D6A8DD07}"/>
              </a:ext>
            </a:extLst>
          </p:cNvPr>
          <p:cNvGrpSpPr/>
          <p:nvPr/>
        </p:nvGrpSpPr>
        <p:grpSpPr>
          <a:xfrm>
            <a:off x="5039189" y="2685806"/>
            <a:ext cx="3048000" cy="2227262"/>
            <a:chOff x="5989637" y="4325938"/>
            <a:chExt cx="3048000" cy="2227262"/>
          </a:xfrm>
        </p:grpSpPr>
        <p:pic>
          <p:nvPicPr>
            <p:cNvPr id="58" name="Picture 7" descr="20755257_images1451389_A3">
              <a:extLst>
                <a:ext uri="{FF2B5EF4-FFF2-40B4-BE49-F238E27FC236}">
                  <a16:creationId xmlns:a16="http://schemas.microsoft.com/office/drawing/2014/main" id="{37B88E4C-EED9-5653-FFD0-1267F8BE2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637" y="4325938"/>
              <a:ext cx="3048000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Text Box 18">
              <a:extLst>
                <a:ext uri="{FF2B5EF4-FFF2-40B4-BE49-F238E27FC236}">
                  <a16:creationId xmlns:a16="http://schemas.microsoft.com/office/drawing/2014/main" id="{3062FE96-57F8-37B4-5339-F9DE18299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800" y="6176963"/>
              <a:ext cx="2057400" cy="376237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FFFF00"/>
                </a:gs>
                <a:gs pos="100000">
                  <a:srgbClr val="FF9900"/>
                </a:gs>
              </a:gsLst>
              <a:lin ang="5400000" scaled="1"/>
            </a:gradFill>
            <a:ln w="9525" algn="ctr">
              <a:solidFill>
                <a:srgbClr val="FF99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b="1">
                  <a:solidFill>
                    <a:srgbClr val="000000"/>
                  </a:solidFill>
                  <a:latin typeface=".VnAvant" pitchFamily="34" charset="0"/>
                </a:rPr>
                <a:t> </a:t>
              </a:r>
              <a:r>
                <a:rPr lang="de-DE" altLang="en-US" b="1">
                  <a:solidFill>
                    <a:srgbClr val="000000"/>
                  </a:solidFill>
                  <a:latin typeface="Times New Roman" pitchFamily="18" charset="0"/>
                </a:rPr>
                <a:t>Tưới tiêu hợp lí</a:t>
              </a:r>
              <a:endParaRPr lang="en-US" altLang="en-US" b="1">
                <a:solidFill>
                  <a:srgbClr val="00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8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449640"/>
            <a:ext cx="1219200" cy="24557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7AA9B4F-D530-9EF1-EF2E-7333A343E5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27" y="4424804"/>
            <a:ext cx="1518795" cy="1518795"/>
          </a:xfrm>
          <a:prstGeom prst="rect">
            <a:avLst/>
          </a:prstGeom>
        </p:spPr>
      </p:pic>
      <p:pic>
        <p:nvPicPr>
          <p:cNvPr id="51" name="Picture 27" descr="79_10_003">
            <a:extLst>
              <a:ext uri="{FF2B5EF4-FFF2-40B4-BE49-F238E27FC236}">
                <a16:creationId xmlns:a16="http://schemas.microsoft.com/office/drawing/2014/main" id="{F42C2A85-7BD3-FB6C-705C-9CAA320CA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55" y="3462340"/>
            <a:ext cx="3105479" cy="247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5" descr="IMG_1332">
            <a:extLst>
              <a:ext uri="{FF2B5EF4-FFF2-40B4-BE49-F238E27FC236}">
                <a16:creationId xmlns:a16="http://schemas.microsoft.com/office/drawing/2014/main" id="{708E0C77-2705-59A4-3BAE-6ABEA95C7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6" t="25858" r="14854" b="26733"/>
          <a:stretch>
            <a:fillRect/>
          </a:stretch>
        </p:blipFill>
        <p:spPr bwMode="auto">
          <a:xfrm>
            <a:off x="5082555" y="1039546"/>
            <a:ext cx="3107705" cy="2501324"/>
          </a:xfrm>
          <a:prstGeom prst="rect">
            <a:avLst/>
          </a:prstGeom>
          <a:noFill/>
          <a:ln w="19050" algn="ctr">
            <a:solidFill>
              <a:srgbClr val="99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" name="Picture 26" descr="16">
            <a:extLst>
              <a:ext uri="{FF2B5EF4-FFF2-40B4-BE49-F238E27FC236}">
                <a16:creationId xmlns:a16="http://schemas.microsoft.com/office/drawing/2014/main" id="{3D6CAB59-08E2-8F7B-B181-6D171A3CD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3438" r="3572" b="3714"/>
          <a:stretch>
            <a:fillRect/>
          </a:stretch>
        </p:blipFill>
        <p:spPr bwMode="auto">
          <a:xfrm>
            <a:off x="1012519" y="3657600"/>
            <a:ext cx="3163934" cy="222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>
            <a:extLst>
              <a:ext uri="{FF2B5EF4-FFF2-40B4-BE49-F238E27FC236}">
                <a16:creationId xmlns:a16="http://schemas.microsoft.com/office/drawing/2014/main" id="{35D22110-3340-DC7D-75BE-DEF0C43EB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r="22997"/>
          <a:stretch/>
        </p:blipFill>
        <p:spPr bwMode="auto">
          <a:xfrm>
            <a:off x="1009050" y="903439"/>
            <a:ext cx="3142794" cy="270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82C21683-9F02-EBE3-2FFA-E08C34384768}"/>
              </a:ext>
            </a:extLst>
          </p:cNvPr>
          <p:cNvSpPr/>
          <p:nvPr/>
        </p:nvSpPr>
        <p:spPr>
          <a:xfrm>
            <a:off x="897006" y="997149"/>
            <a:ext cx="3535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2.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Biện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pháp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cơ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giới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lý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704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449640"/>
            <a:ext cx="1219200" cy="24557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7AA9B4F-D530-9EF1-EF2E-7333A343E5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27" y="4424804"/>
            <a:ext cx="1518795" cy="1518795"/>
          </a:xfrm>
          <a:prstGeom prst="rect">
            <a:avLst/>
          </a:prstGeom>
        </p:spPr>
      </p:pic>
      <p:sp>
        <p:nvSpPr>
          <p:cNvPr id="49" name="Text Box 18">
            <a:extLst>
              <a:ext uri="{FF2B5EF4-FFF2-40B4-BE49-F238E27FC236}">
                <a16:creationId xmlns:a16="http://schemas.microsoft.com/office/drawing/2014/main" id="{2DA2E055-85F0-AB4A-9F8A-6412E764F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065" y="1028606"/>
            <a:ext cx="426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3.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Biện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pháp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sinh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F4A3A04-AD18-2D45-E28F-F26812A9024E}"/>
              </a:ext>
            </a:extLst>
          </p:cNvPr>
          <p:cNvGrpSpPr/>
          <p:nvPr/>
        </p:nvGrpSpPr>
        <p:grpSpPr>
          <a:xfrm>
            <a:off x="929378" y="1556944"/>
            <a:ext cx="3248655" cy="2057794"/>
            <a:chOff x="266700" y="434975"/>
            <a:chExt cx="3962400" cy="2628900"/>
          </a:xfrm>
        </p:grpSpPr>
        <p:pic>
          <p:nvPicPr>
            <p:cNvPr id="53" name="Picture 9" descr="nam tui2">
              <a:extLst>
                <a:ext uri="{FF2B5EF4-FFF2-40B4-BE49-F238E27FC236}">
                  <a16:creationId xmlns:a16="http://schemas.microsoft.com/office/drawing/2014/main" id="{1C215910-E5B6-7C2D-BB92-DCFC8112C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4" t="33333" b="33333"/>
            <a:stretch>
              <a:fillRect/>
            </a:stretch>
          </p:blipFill>
          <p:spPr bwMode="auto">
            <a:xfrm>
              <a:off x="266700" y="434975"/>
              <a:ext cx="3962400" cy="2614613"/>
            </a:xfrm>
            <a:prstGeom prst="rect">
              <a:avLst/>
            </a:prstGeom>
            <a:noFill/>
            <a:ln w="19050" algn="ctr">
              <a:solidFill>
                <a:srgbClr val="99FF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10">
              <a:extLst>
                <a:ext uri="{FF2B5EF4-FFF2-40B4-BE49-F238E27FC236}">
                  <a16:creationId xmlns:a16="http://schemas.microsoft.com/office/drawing/2014/main" id="{67E7C2A1-566D-C7AC-128F-B8C594AC9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2667000"/>
              <a:ext cx="3581400" cy="396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2000" b="1" dirty="0" err="1">
                  <a:latin typeface="Times New Roman" pitchFamily="18" charset="0"/>
                </a:rPr>
                <a:t>Nấm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túi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tiêu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diệt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sâu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hại</a:t>
              </a:r>
              <a:endParaRPr lang="en-US" altLang="en-US" sz="2000" b="1" dirty="0">
                <a:latin typeface="Times New Roman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0E3F7AA-4CBF-409B-E5FC-0C1A49A35292}"/>
              </a:ext>
            </a:extLst>
          </p:cNvPr>
          <p:cNvGrpSpPr/>
          <p:nvPr/>
        </p:nvGrpSpPr>
        <p:grpSpPr>
          <a:xfrm>
            <a:off x="955966" y="3696081"/>
            <a:ext cx="3186181" cy="2195827"/>
            <a:chOff x="317500" y="2984500"/>
            <a:chExt cx="3886200" cy="3035300"/>
          </a:xfrm>
        </p:grpSpPr>
        <p:pic>
          <p:nvPicPr>
            <p:cNvPr id="58" name="Picture 14" descr="8504d70d4589e0">
              <a:extLst>
                <a:ext uri="{FF2B5EF4-FFF2-40B4-BE49-F238E27FC236}">
                  <a16:creationId xmlns:a16="http://schemas.microsoft.com/office/drawing/2014/main" id="{D637B6F3-0520-E834-C2B8-C5A1EEF65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0" y="2984500"/>
              <a:ext cx="3886200" cy="303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Rectangle 16">
              <a:extLst>
                <a:ext uri="{FF2B5EF4-FFF2-40B4-BE49-F238E27FC236}">
                  <a16:creationId xmlns:a16="http://schemas.microsoft.com/office/drawing/2014/main" id="{72882005-6980-DC08-25B4-B417AA7E9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5410200"/>
              <a:ext cx="2743200" cy="396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2000" b="1" dirty="0" err="1">
                  <a:latin typeface="Times New Roman" pitchFamily="18" charset="0"/>
                </a:rPr>
                <a:t>Ong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ăn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trứng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sâu</a:t>
              </a:r>
              <a:endParaRPr lang="en-US" altLang="en-US" sz="2000" b="1" dirty="0"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D92AC4E-DA8B-416D-D4C9-32385BE03B1A}"/>
              </a:ext>
            </a:extLst>
          </p:cNvPr>
          <p:cNvGrpSpPr/>
          <p:nvPr/>
        </p:nvGrpSpPr>
        <p:grpSpPr>
          <a:xfrm>
            <a:off x="4822317" y="1330760"/>
            <a:ext cx="3441597" cy="2283978"/>
            <a:chOff x="4876801" y="766926"/>
            <a:chExt cx="3520610" cy="2806699"/>
          </a:xfrm>
        </p:grpSpPr>
        <p:pic>
          <p:nvPicPr>
            <p:cNvPr id="62" name="Picture 2" descr="clavi10a">
              <a:extLst>
                <a:ext uri="{FF2B5EF4-FFF2-40B4-BE49-F238E27FC236}">
                  <a16:creationId xmlns:a16="http://schemas.microsoft.com/office/drawing/2014/main" id="{43B9D682-79E0-8786-B571-E76AE9F2D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t="8966" r="4167" b="4358"/>
            <a:stretch>
              <a:fillRect/>
            </a:stretch>
          </p:blipFill>
          <p:spPr bwMode="auto">
            <a:xfrm>
              <a:off x="5110272" y="766926"/>
              <a:ext cx="3236712" cy="2605088"/>
            </a:xfrm>
            <a:prstGeom prst="rect">
              <a:avLst/>
            </a:prstGeom>
            <a:noFill/>
            <a:ln w="19050" algn="ctr">
              <a:solidFill>
                <a:srgbClr val="99FF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ectangle 3">
              <a:extLst>
                <a:ext uri="{FF2B5EF4-FFF2-40B4-BE49-F238E27FC236}">
                  <a16:creationId xmlns:a16="http://schemas.microsoft.com/office/drawing/2014/main" id="{709B96E0-8DC7-0752-4938-EEA138572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1" y="2666999"/>
              <a:ext cx="3520610" cy="906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en-US" sz="2000" b="1" dirty="0" err="1">
                  <a:latin typeface="Times New Roman" pitchFamily="18" charset="0"/>
                </a:rPr>
                <a:t>Nấm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phấn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trắng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tấn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công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sâu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hại</a:t>
              </a:r>
              <a:endParaRPr lang="en-US" altLang="en-US" sz="2000" b="1" dirty="0"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74E4053-97E6-53E6-A3EA-6ECDAF115607}"/>
              </a:ext>
            </a:extLst>
          </p:cNvPr>
          <p:cNvGrpSpPr/>
          <p:nvPr/>
        </p:nvGrpSpPr>
        <p:grpSpPr>
          <a:xfrm>
            <a:off x="4992038" y="3497464"/>
            <a:ext cx="3222581" cy="2369936"/>
            <a:chOff x="4832350" y="2984500"/>
            <a:chExt cx="3810000" cy="3035300"/>
          </a:xfrm>
        </p:grpSpPr>
        <p:pic>
          <p:nvPicPr>
            <p:cNvPr id="65" name="Picture 15" descr="220px-Ladybird_aphid_7462">
              <a:extLst>
                <a:ext uri="{FF2B5EF4-FFF2-40B4-BE49-F238E27FC236}">
                  <a16:creationId xmlns:a16="http://schemas.microsoft.com/office/drawing/2014/main" id="{55B3581F-07B2-A444-8216-356D61D87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350" y="2984500"/>
              <a:ext cx="3810000" cy="303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Rectangle 17">
              <a:extLst>
                <a:ext uri="{FF2B5EF4-FFF2-40B4-BE49-F238E27FC236}">
                  <a16:creationId xmlns:a16="http://schemas.microsoft.com/office/drawing/2014/main" id="{F682AC1C-08A2-C126-F341-3AB4D6D1B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5410200"/>
              <a:ext cx="3429000" cy="396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2000" b="1" dirty="0" err="1">
                  <a:latin typeface="Times New Roman" pitchFamily="18" charset="0"/>
                </a:rPr>
                <a:t>Ấu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trùng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bọ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rùa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ăn</a:t>
              </a:r>
              <a:r>
                <a:rPr lang="en-US" altLang="en-US" sz="2000" b="1" dirty="0">
                  <a:latin typeface="Times New Roman" pitchFamily="18" charset="0"/>
                </a:rPr>
                <a:t> </a:t>
              </a:r>
              <a:r>
                <a:rPr lang="en-US" altLang="en-US" sz="2000" b="1" dirty="0" err="1">
                  <a:latin typeface="Times New Roman" pitchFamily="18" charset="0"/>
                </a:rPr>
                <a:t>sâu</a:t>
              </a:r>
              <a:endParaRPr lang="en-US" altLang="en-US" sz="2000" b="1" dirty="0">
                <a:latin typeface="Times New Roman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70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CD5485C9-B51C-060B-E164-A759E878F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20" y="892176"/>
            <a:ext cx="3153276" cy="231836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EDD1D0C-4558-4469-99CF-868228EC9E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80" y="990600"/>
            <a:ext cx="3253120" cy="2268232"/>
          </a:xfrm>
          <a:prstGeom prst="rect">
            <a:avLst/>
          </a:prstGeom>
        </p:spPr>
      </p:pic>
      <p:pic>
        <p:nvPicPr>
          <p:cNvPr id="53" name="Picture 2" descr="http://camnangcaytrong.com/Uploads/UserFiles/images/thien%20dich%20chuon2.jpg">
            <a:extLst>
              <a:ext uri="{FF2B5EF4-FFF2-40B4-BE49-F238E27FC236}">
                <a16:creationId xmlns:a16="http://schemas.microsoft.com/office/drawing/2014/main" id="{087565EC-24EA-17BE-5D7D-9CFDE5D6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37" y="3159582"/>
            <a:ext cx="3153277" cy="205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bo">
            <a:extLst>
              <a:ext uri="{FF2B5EF4-FFF2-40B4-BE49-F238E27FC236}">
                <a16:creationId xmlns:a16="http://schemas.microsoft.com/office/drawing/2014/main" id="{3F0FF5E8-67EF-35EE-0BCA-2EAF96B6E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467" y="3171827"/>
            <a:ext cx="3253120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07C10-063D-5008-0D2F-E17214A71C4A}"/>
              </a:ext>
            </a:extLst>
          </p:cNvPr>
          <p:cNvSpPr txBox="1"/>
          <p:nvPr/>
        </p:nvSpPr>
        <p:spPr>
          <a:xfrm>
            <a:off x="943950" y="5312874"/>
            <a:ext cx="329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ích</a:t>
            </a:r>
            <a:r>
              <a:rPr lang="en-US" dirty="0"/>
              <a:t> (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địch</a:t>
            </a:r>
            <a:r>
              <a:rPr lang="en-US" dirty="0"/>
              <a:t>)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71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449640"/>
            <a:ext cx="1219200" cy="24557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F9198D35-11E0-6010-0775-98DA29DA0CC2}"/>
              </a:ext>
            </a:extLst>
          </p:cNvPr>
          <p:cNvSpPr/>
          <p:nvPr/>
        </p:nvSpPr>
        <p:spPr>
          <a:xfrm>
            <a:off x="1016266" y="1146169"/>
            <a:ext cx="3007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4.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Biện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pháp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hóa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sz="2400" dirty="0"/>
          </a:p>
        </p:txBody>
      </p:sp>
      <p:pic>
        <p:nvPicPr>
          <p:cNvPr id="51" name="Picture 3" descr="chu-dong-phong-chong-sau-benh-hai-lua-mua-o-vung-cao-1">
            <a:extLst>
              <a:ext uri="{FF2B5EF4-FFF2-40B4-BE49-F238E27FC236}">
                <a16:creationId xmlns:a16="http://schemas.microsoft.com/office/drawing/2014/main" id="{7711A75F-6BD1-5A33-B12E-E496C3EEF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80" y="1247535"/>
            <a:ext cx="3250979" cy="233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thuoc-tru-sau">
            <a:extLst>
              <a:ext uri="{FF2B5EF4-FFF2-40B4-BE49-F238E27FC236}">
                <a16:creationId xmlns:a16="http://schemas.microsoft.com/office/drawing/2014/main" id="{6092C2F0-8DA8-0DF3-FE7A-4B1E3E140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73" y="1992923"/>
            <a:ext cx="3248763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8" descr="68_10_001">
            <a:extLst>
              <a:ext uri="{FF2B5EF4-FFF2-40B4-BE49-F238E27FC236}">
                <a16:creationId xmlns:a16="http://schemas.microsoft.com/office/drawing/2014/main" id="{63E069AF-3168-7D77-DF4D-2FC18D741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49" y="3618842"/>
            <a:ext cx="3165240" cy="217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115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0" y="134938"/>
            <a:ext cx="1219200" cy="24557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1B3FC6A1-C170-B70E-F9C5-496A16091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112558"/>
              </p:ext>
            </p:extLst>
          </p:nvPr>
        </p:nvGraphicFramePr>
        <p:xfrm>
          <a:off x="304800" y="381001"/>
          <a:ext cx="8629650" cy="627253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799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PHÁP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ƯU,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NHƯỢC ĐIÊM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1017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TÁC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>
                        <a:buFontTx/>
                        <a:buNone/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trọt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uân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/>
                      <a:r>
                        <a:rPr lang="vi-VN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eaLnBrk="1" hangingPunct="1"/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ngừa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1017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GIỚI, VẬT LÍ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bẫy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/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1017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/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endParaRPr lang="en-US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eaLnBrk="1" hangingPunct="1"/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0885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0" y="134938"/>
            <a:ext cx="1219200" cy="24557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562600"/>
            <a:ext cx="872835" cy="93915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EA00C3-61EA-4FD8-7C07-4740498F1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136787"/>
              </p:ext>
            </p:extLst>
          </p:nvPr>
        </p:nvGraphicFramePr>
        <p:xfrm>
          <a:off x="304800" y="533400"/>
          <a:ext cx="8420100" cy="593805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329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8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2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878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PHÁP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ƯU,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NHƯỢC ĐIỂM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9517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/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eaLnBrk="1" hangingPunct="1">
                        <a:buFontTx/>
                        <a:buNone/>
                      </a:pP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ử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iệu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eaLnBrk="1" hangingPunct="1"/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trọt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ô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9754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LÍ DỊCH HẠI TỔNG HỢP (IPM)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/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BVTV,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24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449640"/>
            <a:ext cx="1219200" cy="245576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9717584B-5D76-1E25-7B45-E62343D06665}"/>
              </a:ext>
            </a:extLst>
          </p:cNvPr>
          <p:cNvSpPr txBox="1"/>
          <p:nvPr/>
        </p:nvSpPr>
        <p:spPr>
          <a:xfrm>
            <a:off x="1041869" y="1180754"/>
            <a:ext cx="3056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8B18F4E-08D3-267D-A4CE-7DB5E2C54601}"/>
              </a:ext>
            </a:extLst>
          </p:cNvPr>
          <p:cNvSpPr/>
          <p:nvPr/>
        </p:nvSpPr>
        <p:spPr>
          <a:xfrm>
            <a:off x="1092720" y="2744432"/>
            <a:ext cx="31065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3" name="y2mate.com - Phòng trừ sâu bệnh hại trong thời đại công nghệ 40_480p.mp4">
            <a:hlinkClick r:id="" action="ppaction://media"/>
            <a:extLst>
              <a:ext uri="{FF2B5EF4-FFF2-40B4-BE49-F238E27FC236}">
                <a16:creationId xmlns:a16="http://schemas.microsoft.com/office/drawing/2014/main" id="{386EE60D-7BAB-8F90-101D-64BA7B018E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0179" end="2138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83536" y="1016648"/>
            <a:ext cx="3271953" cy="3571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D42762-CAC5-9DF9-3CA5-8ABDE47465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69" y="4714304"/>
            <a:ext cx="1711069" cy="1198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491D19-8AF3-7BE2-D6DD-1EFEAA9DFA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771" y="4414837"/>
            <a:ext cx="3956519" cy="17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67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</p:childTnLst>
        </p:cTn>
      </p:par>
    </p:tnLst>
    <p:bldLst>
      <p:bldP spid="49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86995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6286874-B8BB-11AB-DD52-71C2293B0F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21" y="3675249"/>
            <a:ext cx="4325381" cy="192111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F4AB7E02-C660-741D-AB45-2DC8BA786B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9" t="38934" r="73452"/>
          <a:stretch/>
        </p:blipFill>
        <p:spPr>
          <a:xfrm>
            <a:off x="2209800" y="1577975"/>
            <a:ext cx="1906110" cy="4021642"/>
          </a:xfrm>
          <a:prstGeom prst="rect">
            <a:avLst/>
          </a:prstGeom>
        </p:spPr>
      </p:pic>
      <p:sp>
        <p:nvSpPr>
          <p:cNvPr id="1025" name="TextBox 1024">
            <a:extLst>
              <a:ext uri="{FF2B5EF4-FFF2-40B4-BE49-F238E27FC236}">
                <a16:creationId xmlns:a16="http://schemas.microsoft.com/office/drawing/2014/main" id="{53AEF8AF-2944-A5DF-8F37-403A062D82DB}"/>
              </a:ext>
            </a:extLst>
          </p:cNvPr>
          <p:cNvSpPr txBox="1"/>
          <p:nvPr/>
        </p:nvSpPr>
        <p:spPr>
          <a:xfrm>
            <a:off x="1135094" y="3355180"/>
            <a:ext cx="1728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E69722E-8D10-A157-2DCC-8722DA609BF4}"/>
              </a:ext>
            </a:extLst>
          </p:cNvPr>
          <p:cNvSpPr txBox="1"/>
          <p:nvPr/>
        </p:nvSpPr>
        <p:spPr>
          <a:xfrm>
            <a:off x="1135093" y="1577974"/>
            <a:ext cx="2839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4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AAF6AC1E-0340-4554-1DAD-7B6D4DBD58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9" t="38934" r="73452"/>
          <a:stretch/>
        </p:blipFill>
        <p:spPr>
          <a:xfrm flipH="1">
            <a:off x="4977389" y="1617158"/>
            <a:ext cx="1423411" cy="4021642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C97CCBBA-A5DC-5D0F-02A9-67F669AF809F}"/>
              </a:ext>
            </a:extLst>
          </p:cNvPr>
          <p:cNvSpPr txBox="1"/>
          <p:nvPr/>
        </p:nvSpPr>
        <p:spPr>
          <a:xfrm>
            <a:off x="5186174" y="1371600"/>
            <a:ext cx="3001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AEE7E74B-72E1-D6A6-0884-60F4C43B5F84}"/>
              </a:ext>
            </a:extLst>
          </p:cNvPr>
          <p:cNvSpPr txBox="1"/>
          <p:nvPr/>
        </p:nvSpPr>
        <p:spPr>
          <a:xfrm>
            <a:off x="6140146" y="3048000"/>
            <a:ext cx="2047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IV. Ý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182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60" grpId="0"/>
      <p:bldP spid="1027" grpId="0"/>
      <p:bldP spid="10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449640"/>
            <a:ext cx="1219200" cy="24557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AC3D5BC-B96A-50DC-5C26-880E20DB37CE}"/>
              </a:ext>
            </a:extLst>
          </p:cNvPr>
          <p:cNvSpPr txBox="1"/>
          <p:nvPr/>
        </p:nvSpPr>
        <p:spPr>
          <a:xfrm>
            <a:off x="984897" y="1082081"/>
            <a:ext cx="31788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C4F5C4-BD95-8513-BB6E-6F6BF2EDAD5C}"/>
              </a:ext>
            </a:extLst>
          </p:cNvPr>
          <p:cNvSpPr txBox="1"/>
          <p:nvPr/>
        </p:nvSpPr>
        <p:spPr>
          <a:xfrm>
            <a:off x="4877313" y="947705"/>
            <a:ext cx="34058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9D25C2B-B485-1E9A-BEA9-AB13978B2D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14" y="2392668"/>
            <a:ext cx="3956519" cy="17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3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89" y="3538632"/>
            <a:ext cx="1219200" cy="24557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76" y="4986714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20BCF09-3597-EC17-6DE0-321550EADC0C}"/>
              </a:ext>
            </a:extLst>
          </p:cNvPr>
          <p:cNvSpPr txBox="1"/>
          <p:nvPr/>
        </p:nvSpPr>
        <p:spPr>
          <a:xfrm>
            <a:off x="947925" y="1040427"/>
            <a:ext cx="3402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Ý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4B59849-FD28-401C-256F-A61A8A88C927}"/>
              </a:ext>
            </a:extLst>
          </p:cNvPr>
          <p:cNvSpPr txBox="1"/>
          <p:nvPr/>
        </p:nvSpPr>
        <p:spPr>
          <a:xfrm>
            <a:off x="969989" y="2399567"/>
            <a:ext cx="33209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73AFE5-0370-F988-1241-95935BCF53D9}"/>
              </a:ext>
            </a:extLst>
          </p:cNvPr>
          <p:cNvSpPr txBox="1"/>
          <p:nvPr/>
        </p:nvSpPr>
        <p:spPr>
          <a:xfrm>
            <a:off x="5111973" y="1283375"/>
            <a:ext cx="31435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8F305F6-E747-CFD0-0A75-E80719C39F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70" y="4467877"/>
            <a:ext cx="3956519" cy="17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54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89" y="3538632"/>
            <a:ext cx="1219200" cy="24557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76" y="4986714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20BCF09-3597-EC17-6DE0-321550EADC0C}"/>
              </a:ext>
            </a:extLst>
          </p:cNvPr>
          <p:cNvSpPr txBox="1"/>
          <p:nvPr/>
        </p:nvSpPr>
        <p:spPr>
          <a:xfrm>
            <a:off x="947925" y="1040427"/>
            <a:ext cx="3402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Ý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4B59849-FD28-401C-256F-A61A8A88C927}"/>
              </a:ext>
            </a:extLst>
          </p:cNvPr>
          <p:cNvSpPr txBox="1"/>
          <p:nvPr/>
        </p:nvSpPr>
        <p:spPr>
          <a:xfrm>
            <a:off x="969989" y="2399567"/>
            <a:ext cx="33209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3AF26F6-C58D-6D0A-A4EF-27D2FCEC2A2E}"/>
              </a:ext>
            </a:extLst>
          </p:cNvPr>
          <p:cNvSpPr/>
          <p:nvPr/>
        </p:nvSpPr>
        <p:spPr>
          <a:xfrm>
            <a:off x="4962307" y="1881950"/>
            <a:ext cx="32117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16A9461-5056-D8AF-62D5-05467593C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509" y="3960019"/>
            <a:ext cx="3956519" cy="17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84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47744" y="946681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" y="3976688"/>
            <a:ext cx="957540" cy="192871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7AA9B4F-D530-9EF1-EF2E-7333A343E5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05" y="4525532"/>
            <a:ext cx="1418067" cy="141806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C526B88-B328-65AF-E601-E0BE12F6800C}"/>
              </a:ext>
            </a:extLst>
          </p:cNvPr>
          <p:cNvSpPr txBox="1"/>
          <p:nvPr/>
        </p:nvSpPr>
        <p:spPr>
          <a:xfrm>
            <a:off x="1024726" y="1924636"/>
            <a:ext cx="3133389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FFA7F-4A87-399B-7EAF-99753172E9B1}"/>
              </a:ext>
            </a:extLst>
          </p:cNvPr>
          <p:cNvSpPr txBox="1"/>
          <p:nvPr/>
        </p:nvSpPr>
        <p:spPr>
          <a:xfrm>
            <a:off x="5127945" y="1935505"/>
            <a:ext cx="29913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64BA7BC-C405-6C03-0274-5D55A0120A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26" y="933447"/>
            <a:ext cx="1123953" cy="1123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579ACB-19C2-5203-27E1-5547C88CE932}"/>
              </a:ext>
            </a:extLst>
          </p:cNvPr>
          <p:cNvSpPr txBox="1"/>
          <p:nvPr/>
        </p:nvSpPr>
        <p:spPr>
          <a:xfrm>
            <a:off x="1897809" y="1348752"/>
            <a:ext cx="3044658" cy="46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56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3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449640"/>
            <a:ext cx="1219200" cy="24557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7AA9B4F-D530-9EF1-EF2E-7333A343E5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27" y="4424804"/>
            <a:ext cx="1518795" cy="15187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357B4-2610-9EAB-5C90-78300895136F}"/>
              </a:ext>
            </a:extLst>
          </p:cNvPr>
          <p:cNvSpPr txBox="1"/>
          <p:nvPr/>
        </p:nvSpPr>
        <p:spPr>
          <a:xfrm>
            <a:off x="892203" y="1035046"/>
            <a:ext cx="3221482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D446A8-1F10-ABAF-8EAA-4D7F88CC505C}"/>
              </a:ext>
            </a:extLst>
          </p:cNvPr>
          <p:cNvSpPr txBox="1"/>
          <p:nvPr/>
        </p:nvSpPr>
        <p:spPr>
          <a:xfrm>
            <a:off x="4986761" y="1115526"/>
            <a:ext cx="3265035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bẫy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bẫy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bẫy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pheromone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kìm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0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540385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540385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540385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540385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4357687"/>
            <a:ext cx="3592973" cy="1585912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638926" y="916980"/>
            <a:ext cx="621637" cy="125212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78F930-198C-589C-A0FF-EF0D9D269111}"/>
              </a:ext>
            </a:extLst>
          </p:cNvPr>
          <p:cNvSpPr txBox="1"/>
          <p:nvPr/>
        </p:nvSpPr>
        <p:spPr>
          <a:xfrm>
            <a:off x="935706" y="1119347"/>
            <a:ext cx="32951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F18A3-2CD4-EA66-6ED7-25B09519EAC0}"/>
              </a:ext>
            </a:extLst>
          </p:cNvPr>
          <p:cNvSpPr txBox="1"/>
          <p:nvPr/>
        </p:nvSpPr>
        <p:spPr>
          <a:xfrm>
            <a:off x="4906902" y="1217730"/>
            <a:ext cx="3367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98A288-B983-0FB6-25B4-9456A3ED98A9}"/>
              </a:ext>
            </a:extLst>
          </p:cNvPr>
          <p:cNvSpPr txBox="1"/>
          <p:nvPr/>
        </p:nvSpPr>
        <p:spPr>
          <a:xfrm>
            <a:off x="922305" y="2680257"/>
            <a:ext cx="32460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0C6839-91F4-B76B-9A6B-D73B90B5B8E1}"/>
              </a:ext>
            </a:extLst>
          </p:cNvPr>
          <p:cNvSpPr txBox="1"/>
          <p:nvPr/>
        </p:nvSpPr>
        <p:spPr>
          <a:xfrm>
            <a:off x="926611" y="3212794"/>
            <a:ext cx="361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6F583C-7D99-6D6C-2876-73650A2B2B60}"/>
              </a:ext>
            </a:extLst>
          </p:cNvPr>
          <p:cNvSpPr txBox="1"/>
          <p:nvPr/>
        </p:nvSpPr>
        <p:spPr>
          <a:xfrm>
            <a:off x="939709" y="3951719"/>
            <a:ext cx="31105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A81A7EE-1410-11E5-350C-CDE3E7238583}"/>
              </a:ext>
            </a:extLst>
          </p:cNvPr>
          <p:cNvSpPr txBox="1"/>
          <p:nvPr/>
        </p:nvSpPr>
        <p:spPr>
          <a:xfrm>
            <a:off x="976753" y="4732215"/>
            <a:ext cx="22855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4C2CA6-0019-87ED-A72B-160582529660}"/>
              </a:ext>
            </a:extLst>
          </p:cNvPr>
          <p:cNvSpPr txBox="1"/>
          <p:nvPr/>
        </p:nvSpPr>
        <p:spPr>
          <a:xfrm>
            <a:off x="5085428" y="2072943"/>
            <a:ext cx="2320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2459BD5-1248-E763-30F5-874F4C1886FA}"/>
              </a:ext>
            </a:extLst>
          </p:cNvPr>
          <p:cNvSpPr txBox="1"/>
          <p:nvPr/>
        </p:nvSpPr>
        <p:spPr>
          <a:xfrm>
            <a:off x="5118272" y="2664972"/>
            <a:ext cx="23917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3492B0C-7F1D-B158-F631-05166F00332E}"/>
              </a:ext>
            </a:extLst>
          </p:cNvPr>
          <p:cNvSpPr txBox="1"/>
          <p:nvPr/>
        </p:nvSpPr>
        <p:spPr>
          <a:xfrm>
            <a:off x="5127485" y="3435106"/>
            <a:ext cx="2949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492ED0-2437-7052-AD91-34F3B28B350E}"/>
              </a:ext>
            </a:extLst>
          </p:cNvPr>
          <p:cNvSpPr txBox="1"/>
          <p:nvPr/>
        </p:nvSpPr>
        <p:spPr>
          <a:xfrm>
            <a:off x="4609266" y="4083405"/>
            <a:ext cx="3779178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0385">
              <a:lnSpc>
                <a:spcPct val="130000"/>
              </a:lnSpc>
              <a:tabLst>
                <a:tab pos="1657350" algn="l"/>
                <a:tab pos="1980565" algn="l"/>
                <a:tab pos="3257550" algn="l"/>
                <a:tab pos="4514850" algn="l"/>
              </a:tabLs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Smiley Face 59">
            <a:extLst>
              <a:ext uri="{FF2B5EF4-FFF2-40B4-BE49-F238E27FC236}">
                <a16:creationId xmlns:a16="http://schemas.microsoft.com/office/drawing/2014/main" id="{A18107AF-A293-A0AC-728C-77BECF8B469E}"/>
              </a:ext>
            </a:extLst>
          </p:cNvPr>
          <p:cNvSpPr/>
          <p:nvPr/>
        </p:nvSpPr>
        <p:spPr>
          <a:xfrm>
            <a:off x="1003009" y="2821254"/>
            <a:ext cx="284263" cy="24764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miley Face 60">
            <a:extLst>
              <a:ext uri="{FF2B5EF4-FFF2-40B4-BE49-F238E27FC236}">
                <a16:creationId xmlns:a16="http://schemas.microsoft.com/office/drawing/2014/main" id="{72132F04-F6AF-6D35-3CEF-02D166625D4A}"/>
              </a:ext>
            </a:extLst>
          </p:cNvPr>
          <p:cNvSpPr/>
          <p:nvPr/>
        </p:nvSpPr>
        <p:spPr>
          <a:xfrm>
            <a:off x="5184120" y="4205239"/>
            <a:ext cx="284263" cy="24764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56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41" grpId="0"/>
      <p:bldP spid="42" grpId="0"/>
      <p:bldP spid="43" grpId="0"/>
      <p:bldP spid="51" grpId="0"/>
      <p:bldP spid="53" grpId="0"/>
      <p:bldP spid="55" grpId="0"/>
      <p:bldP spid="57" grpId="0"/>
      <p:bldP spid="58" grpId="0"/>
      <p:bldP spid="60" grpId="0" animBg="1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8445" y="962186"/>
            <a:ext cx="1047221" cy="21093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7AA9B4F-D530-9EF1-EF2E-7333A343E5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27" y="4770926"/>
            <a:ext cx="1172673" cy="1172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6971AB-833D-96F9-B791-6463CBF30760}"/>
              </a:ext>
            </a:extLst>
          </p:cNvPr>
          <p:cNvSpPr txBox="1"/>
          <p:nvPr/>
        </p:nvSpPr>
        <p:spPr>
          <a:xfrm>
            <a:off x="952847" y="1204436"/>
            <a:ext cx="3309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038C50-6684-5927-ACE1-698E7755841A}"/>
              </a:ext>
            </a:extLst>
          </p:cNvPr>
          <p:cNvSpPr txBox="1"/>
          <p:nvPr/>
        </p:nvSpPr>
        <p:spPr>
          <a:xfrm>
            <a:off x="4864614" y="3242996"/>
            <a:ext cx="3625208" cy="1368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54038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C3EF2-F2AF-186D-6674-579F2794EE5B}"/>
              </a:ext>
            </a:extLst>
          </p:cNvPr>
          <p:cNvSpPr txBox="1"/>
          <p:nvPr/>
        </p:nvSpPr>
        <p:spPr>
          <a:xfrm>
            <a:off x="1041867" y="2528887"/>
            <a:ext cx="3076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E35F3-03C3-D404-BD24-8F734AE750B0}"/>
              </a:ext>
            </a:extLst>
          </p:cNvPr>
          <p:cNvSpPr txBox="1"/>
          <p:nvPr/>
        </p:nvSpPr>
        <p:spPr>
          <a:xfrm>
            <a:off x="976753" y="3562350"/>
            <a:ext cx="3201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Khống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địch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A5DE75-8002-D722-D164-76921A023E23}"/>
              </a:ext>
            </a:extLst>
          </p:cNvPr>
          <p:cNvSpPr txBox="1"/>
          <p:nvPr/>
        </p:nvSpPr>
        <p:spPr>
          <a:xfrm>
            <a:off x="5050549" y="1918430"/>
            <a:ext cx="3225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địch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Smiley Face 48">
            <a:extLst>
              <a:ext uri="{FF2B5EF4-FFF2-40B4-BE49-F238E27FC236}">
                <a16:creationId xmlns:a16="http://schemas.microsoft.com/office/drawing/2014/main" id="{939C02D6-7F94-BD05-9E90-666BBA1DB47A}"/>
              </a:ext>
            </a:extLst>
          </p:cNvPr>
          <p:cNvSpPr/>
          <p:nvPr/>
        </p:nvSpPr>
        <p:spPr>
          <a:xfrm>
            <a:off x="5148599" y="2016866"/>
            <a:ext cx="284263" cy="24764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E0B4667-40A2-D779-F532-67552DCC26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200" y="4095665"/>
            <a:ext cx="917433" cy="184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7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9" grpId="0"/>
      <p:bldP spid="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861" y="4248150"/>
            <a:ext cx="811217" cy="16339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FFEFE59-238D-3F1F-2DC6-12FDE6BA0C61}"/>
              </a:ext>
            </a:extLst>
          </p:cNvPr>
          <p:cNvSpPr txBox="1"/>
          <p:nvPr/>
        </p:nvSpPr>
        <p:spPr>
          <a:xfrm>
            <a:off x="1038177" y="2190750"/>
            <a:ext cx="3139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34520C-370A-BB82-7CDE-8551D4D8E2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19" y="4844951"/>
            <a:ext cx="763884" cy="974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94062-50EF-705F-1703-C1C298DC8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26" y="966785"/>
            <a:ext cx="1123953" cy="1123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4D54C0-784B-0F9C-308A-486328A340FA}"/>
              </a:ext>
            </a:extLst>
          </p:cNvPr>
          <p:cNvSpPr txBox="1"/>
          <p:nvPr/>
        </p:nvSpPr>
        <p:spPr>
          <a:xfrm>
            <a:off x="1603765" y="1567168"/>
            <a:ext cx="260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A8A0B8-4424-4D6E-206F-AA6BA692C58C}"/>
              </a:ext>
            </a:extLst>
          </p:cNvPr>
          <p:cNvSpPr txBox="1"/>
          <p:nvPr/>
        </p:nvSpPr>
        <p:spPr>
          <a:xfrm>
            <a:off x="5486346" y="2760850"/>
            <a:ext cx="2777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anose="04020505051007020D02" pitchFamily="82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C44D3DE-74A5-063D-11A9-F6CBE717CC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64459"/>
            <a:ext cx="5130579" cy="227874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1311A73-DDE6-D161-8D60-02E2253483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30" y="3481347"/>
            <a:ext cx="2084936" cy="201162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BC81376-2F8D-B426-432F-EBC2AD5ADA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4" y="4283866"/>
            <a:ext cx="3564523" cy="158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68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F05486-1146-8A81-C0E6-BBBCAD4F9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0" y="3048000"/>
            <a:ext cx="3486149" cy="23241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Quan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449640"/>
            <a:ext cx="1219200" cy="24557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6286874-B8BB-11AB-DD52-71C2293B0F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21" y="3675249"/>
            <a:ext cx="4325381" cy="192111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6A9F7A4B-A7CD-D1C5-17B9-4CADC174E76B}"/>
              </a:ext>
            </a:extLst>
          </p:cNvPr>
          <p:cNvSpPr txBox="1"/>
          <p:nvPr/>
        </p:nvSpPr>
        <p:spPr>
          <a:xfrm>
            <a:off x="1066934" y="1089452"/>
            <a:ext cx="2953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4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3C2305-95B5-1A15-946D-147BDE4F6E48}"/>
              </a:ext>
            </a:extLst>
          </p:cNvPr>
          <p:cNvSpPr txBox="1"/>
          <p:nvPr/>
        </p:nvSpPr>
        <p:spPr>
          <a:xfrm>
            <a:off x="949023" y="2121036"/>
            <a:ext cx="3139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999E71C-039A-62CF-9067-3C5EC1EA5F35}"/>
              </a:ext>
            </a:extLst>
          </p:cNvPr>
          <p:cNvSpPr txBox="1"/>
          <p:nvPr/>
        </p:nvSpPr>
        <p:spPr>
          <a:xfrm>
            <a:off x="5309636" y="1343712"/>
            <a:ext cx="2767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5716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6286874-B8BB-11AB-DD52-71C2293B0F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21" y="3675249"/>
            <a:ext cx="4325381" cy="192111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49843C4-A5A0-27E8-D8C0-CC5C62DCAA25}"/>
              </a:ext>
            </a:extLst>
          </p:cNvPr>
          <p:cNvGrpSpPr/>
          <p:nvPr/>
        </p:nvGrpSpPr>
        <p:grpSpPr>
          <a:xfrm>
            <a:off x="1232607" y="999726"/>
            <a:ext cx="2742214" cy="2324363"/>
            <a:chOff x="464456" y="1087967"/>
            <a:chExt cx="3663043" cy="2654299"/>
          </a:xfrm>
        </p:grpSpPr>
        <p:pic>
          <p:nvPicPr>
            <p:cNvPr id="53" name="Picture 2" descr="sau-can-gie-hai-lua">
              <a:extLst>
                <a:ext uri="{FF2B5EF4-FFF2-40B4-BE49-F238E27FC236}">
                  <a16:creationId xmlns:a16="http://schemas.microsoft.com/office/drawing/2014/main" id="{78123FA8-2FC9-C7A9-E4FB-40AC3577A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56" y="1087967"/>
              <a:ext cx="3663043" cy="2654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 Box 5">
              <a:extLst>
                <a:ext uri="{FF2B5EF4-FFF2-40B4-BE49-F238E27FC236}">
                  <a16:creationId xmlns:a16="http://schemas.microsoft.com/office/drawing/2014/main" id="{F9406E01-A5C2-58EE-79FE-5FEEFED4B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0957" y="3049769"/>
              <a:ext cx="213231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altLang="en-US" dirty="0">
                  <a:solidFill>
                    <a:srgbClr val="FF0066"/>
                  </a:solidFill>
                </a:rPr>
                <a:t>H1. </a:t>
              </a:r>
              <a:r>
                <a:rPr lang="en-US" altLang="en-US" dirty="0" err="1">
                  <a:solidFill>
                    <a:srgbClr val="FF0066"/>
                  </a:solidFill>
                </a:rPr>
                <a:t>Sâu</a:t>
              </a:r>
              <a:r>
                <a:rPr lang="en-US" altLang="en-US" dirty="0">
                  <a:solidFill>
                    <a:srgbClr val="FF0066"/>
                  </a:solidFill>
                </a:rPr>
                <a:t> </a:t>
              </a:r>
              <a:r>
                <a:rPr lang="en-US" altLang="en-US" dirty="0" err="1">
                  <a:solidFill>
                    <a:srgbClr val="FF0066"/>
                  </a:solidFill>
                </a:rPr>
                <a:t>cắn</a:t>
              </a:r>
              <a:r>
                <a:rPr lang="en-US" altLang="en-US" dirty="0">
                  <a:solidFill>
                    <a:srgbClr val="FF0066"/>
                  </a:solidFill>
                </a:rPr>
                <a:t> </a:t>
              </a:r>
              <a:r>
                <a:rPr lang="en-US" altLang="en-US" dirty="0" err="1">
                  <a:solidFill>
                    <a:srgbClr val="FF0066"/>
                  </a:solidFill>
                </a:rPr>
                <a:t>gié</a:t>
              </a:r>
              <a:endParaRPr lang="en-US" altLang="en-US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5875AC0-9EE5-5ACD-88C6-94FA61C17C82}"/>
              </a:ext>
            </a:extLst>
          </p:cNvPr>
          <p:cNvGrpSpPr/>
          <p:nvPr/>
        </p:nvGrpSpPr>
        <p:grpSpPr>
          <a:xfrm>
            <a:off x="4974349" y="1016648"/>
            <a:ext cx="3023330" cy="2296651"/>
            <a:chOff x="4559301" y="1087968"/>
            <a:chExt cx="4014912" cy="2666999"/>
          </a:xfrm>
        </p:grpSpPr>
        <p:pic>
          <p:nvPicPr>
            <p:cNvPr id="60" name="Picture 3" descr="small_1219198570_nv">
              <a:extLst>
                <a:ext uri="{FF2B5EF4-FFF2-40B4-BE49-F238E27FC236}">
                  <a16:creationId xmlns:a16="http://schemas.microsoft.com/office/drawing/2014/main" id="{DF2F67E7-1D0C-CF46-DB08-A22BD3645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301" y="1087968"/>
              <a:ext cx="4014912" cy="266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 Box 8">
              <a:extLst>
                <a:ext uri="{FF2B5EF4-FFF2-40B4-BE49-F238E27FC236}">
                  <a16:creationId xmlns:a16="http://schemas.microsoft.com/office/drawing/2014/main" id="{2461615A-BBC1-5293-3458-7A53A22DE0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6016" y="3087751"/>
              <a:ext cx="2972388" cy="536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FF0066"/>
                  </a:solidFill>
                </a:rPr>
                <a:t>H2.Rầy </a:t>
              </a:r>
              <a:r>
                <a:rPr lang="en-US" altLang="en-US" dirty="0" err="1">
                  <a:solidFill>
                    <a:srgbClr val="FF0066"/>
                  </a:solidFill>
                </a:rPr>
                <a:t>hại</a:t>
              </a:r>
              <a:r>
                <a:rPr lang="en-US" altLang="en-US" dirty="0">
                  <a:solidFill>
                    <a:srgbClr val="FF0066"/>
                  </a:solidFill>
                </a:rPr>
                <a:t> </a:t>
              </a:r>
              <a:r>
                <a:rPr lang="en-US" altLang="en-US" dirty="0" err="1">
                  <a:solidFill>
                    <a:srgbClr val="FF0066"/>
                  </a:solidFill>
                </a:rPr>
                <a:t>lúa</a:t>
              </a:r>
              <a:endParaRPr lang="en-US" altLang="en-US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C9A348B-FE9F-411C-9C48-5E374C3C8FB2}"/>
              </a:ext>
            </a:extLst>
          </p:cNvPr>
          <p:cNvGrpSpPr/>
          <p:nvPr/>
        </p:nvGrpSpPr>
        <p:grpSpPr>
          <a:xfrm>
            <a:off x="1240305" y="3343571"/>
            <a:ext cx="2798294" cy="2447632"/>
            <a:chOff x="464456" y="3886200"/>
            <a:chExt cx="3737953" cy="2849033"/>
          </a:xfrm>
        </p:grpSpPr>
        <p:pic>
          <p:nvPicPr>
            <p:cNvPr id="63" name="Picture 4" descr="dom%20van">
              <a:extLst>
                <a:ext uri="{FF2B5EF4-FFF2-40B4-BE49-F238E27FC236}">
                  <a16:creationId xmlns:a16="http://schemas.microsoft.com/office/drawing/2014/main" id="{48557DAA-0426-E925-BFFB-2CA495010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56" y="3886200"/>
              <a:ext cx="3663043" cy="2849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Text Box 9">
              <a:extLst>
                <a:ext uri="{FF2B5EF4-FFF2-40B4-BE49-F238E27FC236}">
                  <a16:creationId xmlns:a16="http://schemas.microsoft.com/office/drawing/2014/main" id="{1896B36B-46FA-3447-3DB6-A28FF2B15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047" y="6197599"/>
              <a:ext cx="3495362" cy="537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FF0066"/>
                  </a:solidFill>
                </a:rPr>
                <a:t>H3.Bệnh </a:t>
              </a:r>
              <a:r>
                <a:rPr lang="en-US" altLang="en-US" dirty="0" err="1">
                  <a:solidFill>
                    <a:srgbClr val="FF0066"/>
                  </a:solidFill>
                </a:rPr>
                <a:t>đốm</a:t>
              </a:r>
              <a:r>
                <a:rPr lang="en-US" altLang="en-US" dirty="0">
                  <a:solidFill>
                    <a:srgbClr val="FF0066"/>
                  </a:solidFill>
                </a:rPr>
                <a:t> </a:t>
              </a:r>
              <a:r>
                <a:rPr lang="en-US" altLang="en-US" dirty="0" err="1">
                  <a:solidFill>
                    <a:srgbClr val="FF0066"/>
                  </a:solidFill>
                </a:rPr>
                <a:t>vằn</a:t>
              </a:r>
              <a:endParaRPr lang="en-US" altLang="en-US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0831042-2457-713F-6871-B9266151EFF2}"/>
              </a:ext>
            </a:extLst>
          </p:cNvPr>
          <p:cNvGrpSpPr/>
          <p:nvPr/>
        </p:nvGrpSpPr>
        <p:grpSpPr>
          <a:xfrm>
            <a:off x="5050463" y="3380371"/>
            <a:ext cx="3099471" cy="2410827"/>
            <a:chOff x="5050463" y="3608628"/>
            <a:chExt cx="3099471" cy="2098209"/>
          </a:xfrm>
        </p:grpSpPr>
        <p:pic>
          <p:nvPicPr>
            <p:cNvPr id="66" name="Picture 13" descr="benh%20dom%20van">
              <a:extLst>
                <a:ext uri="{FF2B5EF4-FFF2-40B4-BE49-F238E27FC236}">
                  <a16:creationId xmlns:a16="http://schemas.microsoft.com/office/drawing/2014/main" id="{D65F78AF-F323-2F8F-F0A6-C971C2292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463" y="3608628"/>
              <a:ext cx="2947216" cy="2098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Text Box 10">
              <a:extLst>
                <a:ext uri="{FF2B5EF4-FFF2-40B4-BE49-F238E27FC236}">
                  <a16:creationId xmlns:a16="http://schemas.microsoft.com/office/drawing/2014/main" id="{B18234F1-02F5-4986-F0F7-B8E0704B9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4740" y="5245172"/>
              <a:ext cx="268519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FF0066"/>
                  </a:solidFill>
                </a:rPr>
                <a:t>H4. </a:t>
              </a:r>
              <a:r>
                <a:rPr lang="en-US" altLang="en-US" dirty="0" err="1">
                  <a:solidFill>
                    <a:srgbClr val="FF0066"/>
                  </a:solidFill>
                </a:rPr>
                <a:t>Bệnh</a:t>
              </a:r>
              <a:r>
                <a:rPr lang="en-US" altLang="en-US" dirty="0">
                  <a:solidFill>
                    <a:srgbClr val="FF0066"/>
                  </a:solidFill>
                </a:rPr>
                <a:t> </a:t>
              </a:r>
              <a:r>
                <a:rPr lang="en-US" altLang="en-US" dirty="0" err="1">
                  <a:solidFill>
                    <a:srgbClr val="FF0066"/>
                  </a:solidFill>
                </a:rPr>
                <a:t>tiêm</a:t>
              </a:r>
              <a:r>
                <a:rPr lang="en-US" altLang="en-US" dirty="0">
                  <a:solidFill>
                    <a:srgbClr val="FF0066"/>
                  </a:solidFill>
                </a:rPr>
                <a:t> </a:t>
              </a:r>
              <a:r>
                <a:rPr lang="en-US" altLang="en-US" dirty="0" err="1">
                  <a:solidFill>
                    <a:srgbClr val="FF0066"/>
                  </a:solidFill>
                </a:rPr>
                <a:t>lửa</a:t>
              </a:r>
              <a:endParaRPr lang="en-US" altLang="en-US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378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6286874-B8BB-11AB-DD52-71C2293B0F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21" y="3675249"/>
            <a:ext cx="4325381" cy="192111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E4D2323-D4B4-E7FD-0672-8F4E891A4762}"/>
              </a:ext>
            </a:extLst>
          </p:cNvPr>
          <p:cNvGrpSpPr/>
          <p:nvPr/>
        </p:nvGrpSpPr>
        <p:grpSpPr>
          <a:xfrm>
            <a:off x="979696" y="1124131"/>
            <a:ext cx="3198338" cy="2292169"/>
            <a:chOff x="165100" y="201613"/>
            <a:chExt cx="4410075" cy="3124200"/>
          </a:xfrm>
        </p:grpSpPr>
        <p:pic>
          <p:nvPicPr>
            <p:cNvPr id="65" name="Picture 3" descr="ruong bi dich ray nau">
              <a:extLst>
                <a:ext uri="{FF2B5EF4-FFF2-40B4-BE49-F238E27FC236}">
                  <a16:creationId xmlns:a16="http://schemas.microsoft.com/office/drawing/2014/main" id="{62B4AA96-A24E-ABC6-BB27-148D38425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00" y="201613"/>
              <a:ext cx="4410075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id="{4C4DFB07-C00A-3C55-A04D-32D6A36B13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999" y="2719965"/>
              <a:ext cx="2819400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chemeClr val="bg1"/>
                  </a:solidFill>
                </a:rPr>
                <a:t>H5. 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Rầy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nâu</a:t>
              </a:r>
              <a:endParaRPr lang="en-US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F075D9B-1E78-7320-1648-3F53C89544B7}"/>
              </a:ext>
            </a:extLst>
          </p:cNvPr>
          <p:cNvGrpSpPr/>
          <p:nvPr/>
        </p:nvGrpSpPr>
        <p:grpSpPr>
          <a:xfrm>
            <a:off x="5049801" y="1074918"/>
            <a:ext cx="3269386" cy="2282347"/>
            <a:chOff x="4724400" y="152400"/>
            <a:chExt cx="4366149" cy="3238667"/>
          </a:xfrm>
        </p:grpSpPr>
        <p:pic>
          <p:nvPicPr>
            <p:cNvPr id="68" name="Picture 6" descr="CAQBG12R">
              <a:extLst>
                <a:ext uri="{FF2B5EF4-FFF2-40B4-BE49-F238E27FC236}">
                  <a16:creationId xmlns:a16="http://schemas.microsoft.com/office/drawing/2014/main" id="{DAB9DABE-482A-27B1-12E5-EABC5A82AF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52400"/>
              <a:ext cx="4191000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Text Box 8">
              <a:extLst>
                <a:ext uri="{FF2B5EF4-FFF2-40B4-BE49-F238E27FC236}">
                  <a16:creationId xmlns:a16="http://schemas.microsoft.com/office/drawing/2014/main" id="{BBBEC48F-2F4A-740C-6D1F-BD44C5958C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6521" y="2735961"/>
              <a:ext cx="4184028" cy="655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3300"/>
                  </a:solidFill>
                </a:rPr>
                <a:t>H6.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Thối</a:t>
              </a:r>
              <a:r>
                <a:rPr lang="en-US" altLang="en-US" b="1" dirty="0">
                  <a:solidFill>
                    <a:srgbClr val="FF33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thân</a:t>
              </a:r>
              <a:r>
                <a:rPr lang="en-US" altLang="en-US" b="1" dirty="0">
                  <a:solidFill>
                    <a:srgbClr val="FF3300"/>
                  </a:solidFill>
                </a:rPr>
                <a:t>,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thối</a:t>
              </a:r>
              <a:r>
                <a:rPr lang="en-US" altLang="en-US" b="1" dirty="0">
                  <a:solidFill>
                    <a:srgbClr val="FF33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bẹ</a:t>
              </a:r>
              <a:endParaRPr lang="en-US" altLang="en-US" b="1" dirty="0">
                <a:solidFill>
                  <a:srgbClr val="FF3300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3F5C002-1737-98C9-9F39-52375F15A2EC}"/>
              </a:ext>
            </a:extLst>
          </p:cNvPr>
          <p:cNvGrpSpPr/>
          <p:nvPr/>
        </p:nvGrpSpPr>
        <p:grpSpPr>
          <a:xfrm>
            <a:off x="976753" y="3572367"/>
            <a:ext cx="3201280" cy="2294536"/>
            <a:chOff x="165100" y="3449638"/>
            <a:chExt cx="4406900" cy="3255963"/>
          </a:xfrm>
        </p:grpSpPr>
        <p:pic>
          <p:nvPicPr>
            <p:cNvPr id="71" name="Picture 5" descr="dich chau chau">
              <a:extLst>
                <a:ext uri="{FF2B5EF4-FFF2-40B4-BE49-F238E27FC236}">
                  <a16:creationId xmlns:a16="http://schemas.microsoft.com/office/drawing/2014/main" id="{9D61E519-DD28-3842-5D7E-D63087A516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00" y="3449638"/>
              <a:ext cx="4406900" cy="325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ext Box 9">
              <a:extLst>
                <a:ext uri="{FF2B5EF4-FFF2-40B4-BE49-F238E27FC236}">
                  <a16:creationId xmlns:a16="http://schemas.microsoft.com/office/drawing/2014/main" id="{A14F50AE-516C-9AC3-0928-0D5FFE45FD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059" y="5949406"/>
              <a:ext cx="4128530" cy="655106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FF00"/>
                  </a:solidFill>
                </a:rPr>
                <a:t>H7. </a:t>
              </a:r>
              <a:r>
                <a:rPr lang="en-US" altLang="en-US" b="1" dirty="0" err="1">
                  <a:solidFill>
                    <a:srgbClr val="FFFF00"/>
                  </a:solidFill>
                </a:rPr>
                <a:t>Dịch</a:t>
              </a:r>
              <a:r>
                <a:rPr lang="en-US" altLang="en-US" b="1" dirty="0">
                  <a:solidFill>
                    <a:srgbClr val="FFFF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FF00"/>
                  </a:solidFill>
                </a:rPr>
                <a:t>châu</a:t>
              </a:r>
              <a:r>
                <a:rPr lang="en-US" altLang="en-US" b="1" dirty="0">
                  <a:solidFill>
                    <a:srgbClr val="FFFF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FF00"/>
                  </a:solidFill>
                </a:rPr>
                <a:t>chấu</a:t>
              </a:r>
              <a:endParaRPr lang="en-US" alt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86DF26C-E9B5-AF01-2E96-057E1D23452B}"/>
              </a:ext>
            </a:extLst>
          </p:cNvPr>
          <p:cNvGrpSpPr/>
          <p:nvPr/>
        </p:nvGrpSpPr>
        <p:grpSpPr>
          <a:xfrm>
            <a:off x="5055021" y="3502819"/>
            <a:ext cx="3133013" cy="2339487"/>
            <a:chOff x="4724400" y="3886200"/>
            <a:chExt cx="4114800" cy="2819400"/>
          </a:xfrm>
        </p:grpSpPr>
        <p:pic>
          <p:nvPicPr>
            <p:cNvPr id="74" name="Picture 4" descr="Benh dao on">
              <a:extLst>
                <a:ext uri="{FF2B5EF4-FFF2-40B4-BE49-F238E27FC236}">
                  <a16:creationId xmlns:a16="http://schemas.microsoft.com/office/drawing/2014/main" id="{B9CC3F8C-3BEE-49A3-2212-488DC018A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3886200"/>
              <a:ext cx="4114800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 Box 10">
              <a:extLst>
                <a:ext uri="{FF2B5EF4-FFF2-40B4-BE49-F238E27FC236}">
                  <a16:creationId xmlns:a16="http://schemas.microsoft.com/office/drawing/2014/main" id="{BDC0204A-9EE2-852C-2F72-5822F3555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8803" y="6087641"/>
              <a:ext cx="3450657" cy="556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3300"/>
                  </a:solidFill>
                </a:rPr>
                <a:t>H8.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Bệnh</a:t>
              </a:r>
              <a:r>
                <a:rPr lang="en-US" altLang="en-US" b="1" dirty="0">
                  <a:solidFill>
                    <a:srgbClr val="FF33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đạo</a:t>
              </a:r>
              <a:r>
                <a:rPr lang="en-US" altLang="en-US" b="1" dirty="0">
                  <a:solidFill>
                    <a:srgbClr val="FF33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ôn</a:t>
              </a:r>
              <a:endParaRPr lang="en-US" altLang="en-US" b="1" dirty="0">
                <a:solidFill>
                  <a:srgbClr val="FF33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779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449640"/>
            <a:ext cx="1219200" cy="24557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6286874-B8BB-11AB-DD52-71C2293B0F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21" y="3675249"/>
            <a:ext cx="4325381" cy="192111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669464A-B91F-CCE8-2694-EDC1F84CBAF2}"/>
              </a:ext>
            </a:extLst>
          </p:cNvPr>
          <p:cNvGrpSpPr/>
          <p:nvPr/>
        </p:nvGrpSpPr>
        <p:grpSpPr>
          <a:xfrm>
            <a:off x="924317" y="1006612"/>
            <a:ext cx="3253716" cy="2320787"/>
            <a:chOff x="196850" y="152400"/>
            <a:chExt cx="4572000" cy="3124200"/>
          </a:xfrm>
        </p:grpSpPr>
        <p:pic>
          <p:nvPicPr>
            <p:cNvPr id="51" name="Picture 5" descr="sau cuon la nho002">
              <a:extLst>
                <a:ext uri="{FF2B5EF4-FFF2-40B4-BE49-F238E27FC236}">
                  <a16:creationId xmlns:a16="http://schemas.microsoft.com/office/drawing/2014/main" id="{5722BE4B-5A08-ED7F-7FA1-EC59F19F0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50" y="152400"/>
              <a:ext cx="4572000" cy="3124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 Box 6">
              <a:extLst>
                <a:ext uri="{FF2B5EF4-FFF2-40B4-BE49-F238E27FC236}">
                  <a16:creationId xmlns:a16="http://schemas.microsoft.com/office/drawing/2014/main" id="{03C2B5E9-7CDD-687F-D02D-7621C79803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8850" y="2600527"/>
              <a:ext cx="3524454" cy="5053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3300"/>
                  </a:solidFill>
                </a:rPr>
                <a:t>H9.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Sâu</a:t>
              </a:r>
              <a:r>
                <a:rPr lang="en-US" altLang="en-US" b="1" dirty="0">
                  <a:solidFill>
                    <a:srgbClr val="FF33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cuốn</a:t>
              </a:r>
              <a:r>
                <a:rPr lang="en-US" altLang="en-US" b="1" dirty="0">
                  <a:solidFill>
                    <a:srgbClr val="FF33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lá</a:t>
              </a:r>
              <a:r>
                <a:rPr lang="en-US" altLang="en-US" b="1" dirty="0">
                  <a:solidFill>
                    <a:srgbClr val="FF33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nhỏ</a:t>
              </a:r>
              <a:endParaRPr lang="en-US" altLang="en-US" b="1" dirty="0">
                <a:solidFill>
                  <a:srgbClr val="FF330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8287351-AFCF-2E0F-AF09-8638C16908A8}"/>
              </a:ext>
            </a:extLst>
          </p:cNvPr>
          <p:cNvGrpSpPr/>
          <p:nvPr/>
        </p:nvGrpSpPr>
        <p:grpSpPr>
          <a:xfrm>
            <a:off x="4962307" y="1006613"/>
            <a:ext cx="3199339" cy="2552587"/>
            <a:chOff x="4921250" y="184150"/>
            <a:chExt cx="4222750" cy="3216460"/>
          </a:xfrm>
        </p:grpSpPr>
        <p:pic>
          <p:nvPicPr>
            <p:cNvPr id="57" name="Picture 7" descr="5 vach dau nau004">
              <a:extLst>
                <a:ext uri="{FF2B5EF4-FFF2-40B4-BE49-F238E27FC236}">
                  <a16:creationId xmlns:a16="http://schemas.microsoft.com/office/drawing/2014/main" id="{7F177621-6294-13E1-BBF6-58171359D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250" y="184150"/>
              <a:ext cx="4222750" cy="2968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Text Box 8">
              <a:extLst>
                <a:ext uri="{FF2B5EF4-FFF2-40B4-BE49-F238E27FC236}">
                  <a16:creationId xmlns:a16="http://schemas.microsoft.com/office/drawing/2014/main" id="{473BEF84-D4CC-315D-53A9-D4430E705C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7298" y="2516190"/>
              <a:ext cx="3860153" cy="884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3300"/>
                  </a:solidFill>
                </a:rPr>
                <a:t>H10.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Sâu</a:t>
              </a:r>
              <a:r>
                <a:rPr lang="en-US" altLang="en-US" b="1" dirty="0">
                  <a:solidFill>
                    <a:srgbClr val="FF33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đục</a:t>
              </a:r>
              <a:r>
                <a:rPr lang="en-US" altLang="en-US" b="1" dirty="0">
                  <a:solidFill>
                    <a:srgbClr val="FF33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thân</a:t>
              </a:r>
              <a:r>
                <a:rPr lang="en-US" altLang="en-US" b="1" dirty="0">
                  <a:solidFill>
                    <a:srgbClr val="FF33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lúa</a:t>
              </a:r>
              <a:r>
                <a:rPr lang="en-US" altLang="en-US" b="1" dirty="0">
                  <a:solidFill>
                    <a:srgbClr val="FF3300"/>
                  </a:solidFill>
                </a:rPr>
                <a:t> 2 </a:t>
              </a:r>
              <a:r>
                <a:rPr lang="en-US" altLang="en-US" b="1" dirty="0" err="1">
                  <a:solidFill>
                    <a:srgbClr val="FF3300"/>
                  </a:solidFill>
                </a:rPr>
                <a:t>chấm</a:t>
              </a:r>
              <a:endParaRPr lang="en-US" altLang="en-US" b="1" dirty="0">
                <a:solidFill>
                  <a:srgbClr val="FF3300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84F4BD0-35FE-93D0-32A3-B98FA02EC0E5}"/>
              </a:ext>
            </a:extLst>
          </p:cNvPr>
          <p:cNvGrpSpPr/>
          <p:nvPr/>
        </p:nvGrpSpPr>
        <p:grpSpPr>
          <a:xfrm>
            <a:off x="924317" y="3387583"/>
            <a:ext cx="3253494" cy="2491937"/>
            <a:chOff x="196850" y="3429000"/>
            <a:chExt cx="4572000" cy="3352800"/>
          </a:xfrm>
        </p:grpSpPr>
        <p:pic>
          <p:nvPicPr>
            <p:cNvPr id="62" name="Picture 3" descr="lua-benh-chaybiala">
              <a:extLst>
                <a:ext uri="{FF2B5EF4-FFF2-40B4-BE49-F238E27FC236}">
                  <a16:creationId xmlns:a16="http://schemas.microsoft.com/office/drawing/2014/main" id="{890C4E19-48C7-9914-4C9D-ADDBED310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50" y="3429000"/>
              <a:ext cx="457200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Text Box 9">
              <a:extLst>
                <a:ext uri="{FF2B5EF4-FFF2-40B4-BE49-F238E27FC236}">
                  <a16:creationId xmlns:a16="http://schemas.microsoft.com/office/drawing/2014/main" id="{6FD4FCA4-1CE0-8E65-E30A-6C55657E3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450" y="6019800"/>
              <a:ext cx="2438400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0000"/>
                  </a:solidFill>
                </a:rPr>
                <a:t>H11. </a:t>
              </a:r>
              <a:r>
                <a:rPr lang="en-US" altLang="en-US" b="1" dirty="0" err="1">
                  <a:solidFill>
                    <a:srgbClr val="FF0000"/>
                  </a:solidFill>
                </a:rPr>
                <a:t>Bệnh</a:t>
              </a:r>
              <a:r>
                <a:rPr lang="en-US" altLang="en-US" b="1" dirty="0">
                  <a:solidFill>
                    <a:srgbClr val="FF00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</a:rPr>
                <a:t>bạc</a:t>
              </a:r>
              <a:r>
                <a:rPr lang="en-US" altLang="en-US" b="1" dirty="0">
                  <a:solidFill>
                    <a:srgbClr val="FF00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</a:rPr>
                <a:t>lá</a:t>
              </a:r>
              <a:r>
                <a:rPr lang="en-US" altLang="en-US" b="1" dirty="0">
                  <a:solidFill>
                    <a:srgbClr val="FF00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</a:rPr>
                <a:t>lúa</a:t>
              </a:r>
              <a:endParaRPr lang="en-US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AEC3F7D-EB56-52D0-E69F-39880BFC7985}"/>
              </a:ext>
            </a:extLst>
          </p:cNvPr>
          <p:cNvGrpSpPr/>
          <p:nvPr/>
        </p:nvGrpSpPr>
        <p:grpSpPr>
          <a:xfrm>
            <a:off x="4946918" y="3461676"/>
            <a:ext cx="3241116" cy="2412351"/>
            <a:chOff x="4921250" y="3429000"/>
            <a:chExt cx="4267200" cy="3352800"/>
          </a:xfrm>
        </p:grpSpPr>
        <p:pic>
          <p:nvPicPr>
            <p:cNvPr id="65" name="Picture 4" descr="lua-benh-vanglun[1]">
              <a:extLst>
                <a:ext uri="{FF2B5EF4-FFF2-40B4-BE49-F238E27FC236}">
                  <a16:creationId xmlns:a16="http://schemas.microsoft.com/office/drawing/2014/main" id="{E1DCE59C-33CF-4869-7CD1-8E6C1F16B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250" y="3429000"/>
              <a:ext cx="426720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Text Box 10">
              <a:extLst>
                <a:ext uri="{FF2B5EF4-FFF2-40B4-BE49-F238E27FC236}">
                  <a16:creationId xmlns:a16="http://schemas.microsoft.com/office/drawing/2014/main" id="{54C66E0B-9076-9A28-103A-E439B7714F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0008" y="6078764"/>
              <a:ext cx="3465043" cy="523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0000"/>
                  </a:solidFill>
                </a:rPr>
                <a:t>H12. </a:t>
              </a:r>
              <a:r>
                <a:rPr lang="en-US" altLang="en-US" b="1" dirty="0" err="1">
                  <a:solidFill>
                    <a:srgbClr val="FF0000"/>
                  </a:solidFill>
                </a:rPr>
                <a:t>Bệnh</a:t>
              </a:r>
              <a:r>
                <a:rPr lang="en-US" altLang="en-US" b="1" dirty="0">
                  <a:solidFill>
                    <a:srgbClr val="FF00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</a:rPr>
                <a:t>vàng</a:t>
              </a:r>
              <a:r>
                <a:rPr lang="en-US" altLang="en-US" b="1" dirty="0">
                  <a:solidFill>
                    <a:srgbClr val="FF00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</a:rPr>
                <a:t>lụi</a:t>
              </a:r>
              <a:r>
                <a:rPr lang="en-US" altLang="en-US" b="1" dirty="0">
                  <a:solidFill>
                    <a:srgbClr val="FF0000"/>
                  </a:solidFill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</a:rPr>
                <a:t>lúa</a:t>
              </a:r>
              <a:endParaRPr lang="en-US" alt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8623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449640"/>
            <a:ext cx="1219200" cy="24557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6286874-B8BB-11AB-DD52-71C2293B0F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21" y="3675249"/>
            <a:ext cx="4325381" cy="192111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D99CF4-2BD0-8189-CFB0-2978EA2E4B76}"/>
              </a:ext>
            </a:extLst>
          </p:cNvPr>
          <p:cNvSpPr txBox="1"/>
          <p:nvPr/>
        </p:nvSpPr>
        <p:spPr>
          <a:xfrm>
            <a:off x="1041868" y="2195763"/>
            <a:ext cx="2902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BC944-C948-E227-974D-7EDEE196F06D}"/>
              </a:ext>
            </a:extLst>
          </p:cNvPr>
          <p:cNvSpPr txBox="1"/>
          <p:nvPr/>
        </p:nvSpPr>
        <p:spPr>
          <a:xfrm>
            <a:off x="5014885" y="2528887"/>
            <a:ext cx="31731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virus, …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F05671-A5B8-E1AB-82C8-88BA1296905C}"/>
              </a:ext>
            </a:extLst>
          </p:cNvPr>
          <p:cNvSpPr txBox="1"/>
          <p:nvPr/>
        </p:nvSpPr>
        <p:spPr>
          <a:xfrm>
            <a:off x="985557" y="1378803"/>
            <a:ext cx="3129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3905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6286874-B8BB-11AB-DD52-71C2293B0F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21" y="3675249"/>
            <a:ext cx="4325381" cy="192111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5B8723B-B8D3-A25F-4F31-50E45C74F3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4349400"/>
            <a:ext cx="1518795" cy="151879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2901373-D200-F85D-2409-BE6FCADF9546}"/>
              </a:ext>
            </a:extLst>
          </p:cNvPr>
          <p:cNvSpPr txBox="1"/>
          <p:nvPr/>
        </p:nvSpPr>
        <p:spPr>
          <a:xfrm>
            <a:off x="1033427" y="1246753"/>
            <a:ext cx="3317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huyên gia tiết lộ thuốc trị Sâu Đục Quả chỉ cần 1 lần duy nhất">
            <a:extLst>
              <a:ext uri="{FF2B5EF4-FFF2-40B4-BE49-F238E27FC236}">
                <a16:creationId xmlns:a16="http://schemas.microsoft.com/office/drawing/2014/main" id="{1FF1C3A0-F822-F269-DFC7-0EF56B6DE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89" y="1008949"/>
            <a:ext cx="3104540" cy="232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Trên 250ha cây trồng vụ mùa nhiễm sâu keo mùa thu - Đài Phát thanh và  Truyền hình Điện Biên">
            <a:extLst>
              <a:ext uri="{FF2B5EF4-FFF2-40B4-BE49-F238E27FC236}">
                <a16:creationId xmlns:a16="http://schemas.microsoft.com/office/drawing/2014/main" id="{DCF4A358-9A41-105F-D476-9D5C8D1CD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76" y="1066798"/>
            <a:ext cx="3060024" cy="222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Các loại sâu gây hại cho rau và cách phòng trừ">
            <a:extLst>
              <a:ext uri="{FF2B5EF4-FFF2-40B4-BE49-F238E27FC236}">
                <a16:creationId xmlns:a16="http://schemas.microsoft.com/office/drawing/2014/main" id="{2442D26C-90E0-7AEA-3AAF-B3A6E78D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334" y="3641909"/>
            <a:ext cx="3277895" cy="219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15CFA72-8AC3-E5BC-3725-9ED6FE3175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28" y="3696308"/>
            <a:ext cx="3015290" cy="219944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C2B4862-BEB9-174C-922E-EB46658626B6}"/>
              </a:ext>
            </a:extLst>
          </p:cNvPr>
          <p:cNvSpPr txBox="1"/>
          <p:nvPr/>
        </p:nvSpPr>
        <p:spPr>
          <a:xfrm>
            <a:off x="1304684" y="2457123"/>
            <a:ext cx="24216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16B77D9-6DAF-C9D1-9D9E-784281603C3B}"/>
              </a:ext>
            </a:extLst>
          </p:cNvPr>
          <p:cNvSpPr txBox="1"/>
          <p:nvPr/>
        </p:nvSpPr>
        <p:spPr>
          <a:xfrm>
            <a:off x="4997903" y="2705098"/>
            <a:ext cx="3247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515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A4214-C7CA-C1F0-64EA-1DED7357BBD9}"/>
              </a:ext>
            </a:extLst>
          </p:cNvPr>
          <p:cNvSpPr/>
          <p:nvPr/>
        </p:nvSpPr>
        <p:spPr>
          <a:xfrm>
            <a:off x="209550" y="209550"/>
            <a:ext cx="8724900" cy="6438900"/>
          </a:xfrm>
          <a:prstGeom prst="roundRect">
            <a:avLst>
              <a:gd name="adj" fmla="val 5622"/>
            </a:avLst>
          </a:prstGeom>
          <a:solidFill>
            <a:srgbClr val="AA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B2AA1B-A59B-F07D-7DCA-C31D01A7DC91}"/>
              </a:ext>
            </a:extLst>
          </p:cNvPr>
          <p:cNvSpPr/>
          <p:nvPr/>
        </p:nvSpPr>
        <p:spPr>
          <a:xfrm>
            <a:off x="433417" y="552450"/>
            <a:ext cx="8267700" cy="5753100"/>
          </a:xfrm>
          <a:prstGeom prst="roundRect">
            <a:avLst>
              <a:gd name="adj" fmla="val 2539"/>
            </a:avLst>
          </a:prstGeom>
          <a:solidFill>
            <a:srgbClr val="AA6F73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3A06D-FF8E-6DDA-E3A0-23777F53482F}"/>
              </a:ext>
            </a:extLst>
          </p:cNvPr>
          <p:cNvSpPr/>
          <p:nvPr/>
        </p:nvSpPr>
        <p:spPr>
          <a:xfrm>
            <a:off x="880084" y="914400"/>
            <a:ext cx="3615716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36E4B-B4DB-7E4B-3477-29A8E563FBD7}"/>
              </a:ext>
            </a:extLst>
          </p:cNvPr>
          <p:cNvSpPr/>
          <p:nvPr/>
        </p:nvSpPr>
        <p:spPr>
          <a:xfrm>
            <a:off x="4584042" y="914400"/>
            <a:ext cx="371616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619236C-F28D-7AA0-0735-B5AF7F2C7E4C}"/>
              </a:ext>
            </a:extLst>
          </p:cNvPr>
          <p:cNvSpPr/>
          <p:nvPr/>
        </p:nvSpPr>
        <p:spPr>
          <a:xfrm>
            <a:off x="494061" y="1577974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EEA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CA3BBBE-0F13-622A-43D7-684741640A3B}"/>
              </a:ext>
            </a:extLst>
          </p:cNvPr>
          <p:cNvSpPr/>
          <p:nvPr/>
        </p:nvSpPr>
        <p:spPr>
          <a:xfrm>
            <a:off x="511203" y="2528887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945D7B-E7A0-02C9-B994-52C139DAF3C7}"/>
              </a:ext>
            </a:extLst>
          </p:cNvPr>
          <p:cNvSpPr/>
          <p:nvPr/>
        </p:nvSpPr>
        <p:spPr>
          <a:xfrm>
            <a:off x="511271" y="3502820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46E03F-DECC-CA92-7E23-6AE6C82C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1" y="3671886"/>
            <a:ext cx="3592973" cy="227171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6E3DC9B-B5F0-0D06-04A5-EA1A8B251335}"/>
              </a:ext>
            </a:extLst>
          </p:cNvPr>
          <p:cNvSpPr/>
          <p:nvPr/>
        </p:nvSpPr>
        <p:spPr>
          <a:xfrm>
            <a:off x="507511" y="4436086"/>
            <a:ext cx="381000" cy="914398"/>
          </a:xfrm>
          <a:custGeom>
            <a:avLst/>
            <a:gdLst>
              <a:gd name="connsiteX0" fmla="*/ 228605 w 381000"/>
              <a:gd name="connsiteY0" fmla="*/ 0 h 1066798"/>
              <a:gd name="connsiteX1" fmla="*/ 381000 w 381000"/>
              <a:gd name="connsiteY1" fmla="*/ 0 h 1066798"/>
              <a:gd name="connsiteX2" fmla="*/ 381000 w 381000"/>
              <a:gd name="connsiteY2" fmla="*/ 1066798 h 1066798"/>
              <a:gd name="connsiteX3" fmla="*/ 228605 w 381000"/>
              <a:gd name="connsiteY3" fmla="*/ 1066798 h 1066798"/>
              <a:gd name="connsiteX4" fmla="*/ 0 w 381000"/>
              <a:gd name="connsiteY4" fmla="*/ 838193 h 1066798"/>
              <a:gd name="connsiteX5" fmla="*/ 0 w 381000"/>
              <a:gd name="connsiteY5" fmla="*/ 228605 h 1066798"/>
              <a:gd name="connsiteX6" fmla="*/ 228605 w 381000"/>
              <a:gd name="connsiteY6" fmla="*/ 0 h 106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066798">
                <a:moveTo>
                  <a:pt x="228605" y="0"/>
                </a:moveTo>
                <a:lnTo>
                  <a:pt x="381000" y="0"/>
                </a:lnTo>
                <a:lnTo>
                  <a:pt x="381000" y="1066798"/>
                </a:lnTo>
                <a:lnTo>
                  <a:pt x="228605" y="1066798"/>
                </a:lnTo>
                <a:cubicBezTo>
                  <a:pt x="102350" y="1066798"/>
                  <a:pt x="0" y="964448"/>
                  <a:pt x="0" y="838193"/>
                </a:cubicBez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37F31D-6AC5-1BCD-1305-7780DAC2E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449640"/>
            <a:ext cx="1219200" cy="24557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F36C8C-9C27-06AA-FCE2-9D559D056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921670"/>
            <a:ext cx="872835" cy="9196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873672-60DF-D6FD-EB8A-20022C3FFE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65" y="3976688"/>
            <a:ext cx="1239746" cy="215066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6286874-B8BB-11AB-DD52-71C2293B0F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21" y="3675249"/>
            <a:ext cx="4325381" cy="192111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1B498B2-8379-8559-97FB-4AB322CCC7AD}"/>
              </a:ext>
            </a:extLst>
          </p:cNvPr>
          <p:cNvGrpSpPr/>
          <p:nvPr/>
        </p:nvGrpSpPr>
        <p:grpSpPr>
          <a:xfrm>
            <a:off x="4052497" y="555473"/>
            <a:ext cx="909810" cy="5007127"/>
            <a:chOff x="4052497" y="555473"/>
            <a:chExt cx="909810" cy="50071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CAAE63-5FD4-9F1C-EFA8-33722E4E6057}"/>
                </a:ext>
              </a:extLst>
            </p:cNvPr>
            <p:cNvGrpSpPr/>
            <p:nvPr/>
          </p:nvGrpSpPr>
          <p:grpSpPr>
            <a:xfrm>
              <a:off x="4052497" y="555473"/>
              <a:ext cx="909810" cy="816127"/>
              <a:chOff x="4043190" y="555473"/>
              <a:chExt cx="909810" cy="81612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A6C8A-15B7-09C9-C304-F6D5C6F212EF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E03251-C121-8946-4D82-445359E5416A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21BC08D-2D1A-8190-3744-1295D645DA2A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D4227E-D92D-102E-9BDA-9F96BB42B436}"/>
                </a:ext>
              </a:extLst>
            </p:cNvPr>
            <p:cNvGrpSpPr/>
            <p:nvPr/>
          </p:nvGrpSpPr>
          <p:grpSpPr>
            <a:xfrm>
              <a:off x="4052497" y="1241273"/>
              <a:ext cx="909810" cy="816127"/>
              <a:chOff x="4043190" y="555473"/>
              <a:chExt cx="909810" cy="81612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79B81A-0F8D-9930-7FF5-160600EA430D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F84091-EA8F-A13B-4A79-877573FAB647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AD6FCFD-4571-8284-4CE7-BD53297F2A5E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5655E6A-949C-C155-5E49-7FE2F02B1D93}"/>
                </a:ext>
              </a:extLst>
            </p:cNvPr>
            <p:cNvGrpSpPr/>
            <p:nvPr/>
          </p:nvGrpSpPr>
          <p:grpSpPr>
            <a:xfrm>
              <a:off x="4052497" y="1927073"/>
              <a:ext cx="909810" cy="816127"/>
              <a:chOff x="4043190" y="555473"/>
              <a:chExt cx="909810" cy="816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4F51ACC-04A0-48B6-6F0C-403035B07AFE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106F7E-6C0F-A8BB-A7CD-BE57A80EB2CB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18AAA96-9748-1A70-9CF3-71B83C273A88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2EC809-36AA-9F3C-1EA1-4822CBE90716}"/>
                </a:ext>
              </a:extLst>
            </p:cNvPr>
            <p:cNvGrpSpPr/>
            <p:nvPr/>
          </p:nvGrpSpPr>
          <p:grpSpPr>
            <a:xfrm>
              <a:off x="4052497" y="2612873"/>
              <a:ext cx="909810" cy="816127"/>
              <a:chOff x="4043190" y="555473"/>
              <a:chExt cx="909810" cy="81612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368369-B553-A75C-5C36-FC3B71184BC0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BF4D475-DA3E-BC49-1F62-83FA7A2AE55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BF378FE-9D2D-831E-F589-2751E5B03ED2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91E3D4-7F59-FFB7-C6F8-F16E700C82D4}"/>
                </a:ext>
              </a:extLst>
            </p:cNvPr>
            <p:cNvGrpSpPr/>
            <p:nvPr/>
          </p:nvGrpSpPr>
          <p:grpSpPr>
            <a:xfrm>
              <a:off x="4052497" y="4746473"/>
              <a:ext cx="909810" cy="816127"/>
              <a:chOff x="4043190" y="555473"/>
              <a:chExt cx="909810" cy="81612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41B85D-BE7C-4539-C825-FAC15ECB73C6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218B3D-4E53-784D-3FDE-148C1ABD9A6C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A6B3CEC9-F19F-17A2-07B8-8BFFD10AC88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36ABEBD-B96A-D247-959A-0363CB594913}"/>
                </a:ext>
              </a:extLst>
            </p:cNvPr>
            <p:cNvGrpSpPr/>
            <p:nvPr/>
          </p:nvGrpSpPr>
          <p:grpSpPr>
            <a:xfrm>
              <a:off x="4052497" y="4048279"/>
              <a:ext cx="909810" cy="816127"/>
              <a:chOff x="4043190" y="555473"/>
              <a:chExt cx="909810" cy="81612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EA4BFCB-960E-511C-5EAB-5BCB1663403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ADCFE5F-7570-9BBF-2367-287E532FB51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AA17C9D5-2898-BA20-C71B-05DFBD8A53B4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E34976-B9CB-F409-B0ED-F922ADFD416F}"/>
                </a:ext>
              </a:extLst>
            </p:cNvPr>
            <p:cNvGrpSpPr/>
            <p:nvPr/>
          </p:nvGrpSpPr>
          <p:grpSpPr>
            <a:xfrm>
              <a:off x="4052497" y="3298673"/>
              <a:ext cx="909810" cy="816127"/>
              <a:chOff x="4043190" y="555473"/>
              <a:chExt cx="909810" cy="81612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2C3A6AB-FE3F-145C-5B80-B401B5215A25}"/>
                  </a:ext>
                </a:extLst>
              </p:cNvPr>
              <p:cNvSpPr/>
              <p:nvPr/>
            </p:nvSpPr>
            <p:spPr>
              <a:xfrm>
                <a:off x="4168726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876ED26-DA58-7C7D-847C-D2C9B1853D99}"/>
                  </a:ext>
                </a:extLst>
              </p:cNvPr>
              <p:cNvSpPr/>
              <p:nvPr/>
            </p:nvSpPr>
            <p:spPr>
              <a:xfrm>
                <a:off x="4724400" y="1143000"/>
                <a:ext cx="228600" cy="228600"/>
              </a:xfrm>
              <a:prstGeom prst="ellipse">
                <a:avLst/>
              </a:prstGeom>
              <a:solidFill>
                <a:srgbClr val="AA6F73"/>
              </a:solidFill>
              <a:ln>
                <a:noFill/>
              </a:ln>
              <a:effectLst>
                <a:innerShdw blurRad="2032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6A9CEBA3-25E6-8920-3796-7ACA393739A3}"/>
                  </a:ext>
                </a:extLst>
              </p:cNvPr>
              <p:cNvSpPr/>
              <p:nvPr/>
            </p:nvSpPr>
            <p:spPr>
              <a:xfrm rot="7230202">
                <a:off x="4105077" y="493586"/>
                <a:ext cx="775002" cy="898776"/>
              </a:xfrm>
              <a:prstGeom prst="arc">
                <a:avLst>
                  <a:gd name="adj1" fmla="val 16683895"/>
                  <a:gd name="adj2" fmla="val 137410"/>
                </a:avLst>
              </a:prstGeom>
              <a:ln w="57150" cap="rnd">
                <a:gradFill>
                  <a:gsLst>
                    <a:gs pos="54000">
                      <a:schemeClr val="bg1">
                        <a:lumMod val="95000"/>
                      </a:schemeClr>
                    </a:gs>
                    <a:gs pos="100000">
                      <a:srgbClr val="85909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6D35A286-B82C-03BD-F487-8328FDCE4EE2}"/>
              </a:ext>
            </a:extLst>
          </p:cNvPr>
          <p:cNvSpPr txBox="1"/>
          <p:nvPr/>
        </p:nvSpPr>
        <p:spPr>
          <a:xfrm>
            <a:off x="1098928" y="1285845"/>
            <a:ext cx="30860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7EA7F0-0D64-AAC7-872C-0A4F38C037F6}"/>
              </a:ext>
            </a:extLst>
          </p:cNvPr>
          <p:cNvSpPr txBox="1"/>
          <p:nvPr/>
        </p:nvSpPr>
        <p:spPr>
          <a:xfrm>
            <a:off x="4864613" y="1102075"/>
            <a:ext cx="3339638" cy="4222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endParaRPr lang="en-US" sz="24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thậm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xấu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lạm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295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1539</Words>
  <Application>Microsoft Office PowerPoint</Application>
  <PresentationFormat>On-screen Show (4:3)</PresentationFormat>
  <Paragraphs>153</Paragraphs>
  <Slides>27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.VnAvant</vt:lpstr>
      <vt:lpstr>Arial</vt:lpstr>
      <vt:lpstr>Blackadder ITC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15</dc:title>
  <dc:creator>Thu Trang</dc:creator>
  <cp:lastModifiedBy>STD</cp:lastModifiedBy>
  <cp:revision>76</cp:revision>
  <dcterms:created xsi:type="dcterms:W3CDTF">2022-07-20T01:21:16Z</dcterms:created>
  <dcterms:modified xsi:type="dcterms:W3CDTF">2026-01-22T09:55:14Z</dcterms:modified>
</cp:coreProperties>
</file>