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40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79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F69A-CD0C-42C5-8ECF-0FAE921BF8D1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0140" y="74483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BÀI 17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2129135"/>
            <a:ext cx="11836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BỆNH HẠI CÂY TRỒNG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GẶP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BIỆN PHÁP PHÒNG TRỪ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BỆNH ĐẠO ÔN HẠI 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Pyricularia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9" y="1003300"/>
            <a:ext cx="4212701" cy="257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36" y="942335"/>
            <a:ext cx="409077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BỆNH ĐẠO ÔN HẠI 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Lá: chấm nhỏ màu xanh lục, mờ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thoi, màu nâu nhạt, quầng màu vàn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nhạt, giữa vết bệnh có màu tro xám.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Cổ bông, cổ gié và hạt: vết màu nâu xám hơi teo thắt lại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gẫy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PC\Pictures\bài 17 cn\tải xuống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6" y="958846"/>
            <a:ext cx="4206876" cy="257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C\Pictures\bài 17 cn\tải xuống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6" y="897899"/>
            <a:ext cx="4094163" cy="263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BỆNH ĐẠO ÔN HẠI 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43172" y="3763018"/>
            <a:ext cx="903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giống chống chịu, xử lí hạt giống.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Vệ sinh đồng ruộng.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Bón phân cân đối.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Chủ động phun thuốc khi trời âm u, độ ẩm cao, sương mù.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6" y="897898"/>
            <a:ext cx="8858256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BỆNH HÉO XANH VI KHUẨN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Xanthomonas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oryzae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80" y="1003300"/>
            <a:ext cx="4268920" cy="2509685"/>
          </a:xfrm>
          <a:prstGeom prst="rect">
            <a:avLst/>
          </a:prstGeom>
        </p:spPr>
      </p:pic>
      <p:pic>
        <p:nvPicPr>
          <p:cNvPr id="10" name="Picture 9" descr="C:\Users\PC\Pictures\bài 17 cn\dua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2" y="1003299"/>
            <a:ext cx="4005264" cy="250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BỆNH HÉO XANH VI KHUẨN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Cây bệnh: cành và lá héo rũ, vỏ thân phía gốc xù xì nhưng rắn đặc.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Cắt ngang thân, cành: chứa dịch nhờn VK.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bệnh nặng: thân vỏ vẫn còn xanh, xuất hiện sọc nâu.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91" y="897898"/>
            <a:ext cx="868755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BỆNH HÉO XANH VI KHUẨN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5" y="3763018"/>
            <a:ext cx="9034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giống chống bệnh, giống khỏe, sạch bệnh.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Vệ sinh đồng ruộng.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Ngâm nước trong ruộng từ 15 đến 30 ngày, cày phơi đất, luân canh…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Dùng chế phẩm sinh học đối kháng: Bacillus subtilis…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91" y="897898"/>
            <a:ext cx="868755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Bệnh thán thư do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nấm Colletotrichum gây ra.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vi khuẩn Candidatus Liberibacter asiaticus gây ra.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nấm Pyricularia oryzae gây ra.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vi khuẩn Xanthomonas oryzae gây ra.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74800" y="256540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Bệnh thán thư xuất hiện trong điều kiện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độ ẩm cao, nhiệt độ cao.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độ ẩm cao, sương muối nhiều.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độ ẩm thấp, sương muối nhiều.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độ ẩm thấp, sương muối ít. </a:t>
            </a:r>
          </a:p>
        </p:txBody>
      </p:sp>
      <p:sp>
        <p:nvSpPr>
          <p:cNvPr id="8" name="Oval 7"/>
          <p:cNvSpPr/>
          <p:nvPr/>
        </p:nvSpPr>
        <p:spPr>
          <a:xfrm>
            <a:off x="1611465" y="361316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9488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Đặc điểm của bệnh vàng lá greening là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quả có vết đen lõm xuống sau chuyển thành màu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và rụng.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lá có chấm nhỏ màu xanh lục mờ, sau chuyển thành hình thoi màu nâu nhạt.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nhỏ, bị méo, vàng loang lổ.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khi cây bệnh, cành và lá héo rũ. </a:t>
            </a:r>
          </a:p>
        </p:txBody>
      </p:sp>
      <p:sp>
        <p:nvSpPr>
          <p:cNvPr id="8" name="Oval 7"/>
          <p:cNvSpPr/>
          <p:nvPr/>
        </p:nvSpPr>
        <p:spPr>
          <a:xfrm>
            <a:off x="1611465" y="469266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Đặc điểm của bệnh đạo ôn hại lúa là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quả có vết đen lõm xuống sau chuyển thành màu den và rụng.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lá có chấm nhỏ màu xanh lục mờ, sau chuyển thành hình thoi màu nâu nhạt.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qủa nhỏ, bị méo, vàng loang lổ.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khi cây bệnh, cành và lá héo rũ. </a:t>
            </a:r>
          </a:p>
        </p:txBody>
      </p:sp>
      <p:sp>
        <p:nvSpPr>
          <p:cNvPr id="8" name="Oval 7"/>
          <p:cNvSpPr/>
          <p:nvPr/>
        </p:nvSpPr>
        <p:spPr>
          <a:xfrm>
            <a:off x="1522565" y="3617109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625599"/>
            <a:ext cx="4254500" cy="447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625599"/>
            <a:ext cx="4381500" cy="438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292100"/>
            <a:ext cx="833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5: Đặc điểm của bệnh héo xanh vi khuẩn là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quả có vết đen lõm xuống sau chuyển thành màu den và rụng.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lá có chấm nhỏ màu xanh lục mờ, sau chuyển thành hình thoi màu nâu nhạt.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qủa nhỏ, bị méo, vàng loang lổ.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khi cây bệnh, cành và lá héo rũ. </a:t>
            </a:r>
          </a:p>
        </p:txBody>
      </p:sp>
      <p:sp>
        <p:nvSpPr>
          <p:cNvPr id="8" name="Oval 7"/>
          <p:cNvSpPr/>
          <p:nvPr/>
        </p:nvSpPr>
        <p:spPr>
          <a:xfrm>
            <a:off x="1611465" y="577216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5" y="99013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565400" y="116888"/>
            <a:ext cx="69723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– MỞ RỘNG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12393903" algn="ctr" rotWithShape="0">
                  <a:srgbClr val="FFFF0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0" y="878888"/>
            <a:ext cx="99328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3)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6999" y="4849206"/>
            <a:ext cx="9932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874939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I.MỘT SỐ BỆNH HẠI CÂY TRỒNG THƯỜNG GẶP – BIỆN PHÁP PHÒNG TRỪ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00" y="2183039"/>
            <a:ext cx="1178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greening.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273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BỆNH THÁN THƯ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18721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pic>
        <p:nvPicPr>
          <p:cNvPr id="8" name="Picture 7" descr="C:\Users\PC\Pictures\bài 17 cn\tải xuống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1003301"/>
            <a:ext cx="3686176" cy="24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Pictures\bài 17 cn\tải xuống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6" y="1003300"/>
            <a:ext cx="3789364" cy="24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624136" y="4173024"/>
            <a:ext cx="843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Colletotrium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82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BỆNH THÁN THƯ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38571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pic>
        <p:nvPicPr>
          <p:cNvPr id="8" name="Picture 7" descr="C:\Users\PC\Pictures\bài 17 cn\tải xuống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1003301"/>
            <a:ext cx="3686176" cy="24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Pictures\bài 17 cn\tải xuống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6" y="1003300"/>
            <a:ext cx="3789364" cy="24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71736" y="3763018"/>
            <a:ext cx="9034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17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BỆNH THÁN THƯ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6374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pic>
        <p:nvPicPr>
          <p:cNvPr id="8" name="Picture 7" descr="C:\Users\PC\Pictures\bài 17 cn\tải xuống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1003301"/>
            <a:ext cx="3686176" cy="24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Pictures\bài 17 cn\tải xuống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6" y="1003300"/>
            <a:ext cx="3789364" cy="24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71736" y="3763018"/>
            <a:ext cx="9034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Difenoconazole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Tubeconazole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0402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BỆNH VÀNG LÁ GREENING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Vi khuẩn Candidatus liberibacter asiaticus.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Thường gây hại ở lá và quả.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PC\Pictures\bài 17 cn\benh-vang-la-green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97898"/>
            <a:ext cx="3532184" cy="260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C\Pictures\bài 17 cn\tải xuống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4" y="897898"/>
            <a:ext cx="3922711" cy="260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BỆNH VÀNG LÁ GREENING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Lá: lốm đốm vàng xanh, gân lá bị sưng, có màu xanh, lá bị rụng.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Quả nhỏ, méo, bị vàng loang lổ.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94" y="897898"/>
            <a:ext cx="8059611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BỆNH VÀNG LÁ GREENING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giống cây sạch bệnh.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Tạo vườn thông thoáng, tránh giao tán cây.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Bón phân hữu cơ đầy đủ, cân đối.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Cây bệnh: cắt bỏ phần bệnh, nhổ 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hủy.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Chưa có thuốc trị, nên phòng là chính.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94" y="897898"/>
            <a:ext cx="8059611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1171</Words>
  <Application>Microsoft Office PowerPoint</Application>
  <PresentationFormat>Widescreen</PresentationFormat>
  <Paragraphs>212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</cp:lastModifiedBy>
  <cp:revision>9</cp:revision>
  <dcterms:created xsi:type="dcterms:W3CDTF">2022-07-22T08:33:57Z</dcterms:created>
  <dcterms:modified xsi:type="dcterms:W3CDTF">2026-01-22T09:52:15Z</dcterms:modified>
</cp:coreProperties>
</file>