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0" r:id="rId4"/>
    <p:sldId id="261" r:id="rId5"/>
    <p:sldId id="262" r:id="rId6"/>
    <p:sldId id="263" r:id="rId7"/>
    <p:sldId id="264" r:id="rId8"/>
    <p:sldId id="265" r:id="rId9"/>
    <p:sldId id="266" r:id="rId10"/>
    <p:sldId id="268" r:id="rId11"/>
    <p:sldId id="267" r:id="rId12"/>
    <p:sldId id="270" r:id="rId13"/>
    <p:sldId id="271" r:id="rId14"/>
    <p:sldId id="272" r:id="rId15"/>
    <p:sldId id="269"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A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5D2EA-088E-4D3F-902D-39B272ADA8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7FD972-5E00-4178-BD3D-361F9033AB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0051BA-E964-4532-9AB9-9A6D24F78471}"/>
              </a:ext>
            </a:extLst>
          </p:cNvPr>
          <p:cNvSpPr>
            <a:spLocks noGrp="1"/>
          </p:cNvSpPr>
          <p:nvPr>
            <p:ph type="dt" sz="half" idx="10"/>
          </p:nvPr>
        </p:nvSpPr>
        <p:spPr/>
        <p:txBody>
          <a:bodyPr/>
          <a:lstStyle/>
          <a:p>
            <a:fld id="{77502C4E-B3D3-4BDD-A833-6AFB45606722}" type="datetimeFigureOut">
              <a:rPr lang="en-US" smtClean="0"/>
              <a:t>2/24/2026</a:t>
            </a:fld>
            <a:endParaRPr lang="en-US"/>
          </a:p>
        </p:txBody>
      </p:sp>
      <p:sp>
        <p:nvSpPr>
          <p:cNvPr id="5" name="Footer Placeholder 4">
            <a:extLst>
              <a:ext uri="{FF2B5EF4-FFF2-40B4-BE49-F238E27FC236}">
                <a16:creationId xmlns:a16="http://schemas.microsoft.com/office/drawing/2014/main" id="{14C611E8-2185-432B-A42B-24D330D4D8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C015C-200F-4919-AA1F-E45AC6D18AF1}"/>
              </a:ext>
            </a:extLst>
          </p:cNvPr>
          <p:cNvSpPr>
            <a:spLocks noGrp="1"/>
          </p:cNvSpPr>
          <p:nvPr>
            <p:ph type="sldNum" sz="quarter" idx="12"/>
          </p:nvPr>
        </p:nvSpPr>
        <p:spPr/>
        <p:txBody>
          <a:bodyPr/>
          <a:lstStyle/>
          <a:p>
            <a:fld id="{DCA8FCC0-469E-49F0-B817-1FFDE8C972C7}" type="slidenum">
              <a:rPr lang="en-US" smtClean="0"/>
              <a:t>‹#›</a:t>
            </a:fld>
            <a:endParaRPr lang="en-US"/>
          </a:p>
        </p:txBody>
      </p:sp>
    </p:spTree>
    <p:extLst>
      <p:ext uri="{BB962C8B-B14F-4D97-AF65-F5344CB8AC3E}">
        <p14:creationId xmlns:p14="http://schemas.microsoft.com/office/powerpoint/2010/main" val="1659860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1C9D3-D1C7-4C99-9ACF-2FBDB4D5D9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C76037-1716-45A8-A8B3-6443001F4C3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3761B-C83C-4380-B5FE-45B1447A3030}"/>
              </a:ext>
            </a:extLst>
          </p:cNvPr>
          <p:cNvSpPr>
            <a:spLocks noGrp="1"/>
          </p:cNvSpPr>
          <p:nvPr>
            <p:ph type="dt" sz="half" idx="10"/>
          </p:nvPr>
        </p:nvSpPr>
        <p:spPr/>
        <p:txBody>
          <a:bodyPr/>
          <a:lstStyle/>
          <a:p>
            <a:fld id="{77502C4E-B3D3-4BDD-A833-6AFB45606722}" type="datetimeFigureOut">
              <a:rPr lang="en-US" smtClean="0"/>
              <a:t>2/24/2026</a:t>
            </a:fld>
            <a:endParaRPr lang="en-US"/>
          </a:p>
        </p:txBody>
      </p:sp>
      <p:sp>
        <p:nvSpPr>
          <p:cNvPr id="5" name="Footer Placeholder 4">
            <a:extLst>
              <a:ext uri="{FF2B5EF4-FFF2-40B4-BE49-F238E27FC236}">
                <a16:creationId xmlns:a16="http://schemas.microsoft.com/office/drawing/2014/main" id="{BFB6FCC2-1D48-468B-8D40-01A7467BE3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CF525-DA79-48C8-BAB1-CE422B0D8611}"/>
              </a:ext>
            </a:extLst>
          </p:cNvPr>
          <p:cNvSpPr>
            <a:spLocks noGrp="1"/>
          </p:cNvSpPr>
          <p:nvPr>
            <p:ph type="sldNum" sz="quarter" idx="12"/>
          </p:nvPr>
        </p:nvSpPr>
        <p:spPr/>
        <p:txBody>
          <a:bodyPr/>
          <a:lstStyle/>
          <a:p>
            <a:fld id="{DCA8FCC0-469E-49F0-B817-1FFDE8C972C7}" type="slidenum">
              <a:rPr lang="en-US" smtClean="0"/>
              <a:t>‹#›</a:t>
            </a:fld>
            <a:endParaRPr lang="en-US"/>
          </a:p>
        </p:txBody>
      </p:sp>
    </p:spTree>
    <p:extLst>
      <p:ext uri="{BB962C8B-B14F-4D97-AF65-F5344CB8AC3E}">
        <p14:creationId xmlns:p14="http://schemas.microsoft.com/office/powerpoint/2010/main" val="2874014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8443D6-E04D-4BDF-B78D-B232D46745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36BCEB-1970-4B29-906F-DC3C1DFE86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3B945-C882-4833-98FC-67A18FEBEEE6}"/>
              </a:ext>
            </a:extLst>
          </p:cNvPr>
          <p:cNvSpPr>
            <a:spLocks noGrp="1"/>
          </p:cNvSpPr>
          <p:nvPr>
            <p:ph type="dt" sz="half" idx="10"/>
          </p:nvPr>
        </p:nvSpPr>
        <p:spPr/>
        <p:txBody>
          <a:bodyPr/>
          <a:lstStyle/>
          <a:p>
            <a:fld id="{77502C4E-B3D3-4BDD-A833-6AFB45606722}" type="datetimeFigureOut">
              <a:rPr lang="en-US" smtClean="0"/>
              <a:t>2/24/2026</a:t>
            </a:fld>
            <a:endParaRPr lang="en-US"/>
          </a:p>
        </p:txBody>
      </p:sp>
      <p:sp>
        <p:nvSpPr>
          <p:cNvPr id="5" name="Footer Placeholder 4">
            <a:extLst>
              <a:ext uri="{FF2B5EF4-FFF2-40B4-BE49-F238E27FC236}">
                <a16:creationId xmlns:a16="http://schemas.microsoft.com/office/drawing/2014/main" id="{5DE8BCE6-2AF4-4DC4-B47A-60B6D2E94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4AAF21-B2FA-4F0D-8B9F-C62447FEAF3F}"/>
              </a:ext>
            </a:extLst>
          </p:cNvPr>
          <p:cNvSpPr>
            <a:spLocks noGrp="1"/>
          </p:cNvSpPr>
          <p:nvPr>
            <p:ph type="sldNum" sz="quarter" idx="12"/>
          </p:nvPr>
        </p:nvSpPr>
        <p:spPr/>
        <p:txBody>
          <a:bodyPr/>
          <a:lstStyle/>
          <a:p>
            <a:fld id="{DCA8FCC0-469E-49F0-B817-1FFDE8C972C7}" type="slidenum">
              <a:rPr lang="en-US" smtClean="0"/>
              <a:t>‹#›</a:t>
            </a:fld>
            <a:endParaRPr lang="en-US"/>
          </a:p>
        </p:txBody>
      </p:sp>
    </p:spTree>
    <p:extLst>
      <p:ext uri="{BB962C8B-B14F-4D97-AF65-F5344CB8AC3E}">
        <p14:creationId xmlns:p14="http://schemas.microsoft.com/office/powerpoint/2010/main" val="2615967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0C34-D72D-4EA2-9C8C-742E4628B9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C4D804-78D2-43E7-8565-3DA9882D14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84BF8-952C-4A9C-AF8D-0C23D3DD4203}"/>
              </a:ext>
            </a:extLst>
          </p:cNvPr>
          <p:cNvSpPr>
            <a:spLocks noGrp="1"/>
          </p:cNvSpPr>
          <p:nvPr>
            <p:ph type="dt" sz="half" idx="10"/>
          </p:nvPr>
        </p:nvSpPr>
        <p:spPr/>
        <p:txBody>
          <a:bodyPr/>
          <a:lstStyle/>
          <a:p>
            <a:fld id="{77502C4E-B3D3-4BDD-A833-6AFB45606722}" type="datetimeFigureOut">
              <a:rPr lang="en-US" smtClean="0"/>
              <a:t>2/24/2026</a:t>
            </a:fld>
            <a:endParaRPr lang="en-US"/>
          </a:p>
        </p:txBody>
      </p:sp>
      <p:sp>
        <p:nvSpPr>
          <p:cNvPr id="5" name="Footer Placeholder 4">
            <a:extLst>
              <a:ext uri="{FF2B5EF4-FFF2-40B4-BE49-F238E27FC236}">
                <a16:creationId xmlns:a16="http://schemas.microsoft.com/office/drawing/2014/main" id="{1C1BD7FF-E560-44BC-A4A3-DFF58EF41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70A2FB-A1C8-4855-BD8C-0B1D65D87DF7}"/>
              </a:ext>
            </a:extLst>
          </p:cNvPr>
          <p:cNvSpPr>
            <a:spLocks noGrp="1"/>
          </p:cNvSpPr>
          <p:nvPr>
            <p:ph type="sldNum" sz="quarter" idx="12"/>
          </p:nvPr>
        </p:nvSpPr>
        <p:spPr/>
        <p:txBody>
          <a:bodyPr/>
          <a:lstStyle/>
          <a:p>
            <a:fld id="{DCA8FCC0-469E-49F0-B817-1FFDE8C972C7}" type="slidenum">
              <a:rPr lang="en-US" smtClean="0"/>
              <a:t>‹#›</a:t>
            </a:fld>
            <a:endParaRPr lang="en-US"/>
          </a:p>
        </p:txBody>
      </p:sp>
    </p:spTree>
    <p:extLst>
      <p:ext uri="{BB962C8B-B14F-4D97-AF65-F5344CB8AC3E}">
        <p14:creationId xmlns:p14="http://schemas.microsoft.com/office/powerpoint/2010/main" val="366035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1D664-15AF-4F12-8A1D-3EE41275BA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CD8841-1463-494D-BD7B-10B0A7F3C2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DDB8398-5B7A-4BF7-BB31-E35CBD7F199E}"/>
              </a:ext>
            </a:extLst>
          </p:cNvPr>
          <p:cNvSpPr>
            <a:spLocks noGrp="1"/>
          </p:cNvSpPr>
          <p:nvPr>
            <p:ph type="dt" sz="half" idx="10"/>
          </p:nvPr>
        </p:nvSpPr>
        <p:spPr/>
        <p:txBody>
          <a:bodyPr/>
          <a:lstStyle/>
          <a:p>
            <a:fld id="{77502C4E-B3D3-4BDD-A833-6AFB45606722}" type="datetimeFigureOut">
              <a:rPr lang="en-US" smtClean="0"/>
              <a:t>2/24/2026</a:t>
            </a:fld>
            <a:endParaRPr lang="en-US"/>
          </a:p>
        </p:txBody>
      </p:sp>
      <p:sp>
        <p:nvSpPr>
          <p:cNvPr id="5" name="Footer Placeholder 4">
            <a:extLst>
              <a:ext uri="{FF2B5EF4-FFF2-40B4-BE49-F238E27FC236}">
                <a16:creationId xmlns:a16="http://schemas.microsoft.com/office/drawing/2014/main" id="{96F3F9F1-4E6E-470E-AA12-7D041D74A6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F7929-B3CA-4FA9-91AD-B1B775FF123F}"/>
              </a:ext>
            </a:extLst>
          </p:cNvPr>
          <p:cNvSpPr>
            <a:spLocks noGrp="1"/>
          </p:cNvSpPr>
          <p:nvPr>
            <p:ph type="sldNum" sz="quarter" idx="12"/>
          </p:nvPr>
        </p:nvSpPr>
        <p:spPr/>
        <p:txBody>
          <a:bodyPr/>
          <a:lstStyle/>
          <a:p>
            <a:fld id="{DCA8FCC0-469E-49F0-B817-1FFDE8C972C7}" type="slidenum">
              <a:rPr lang="en-US" smtClean="0"/>
              <a:t>‹#›</a:t>
            </a:fld>
            <a:endParaRPr lang="en-US"/>
          </a:p>
        </p:txBody>
      </p:sp>
    </p:spTree>
    <p:extLst>
      <p:ext uri="{BB962C8B-B14F-4D97-AF65-F5344CB8AC3E}">
        <p14:creationId xmlns:p14="http://schemas.microsoft.com/office/powerpoint/2010/main" val="384747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1A5B1-C684-42D5-A4B1-88E7F6C8C8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64556C-CA4D-4D3E-82C8-2C83099FFFE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2AE73-B59A-4907-82BF-608AFDB34C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6425E0-F754-4DAE-B487-C7D668F46F1A}"/>
              </a:ext>
            </a:extLst>
          </p:cNvPr>
          <p:cNvSpPr>
            <a:spLocks noGrp="1"/>
          </p:cNvSpPr>
          <p:nvPr>
            <p:ph type="dt" sz="half" idx="10"/>
          </p:nvPr>
        </p:nvSpPr>
        <p:spPr/>
        <p:txBody>
          <a:bodyPr/>
          <a:lstStyle/>
          <a:p>
            <a:fld id="{77502C4E-B3D3-4BDD-A833-6AFB45606722}" type="datetimeFigureOut">
              <a:rPr lang="en-US" smtClean="0"/>
              <a:t>2/24/2026</a:t>
            </a:fld>
            <a:endParaRPr lang="en-US"/>
          </a:p>
        </p:txBody>
      </p:sp>
      <p:sp>
        <p:nvSpPr>
          <p:cNvPr id="6" name="Footer Placeholder 5">
            <a:extLst>
              <a:ext uri="{FF2B5EF4-FFF2-40B4-BE49-F238E27FC236}">
                <a16:creationId xmlns:a16="http://schemas.microsoft.com/office/drawing/2014/main" id="{25858570-0632-4CE2-91B9-DE1DE44F6B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B7667D-0D55-4539-9B63-D8BFB97DC9BE}"/>
              </a:ext>
            </a:extLst>
          </p:cNvPr>
          <p:cNvSpPr>
            <a:spLocks noGrp="1"/>
          </p:cNvSpPr>
          <p:nvPr>
            <p:ph type="sldNum" sz="quarter" idx="12"/>
          </p:nvPr>
        </p:nvSpPr>
        <p:spPr/>
        <p:txBody>
          <a:bodyPr/>
          <a:lstStyle/>
          <a:p>
            <a:fld id="{DCA8FCC0-469E-49F0-B817-1FFDE8C972C7}" type="slidenum">
              <a:rPr lang="en-US" smtClean="0"/>
              <a:t>‹#›</a:t>
            </a:fld>
            <a:endParaRPr lang="en-US"/>
          </a:p>
        </p:txBody>
      </p:sp>
    </p:spTree>
    <p:extLst>
      <p:ext uri="{BB962C8B-B14F-4D97-AF65-F5344CB8AC3E}">
        <p14:creationId xmlns:p14="http://schemas.microsoft.com/office/powerpoint/2010/main" val="1629871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6105C-5A5C-4FC1-9517-E8D5AC0361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B0650B-C1C1-4A05-959F-5138FBE946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57C321-8E71-4355-A270-4214699A17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12F5EC-D56B-42C3-B713-523DAD7396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917113E-5CCB-46B1-8910-5B8934BC14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F981C3-60A4-456B-B77A-2BA783FE1C19}"/>
              </a:ext>
            </a:extLst>
          </p:cNvPr>
          <p:cNvSpPr>
            <a:spLocks noGrp="1"/>
          </p:cNvSpPr>
          <p:nvPr>
            <p:ph type="dt" sz="half" idx="10"/>
          </p:nvPr>
        </p:nvSpPr>
        <p:spPr/>
        <p:txBody>
          <a:bodyPr/>
          <a:lstStyle/>
          <a:p>
            <a:fld id="{77502C4E-B3D3-4BDD-A833-6AFB45606722}" type="datetimeFigureOut">
              <a:rPr lang="en-US" smtClean="0"/>
              <a:t>2/24/2026</a:t>
            </a:fld>
            <a:endParaRPr lang="en-US"/>
          </a:p>
        </p:txBody>
      </p:sp>
      <p:sp>
        <p:nvSpPr>
          <p:cNvPr id="8" name="Footer Placeholder 7">
            <a:extLst>
              <a:ext uri="{FF2B5EF4-FFF2-40B4-BE49-F238E27FC236}">
                <a16:creationId xmlns:a16="http://schemas.microsoft.com/office/drawing/2014/main" id="{190984F5-6DEC-46D6-B3E1-B978A5A6AE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6758C0-CE80-4343-8C0B-DF20D47CCA8C}"/>
              </a:ext>
            </a:extLst>
          </p:cNvPr>
          <p:cNvSpPr>
            <a:spLocks noGrp="1"/>
          </p:cNvSpPr>
          <p:nvPr>
            <p:ph type="sldNum" sz="quarter" idx="12"/>
          </p:nvPr>
        </p:nvSpPr>
        <p:spPr/>
        <p:txBody>
          <a:bodyPr/>
          <a:lstStyle/>
          <a:p>
            <a:fld id="{DCA8FCC0-469E-49F0-B817-1FFDE8C972C7}" type="slidenum">
              <a:rPr lang="en-US" smtClean="0"/>
              <a:t>‹#›</a:t>
            </a:fld>
            <a:endParaRPr lang="en-US"/>
          </a:p>
        </p:txBody>
      </p:sp>
    </p:spTree>
    <p:extLst>
      <p:ext uri="{BB962C8B-B14F-4D97-AF65-F5344CB8AC3E}">
        <p14:creationId xmlns:p14="http://schemas.microsoft.com/office/powerpoint/2010/main" val="3281995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BF5E6-4675-44BF-836F-DAB6D35538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42177B-DC72-4361-A578-A9159F636682}"/>
              </a:ext>
            </a:extLst>
          </p:cNvPr>
          <p:cNvSpPr>
            <a:spLocks noGrp="1"/>
          </p:cNvSpPr>
          <p:nvPr>
            <p:ph type="dt" sz="half" idx="10"/>
          </p:nvPr>
        </p:nvSpPr>
        <p:spPr/>
        <p:txBody>
          <a:bodyPr/>
          <a:lstStyle/>
          <a:p>
            <a:fld id="{77502C4E-B3D3-4BDD-A833-6AFB45606722}" type="datetimeFigureOut">
              <a:rPr lang="en-US" smtClean="0"/>
              <a:t>2/24/2026</a:t>
            </a:fld>
            <a:endParaRPr lang="en-US"/>
          </a:p>
        </p:txBody>
      </p:sp>
      <p:sp>
        <p:nvSpPr>
          <p:cNvPr id="4" name="Footer Placeholder 3">
            <a:extLst>
              <a:ext uri="{FF2B5EF4-FFF2-40B4-BE49-F238E27FC236}">
                <a16:creationId xmlns:a16="http://schemas.microsoft.com/office/drawing/2014/main" id="{7225E4E0-4ABF-4A50-9495-6541555743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6888A5-50A7-49BD-BCE8-8B6C8CF96ECA}"/>
              </a:ext>
            </a:extLst>
          </p:cNvPr>
          <p:cNvSpPr>
            <a:spLocks noGrp="1"/>
          </p:cNvSpPr>
          <p:nvPr>
            <p:ph type="sldNum" sz="quarter" idx="12"/>
          </p:nvPr>
        </p:nvSpPr>
        <p:spPr/>
        <p:txBody>
          <a:bodyPr/>
          <a:lstStyle/>
          <a:p>
            <a:fld id="{DCA8FCC0-469E-49F0-B817-1FFDE8C972C7}" type="slidenum">
              <a:rPr lang="en-US" smtClean="0"/>
              <a:t>‹#›</a:t>
            </a:fld>
            <a:endParaRPr lang="en-US"/>
          </a:p>
        </p:txBody>
      </p:sp>
    </p:spTree>
    <p:extLst>
      <p:ext uri="{BB962C8B-B14F-4D97-AF65-F5344CB8AC3E}">
        <p14:creationId xmlns:p14="http://schemas.microsoft.com/office/powerpoint/2010/main" val="315663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4D812-1F3E-4802-8900-AACBF25BDEB9}"/>
              </a:ext>
            </a:extLst>
          </p:cNvPr>
          <p:cNvSpPr>
            <a:spLocks noGrp="1"/>
          </p:cNvSpPr>
          <p:nvPr>
            <p:ph type="dt" sz="half" idx="10"/>
          </p:nvPr>
        </p:nvSpPr>
        <p:spPr/>
        <p:txBody>
          <a:bodyPr/>
          <a:lstStyle/>
          <a:p>
            <a:fld id="{77502C4E-B3D3-4BDD-A833-6AFB45606722}" type="datetimeFigureOut">
              <a:rPr lang="en-US" smtClean="0"/>
              <a:t>2/24/2026</a:t>
            </a:fld>
            <a:endParaRPr lang="en-US"/>
          </a:p>
        </p:txBody>
      </p:sp>
      <p:sp>
        <p:nvSpPr>
          <p:cNvPr id="3" name="Footer Placeholder 2">
            <a:extLst>
              <a:ext uri="{FF2B5EF4-FFF2-40B4-BE49-F238E27FC236}">
                <a16:creationId xmlns:a16="http://schemas.microsoft.com/office/drawing/2014/main" id="{8EC8D4E7-E5C5-4AAB-9378-0730907C11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191435-E060-4EA9-8AC6-1D300F5CF5A1}"/>
              </a:ext>
            </a:extLst>
          </p:cNvPr>
          <p:cNvSpPr>
            <a:spLocks noGrp="1"/>
          </p:cNvSpPr>
          <p:nvPr>
            <p:ph type="sldNum" sz="quarter" idx="12"/>
          </p:nvPr>
        </p:nvSpPr>
        <p:spPr/>
        <p:txBody>
          <a:bodyPr/>
          <a:lstStyle/>
          <a:p>
            <a:fld id="{DCA8FCC0-469E-49F0-B817-1FFDE8C972C7}" type="slidenum">
              <a:rPr lang="en-US" smtClean="0"/>
              <a:t>‹#›</a:t>
            </a:fld>
            <a:endParaRPr lang="en-US"/>
          </a:p>
        </p:txBody>
      </p:sp>
    </p:spTree>
    <p:extLst>
      <p:ext uri="{BB962C8B-B14F-4D97-AF65-F5344CB8AC3E}">
        <p14:creationId xmlns:p14="http://schemas.microsoft.com/office/powerpoint/2010/main" val="2197067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FD37F-6031-4D4B-A988-108BBBC2A1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439708-ECA4-438E-9A28-6DA56CF58E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A0BF53-BAA8-4EEC-865E-C0B82CB8B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3F2B39-BE19-487A-BB37-8800AE2F2DF9}"/>
              </a:ext>
            </a:extLst>
          </p:cNvPr>
          <p:cNvSpPr>
            <a:spLocks noGrp="1"/>
          </p:cNvSpPr>
          <p:nvPr>
            <p:ph type="dt" sz="half" idx="10"/>
          </p:nvPr>
        </p:nvSpPr>
        <p:spPr/>
        <p:txBody>
          <a:bodyPr/>
          <a:lstStyle/>
          <a:p>
            <a:fld id="{77502C4E-B3D3-4BDD-A833-6AFB45606722}" type="datetimeFigureOut">
              <a:rPr lang="en-US" smtClean="0"/>
              <a:t>2/24/2026</a:t>
            </a:fld>
            <a:endParaRPr lang="en-US"/>
          </a:p>
        </p:txBody>
      </p:sp>
      <p:sp>
        <p:nvSpPr>
          <p:cNvPr id="6" name="Footer Placeholder 5">
            <a:extLst>
              <a:ext uri="{FF2B5EF4-FFF2-40B4-BE49-F238E27FC236}">
                <a16:creationId xmlns:a16="http://schemas.microsoft.com/office/drawing/2014/main" id="{BDDC5018-CE1E-4933-A593-B491EC1F35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C53AB2-4B4F-4FE9-AAD7-31FE43D37E4D}"/>
              </a:ext>
            </a:extLst>
          </p:cNvPr>
          <p:cNvSpPr>
            <a:spLocks noGrp="1"/>
          </p:cNvSpPr>
          <p:nvPr>
            <p:ph type="sldNum" sz="quarter" idx="12"/>
          </p:nvPr>
        </p:nvSpPr>
        <p:spPr/>
        <p:txBody>
          <a:bodyPr/>
          <a:lstStyle/>
          <a:p>
            <a:fld id="{DCA8FCC0-469E-49F0-B817-1FFDE8C972C7}" type="slidenum">
              <a:rPr lang="en-US" smtClean="0"/>
              <a:t>‹#›</a:t>
            </a:fld>
            <a:endParaRPr lang="en-US"/>
          </a:p>
        </p:txBody>
      </p:sp>
    </p:spTree>
    <p:extLst>
      <p:ext uri="{BB962C8B-B14F-4D97-AF65-F5344CB8AC3E}">
        <p14:creationId xmlns:p14="http://schemas.microsoft.com/office/powerpoint/2010/main" val="3155855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B73F0-6925-414C-9A3F-55F7C711E3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3F29A7-935D-4849-A753-8C0AA98B37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A06E7F-E3F5-446C-AD10-5A47A076E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E17985-6C35-4621-B00C-331E8B492C77}"/>
              </a:ext>
            </a:extLst>
          </p:cNvPr>
          <p:cNvSpPr>
            <a:spLocks noGrp="1"/>
          </p:cNvSpPr>
          <p:nvPr>
            <p:ph type="dt" sz="half" idx="10"/>
          </p:nvPr>
        </p:nvSpPr>
        <p:spPr/>
        <p:txBody>
          <a:bodyPr/>
          <a:lstStyle/>
          <a:p>
            <a:fld id="{77502C4E-B3D3-4BDD-A833-6AFB45606722}" type="datetimeFigureOut">
              <a:rPr lang="en-US" smtClean="0"/>
              <a:t>2/24/2026</a:t>
            </a:fld>
            <a:endParaRPr lang="en-US"/>
          </a:p>
        </p:txBody>
      </p:sp>
      <p:sp>
        <p:nvSpPr>
          <p:cNvPr id="6" name="Footer Placeholder 5">
            <a:extLst>
              <a:ext uri="{FF2B5EF4-FFF2-40B4-BE49-F238E27FC236}">
                <a16:creationId xmlns:a16="http://schemas.microsoft.com/office/drawing/2014/main" id="{76CD5520-C8A5-4998-AEF1-38E1E4B86C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392407-640D-415D-8D99-D3CB50A6912A}"/>
              </a:ext>
            </a:extLst>
          </p:cNvPr>
          <p:cNvSpPr>
            <a:spLocks noGrp="1"/>
          </p:cNvSpPr>
          <p:nvPr>
            <p:ph type="sldNum" sz="quarter" idx="12"/>
          </p:nvPr>
        </p:nvSpPr>
        <p:spPr/>
        <p:txBody>
          <a:bodyPr/>
          <a:lstStyle/>
          <a:p>
            <a:fld id="{DCA8FCC0-469E-49F0-B817-1FFDE8C972C7}" type="slidenum">
              <a:rPr lang="en-US" smtClean="0"/>
              <a:t>‹#›</a:t>
            </a:fld>
            <a:endParaRPr lang="en-US"/>
          </a:p>
        </p:txBody>
      </p:sp>
    </p:spTree>
    <p:extLst>
      <p:ext uri="{BB962C8B-B14F-4D97-AF65-F5344CB8AC3E}">
        <p14:creationId xmlns:p14="http://schemas.microsoft.com/office/powerpoint/2010/main" val="266888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B9C4AF-E348-4A4E-9352-9EE547DCF9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BA9A39-56C1-4A52-B6C2-8FAFF394C0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602EAA-3E29-4AA7-BDE2-9FB198DFDD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02C4E-B3D3-4BDD-A833-6AFB45606722}" type="datetimeFigureOut">
              <a:rPr lang="en-US" smtClean="0"/>
              <a:t>2/24/2026</a:t>
            </a:fld>
            <a:endParaRPr lang="en-US"/>
          </a:p>
        </p:txBody>
      </p:sp>
      <p:sp>
        <p:nvSpPr>
          <p:cNvPr id="5" name="Footer Placeholder 4">
            <a:extLst>
              <a:ext uri="{FF2B5EF4-FFF2-40B4-BE49-F238E27FC236}">
                <a16:creationId xmlns:a16="http://schemas.microsoft.com/office/drawing/2014/main" id="{57EA7DC8-99F0-48C2-9CAE-BBCBE0587A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1DBC1-7535-4527-B3A8-C2E7526F0F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8FCC0-469E-49F0-B817-1FFDE8C972C7}" type="slidenum">
              <a:rPr lang="en-US" smtClean="0"/>
              <a:t>‹#›</a:t>
            </a:fld>
            <a:endParaRPr lang="en-US"/>
          </a:p>
        </p:txBody>
      </p:sp>
    </p:spTree>
    <p:extLst>
      <p:ext uri="{BB962C8B-B14F-4D97-AF65-F5344CB8AC3E}">
        <p14:creationId xmlns:p14="http://schemas.microsoft.com/office/powerpoint/2010/main" val="3767051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image" Target="../media/image20.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jfi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image" Target="../media/image25.jfif"/><Relationship Id="rId1" Type="http://schemas.openxmlformats.org/officeDocument/2006/relationships/slideLayout" Target="../slideLayouts/slideLayout2.xml"/><Relationship Id="rId4" Type="http://schemas.openxmlformats.org/officeDocument/2006/relationships/image" Target="../media/image27.jf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8CF514-74AE-46A3-8627-A013AF63F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74" y="2115409"/>
            <a:ext cx="10126646" cy="4258099"/>
          </a:xfrm>
          <a:prstGeom prst="rect">
            <a:avLst/>
          </a:prstGeom>
        </p:spPr>
      </p:pic>
      <p:sp>
        <p:nvSpPr>
          <p:cNvPr id="6" name="Explosion: 14 Points 5">
            <a:extLst>
              <a:ext uri="{FF2B5EF4-FFF2-40B4-BE49-F238E27FC236}">
                <a16:creationId xmlns:a16="http://schemas.microsoft.com/office/drawing/2014/main" id="{F371A160-D365-474B-8D3B-39DC41457DFB}"/>
              </a:ext>
            </a:extLst>
          </p:cNvPr>
          <p:cNvSpPr/>
          <p:nvPr/>
        </p:nvSpPr>
        <p:spPr>
          <a:xfrm>
            <a:off x="3207224" y="204715"/>
            <a:ext cx="7383439" cy="1842454"/>
          </a:xfrm>
          <a:prstGeom prst="irregularSeal2">
            <a:avLst/>
          </a:prstGeom>
          <a:solidFill>
            <a:srgbClr val="5FA9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HÃY QUAN SÁT CÁC HÌNH ẢNH VÀ VIDEO D</a:t>
            </a:r>
            <a:r>
              <a:rPr lang="vi-VN" b="1" dirty="0">
                <a:latin typeface="Arial" panose="020B0604020202020204" pitchFamily="34" charset="0"/>
                <a:cs typeface="Arial" panose="020B0604020202020204" pitchFamily="34" charset="0"/>
              </a:rPr>
              <a:t>Ư</a:t>
            </a:r>
            <a:r>
              <a:rPr lang="en-US" b="1" dirty="0">
                <a:latin typeface="Arial" panose="020B0604020202020204" pitchFamily="34" charset="0"/>
                <a:cs typeface="Arial" panose="020B0604020202020204" pitchFamily="34" charset="0"/>
              </a:rPr>
              <a:t>ỚI ĐÂY!</a:t>
            </a:r>
          </a:p>
        </p:txBody>
      </p:sp>
    </p:spTree>
    <p:extLst>
      <p:ext uri="{BB962C8B-B14F-4D97-AF65-F5344CB8AC3E}">
        <p14:creationId xmlns:p14="http://schemas.microsoft.com/office/powerpoint/2010/main" val="211466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8F6C86-D3E6-4EDC-AD3E-7465223ADE6D}"/>
              </a:ext>
            </a:extLst>
          </p:cNvPr>
          <p:cNvSpPr txBox="1"/>
          <p:nvPr/>
        </p:nvSpPr>
        <p:spPr>
          <a:xfrm>
            <a:off x="649357" y="43909"/>
            <a:ext cx="10614991"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II. MỘT SỐ CÔNG NGHỆ CAO TRONG BẢO QUẢN SẢN PHẨM </a:t>
            </a:r>
          </a:p>
          <a:p>
            <a:r>
              <a:rPr lang="en-US" sz="2400" b="1" dirty="0">
                <a:latin typeface="Arial" panose="020B0604020202020204" pitchFamily="34" charset="0"/>
                <a:cs typeface="Arial" panose="020B0604020202020204" pitchFamily="34" charset="0"/>
              </a:rPr>
              <a:t>TRỒNG TRỌT</a:t>
            </a:r>
          </a:p>
        </p:txBody>
      </p:sp>
      <p:sp>
        <p:nvSpPr>
          <p:cNvPr id="5" name="TextBox 4">
            <a:extLst>
              <a:ext uri="{FF2B5EF4-FFF2-40B4-BE49-F238E27FC236}">
                <a16:creationId xmlns:a16="http://schemas.microsoft.com/office/drawing/2014/main" id="{CAB46AE8-5AA4-4813-A0BA-4DC70B678E23}"/>
              </a:ext>
            </a:extLst>
          </p:cNvPr>
          <p:cNvSpPr txBox="1"/>
          <p:nvPr/>
        </p:nvSpPr>
        <p:spPr>
          <a:xfrm>
            <a:off x="832515" y="928044"/>
            <a:ext cx="580485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4. </a:t>
            </a:r>
            <a:r>
              <a:rPr lang="en-US" b="1" dirty="0" err="1">
                <a:latin typeface="Arial" panose="020B0604020202020204" pitchFamily="34" charset="0"/>
                <a:cs typeface="Arial" panose="020B0604020202020204" pitchFamily="34" charset="0"/>
              </a:rPr>
              <a:t>Bảo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quản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bằng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khí</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quyển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điều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chỉnh</a:t>
            </a:r>
            <a:endParaRPr lang="en-US" b="1" dirty="0">
              <a:latin typeface="Arial" panose="020B0604020202020204" pitchFamily="34" charset="0"/>
              <a:cs typeface="Arial" panose="020B0604020202020204" pitchFamily="34" charset="0"/>
            </a:endParaRPr>
          </a:p>
        </p:txBody>
      </p:sp>
      <p:sp>
        <p:nvSpPr>
          <p:cNvPr id="6" name="Thought Bubble: Cloud 5">
            <a:extLst>
              <a:ext uri="{FF2B5EF4-FFF2-40B4-BE49-F238E27FC236}">
                <a16:creationId xmlns:a16="http://schemas.microsoft.com/office/drawing/2014/main" id="{5CC0858C-8510-46D9-B304-CAAD989559C6}"/>
              </a:ext>
            </a:extLst>
          </p:cNvPr>
          <p:cNvSpPr/>
          <p:nvPr/>
        </p:nvSpPr>
        <p:spPr>
          <a:xfrm>
            <a:off x="1282892" y="1369395"/>
            <a:ext cx="4681179" cy="1759110"/>
          </a:xfrm>
          <a:prstGeom prst="cloudCallout">
            <a:avLst>
              <a:gd name="adj1" fmla="val 1324"/>
              <a:gd name="adj2" fmla="val 7801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err="1">
                <a:latin typeface="Arial" panose="020B0604020202020204" pitchFamily="34" charset="0"/>
                <a:cs typeface="Arial" panose="020B0604020202020204" pitchFamily="34" charset="0"/>
              </a:rPr>
              <a:t>Hãy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nghiên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cứu</a:t>
            </a:r>
            <a:r>
              <a:rPr lang="en-US" sz="1600" dirty="0">
                <a:latin typeface="Arial" panose="020B0604020202020204" pitchFamily="34" charset="0"/>
                <a:cs typeface="Arial" panose="020B0604020202020204" pitchFamily="34" charset="0"/>
              </a:rPr>
              <a:t> SGK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hình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ảnh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hoàn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thành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phiếu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sau</a:t>
            </a:r>
            <a:r>
              <a:rPr lang="en-US" sz="1600" dirty="0">
                <a:latin typeface="Arial" panose="020B0604020202020204" pitchFamily="34" charset="0"/>
                <a:cs typeface="Arial" panose="020B0604020202020204" pitchFamily="34" charset="0"/>
              </a:rPr>
              <a:t>:</a:t>
            </a:r>
          </a:p>
        </p:txBody>
      </p:sp>
      <p:graphicFrame>
        <p:nvGraphicFramePr>
          <p:cNvPr id="11" name="Table 10">
            <a:extLst>
              <a:ext uri="{FF2B5EF4-FFF2-40B4-BE49-F238E27FC236}">
                <a16:creationId xmlns:a16="http://schemas.microsoft.com/office/drawing/2014/main" id="{8346531D-CA41-4170-991D-F084AA34F36E}"/>
              </a:ext>
            </a:extLst>
          </p:cNvPr>
          <p:cNvGraphicFramePr>
            <a:graphicFrameLocks noGrp="1"/>
          </p:cNvGraphicFramePr>
          <p:nvPr>
            <p:extLst>
              <p:ext uri="{D42A27DB-BD31-4B8C-83A1-F6EECF244321}">
                <p14:modId xmlns:p14="http://schemas.microsoft.com/office/powerpoint/2010/main" val="410307275"/>
              </p:ext>
            </p:extLst>
          </p:nvPr>
        </p:nvGraphicFramePr>
        <p:xfrm>
          <a:off x="649357" y="3481314"/>
          <a:ext cx="5764695" cy="3332988"/>
        </p:xfrm>
        <a:graphic>
          <a:graphicData uri="http://schemas.openxmlformats.org/drawingml/2006/table">
            <a:tbl>
              <a:tblPr firstRow="1" firstCol="1" bandRow="1">
                <a:tableStyleId>{5940675A-B579-460E-94D1-54222C63F5DA}</a:tableStyleId>
              </a:tblPr>
              <a:tblGrid>
                <a:gridCol w="2520294">
                  <a:extLst>
                    <a:ext uri="{9D8B030D-6E8A-4147-A177-3AD203B41FA5}">
                      <a16:colId xmlns:a16="http://schemas.microsoft.com/office/drawing/2014/main" val="378301787"/>
                    </a:ext>
                  </a:extLst>
                </a:gridCol>
                <a:gridCol w="3244401">
                  <a:extLst>
                    <a:ext uri="{9D8B030D-6E8A-4147-A177-3AD203B41FA5}">
                      <a16:colId xmlns:a16="http://schemas.microsoft.com/office/drawing/2014/main" val="876224580"/>
                    </a:ext>
                  </a:extLst>
                </a:gridCol>
              </a:tblGrid>
              <a:tr h="348665">
                <a:tc gridSpan="2">
                  <a:txBody>
                    <a:bodyPr/>
                    <a:lstStyle/>
                    <a:p>
                      <a:pPr algn="ctr">
                        <a:lnSpc>
                          <a:spcPct val="135000"/>
                        </a:lnSpc>
                        <a:spcAft>
                          <a:spcPts val="0"/>
                        </a:spcAft>
                      </a:pPr>
                      <a:r>
                        <a:rPr lang="en-US" sz="1800" b="1" dirty="0" err="1">
                          <a:effectLst/>
                          <a:latin typeface="Arial" panose="020B0604020202020204" pitchFamily="34" charset="0"/>
                          <a:cs typeface="Arial" panose="020B0604020202020204" pitchFamily="34" charset="0"/>
                        </a:rPr>
                        <a:t>Bảo</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quản</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bằng</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khí</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quyển</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điều</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chỉnh</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2217331905"/>
                  </a:ext>
                </a:extLst>
              </a:tr>
              <a:tr h="673782">
                <a:tc gridSpan="2">
                  <a:txBody>
                    <a:bodyPr/>
                    <a:lstStyle/>
                    <a:p>
                      <a:pPr algn="l">
                        <a:lnSpc>
                          <a:spcPct val="135000"/>
                        </a:lnSpc>
                        <a:spcAft>
                          <a:spcPts val="0"/>
                        </a:spcAft>
                      </a:pPr>
                      <a:r>
                        <a:rPr lang="en-US" sz="1800" b="1" dirty="0" err="1">
                          <a:effectLst/>
                          <a:latin typeface="Arial" panose="020B0604020202020204" pitchFamily="34" charset="0"/>
                          <a:cs typeface="Arial" panose="020B0604020202020204" pitchFamily="34" charset="0"/>
                        </a:rPr>
                        <a:t>Khái</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niệm</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và</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đối</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tượng</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bảo</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quản</a:t>
                      </a:r>
                      <a:r>
                        <a:rPr lang="en-US" sz="1800" b="1" dirty="0">
                          <a:effectLst/>
                          <a:latin typeface="Arial" panose="020B0604020202020204" pitchFamily="34" charset="0"/>
                          <a:cs typeface="Arial" panose="020B0604020202020204" pitchFamily="34" charset="0"/>
                        </a:rPr>
                        <a:t>: ………………………………………… ……………</a:t>
                      </a:r>
                    </a:p>
                    <a:p>
                      <a:pPr algn="l">
                        <a:lnSpc>
                          <a:spcPct val="135000"/>
                        </a:lnSpc>
                        <a:spcAft>
                          <a:spcPts val="0"/>
                        </a:spcAft>
                      </a:pPr>
                      <a:r>
                        <a:rPr lang="en-US" sz="1800" b="1" dirty="0">
                          <a:effectLst/>
                          <a:latin typeface="Arial" panose="020B0604020202020204" pitchFamily="34" charset="0"/>
                          <a:cs typeface="Arial" panose="020B0604020202020204" pitchFamily="34" charset="0"/>
                        </a:rPr>
                        <a:t>…………………………………………………………………………………………………………….</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509018253"/>
                  </a:ext>
                </a:extLst>
              </a:tr>
              <a:tr h="1115949">
                <a:tc>
                  <a:txBody>
                    <a:bodyPr/>
                    <a:lstStyle/>
                    <a:p>
                      <a:pPr algn="l">
                        <a:lnSpc>
                          <a:spcPct val="135000"/>
                        </a:lnSpc>
                        <a:spcAft>
                          <a:spcPts val="0"/>
                        </a:spcAft>
                      </a:pPr>
                      <a:r>
                        <a:rPr lang="en-US" sz="1800" b="1" dirty="0" err="1">
                          <a:effectLst/>
                          <a:latin typeface="Arial" panose="020B0604020202020204" pitchFamily="34" charset="0"/>
                          <a:cs typeface="Arial" panose="020B0604020202020204" pitchFamily="34" charset="0"/>
                        </a:rPr>
                        <a:t>Ưu</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điểm</a:t>
                      </a:r>
                      <a:r>
                        <a:rPr lang="en-US" sz="1800" b="1" dirty="0">
                          <a:effectLst/>
                          <a:latin typeface="Arial" panose="020B0604020202020204" pitchFamily="34" charset="0"/>
                          <a:cs typeface="Arial" panose="020B0604020202020204" pitchFamily="34" charset="0"/>
                        </a:rPr>
                        <a:t>:</a:t>
                      </a:r>
                    </a:p>
                    <a:p>
                      <a:pPr algn="l">
                        <a:lnSpc>
                          <a:spcPct val="135000"/>
                        </a:lnSpc>
                        <a:spcAft>
                          <a:spcPts val="0"/>
                        </a:spcAft>
                      </a:pPr>
                      <a:r>
                        <a:rPr lang="en-US" sz="1800" b="1" dirty="0">
                          <a:effectLst/>
                          <a:latin typeface="Arial" panose="020B0604020202020204" pitchFamily="34" charset="0"/>
                          <a:cs typeface="Arial" panose="020B0604020202020204" pitchFamily="34" charset="0"/>
                        </a:rPr>
                        <a:t>………………………….</a:t>
                      </a:r>
                    </a:p>
                    <a:p>
                      <a:pPr algn="l">
                        <a:lnSpc>
                          <a:spcPct val="135000"/>
                        </a:lnSpc>
                        <a:spcAft>
                          <a:spcPts val="0"/>
                        </a:spcAft>
                      </a:pPr>
                      <a:r>
                        <a:rPr lang="en-US" sz="1800" b="1" dirty="0">
                          <a:effectLst/>
                          <a:latin typeface="Arial" panose="020B0604020202020204" pitchFamily="34" charset="0"/>
                          <a:cs typeface="Arial" panose="020B0604020202020204" pitchFamily="34" charset="0"/>
                        </a:rPr>
                        <a:t> …………………………</a:t>
                      </a:r>
                    </a:p>
                    <a:p>
                      <a:pPr algn="l">
                        <a:lnSpc>
                          <a:spcPct val="135000"/>
                        </a:lnSpc>
                        <a:spcAft>
                          <a:spcPts val="0"/>
                        </a:spcAft>
                      </a:pPr>
                      <a:r>
                        <a:rPr lang="en-US" sz="1800" b="1" dirty="0">
                          <a:effectLst/>
                          <a:latin typeface="Arial" panose="020B0604020202020204" pitchFamily="34" charset="0"/>
                          <a:cs typeface="Arial" panose="020B0604020202020204" pitchFamily="34" charset="0"/>
                        </a:rPr>
                        <a:t> </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35000"/>
                        </a:lnSpc>
                        <a:spcAft>
                          <a:spcPts val="0"/>
                        </a:spcAft>
                      </a:pPr>
                      <a:r>
                        <a:rPr lang="en-US" sz="1800" b="1" dirty="0" err="1">
                          <a:effectLst/>
                          <a:latin typeface="Arial" panose="020B0604020202020204" pitchFamily="34" charset="0"/>
                          <a:cs typeface="Arial" panose="020B0604020202020204" pitchFamily="34" charset="0"/>
                        </a:rPr>
                        <a:t>Nhược</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điểm</a:t>
                      </a:r>
                      <a:r>
                        <a:rPr lang="en-US" sz="1800" b="1" dirty="0">
                          <a:effectLst/>
                          <a:latin typeface="Arial" panose="020B0604020202020204" pitchFamily="34" charset="0"/>
                          <a:cs typeface="Arial" panose="020B0604020202020204" pitchFamily="34" charset="0"/>
                        </a:rPr>
                        <a:t>:</a:t>
                      </a:r>
                    </a:p>
                    <a:p>
                      <a:pPr algn="l">
                        <a:lnSpc>
                          <a:spcPct val="135000"/>
                        </a:lnSpc>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a:t>
                      </a:r>
                    </a:p>
                    <a:p>
                      <a:pPr algn="l">
                        <a:lnSpc>
                          <a:spcPct val="135000"/>
                        </a:lnSpc>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val="2482716768"/>
                  </a:ext>
                </a:extLst>
              </a:tr>
            </a:tbl>
          </a:graphicData>
        </a:graphic>
      </p:graphicFrame>
      <p:pic>
        <p:nvPicPr>
          <p:cNvPr id="3" name="Picture 2">
            <a:extLst>
              <a:ext uri="{FF2B5EF4-FFF2-40B4-BE49-F238E27FC236}">
                <a16:creationId xmlns:a16="http://schemas.microsoft.com/office/drawing/2014/main" id="{3D1150C7-2EC5-422B-A986-F12E9AFD8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7364" y="874906"/>
            <a:ext cx="5064305" cy="2901964"/>
          </a:xfrm>
          <a:prstGeom prst="rect">
            <a:avLst/>
          </a:prstGeom>
        </p:spPr>
      </p:pic>
      <p:pic>
        <p:nvPicPr>
          <p:cNvPr id="9" name="Picture 8">
            <a:extLst>
              <a:ext uri="{FF2B5EF4-FFF2-40B4-BE49-F238E27FC236}">
                <a16:creationId xmlns:a16="http://schemas.microsoft.com/office/drawing/2014/main" id="{1D130B13-8E03-4B77-990A-5384C0A0B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122" y="4041913"/>
            <a:ext cx="4306955" cy="2486853"/>
          </a:xfrm>
          <a:prstGeom prst="rect">
            <a:avLst/>
          </a:prstGeom>
        </p:spPr>
      </p:pic>
    </p:spTree>
    <p:extLst>
      <p:ext uri="{BB962C8B-B14F-4D97-AF65-F5344CB8AC3E}">
        <p14:creationId xmlns:p14="http://schemas.microsoft.com/office/powerpoint/2010/main" val="134014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34642F5-940E-4D2D-B9B4-6DFBE195F063}"/>
              </a:ext>
            </a:extLst>
          </p:cNvPr>
          <p:cNvGraphicFramePr>
            <a:graphicFrameLocks noGrp="1"/>
          </p:cNvGraphicFramePr>
          <p:nvPr>
            <p:extLst>
              <p:ext uri="{D42A27DB-BD31-4B8C-83A1-F6EECF244321}">
                <p14:modId xmlns:p14="http://schemas.microsoft.com/office/powerpoint/2010/main" val="248094238"/>
              </p:ext>
            </p:extLst>
          </p:nvPr>
        </p:nvGraphicFramePr>
        <p:xfrm>
          <a:off x="341194" y="504968"/>
          <a:ext cx="6974006" cy="5826902"/>
        </p:xfrm>
        <a:graphic>
          <a:graphicData uri="http://schemas.openxmlformats.org/drawingml/2006/table">
            <a:tbl>
              <a:tblPr firstRow="1" bandRow="1">
                <a:tableStyleId>{D7AC3CCA-C797-4891-BE02-D94E43425B78}</a:tableStyleId>
              </a:tblPr>
              <a:tblGrid>
                <a:gridCol w="3433566">
                  <a:extLst>
                    <a:ext uri="{9D8B030D-6E8A-4147-A177-3AD203B41FA5}">
                      <a16:colId xmlns:a16="http://schemas.microsoft.com/office/drawing/2014/main" val="2686010010"/>
                    </a:ext>
                  </a:extLst>
                </a:gridCol>
                <a:gridCol w="3540440">
                  <a:extLst>
                    <a:ext uri="{9D8B030D-6E8A-4147-A177-3AD203B41FA5}">
                      <a16:colId xmlns:a16="http://schemas.microsoft.com/office/drawing/2014/main" val="2469427333"/>
                    </a:ext>
                  </a:extLst>
                </a:gridCol>
              </a:tblGrid>
              <a:tr h="471700">
                <a:tc gridSpan="2">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err="1">
                          <a:effectLst/>
                          <a:latin typeface="Times New Roman" panose="02020603050405020304" pitchFamily="18" charset="0"/>
                          <a:cs typeface="Times New Roman" panose="02020603050405020304" pitchFamily="18" charset="0"/>
                        </a:rPr>
                        <a:t>Bảo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quyển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điều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chỉnh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3639179496"/>
                  </a:ext>
                </a:extLst>
              </a:tr>
              <a:tr h="2218510">
                <a:tc gridSpan="2">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b="1" dirty="0" err="1">
                          <a:latin typeface="Times New Roman" panose="02020603050405020304" pitchFamily="18" charset="0"/>
                          <a:cs typeface="Times New Roman" panose="02020603050405020304" pitchFamily="18" charset="0"/>
                        </a:rPr>
                        <a:t>Khái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niệm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đối</a:t>
                      </a:r>
                      <a:r>
                        <a:rPr lang="en-US" sz="2000" b="1" dirty="0">
                          <a:latin typeface="Times New Roman" panose="02020603050405020304" pitchFamily="18" charset="0"/>
                          <a:cs typeface="Times New Roman" panose="02020603050405020304" pitchFamily="18" charset="0"/>
                        </a:rPr>
                        <a:t> t</a:t>
                      </a:r>
                      <a:r>
                        <a:rPr lang="vi-VN" sz="2000" b="1" dirty="0">
                          <a:latin typeface="Times New Roman" panose="02020603050405020304" pitchFamily="18" charset="0"/>
                          <a:cs typeface="Times New Roman" panose="02020603050405020304" pitchFamily="18" charset="0"/>
                        </a:rPr>
                        <a:t>ư</a:t>
                      </a:r>
                      <a:r>
                        <a:rPr lang="en-US" sz="2000" b="1" dirty="0" err="1">
                          <a:latin typeface="Times New Roman" panose="02020603050405020304" pitchFamily="18" charset="0"/>
                          <a:cs typeface="Times New Roman" panose="02020603050405020304" pitchFamily="18" charset="0"/>
                        </a:rPr>
                        <a:t>ợng</a:t>
                      </a:r>
                      <a:r>
                        <a:rPr lang="en-US" sz="2000" b="1" dirty="0">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1101468826"/>
                  </a:ext>
                </a:extLst>
              </a:tr>
              <a:tr h="2900822">
                <a:tc>
                  <a:txBody>
                    <a:bodyPr/>
                    <a:lstStyle/>
                    <a:p>
                      <a:pPr>
                        <a:lnSpc>
                          <a:spcPct val="150000"/>
                        </a:lnSpc>
                      </a:pPr>
                      <a:r>
                        <a:rPr lang="en-US" sz="2000" b="1" dirty="0" err="1">
                          <a:latin typeface="Times New Roman" panose="02020603050405020304" pitchFamily="18" charset="0"/>
                          <a:cs typeface="Times New Roman" panose="02020603050405020304" pitchFamily="18" charset="0"/>
                        </a:rPr>
                        <a:t>Ưu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p>
                    <a:p>
                      <a:pPr>
                        <a:lnSpc>
                          <a:spcPct val="150000"/>
                        </a:lnSpc>
                      </a:pPr>
                      <a:endParaRPr lang="en-US"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nSpc>
                          <a:spcPct val="150000"/>
                        </a:lnSpc>
                      </a:pPr>
                      <a:r>
                        <a:rPr lang="en-US" sz="2000" b="1" dirty="0">
                          <a:latin typeface="Times New Roman" panose="02020603050405020304" pitchFamily="18" charset="0"/>
                          <a:cs typeface="Times New Roman" panose="02020603050405020304" pitchFamily="18" charset="0"/>
                        </a:rPr>
                        <a:t>Nh</a:t>
                      </a:r>
                      <a:r>
                        <a:rPr lang="vi-VN" sz="2000" b="1" dirty="0">
                          <a:latin typeface="Times New Roman" panose="02020603050405020304" pitchFamily="18" charset="0"/>
                          <a:cs typeface="Times New Roman" panose="02020603050405020304" pitchFamily="18" charset="0"/>
                        </a:rPr>
                        <a:t>ư</a:t>
                      </a:r>
                      <a:r>
                        <a:rPr lang="en-US" sz="2000" b="1" dirty="0" err="1">
                          <a:latin typeface="Times New Roman" panose="02020603050405020304" pitchFamily="18" charset="0"/>
                          <a:cs typeface="Times New Roman" panose="02020603050405020304" pitchFamily="18" charset="0"/>
                        </a:rPr>
                        <a:t>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a:t>
                      </a:r>
                      <a:endParaRPr lang="en-US" sz="2000" b="1" kern="1200" dirty="0">
                        <a:effectLst/>
                        <a:latin typeface="Times New Roman" panose="02020603050405020304" pitchFamily="18" charset="0"/>
                        <a:cs typeface="Times New Roman" panose="02020603050405020304" pitchFamily="18" charset="0"/>
                      </a:endParaRPr>
                    </a:p>
                    <a:p>
                      <a:pPr>
                        <a:lnSpc>
                          <a:spcPct val="150000"/>
                        </a:lnSpc>
                      </a:pPr>
                      <a:endParaRPr lang="en-US" sz="20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1625276233"/>
                  </a:ext>
                </a:extLst>
              </a:tr>
            </a:tbl>
          </a:graphicData>
        </a:graphic>
      </p:graphicFrame>
      <p:sp>
        <p:nvSpPr>
          <p:cNvPr id="5" name="TextBox 4">
            <a:extLst>
              <a:ext uri="{FF2B5EF4-FFF2-40B4-BE49-F238E27FC236}">
                <a16:creationId xmlns:a16="http://schemas.microsoft.com/office/drawing/2014/main" id="{F19C6224-5980-4C94-829C-F08A6C908D01}"/>
              </a:ext>
            </a:extLst>
          </p:cNvPr>
          <p:cNvSpPr txBox="1"/>
          <p:nvPr/>
        </p:nvSpPr>
        <p:spPr>
          <a:xfrm>
            <a:off x="397565" y="1578103"/>
            <a:ext cx="6665844" cy="190821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bổ</a:t>
            </a:r>
            <a:r>
              <a:rPr lang="en-US" sz="2000" dirty="0">
                <a:latin typeface="Times New Roman" panose="02020603050405020304" pitchFamily="18" charset="0"/>
                <a:cs typeface="Times New Roman" panose="02020603050405020304" pitchFamily="18" charset="0"/>
              </a:rPr>
              <a:t> sung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nhằm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kéo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quản</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túi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a:t>
            </a:r>
            <a:r>
              <a:rPr lang="en-US" sz="2000" dirty="0">
                <a:latin typeface="Times New Roman" panose="02020603050405020304" pitchFamily="18" charset="0"/>
                <a:cs typeface="Times New Roman" panose="02020603050405020304" pitchFamily="18" charset="0"/>
              </a:rPr>
              <a:t>.</a:t>
            </a:r>
          </a:p>
          <a:p>
            <a:endParaRPr lang="en-US" dirty="0"/>
          </a:p>
        </p:txBody>
      </p:sp>
      <p:sp>
        <p:nvSpPr>
          <p:cNvPr id="6" name="TextBox 5">
            <a:extLst>
              <a:ext uri="{FF2B5EF4-FFF2-40B4-BE49-F238E27FC236}">
                <a16:creationId xmlns:a16="http://schemas.microsoft.com/office/drawing/2014/main" id="{370C6E05-1951-4007-90FC-F41A934A7158}"/>
              </a:ext>
            </a:extLst>
          </p:cNvPr>
          <p:cNvSpPr txBox="1"/>
          <p:nvPr/>
        </p:nvSpPr>
        <p:spPr>
          <a:xfrm>
            <a:off x="530087" y="3919329"/>
            <a:ext cx="3021496"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kéo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dài</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Nâng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endParaRPr lang="en-US"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DDB5390-CE17-4F46-A772-4783873EF31C}"/>
              </a:ext>
            </a:extLst>
          </p:cNvPr>
          <p:cNvSpPr txBox="1"/>
          <p:nvPr/>
        </p:nvSpPr>
        <p:spPr>
          <a:xfrm>
            <a:off x="3922643" y="3922644"/>
            <a:ext cx="3140766"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lớn</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Đòi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8027A229-FED1-4313-945A-64FDFB9CF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070" y="504969"/>
            <a:ext cx="3392555" cy="2122068"/>
          </a:xfrm>
          <a:prstGeom prst="rect">
            <a:avLst/>
          </a:prstGeom>
        </p:spPr>
      </p:pic>
      <p:pic>
        <p:nvPicPr>
          <p:cNvPr id="11" name="Picture 10">
            <a:extLst>
              <a:ext uri="{FF2B5EF4-FFF2-40B4-BE49-F238E27FC236}">
                <a16:creationId xmlns:a16="http://schemas.microsoft.com/office/drawing/2014/main" id="{37ED3C49-22AD-4A13-925C-125B85DDAF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989" y="3114074"/>
            <a:ext cx="4227444" cy="2743387"/>
          </a:xfrm>
          <a:prstGeom prst="rect">
            <a:avLst/>
          </a:prstGeom>
        </p:spPr>
      </p:pic>
    </p:spTree>
    <p:extLst>
      <p:ext uri="{BB962C8B-B14F-4D97-AF65-F5344CB8AC3E}">
        <p14:creationId xmlns:p14="http://schemas.microsoft.com/office/powerpoint/2010/main" val="178539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8F6C86-D3E6-4EDC-AD3E-7465223ADE6D}"/>
              </a:ext>
            </a:extLst>
          </p:cNvPr>
          <p:cNvSpPr txBox="1"/>
          <p:nvPr/>
        </p:nvSpPr>
        <p:spPr>
          <a:xfrm>
            <a:off x="649357" y="43909"/>
            <a:ext cx="10614991"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II. MỘT SỐ CÔNG NGHỆ CAO TRONG BẢO QUẢN SẢN PHẨM </a:t>
            </a:r>
          </a:p>
          <a:p>
            <a:r>
              <a:rPr lang="en-US" sz="2400" b="1" dirty="0">
                <a:latin typeface="Arial" panose="020B0604020202020204" pitchFamily="34" charset="0"/>
                <a:cs typeface="Arial" panose="020B0604020202020204" pitchFamily="34" charset="0"/>
              </a:rPr>
              <a:t>TRỒNG TRỌT</a:t>
            </a:r>
          </a:p>
        </p:txBody>
      </p:sp>
      <p:sp>
        <p:nvSpPr>
          <p:cNvPr id="5" name="TextBox 4">
            <a:extLst>
              <a:ext uri="{FF2B5EF4-FFF2-40B4-BE49-F238E27FC236}">
                <a16:creationId xmlns:a16="http://schemas.microsoft.com/office/drawing/2014/main" id="{CAB46AE8-5AA4-4813-A0BA-4DC70B678E23}"/>
              </a:ext>
            </a:extLst>
          </p:cNvPr>
          <p:cNvSpPr txBox="1"/>
          <p:nvPr/>
        </p:nvSpPr>
        <p:spPr>
          <a:xfrm>
            <a:off x="832515" y="928044"/>
            <a:ext cx="580485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5. </a:t>
            </a:r>
            <a:r>
              <a:rPr lang="en-US" b="1" dirty="0" err="1">
                <a:latin typeface="Arial" panose="020B0604020202020204" pitchFamily="34" charset="0"/>
                <a:cs typeface="Arial" panose="020B0604020202020204" pitchFamily="34" charset="0"/>
              </a:rPr>
              <a:t>Bảo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quản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bằng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công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nghệ</a:t>
            </a:r>
            <a:r>
              <a:rPr lang="en-US" b="1" dirty="0">
                <a:latin typeface="Arial" panose="020B0604020202020204" pitchFamily="34" charset="0"/>
                <a:cs typeface="Arial" panose="020B0604020202020204" pitchFamily="34" charset="0"/>
              </a:rPr>
              <a:t> plasma </a:t>
            </a:r>
            <a:r>
              <a:rPr lang="en-US" b="1" dirty="0" err="1">
                <a:latin typeface="Arial" panose="020B0604020202020204" pitchFamily="34" charset="0"/>
                <a:cs typeface="Arial" panose="020B0604020202020204" pitchFamily="34" charset="0"/>
              </a:rPr>
              <a:t>lạnh</a:t>
            </a:r>
            <a:endParaRPr lang="en-US" b="1" dirty="0">
              <a:latin typeface="Arial" panose="020B0604020202020204" pitchFamily="34" charset="0"/>
              <a:cs typeface="Arial" panose="020B0604020202020204" pitchFamily="34" charset="0"/>
            </a:endParaRPr>
          </a:p>
        </p:txBody>
      </p:sp>
      <p:sp>
        <p:nvSpPr>
          <p:cNvPr id="6" name="Thought Bubble: Cloud 5">
            <a:extLst>
              <a:ext uri="{FF2B5EF4-FFF2-40B4-BE49-F238E27FC236}">
                <a16:creationId xmlns:a16="http://schemas.microsoft.com/office/drawing/2014/main" id="{5CC0858C-8510-46D9-B304-CAAD989559C6}"/>
              </a:ext>
            </a:extLst>
          </p:cNvPr>
          <p:cNvSpPr/>
          <p:nvPr/>
        </p:nvSpPr>
        <p:spPr>
          <a:xfrm>
            <a:off x="1282892" y="1369395"/>
            <a:ext cx="4681179" cy="1759110"/>
          </a:xfrm>
          <a:prstGeom prst="cloudCallout">
            <a:avLst>
              <a:gd name="adj1" fmla="val 1324"/>
              <a:gd name="adj2" fmla="val 7801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err="1">
                <a:latin typeface="Arial" panose="020B0604020202020204" pitchFamily="34" charset="0"/>
                <a:cs typeface="Arial" panose="020B0604020202020204" pitchFamily="34" charset="0"/>
              </a:rPr>
              <a:t>Hãy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nghiên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cứu</a:t>
            </a:r>
            <a:r>
              <a:rPr lang="en-US" sz="1600" dirty="0">
                <a:latin typeface="Arial" panose="020B0604020202020204" pitchFamily="34" charset="0"/>
                <a:cs typeface="Arial" panose="020B0604020202020204" pitchFamily="34" charset="0"/>
              </a:rPr>
              <a:t> SGK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hình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ảnh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hoàn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thành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phiếu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sau</a:t>
            </a:r>
            <a:r>
              <a:rPr lang="en-US" sz="1600" dirty="0">
                <a:latin typeface="Arial" panose="020B0604020202020204" pitchFamily="34" charset="0"/>
                <a:cs typeface="Arial" panose="020B0604020202020204" pitchFamily="34" charset="0"/>
              </a:rPr>
              <a:t>:</a:t>
            </a:r>
          </a:p>
        </p:txBody>
      </p:sp>
      <p:graphicFrame>
        <p:nvGraphicFramePr>
          <p:cNvPr id="11" name="Table 10">
            <a:extLst>
              <a:ext uri="{FF2B5EF4-FFF2-40B4-BE49-F238E27FC236}">
                <a16:creationId xmlns:a16="http://schemas.microsoft.com/office/drawing/2014/main" id="{8346531D-CA41-4170-991D-F084AA34F36E}"/>
              </a:ext>
            </a:extLst>
          </p:cNvPr>
          <p:cNvGraphicFramePr>
            <a:graphicFrameLocks noGrp="1"/>
          </p:cNvGraphicFramePr>
          <p:nvPr>
            <p:extLst>
              <p:ext uri="{D42A27DB-BD31-4B8C-83A1-F6EECF244321}">
                <p14:modId xmlns:p14="http://schemas.microsoft.com/office/powerpoint/2010/main" val="423842930"/>
              </p:ext>
            </p:extLst>
          </p:nvPr>
        </p:nvGraphicFramePr>
        <p:xfrm>
          <a:off x="649357" y="3481314"/>
          <a:ext cx="5764695" cy="3332988"/>
        </p:xfrm>
        <a:graphic>
          <a:graphicData uri="http://schemas.openxmlformats.org/drawingml/2006/table">
            <a:tbl>
              <a:tblPr firstRow="1" firstCol="1" bandRow="1">
                <a:tableStyleId>{5940675A-B579-460E-94D1-54222C63F5DA}</a:tableStyleId>
              </a:tblPr>
              <a:tblGrid>
                <a:gridCol w="2520294">
                  <a:extLst>
                    <a:ext uri="{9D8B030D-6E8A-4147-A177-3AD203B41FA5}">
                      <a16:colId xmlns:a16="http://schemas.microsoft.com/office/drawing/2014/main" val="378301787"/>
                    </a:ext>
                  </a:extLst>
                </a:gridCol>
                <a:gridCol w="3244401">
                  <a:extLst>
                    <a:ext uri="{9D8B030D-6E8A-4147-A177-3AD203B41FA5}">
                      <a16:colId xmlns:a16="http://schemas.microsoft.com/office/drawing/2014/main" val="876224580"/>
                    </a:ext>
                  </a:extLst>
                </a:gridCol>
              </a:tblGrid>
              <a:tr h="348665">
                <a:tc gridSpan="2">
                  <a:txBody>
                    <a:bodyPr/>
                    <a:lstStyle/>
                    <a:p>
                      <a:pPr algn="ctr">
                        <a:lnSpc>
                          <a:spcPct val="135000"/>
                        </a:lnSpc>
                        <a:spcAft>
                          <a:spcPts val="0"/>
                        </a:spcAft>
                      </a:pPr>
                      <a:r>
                        <a:rPr lang="en-US" sz="1800" b="1" dirty="0" err="1">
                          <a:effectLst/>
                          <a:latin typeface="Arial" panose="020B0604020202020204" pitchFamily="34" charset="0"/>
                          <a:cs typeface="Arial" panose="020B0604020202020204" pitchFamily="34" charset="0"/>
                        </a:rPr>
                        <a:t>Bảo</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quản</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bằng</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công</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nghệ</a:t>
                      </a:r>
                      <a:r>
                        <a:rPr lang="en-US" sz="1800" b="1" dirty="0">
                          <a:effectLst/>
                          <a:latin typeface="Arial" panose="020B0604020202020204" pitchFamily="34" charset="0"/>
                          <a:cs typeface="Arial" panose="020B0604020202020204" pitchFamily="34" charset="0"/>
                        </a:rPr>
                        <a:t> plasma </a:t>
                      </a:r>
                      <a:r>
                        <a:rPr lang="en-US" sz="1800" b="1" dirty="0" err="1">
                          <a:effectLst/>
                          <a:latin typeface="Arial" panose="020B0604020202020204" pitchFamily="34" charset="0"/>
                          <a:cs typeface="Arial" panose="020B0604020202020204" pitchFamily="34" charset="0"/>
                        </a:rPr>
                        <a:t>lạnh</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2217331905"/>
                  </a:ext>
                </a:extLst>
              </a:tr>
              <a:tr h="673782">
                <a:tc gridSpan="2">
                  <a:txBody>
                    <a:bodyPr/>
                    <a:lstStyle/>
                    <a:p>
                      <a:pPr algn="l">
                        <a:lnSpc>
                          <a:spcPct val="135000"/>
                        </a:lnSpc>
                        <a:spcAft>
                          <a:spcPts val="0"/>
                        </a:spcAft>
                      </a:pPr>
                      <a:r>
                        <a:rPr lang="en-US" sz="1800" b="1" dirty="0" err="1">
                          <a:effectLst/>
                          <a:latin typeface="Arial" panose="020B0604020202020204" pitchFamily="34" charset="0"/>
                          <a:cs typeface="Arial" panose="020B0604020202020204" pitchFamily="34" charset="0"/>
                        </a:rPr>
                        <a:t>Khái</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niệm</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và</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đối</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tượng</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bảo</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quản</a:t>
                      </a:r>
                      <a:r>
                        <a:rPr lang="en-US" sz="1800" b="1" dirty="0">
                          <a:effectLst/>
                          <a:latin typeface="Arial" panose="020B0604020202020204" pitchFamily="34" charset="0"/>
                          <a:cs typeface="Arial" panose="020B0604020202020204" pitchFamily="34" charset="0"/>
                        </a:rPr>
                        <a:t>: ………………………………………… ……………</a:t>
                      </a:r>
                    </a:p>
                    <a:p>
                      <a:pPr algn="l">
                        <a:lnSpc>
                          <a:spcPct val="135000"/>
                        </a:lnSpc>
                        <a:spcAft>
                          <a:spcPts val="0"/>
                        </a:spcAft>
                      </a:pPr>
                      <a:r>
                        <a:rPr lang="en-US" sz="1800" b="1" dirty="0">
                          <a:effectLst/>
                          <a:latin typeface="Arial" panose="020B0604020202020204" pitchFamily="34" charset="0"/>
                          <a:cs typeface="Arial" panose="020B0604020202020204" pitchFamily="34" charset="0"/>
                        </a:rPr>
                        <a:t>…………………………………………………………………………………………………………….</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509018253"/>
                  </a:ext>
                </a:extLst>
              </a:tr>
              <a:tr h="1115949">
                <a:tc>
                  <a:txBody>
                    <a:bodyPr/>
                    <a:lstStyle/>
                    <a:p>
                      <a:pPr algn="l">
                        <a:lnSpc>
                          <a:spcPct val="135000"/>
                        </a:lnSpc>
                        <a:spcAft>
                          <a:spcPts val="0"/>
                        </a:spcAft>
                      </a:pPr>
                      <a:r>
                        <a:rPr lang="en-US" sz="1800" b="1" dirty="0" err="1">
                          <a:effectLst/>
                          <a:latin typeface="Arial" panose="020B0604020202020204" pitchFamily="34" charset="0"/>
                          <a:cs typeface="Arial" panose="020B0604020202020204" pitchFamily="34" charset="0"/>
                        </a:rPr>
                        <a:t>Ưu</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điểm</a:t>
                      </a:r>
                      <a:r>
                        <a:rPr lang="en-US" sz="1800" b="1" dirty="0">
                          <a:effectLst/>
                          <a:latin typeface="Arial" panose="020B0604020202020204" pitchFamily="34" charset="0"/>
                          <a:cs typeface="Arial" panose="020B0604020202020204" pitchFamily="34" charset="0"/>
                        </a:rPr>
                        <a:t>:</a:t>
                      </a:r>
                    </a:p>
                    <a:p>
                      <a:pPr algn="l">
                        <a:lnSpc>
                          <a:spcPct val="135000"/>
                        </a:lnSpc>
                        <a:spcAft>
                          <a:spcPts val="0"/>
                        </a:spcAft>
                      </a:pPr>
                      <a:r>
                        <a:rPr lang="en-US" sz="1800" b="1" dirty="0">
                          <a:effectLst/>
                          <a:latin typeface="Arial" panose="020B0604020202020204" pitchFamily="34" charset="0"/>
                          <a:cs typeface="Arial" panose="020B0604020202020204" pitchFamily="34" charset="0"/>
                        </a:rPr>
                        <a:t>………………………….</a:t>
                      </a:r>
                    </a:p>
                    <a:p>
                      <a:pPr algn="l">
                        <a:lnSpc>
                          <a:spcPct val="135000"/>
                        </a:lnSpc>
                        <a:spcAft>
                          <a:spcPts val="0"/>
                        </a:spcAft>
                      </a:pPr>
                      <a:r>
                        <a:rPr lang="en-US" sz="1800" b="1" dirty="0">
                          <a:effectLst/>
                          <a:latin typeface="Arial" panose="020B0604020202020204" pitchFamily="34" charset="0"/>
                          <a:cs typeface="Arial" panose="020B0604020202020204" pitchFamily="34" charset="0"/>
                        </a:rPr>
                        <a:t> …………………………</a:t>
                      </a:r>
                    </a:p>
                    <a:p>
                      <a:pPr algn="l">
                        <a:lnSpc>
                          <a:spcPct val="135000"/>
                        </a:lnSpc>
                        <a:spcAft>
                          <a:spcPts val="0"/>
                        </a:spcAft>
                      </a:pPr>
                      <a:r>
                        <a:rPr lang="en-US" sz="1800" b="1" dirty="0">
                          <a:effectLst/>
                          <a:latin typeface="Arial" panose="020B0604020202020204" pitchFamily="34" charset="0"/>
                          <a:cs typeface="Arial" panose="020B0604020202020204" pitchFamily="34" charset="0"/>
                        </a:rPr>
                        <a:t> </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35000"/>
                        </a:lnSpc>
                        <a:spcAft>
                          <a:spcPts val="0"/>
                        </a:spcAft>
                      </a:pPr>
                      <a:r>
                        <a:rPr lang="en-US" sz="1800" b="1" dirty="0" err="1">
                          <a:effectLst/>
                          <a:latin typeface="Arial" panose="020B0604020202020204" pitchFamily="34" charset="0"/>
                          <a:cs typeface="Arial" panose="020B0604020202020204" pitchFamily="34" charset="0"/>
                        </a:rPr>
                        <a:t>Nhược</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điểm</a:t>
                      </a:r>
                      <a:r>
                        <a:rPr lang="en-US" sz="1800" b="1" dirty="0">
                          <a:effectLst/>
                          <a:latin typeface="Arial" panose="020B0604020202020204" pitchFamily="34" charset="0"/>
                          <a:cs typeface="Arial" panose="020B0604020202020204" pitchFamily="34" charset="0"/>
                        </a:rPr>
                        <a:t>:</a:t>
                      </a:r>
                    </a:p>
                    <a:p>
                      <a:pPr algn="l">
                        <a:lnSpc>
                          <a:spcPct val="135000"/>
                        </a:lnSpc>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a:t>
                      </a:r>
                    </a:p>
                    <a:p>
                      <a:pPr algn="l">
                        <a:lnSpc>
                          <a:spcPct val="135000"/>
                        </a:lnSpc>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val="2482716768"/>
                  </a:ext>
                </a:extLst>
              </a:tr>
            </a:tbl>
          </a:graphicData>
        </a:graphic>
      </p:graphicFrame>
      <p:pic>
        <p:nvPicPr>
          <p:cNvPr id="7" name="Picture 6">
            <a:extLst>
              <a:ext uri="{FF2B5EF4-FFF2-40B4-BE49-F238E27FC236}">
                <a16:creationId xmlns:a16="http://schemas.microsoft.com/office/drawing/2014/main" id="{B0A46053-58E2-44FE-8D68-AAA4DC9DA4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525" y="781878"/>
            <a:ext cx="4055164" cy="2368131"/>
          </a:xfrm>
          <a:prstGeom prst="rect">
            <a:avLst/>
          </a:prstGeom>
        </p:spPr>
      </p:pic>
      <p:pic>
        <p:nvPicPr>
          <p:cNvPr id="10" name="Picture 9">
            <a:extLst>
              <a:ext uri="{FF2B5EF4-FFF2-40B4-BE49-F238E27FC236}">
                <a16:creationId xmlns:a16="http://schemas.microsoft.com/office/drawing/2014/main" id="{009472E2-C1FF-4850-B8C8-B19F03A5B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9759" y="3309037"/>
            <a:ext cx="4267200" cy="3230295"/>
          </a:xfrm>
          <a:prstGeom prst="rect">
            <a:avLst/>
          </a:prstGeom>
        </p:spPr>
      </p:pic>
    </p:spTree>
    <p:extLst>
      <p:ext uri="{BB962C8B-B14F-4D97-AF65-F5344CB8AC3E}">
        <p14:creationId xmlns:p14="http://schemas.microsoft.com/office/powerpoint/2010/main" val="279798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34642F5-940E-4D2D-B9B4-6DFBE195F063}"/>
              </a:ext>
            </a:extLst>
          </p:cNvPr>
          <p:cNvGraphicFramePr>
            <a:graphicFrameLocks noGrp="1"/>
          </p:cNvGraphicFramePr>
          <p:nvPr>
            <p:extLst/>
          </p:nvPr>
        </p:nvGraphicFramePr>
        <p:xfrm>
          <a:off x="341194" y="504968"/>
          <a:ext cx="6974006" cy="5826902"/>
        </p:xfrm>
        <a:graphic>
          <a:graphicData uri="http://schemas.openxmlformats.org/drawingml/2006/table">
            <a:tbl>
              <a:tblPr firstRow="1" bandRow="1">
                <a:tableStyleId>{D7AC3CCA-C797-4891-BE02-D94E43425B78}</a:tableStyleId>
              </a:tblPr>
              <a:tblGrid>
                <a:gridCol w="3433566">
                  <a:extLst>
                    <a:ext uri="{9D8B030D-6E8A-4147-A177-3AD203B41FA5}">
                      <a16:colId xmlns:a16="http://schemas.microsoft.com/office/drawing/2014/main" val="2686010010"/>
                    </a:ext>
                  </a:extLst>
                </a:gridCol>
                <a:gridCol w="3540440">
                  <a:extLst>
                    <a:ext uri="{9D8B030D-6E8A-4147-A177-3AD203B41FA5}">
                      <a16:colId xmlns:a16="http://schemas.microsoft.com/office/drawing/2014/main" val="2469427333"/>
                    </a:ext>
                  </a:extLst>
                </a:gridCol>
              </a:tblGrid>
              <a:tr h="471700">
                <a:tc gridSpan="2">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err="1">
                          <a:effectLst/>
                          <a:latin typeface="Times New Roman" panose="02020603050405020304" pitchFamily="18" charset="0"/>
                          <a:cs typeface="Times New Roman" panose="02020603050405020304" pitchFamily="18" charset="0"/>
                        </a:rPr>
                        <a:t>Bảo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quyển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điều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chỉnh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3639179496"/>
                  </a:ext>
                </a:extLst>
              </a:tr>
              <a:tr h="2218510">
                <a:tc gridSpan="2">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b="1" dirty="0" err="1">
                          <a:latin typeface="Times New Roman" panose="02020603050405020304" pitchFamily="18" charset="0"/>
                          <a:cs typeface="Times New Roman" panose="02020603050405020304" pitchFamily="18" charset="0"/>
                        </a:rPr>
                        <a:t>Khái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niệm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đối</a:t>
                      </a:r>
                      <a:r>
                        <a:rPr lang="en-US" sz="2000" b="1" dirty="0">
                          <a:latin typeface="Times New Roman" panose="02020603050405020304" pitchFamily="18" charset="0"/>
                          <a:cs typeface="Times New Roman" panose="02020603050405020304" pitchFamily="18" charset="0"/>
                        </a:rPr>
                        <a:t> t</a:t>
                      </a:r>
                      <a:r>
                        <a:rPr lang="vi-VN" sz="2000" b="1" dirty="0">
                          <a:latin typeface="Times New Roman" panose="02020603050405020304" pitchFamily="18" charset="0"/>
                          <a:cs typeface="Times New Roman" panose="02020603050405020304" pitchFamily="18" charset="0"/>
                        </a:rPr>
                        <a:t>ư</a:t>
                      </a:r>
                      <a:r>
                        <a:rPr lang="en-US" sz="2000" b="1" dirty="0" err="1">
                          <a:latin typeface="Times New Roman" panose="02020603050405020304" pitchFamily="18" charset="0"/>
                          <a:cs typeface="Times New Roman" panose="02020603050405020304" pitchFamily="18" charset="0"/>
                        </a:rPr>
                        <a:t>ợng</a:t>
                      </a:r>
                      <a:r>
                        <a:rPr lang="en-US" sz="2000" b="1" dirty="0">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1101468826"/>
                  </a:ext>
                </a:extLst>
              </a:tr>
              <a:tr h="2900822">
                <a:tc>
                  <a:txBody>
                    <a:bodyPr/>
                    <a:lstStyle/>
                    <a:p>
                      <a:pPr>
                        <a:lnSpc>
                          <a:spcPct val="150000"/>
                        </a:lnSpc>
                      </a:pPr>
                      <a:r>
                        <a:rPr lang="en-US" sz="2000" b="1" dirty="0" err="1">
                          <a:latin typeface="Times New Roman" panose="02020603050405020304" pitchFamily="18" charset="0"/>
                          <a:cs typeface="Times New Roman" panose="02020603050405020304" pitchFamily="18" charset="0"/>
                        </a:rPr>
                        <a:t>Ưu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p>
                    <a:p>
                      <a:pPr>
                        <a:lnSpc>
                          <a:spcPct val="150000"/>
                        </a:lnSpc>
                      </a:pPr>
                      <a:endParaRPr lang="en-US"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nSpc>
                          <a:spcPct val="150000"/>
                        </a:lnSpc>
                      </a:pPr>
                      <a:r>
                        <a:rPr lang="en-US" sz="2000" b="1" dirty="0">
                          <a:latin typeface="Times New Roman" panose="02020603050405020304" pitchFamily="18" charset="0"/>
                          <a:cs typeface="Times New Roman" panose="02020603050405020304" pitchFamily="18" charset="0"/>
                        </a:rPr>
                        <a:t>Nh</a:t>
                      </a:r>
                      <a:r>
                        <a:rPr lang="vi-VN" sz="2000" b="1" dirty="0">
                          <a:latin typeface="Times New Roman" panose="02020603050405020304" pitchFamily="18" charset="0"/>
                          <a:cs typeface="Times New Roman" panose="02020603050405020304" pitchFamily="18" charset="0"/>
                        </a:rPr>
                        <a:t>ư</a:t>
                      </a:r>
                      <a:r>
                        <a:rPr lang="en-US" sz="2000" b="1" dirty="0" err="1">
                          <a:latin typeface="Times New Roman" panose="02020603050405020304" pitchFamily="18" charset="0"/>
                          <a:cs typeface="Times New Roman" panose="02020603050405020304" pitchFamily="18" charset="0"/>
                        </a:rPr>
                        <a:t>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a:t>
                      </a:r>
                      <a:endParaRPr lang="en-US" sz="2000" b="1" kern="1200" dirty="0">
                        <a:effectLst/>
                        <a:latin typeface="Times New Roman" panose="02020603050405020304" pitchFamily="18" charset="0"/>
                        <a:cs typeface="Times New Roman" panose="02020603050405020304" pitchFamily="18" charset="0"/>
                      </a:endParaRPr>
                    </a:p>
                    <a:p>
                      <a:pPr>
                        <a:lnSpc>
                          <a:spcPct val="150000"/>
                        </a:lnSpc>
                      </a:pPr>
                      <a:endParaRPr lang="en-US" sz="20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1625276233"/>
                  </a:ext>
                </a:extLst>
              </a:tr>
            </a:tbl>
          </a:graphicData>
        </a:graphic>
      </p:graphicFrame>
      <p:sp>
        <p:nvSpPr>
          <p:cNvPr id="5" name="TextBox 4">
            <a:extLst>
              <a:ext uri="{FF2B5EF4-FFF2-40B4-BE49-F238E27FC236}">
                <a16:creationId xmlns:a16="http://schemas.microsoft.com/office/drawing/2014/main" id="{F19C6224-5980-4C94-829C-F08A6C908D01}"/>
              </a:ext>
            </a:extLst>
          </p:cNvPr>
          <p:cNvSpPr txBox="1"/>
          <p:nvPr/>
        </p:nvSpPr>
        <p:spPr>
          <a:xfrm>
            <a:off x="397565" y="1578103"/>
            <a:ext cx="6665844"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chùm</a:t>
            </a:r>
            <a:r>
              <a:rPr lang="en-US" sz="2000" dirty="0">
                <a:latin typeface="Times New Roman" panose="02020603050405020304" pitchFamily="18" charset="0"/>
                <a:cs typeface="Times New Roman" panose="02020603050405020304" pitchFamily="18" charset="0"/>
              </a:rPr>
              <a:t> plasma </a:t>
            </a:r>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nhằm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nấm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đậu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đậu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70C6E05-1951-4007-90FC-F41A934A7158}"/>
              </a:ext>
            </a:extLst>
          </p:cNvPr>
          <p:cNvSpPr txBox="1"/>
          <p:nvPr/>
        </p:nvSpPr>
        <p:spPr>
          <a:xfrm>
            <a:off x="530087" y="3919329"/>
            <a:ext cx="3021496"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vẹn</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hại</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Chi </a:t>
            </a:r>
            <a:r>
              <a:rPr lang="en-US" sz="2000" dirty="0" err="1">
                <a:latin typeface="Times New Roman" panose="02020603050405020304" pitchFamily="18" charset="0"/>
                <a:cs typeface="Times New Roman" panose="02020603050405020304" pitchFamily="18" charset="0"/>
              </a:rPr>
              <a:t>phí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DDB5390-CE17-4F46-A772-4783873EF31C}"/>
              </a:ext>
            </a:extLst>
          </p:cNvPr>
          <p:cNvSpPr txBox="1"/>
          <p:nvPr/>
        </p:nvSpPr>
        <p:spPr>
          <a:xfrm>
            <a:off x="3922643" y="3922644"/>
            <a:ext cx="3140766"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D297E25-007E-43BC-8E26-5BE7A1AEF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055" y="3429000"/>
            <a:ext cx="4018771" cy="2704351"/>
          </a:xfrm>
          <a:prstGeom prst="rect">
            <a:avLst/>
          </a:prstGeom>
        </p:spPr>
      </p:pic>
      <p:pic>
        <p:nvPicPr>
          <p:cNvPr id="10" name="Picture 9">
            <a:extLst>
              <a:ext uri="{FF2B5EF4-FFF2-40B4-BE49-F238E27FC236}">
                <a16:creationId xmlns:a16="http://schemas.microsoft.com/office/drawing/2014/main" id="{7ED6FA0F-DF30-4BE2-9982-7744CC209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7752" y="859810"/>
            <a:ext cx="3025549" cy="1743075"/>
          </a:xfrm>
          <a:prstGeom prst="rect">
            <a:avLst/>
          </a:prstGeom>
        </p:spPr>
      </p:pic>
    </p:spTree>
    <p:extLst>
      <p:ext uri="{BB962C8B-B14F-4D97-AF65-F5344CB8AC3E}">
        <p14:creationId xmlns:p14="http://schemas.microsoft.com/office/powerpoint/2010/main" val="99729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5E288C-C202-4C60-9848-6F21AC7A9818}"/>
              </a:ext>
            </a:extLst>
          </p:cNvPr>
          <p:cNvSpPr/>
          <p:nvPr/>
        </p:nvSpPr>
        <p:spPr>
          <a:xfrm>
            <a:off x="682388" y="1471360"/>
            <a:ext cx="10440537" cy="1295035"/>
          </a:xfrm>
          <a:prstGeom prst="rect">
            <a:avLst/>
          </a:prstGeom>
        </p:spPr>
        <p:txBody>
          <a:bodyPr wrap="square">
            <a:spAutoFit/>
          </a:bodyPr>
          <a:lstStyle/>
          <a:p>
            <a:pPr>
              <a:lnSpc>
                <a:spcPct val="135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C1.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tổn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sản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trồng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trọt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khắc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35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C2.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quản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quyển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chỉnh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hô</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hấp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trồng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trọt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000" dirty="0">
                <a:latin typeface="Times New Roman" panose="02020603050405020304" pitchFamily="18" charset="0"/>
                <a:ea typeface="Calibri" panose="020F0502020204030204" pitchFamily="34" charset="0"/>
                <a:cs typeface="Times New Roman" panose="02020603050405020304" pitchFamily="18" charset="0"/>
              </a:rPr>
              <a:t> CO2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O2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chỉnh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tăng</a:t>
            </a:r>
            <a:r>
              <a:rPr lang="en-US" sz="2000" dirty="0">
                <a:latin typeface="Times New Roman" panose="02020603050405020304" pitchFamily="18" charset="0"/>
                <a:ea typeface="Calibri" panose="020F0502020204030204" pitchFamily="34" charset="0"/>
                <a:cs typeface="Times New Roman" panose="02020603050405020304" pitchFamily="18" charset="0"/>
              </a:rPr>
              <a:t> hay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id="{9D0FCBDC-C54D-468A-AA0B-09998C025612}"/>
              </a:ext>
            </a:extLst>
          </p:cNvPr>
          <p:cNvSpPr txBox="1"/>
          <p:nvPr/>
        </p:nvSpPr>
        <p:spPr>
          <a:xfrm>
            <a:off x="682388" y="532263"/>
            <a:ext cx="10440537" cy="707886"/>
          </a:xfrm>
          <a:prstGeom prst="rect">
            <a:avLst/>
          </a:prstGeom>
          <a:noFill/>
        </p:spPr>
        <p:txBody>
          <a:bodyPr wrap="square" rtlCol="0">
            <a:spAutoFit/>
          </a:bodyPr>
          <a:lstStyle/>
          <a:p>
            <a:pPr algn="ctr"/>
            <a:r>
              <a:rPr lang="en-US" sz="40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Luyện</a:t>
            </a:r>
            <a:r>
              <a:rPr lang="en-US" sz="4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tập</a:t>
            </a:r>
            <a:r>
              <a:rPr lang="en-US" sz="4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511B7EDC-27B9-4A6E-BDBB-669876533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772" y="2787549"/>
            <a:ext cx="4872250" cy="3360760"/>
          </a:xfrm>
          <a:prstGeom prst="rect">
            <a:avLst/>
          </a:prstGeom>
        </p:spPr>
      </p:pic>
      <p:pic>
        <p:nvPicPr>
          <p:cNvPr id="7" name="Picture 6">
            <a:extLst>
              <a:ext uri="{FF2B5EF4-FFF2-40B4-BE49-F238E27FC236}">
                <a16:creationId xmlns:a16="http://schemas.microsoft.com/office/drawing/2014/main" id="{3672AEB7-F22B-4FF7-B139-5F7BA6442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217" y="3711995"/>
            <a:ext cx="3392555" cy="2122068"/>
          </a:xfrm>
          <a:prstGeom prst="rect">
            <a:avLst/>
          </a:prstGeom>
        </p:spPr>
      </p:pic>
      <p:pic>
        <p:nvPicPr>
          <p:cNvPr id="8" name="Picture 7">
            <a:extLst>
              <a:ext uri="{FF2B5EF4-FFF2-40B4-BE49-F238E27FC236}">
                <a16:creationId xmlns:a16="http://schemas.microsoft.com/office/drawing/2014/main" id="{FDC8E0CA-13B2-482E-9E95-C6E2FA46C8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78" y="3901491"/>
            <a:ext cx="3025549" cy="1743075"/>
          </a:xfrm>
          <a:prstGeom prst="rect">
            <a:avLst/>
          </a:prstGeom>
        </p:spPr>
      </p:pic>
    </p:spTree>
    <p:extLst>
      <p:ext uri="{BB962C8B-B14F-4D97-AF65-F5344CB8AC3E}">
        <p14:creationId xmlns:p14="http://schemas.microsoft.com/office/powerpoint/2010/main" val="267934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B0CB116-4173-457D-AA21-B7BD44036AB0}"/>
              </a:ext>
            </a:extLst>
          </p:cNvPr>
          <p:cNvGraphicFramePr>
            <a:graphicFrameLocks noGrp="1"/>
          </p:cNvGraphicFramePr>
          <p:nvPr>
            <p:extLst>
              <p:ext uri="{D42A27DB-BD31-4B8C-83A1-F6EECF244321}">
                <p14:modId xmlns:p14="http://schemas.microsoft.com/office/powerpoint/2010/main" val="4037029847"/>
              </p:ext>
            </p:extLst>
          </p:nvPr>
        </p:nvGraphicFramePr>
        <p:xfrm>
          <a:off x="629481" y="110961"/>
          <a:ext cx="11198086" cy="5668102"/>
        </p:xfrm>
        <a:graphic>
          <a:graphicData uri="http://schemas.openxmlformats.org/drawingml/2006/table">
            <a:tbl>
              <a:tblPr firstRow="1" firstCol="1" bandRow="1">
                <a:tableStyleId>{E8B1032C-EA38-4F05-BA0D-38AFFFC7BED3}</a:tableStyleId>
              </a:tblPr>
              <a:tblGrid>
                <a:gridCol w="5148467">
                  <a:extLst>
                    <a:ext uri="{9D8B030D-6E8A-4147-A177-3AD203B41FA5}">
                      <a16:colId xmlns:a16="http://schemas.microsoft.com/office/drawing/2014/main" val="3864324451"/>
                    </a:ext>
                  </a:extLst>
                </a:gridCol>
                <a:gridCol w="6049619">
                  <a:extLst>
                    <a:ext uri="{9D8B030D-6E8A-4147-A177-3AD203B41FA5}">
                      <a16:colId xmlns:a16="http://schemas.microsoft.com/office/drawing/2014/main" val="3048956800"/>
                    </a:ext>
                  </a:extLst>
                </a:gridCol>
              </a:tblGrid>
              <a:tr h="397113">
                <a:tc>
                  <a:txBody>
                    <a:bodyPr/>
                    <a:lstStyle/>
                    <a:p>
                      <a:pPr algn="l">
                        <a:lnSpc>
                          <a:spcPct val="135000"/>
                        </a:lnSpc>
                        <a:spcAft>
                          <a:spcPts val="0"/>
                        </a:spcAft>
                      </a:pPr>
                      <a:r>
                        <a:rPr lang="en-US" sz="2000" dirty="0">
                          <a:effectLst/>
                          <a:latin typeface="Times New Roman" panose="02020603050405020304" pitchFamily="18" charset="0"/>
                          <a:cs typeface="Times New Roman" panose="02020603050405020304" pitchFamily="18" charset="0"/>
                        </a:rPr>
                        <a:t>C1.                      </a:t>
                      </a:r>
                      <a:r>
                        <a:rPr lang="en-US" sz="2000" dirty="0" err="1">
                          <a:effectLst/>
                          <a:latin typeface="Times New Roman" panose="02020603050405020304" pitchFamily="18" charset="0"/>
                          <a:cs typeface="Times New Roman" panose="02020603050405020304" pitchFamily="18" charset="0"/>
                        </a:rPr>
                        <a:t>Nguyên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35000"/>
                        </a:lnSpc>
                        <a:spcAft>
                          <a:spcPts val="0"/>
                        </a:spcAft>
                      </a:pPr>
                      <a:r>
                        <a:rPr lang="en-US" sz="2000" dirty="0" err="1">
                          <a:effectLst/>
                          <a:latin typeface="Times New Roman" panose="02020603050405020304" pitchFamily="18" charset="0"/>
                          <a:cs typeface="Times New Roman" panose="02020603050405020304" pitchFamily="18" charset="0"/>
                        </a:rPr>
                        <a:t>Cách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khắc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phục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34740297"/>
                  </a:ext>
                </a:extLst>
              </a:tr>
              <a:tr h="1284914">
                <a:tc>
                  <a:txBody>
                    <a:bodyPr/>
                    <a:lstStyle/>
                    <a:p>
                      <a:pPr algn="l">
                        <a:lnSpc>
                          <a:spcPct val="135000"/>
                        </a:lnSpc>
                        <a:spcAft>
                          <a:spcPts val="0"/>
                        </a:spcAft>
                      </a:pPr>
                      <a:r>
                        <a:rPr lang="en-US" sz="2000" dirty="0" err="1">
                          <a:effectLst/>
                          <a:latin typeface="Times New Roman" panose="02020603050405020304" pitchFamily="18" charset="0"/>
                          <a:cs typeface="Times New Roman" panose="02020603050405020304" pitchFamily="18" charset="0"/>
                        </a:rPr>
                        <a:t>Bị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ăn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35000"/>
                        </a:lnSpc>
                        <a:spcAft>
                          <a:spcPts val="0"/>
                        </a:spcAft>
                      </a:pPr>
                      <a:r>
                        <a:rPr lang="en-US" sz="2000" dirty="0" err="1">
                          <a:effectLst/>
                          <a:latin typeface="Times New Roman" panose="02020603050405020304" pitchFamily="18" charset="0"/>
                          <a:cs typeface="Times New Roman" panose="02020603050405020304" pitchFamily="18" charset="0"/>
                        </a:rPr>
                        <a:t>Bảo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hoặc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dụng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cụ</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chuyên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dụng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cận</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779165556"/>
                  </a:ext>
                </a:extLst>
              </a:tr>
              <a:tr h="1152404">
                <a:tc>
                  <a:txBody>
                    <a:bodyPr/>
                    <a:lstStyle/>
                    <a:p>
                      <a:pPr algn="l">
                        <a:lnSpc>
                          <a:spcPct val="135000"/>
                        </a:lnSpc>
                        <a:spcAft>
                          <a:spcPts val="0"/>
                        </a:spcAft>
                      </a:pPr>
                      <a:r>
                        <a:rPr lang="en-US" sz="2000" dirty="0" err="1">
                          <a:effectLst/>
                          <a:latin typeface="Times New Roman" panose="02020603050405020304" pitchFamily="18" charset="0"/>
                          <a:cs typeface="Times New Roman" panose="02020603050405020304" pitchFamily="18" charset="0"/>
                        </a:rPr>
                        <a:t>Bị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côn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trùng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hoại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35000"/>
                        </a:lnSpc>
                        <a:spcAft>
                          <a:spcPts val="0"/>
                        </a:spcAft>
                      </a:pPr>
                      <a:r>
                        <a:rPr lang="en-US" sz="2000" dirty="0" err="1">
                          <a:effectLst/>
                          <a:latin typeface="Times New Roman" panose="02020603050405020304" pitchFamily="18" charset="0"/>
                          <a:cs typeface="Times New Roman" panose="02020603050405020304" pitchFamily="18" charset="0"/>
                        </a:rPr>
                        <a:t>Bảo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kín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hoặc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dụng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cụ</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chuyên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dùng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côn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trùng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cận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674079658"/>
                  </a:ext>
                </a:extLst>
              </a:tr>
              <a:tr h="1728813">
                <a:tc>
                  <a:txBody>
                    <a:bodyPr/>
                    <a:lstStyle/>
                    <a:p>
                      <a:pPr algn="l">
                        <a:lnSpc>
                          <a:spcPct val="135000"/>
                        </a:lnSpc>
                        <a:spcAft>
                          <a:spcPts val="0"/>
                        </a:spcAft>
                      </a:pPr>
                      <a:r>
                        <a:rPr lang="en-US" sz="2000" dirty="0" err="1">
                          <a:effectLst/>
                          <a:latin typeface="Times New Roman" panose="02020603050405020304" pitchFamily="18" charset="0"/>
                          <a:cs typeface="Times New Roman" panose="02020603050405020304" pitchFamily="18" charset="0"/>
                        </a:rPr>
                        <a:t>Bị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nấm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mốc</a:t>
                      </a:r>
                      <a:r>
                        <a:rPr lang="en-US" sz="2000" dirty="0">
                          <a:effectLst/>
                          <a:latin typeface="Times New Roman" panose="02020603050405020304" pitchFamily="18" charset="0"/>
                          <a:cs typeface="Times New Roman" panose="02020603050405020304" pitchFamily="18" charset="0"/>
                        </a:rPr>
                        <a:t>, vi </a:t>
                      </a:r>
                      <a:r>
                        <a:rPr lang="en-US" sz="2000" dirty="0" err="1">
                          <a:effectLst/>
                          <a:latin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hoại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35000"/>
                        </a:lnSpc>
                        <a:spcAft>
                          <a:spcPts val="0"/>
                        </a:spcAft>
                      </a:pPr>
                      <a:r>
                        <a:rPr lang="en-US" sz="2000">
                          <a:effectLst/>
                          <a:latin typeface="Times New Roman" panose="02020603050405020304" pitchFamily="18" charset="0"/>
                          <a:cs typeface="Times New Roman" panose="02020603050405020304" pitchFamily="18" charset="0"/>
                        </a:rPr>
                        <a:t>Ngăn sự tiếp xúc của vi sinh vật (màng bào quản), bảo quản trong các điều kiện hạn chế sự phát triển của vi sinh vật gây hại (bảo quản lạnh, chân không)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673281397"/>
                  </a:ext>
                </a:extLst>
              </a:tr>
              <a:tr h="1090491">
                <a:tc>
                  <a:txBody>
                    <a:bodyPr/>
                    <a:lstStyle/>
                    <a:p>
                      <a:pPr algn="l">
                        <a:lnSpc>
                          <a:spcPct val="135000"/>
                        </a:lnSpc>
                        <a:spcAft>
                          <a:spcPts val="0"/>
                        </a:spcAft>
                      </a:pP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hấp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phẩm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trồng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trọt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sau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hoạch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giảm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lượng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lượng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35000"/>
                        </a:lnSpc>
                        <a:spcAft>
                          <a:spcPts val="0"/>
                        </a:spcAft>
                      </a:pPr>
                      <a:r>
                        <a:rPr lang="en-US" sz="2000" dirty="0" err="1">
                          <a:effectLst/>
                          <a:latin typeface="Times New Roman" panose="02020603050405020304" pitchFamily="18" charset="0"/>
                          <a:cs typeface="Times New Roman" panose="02020603050405020304" pitchFamily="18" charset="0"/>
                        </a:rPr>
                        <a:t>Hạn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chế</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hô</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hấp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phẩm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trồng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trọt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thoáng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lạnh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không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423257234"/>
                  </a:ext>
                </a:extLst>
              </a:tr>
            </a:tbl>
          </a:graphicData>
        </a:graphic>
      </p:graphicFrame>
      <p:pic>
        <p:nvPicPr>
          <p:cNvPr id="6" name="Picture 5">
            <a:extLst>
              <a:ext uri="{FF2B5EF4-FFF2-40B4-BE49-F238E27FC236}">
                <a16:creationId xmlns:a16="http://schemas.microsoft.com/office/drawing/2014/main" id="{AE365250-F56C-44BD-86AF-F48A0B871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964" y="585096"/>
            <a:ext cx="1391477" cy="1127725"/>
          </a:xfrm>
          <a:prstGeom prst="rect">
            <a:avLst/>
          </a:prstGeom>
        </p:spPr>
      </p:pic>
      <p:pic>
        <p:nvPicPr>
          <p:cNvPr id="8" name="Picture 7">
            <a:extLst>
              <a:ext uri="{FF2B5EF4-FFF2-40B4-BE49-F238E27FC236}">
                <a16:creationId xmlns:a16="http://schemas.microsoft.com/office/drawing/2014/main" id="{CCAF5B94-8244-4B99-A3C7-B5C18E30D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0453" y="1842056"/>
            <a:ext cx="2501234" cy="1113182"/>
          </a:xfrm>
          <a:prstGeom prst="rect">
            <a:avLst/>
          </a:prstGeom>
        </p:spPr>
      </p:pic>
      <p:pic>
        <p:nvPicPr>
          <p:cNvPr id="10" name="Picture 9">
            <a:extLst>
              <a:ext uri="{FF2B5EF4-FFF2-40B4-BE49-F238E27FC236}">
                <a16:creationId xmlns:a16="http://schemas.microsoft.com/office/drawing/2014/main" id="{83305235-2656-4E12-AFF8-99DF8AF48B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3886" y="3389264"/>
            <a:ext cx="2048774" cy="1143455"/>
          </a:xfrm>
          <a:prstGeom prst="rect">
            <a:avLst/>
          </a:prstGeom>
        </p:spPr>
      </p:pic>
      <p:sp>
        <p:nvSpPr>
          <p:cNvPr id="11" name="TextBox 10">
            <a:extLst>
              <a:ext uri="{FF2B5EF4-FFF2-40B4-BE49-F238E27FC236}">
                <a16:creationId xmlns:a16="http://schemas.microsoft.com/office/drawing/2014/main" id="{FDBE8FAF-BB30-4E04-BF4E-4769BEC83787}"/>
              </a:ext>
            </a:extLst>
          </p:cNvPr>
          <p:cNvSpPr txBox="1"/>
          <p:nvPr/>
        </p:nvSpPr>
        <p:spPr>
          <a:xfrm>
            <a:off x="629482" y="6042991"/>
            <a:ext cx="11198086"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latin typeface="Times New Roman" panose="02020603050405020304" pitchFamily="18" charset="0"/>
                <a:cs typeface="Times New Roman" panose="02020603050405020304" pitchFamily="18" charset="0"/>
              </a:rPr>
              <a:t>C2.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CO2,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O2</a:t>
            </a:r>
          </a:p>
        </p:txBody>
      </p:sp>
    </p:spTree>
    <p:extLst>
      <p:ext uri="{BB962C8B-B14F-4D97-AF65-F5344CB8AC3E}">
        <p14:creationId xmlns:p14="http://schemas.microsoft.com/office/powerpoint/2010/main" val="341202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015753-5241-480F-9ACF-66DDB9A4E295}"/>
              </a:ext>
            </a:extLst>
          </p:cNvPr>
          <p:cNvSpPr/>
          <p:nvPr/>
        </p:nvSpPr>
        <p:spPr>
          <a:xfrm>
            <a:off x="848140" y="1766725"/>
            <a:ext cx="10787270" cy="153561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35000"/>
              </a:lnSpc>
            </a:pP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tổng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ưu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trọt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trọt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1463DF-B317-46B5-9E2B-D9DA257BC464}"/>
              </a:ext>
            </a:extLst>
          </p:cNvPr>
          <p:cNvSpPr/>
          <p:nvPr/>
        </p:nvSpPr>
        <p:spPr>
          <a:xfrm>
            <a:off x="4094922" y="463826"/>
            <a:ext cx="3220278" cy="99391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GIAO VỀ NHÀ</a:t>
            </a:r>
          </a:p>
        </p:txBody>
      </p:sp>
      <p:pic>
        <p:nvPicPr>
          <p:cNvPr id="8" name="Picture 7">
            <a:extLst>
              <a:ext uri="{FF2B5EF4-FFF2-40B4-BE49-F238E27FC236}">
                <a16:creationId xmlns:a16="http://schemas.microsoft.com/office/drawing/2014/main" id="{A2255843-99A5-49E8-B32F-2B35EA056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205" y="4138819"/>
            <a:ext cx="2457450" cy="1866900"/>
          </a:xfrm>
          <a:prstGeom prst="rect">
            <a:avLst/>
          </a:prstGeom>
        </p:spPr>
      </p:pic>
      <p:pic>
        <p:nvPicPr>
          <p:cNvPr id="10" name="Picture 9">
            <a:extLst>
              <a:ext uri="{FF2B5EF4-FFF2-40B4-BE49-F238E27FC236}">
                <a16:creationId xmlns:a16="http://schemas.microsoft.com/office/drawing/2014/main" id="{F07EAD2B-74CD-497B-B0C3-705E4C886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2075" y="3862594"/>
            <a:ext cx="2143125" cy="2143125"/>
          </a:xfrm>
          <a:prstGeom prst="rect">
            <a:avLst/>
          </a:prstGeom>
        </p:spPr>
      </p:pic>
      <p:pic>
        <p:nvPicPr>
          <p:cNvPr id="12" name="Picture 11">
            <a:extLst>
              <a:ext uri="{FF2B5EF4-FFF2-40B4-BE49-F238E27FC236}">
                <a16:creationId xmlns:a16="http://schemas.microsoft.com/office/drawing/2014/main" id="{1341A788-4E97-4B28-BC29-EBC88CDCFC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654" y="4138819"/>
            <a:ext cx="2628900" cy="1743075"/>
          </a:xfrm>
          <a:prstGeom prst="rect">
            <a:avLst/>
          </a:prstGeom>
        </p:spPr>
      </p:pic>
    </p:spTree>
    <p:extLst>
      <p:ext uri="{BB962C8B-B14F-4D97-AF65-F5344CB8AC3E}">
        <p14:creationId xmlns:p14="http://schemas.microsoft.com/office/powerpoint/2010/main" val="33209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48028A-606E-40FE-8E36-61E03F74A224}"/>
              </a:ext>
            </a:extLst>
          </p:cNvPr>
          <p:cNvSpPr/>
          <p:nvPr/>
        </p:nvSpPr>
        <p:spPr>
          <a:xfrm>
            <a:off x="895649" y="73999"/>
            <a:ext cx="10400732" cy="2585323"/>
          </a:xfrm>
          <a:prstGeom prst="rect">
            <a:avLst/>
          </a:prstGeom>
          <a:noFill/>
        </p:spPr>
        <p:txBody>
          <a:bodyPr wrap="none" lIns="91440" tIns="45720" rIns="91440" bIns="45720">
            <a:spAutoFit/>
          </a:bodyPr>
          <a:lstStyle/>
          <a:p>
            <a:pPr algn="ctr"/>
            <a:r>
              <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CÔNG NGHỆ CAO </a:t>
            </a:r>
          </a:p>
          <a:p>
            <a:pPr algn="ctr"/>
            <a:r>
              <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TRONG THU HOẠCH VÀ BẢO QUẢN </a:t>
            </a:r>
          </a:p>
          <a:p>
            <a:pPr algn="ctr"/>
            <a:r>
              <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SẢN PHẨM TRỒNG TRỌT</a:t>
            </a:r>
          </a:p>
        </p:txBody>
      </p:sp>
      <p:pic>
        <p:nvPicPr>
          <p:cNvPr id="6" name="Picture 5">
            <a:extLst>
              <a:ext uri="{FF2B5EF4-FFF2-40B4-BE49-F238E27FC236}">
                <a16:creationId xmlns:a16="http://schemas.microsoft.com/office/drawing/2014/main" id="{AB5E9C20-4E37-4FD7-9DCA-BB5745E12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915" y="3237926"/>
            <a:ext cx="3875963" cy="2585323"/>
          </a:xfrm>
          <a:prstGeom prst="rect">
            <a:avLst/>
          </a:prstGeom>
        </p:spPr>
      </p:pic>
      <p:pic>
        <p:nvPicPr>
          <p:cNvPr id="8" name="Picture 7">
            <a:extLst>
              <a:ext uri="{FF2B5EF4-FFF2-40B4-BE49-F238E27FC236}">
                <a16:creationId xmlns:a16="http://schemas.microsoft.com/office/drawing/2014/main" id="{D2B343CC-F9CE-44E6-83E7-5419CBCE5C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7720" y="2906973"/>
            <a:ext cx="4435522" cy="2907255"/>
          </a:xfrm>
          <a:prstGeom prst="rect">
            <a:avLst/>
          </a:prstGeom>
        </p:spPr>
      </p:pic>
    </p:spTree>
    <p:extLst>
      <p:ext uri="{BB962C8B-B14F-4D97-AF65-F5344CB8AC3E}">
        <p14:creationId xmlns:p14="http://schemas.microsoft.com/office/powerpoint/2010/main" val="268146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097E84-6847-4433-B9E7-8A17AD0B3CE1}"/>
              </a:ext>
            </a:extLst>
          </p:cNvPr>
          <p:cNvSpPr txBox="1"/>
          <p:nvPr/>
        </p:nvSpPr>
        <p:spPr>
          <a:xfrm>
            <a:off x="649357" y="357809"/>
            <a:ext cx="10614991"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 MỘT SỐ ỨNG DỤNG CÔNG NGHỆ CAO TRONG THU HOẠCH SẢN PHẨM TRỒNG TRỌT.</a:t>
            </a:r>
          </a:p>
        </p:txBody>
      </p:sp>
      <p:sp>
        <p:nvSpPr>
          <p:cNvPr id="12" name="Thought Bubble: Cloud 11">
            <a:extLst>
              <a:ext uri="{FF2B5EF4-FFF2-40B4-BE49-F238E27FC236}">
                <a16:creationId xmlns:a16="http://schemas.microsoft.com/office/drawing/2014/main" id="{96D7DC0D-6E62-430C-A55D-C7A8B73E18FF}"/>
              </a:ext>
            </a:extLst>
          </p:cNvPr>
          <p:cNvSpPr/>
          <p:nvPr/>
        </p:nvSpPr>
        <p:spPr>
          <a:xfrm>
            <a:off x="106017" y="1622561"/>
            <a:ext cx="4585254" cy="2190751"/>
          </a:xfrm>
          <a:prstGeom prst="cloudCallou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ln w="0"/>
                <a:solidFill>
                  <a:schemeClr val="tx1"/>
                </a:solidFill>
                <a:effectLst>
                  <a:outerShdw blurRad="38100" dist="19050" dir="2700000" algn="tl" rotWithShape="0">
                    <a:schemeClr val="dk1">
                      <a:alpha val="40000"/>
                    </a:schemeClr>
                  </a:outerShdw>
                </a:effectLst>
              </a:rPr>
              <a:t>Hãy</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cho</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biết</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các</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nhà</a:t>
            </a:r>
            <a:r>
              <a:rPr lang="en-US" dirty="0">
                <a:ln w="0"/>
                <a:solidFill>
                  <a:schemeClr val="tx1"/>
                </a:solidFill>
                <a:effectLst>
                  <a:outerShdw blurRad="38100" dist="19050" dir="2700000" algn="tl" rotWithShape="0">
                    <a:schemeClr val="dk1">
                      <a:alpha val="40000"/>
                    </a:schemeClr>
                  </a:outerShdw>
                </a:effectLst>
              </a:rPr>
              <a:t> khoa </a:t>
            </a:r>
            <a:r>
              <a:rPr lang="en-US" dirty="0" err="1">
                <a:ln w="0"/>
                <a:solidFill>
                  <a:schemeClr val="tx1"/>
                </a:solidFill>
                <a:effectLst>
                  <a:outerShdw blurRad="38100" dist="19050" dir="2700000" algn="tl" rotWithShape="0">
                    <a:schemeClr val="dk1">
                      <a:alpha val="40000"/>
                    </a:schemeClr>
                  </a:outerShdw>
                </a:effectLst>
              </a:rPr>
              <a:t>học</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đã</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ứng</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dụng</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công</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nghệ</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gì</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trong</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thu</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hoạch</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nông</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sản</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và</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vài</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trò</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của</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nó</a:t>
            </a:r>
            <a:r>
              <a:rPr lang="en-US" dirty="0">
                <a:ln w="0"/>
                <a:solidFill>
                  <a:schemeClr val="tx1"/>
                </a:solidFill>
                <a:effectLst>
                  <a:outerShdw blurRad="38100" dist="19050" dir="2700000" algn="tl" rotWithShape="0">
                    <a:schemeClr val="dk1">
                      <a:alpha val="40000"/>
                    </a:schemeClr>
                  </a:outerShdw>
                </a:effectLst>
              </a:rPr>
              <a:t>?</a:t>
            </a:r>
          </a:p>
        </p:txBody>
      </p:sp>
      <p:sp>
        <p:nvSpPr>
          <p:cNvPr id="13" name="TextBox 12">
            <a:extLst>
              <a:ext uri="{FF2B5EF4-FFF2-40B4-BE49-F238E27FC236}">
                <a16:creationId xmlns:a16="http://schemas.microsoft.com/office/drawing/2014/main" id="{C249FCC4-8377-4ABD-819A-07C02C8F85A1}"/>
              </a:ext>
            </a:extLst>
          </p:cNvPr>
          <p:cNvSpPr txBox="1"/>
          <p:nvPr/>
        </p:nvSpPr>
        <p:spPr>
          <a:xfrm>
            <a:off x="649357" y="4214191"/>
            <a:ext cx="4943060" cy="2190751"/>
          </a:xfrm>
          <a:prstGeom prst="rect">
            <a:avLst/>
          </a:prstGeom>
          <a:noFill/>
        </p:spPr>
        <p:txBody>
          <a:bodyPr wrap="square" rtlCol="0">
            <a:spAutoFit/>
          </a:bodyPr>
          <a:lstStyle/>
          <a:p>
            <a:endParaRPr lang="en-US" dirty="0"/>
          </a:p>
        </p:txBody>
      </p:sp>
      <p:sp>
        <p:nvSpPr>
          <p:cNvPr id="14" name="Rectangle 2">
            <a:extLst>
              <a:ext uri="{FF2B5EF4-FFF2-40B4-BE49-F238E27FC236}">
                <a16:creationId xmlns:a16="http://schemas.microsoft.com/office/drawing/2014/main" id="{C4289C46-7F45-4A8E-8725-F9A95A20C63B}"/>
              </a:ext>
            </a:extLst>
          </p:cNvPr>
          <p:cNvSpPr>
            <a:spLocks noChangeArrowheads="1"/>
          </p:cNvSpPr>
          <p:nvPr/>
        </p:nvSpPr>
        <p:spPr bwMode="auto">
          <a:xfrm>
            <a:off x="313908" y="1852820"/>
            <a:ext cx="418768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Các</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công</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nghệ</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hiện</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đại</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sử</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dụng</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en-US"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Công</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nghệ</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tự</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động</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hoá</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công</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nghệ</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cảm</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biến</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trí</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tuệ</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nhân</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tạo</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Mục</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đích</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Chế</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tạo</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ra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các</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con robot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có</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khả</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năng</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xác</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định</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chính</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xác</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sản</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phẩm</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trồng</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trọt</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đến</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thời</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thu</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hoạch</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Tiến</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hành</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thu</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hoạch</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khéo</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léo</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cẩn</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trọng</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6" name="Rectangle 3">
            <a:extLst>
              <a:ext uri="{FF2B5EF4-FFF2-40B4-BE49-F238E27FC236}">
                <a16:creationId xmlns:a16="http://schemas.microsoft.com/office/drawing/2014/main" id="{6B6DE938-7FA0-4987-8815-5EFFBD093650}"/>
              </a:ext>
            </a:extLst>
          </p:cNvPr>
          <p:cNvSpPr>
            <a:spLocks noChangeArrowheads="1"/>
          </p:cNvSpPr>
          <p:nvPr/>
        </p:nvSpPr>
        <p:spPr bwMode="auto">
          <a:xfrm>
            <a:off x="0" y="4776729"/>
            <a:ext cx="5870713" cy="129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35000"/>
              </a:lnSpc>
              <a:spcBef>
                <a:spcPct val="0"/>
              </a:spcBef>
              <a:spcAft>
                <a:spcPct val="0"/>
              </a:spcAft>
              <a:buClrTx/>
              <a:buSzTx/>
              <a:buFontTx/>
              <a:buNone/>
              <a:tabLst/>
            </a:pPr>
            <a:r>
              <a:rPr kumimoji="0" lang="en-US" altLang="en-US"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Quá</a:t>
            </a:r>
            <a:r>
              <a:rPr kumimoji="0" lang="en-US" altLang="en-US"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trình</a:t>
            </a:r>
            <a:r>
              <a:rPr kumimoji="0" lang="en-US" altLang="en-US"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thu</a:t>
            </a:r>
            <a:r>
              <a:rPr kumimoji="0" lang="en-US" altLang="en-US"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hoạch</a:t>
            </a:r>
            <a:r>
              <a:rPr kumimoji="0" lang="en-US" altLang="en-US"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nhanh</a:t>
            </a:r>
            <a:r>
              <a:rPr kumimoji="0" lang="en-US" altLang="en-US"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chóng</a:t>
            </a:r>
            <a:r>
              <a:rPr kumimoji="0" lang="en-US" altLang="en-US"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chính</a:t>
            </a:r>
            <a:r>
              <a:rPr kumimoji="0" lang="en-US" altLang="en-US"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xác</a:t>
            </a:r>
            <a:r>
              <a:rPr kumimoji="0" lang="en-US" altLang="en-US"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tiết</a:t>
            </a:r>
            <a:r>
              <a:rPr kumimoji="0" lang="en-US" altLang="en-US"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kiệm</a:t>
            </a:r>
            <a:r>
              <a:rPr kumimoji="0" lang="en-US" altLang="en-US"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công</a:t>
            </a:r>
            <a:r>
              <a:rPr kumimoji="0" lang="en-US" altLang="en-US"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lao </a:t>
            </a:r>
            <a:r>
              <a:rPr kumimoji="0" lang="en-US" altLang="en-US" sz="2000" b="1"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động</a:t>
            </a:r>
            <a:r>
              <a:rPr kumimoji="0" lang="en-US" altLang="en-US"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và</a:t>
            </a:r>
            <a:r>
              <a:rPr kumimoji="0" lang="en-US" altLang="en-US"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giảm</a:t>
            </a:r>
            <a:r>
              <a:rPr kumimoji="0" lang="en-US" altLang="en-US"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thiểu</a:t>
            </a:r>
            <a:r>
              <a:rPr kumimoji="0" lang="en-US" altLang="en-US"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tổn</a:t>
            </a:r>
            <a:r>
              <a:rPr kumimoji="0" lang="en-US" altLang="en-US"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thất</a:t>
            </a:r>
            <a:r>
              <a:rPr kumimoji="0" lang="en-US" altLang="en-US"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sản</a:t>
            </a:r>
            <a:r>
              <a:rPr kumimoji="0" lang="en-US" altLang="en-US"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phẩm</a:t>
            </a:r>
            <a:r>
              <a:rPr kumimoji="0" lang="en-US" altLang="en-US"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trồng</a:t>
            </a:r>
            <a:r>
              <a:rPr kumimoji="0" lang="en-US" altLang="en-US"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trọt</a:t>
            </a:r>
            <a:r>
              <a:rPr kumimoji="0" lang="en-US" altLang="en-US"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en-US" sz="2000" b="1" i="0" u="none" strike="noStrike" cap="none" normalizeH="0" baseline="0" dirty="0">
              <a:ln>
                <a:noFill/>
              </a:ln>
              <a:solidFill>
                <a:srgbClr val="FF0000"/>
              </a:solidFill>
              <a:effectLst/>
              <a:latin typeface="Arial" panose="020B0604020202020204" pitchFamily="34" charset="0"/>
            </a:endParaRPr>
          </a:p>
        </p:txBody>
      </p:sp>
      <p:sp>
        <p:nvSpPr>
          <p:cNvPr id="17" name="Arrow: Right 16">
            <a:extLst>
              <a:ext uri="{FF2B5EF4-FFF2-40B4-BE49-F238E27FC236}">
                <a16:creationId xmlns:a16="http://schemas.microsoft.com/office/drawing/2014/main" id="{991A517E-E578-4283-9E43-F021F6F27E22}"/>
              </a:ext>
            </a:extLst>
          </p:cNvPr>
          <p:cNvSpPr/>
          <p:nvPr/>
        </p:nvSpPr>
        <p:spPr>
          <a:xfrm>
            <a:off x="106017" y="5009322"/>
            <a:ext cx="543340" cy="226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23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32" fill="hold" grpId="1" nodeType="clickEffect">
                                  <p:stCondLst>
                                    <p:cond delay="0"/>
                                  </p:stCondLst>
                                  <p:childTnLst>
                                    <p:animEffect transition="out" filter="box(out)">
                                      <p:cBhvr>
                                        <p:cTn id="16" dur="2000"/>
                                        <p:tgtEl>
                                          <p:spTgt spid="12"/>
                                        </p:tgtEl>
                                      </p:cBhvr>
                                    </p:animEffect>
                                    <p:set>
                                      <p:cBhvr>
                                        <p:cTn id="17" dur="1" fill="hold">
                                          <p:stCondLst>
                                            <p:cond delay="19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2" grpId="1" animBg="1"/>
      <p:bldP spid="14" grpId="0"/>
      <p:bldP spid="16"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2EFDE9-60DD-4771-8F4C-B4B6E3993973}"/>
              </a:ext>
            </a:extLst>
          </p:cNvPr>
          <p:cNvSpPr txBox="1"/>
          <p:nvPr/>
        </p:nvSpPr>
        <p:spPr>
          <a:xfrm>
            <a:off x="649357" y="43909"/>
            <a:ext cx="10614991"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II. MỘT SỐ CÔNG NGHỆ CAO TRONG BẢO QUẢN SẢN PHẨM </a:t>
            </a:r>
          </a:p>
          <a:p>
            <a:r>
              <a:rPr lang="en-US" sz="2400" b="1" dirty="0">
                <a:latin typeface="Arial" panose="020B0604020202020204" pitchFamily="34" charset="0"/>
                <a:cs typeface="Arial" panose="020B0604020202020204" pitchFamily="34" charset="0"/>
              </a:rPr>
              <a:t>TRỒNG TRỌT</a:t>
            </a:r>
          </a:p>
        </p:txBody>
      </p:sp>
      <p:sp>
        <p:nvSpPr>
          <p:cNvPr id="9" name="Thought Bubble: Cloud 8">
            <a:extLst>
              <a:ext uri="{FF2B5EF4-FFF2-40B4-BE49-F238E27FC236}">
                <a16:creationId xmlns:a16="http://schemas.microsoft.com/office/drawing/2014/main" id="{2E000C9F-ACCC-4B7A-8D12-31D810467B20}"/>
              </a:ext>
            </a:extLst>
          </p:cNvPr>
          <p:cNvSpPr/>
          <p:nvPr/>
        </p:nvSpPr>
        <p:spPr>
          <a:xfrm>
            <a:off x="1282892" y="1475411"/>
            <a:ext cx="4681179" cy="1759110"/>
          </a:xfrm>
          <a:prstGeom prst="cloudCallout">
            <a:avLst>
              <a:gd name="adj1" fmla="val 1324"/>
              <a:gd name="adj2" fmla="val 7801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err="1">
                <a:latin typeface="Arial" panose="020B0604020202020204" pitchFamily="34" charset="0"/>
                <a:cs typeface="Arial" panose="020B0604020202020204" pitchFamily="34" charset="0"/>
              </a:rPr>
              <a:t>Hãy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nghiên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cứu</a:t>
            </a:r>
            <a:r>
              <a:rPr lang="en-US" sz="1600" dirty="0">
                <a:latin typeface="Arial" panose="020B0604020202020204" pitchFamily="34" charset="0"/>
                <a:cs typeface="Arial" panose="020B0604020202020204" pitchFamily="34" charset="0"/>
              </a:rPr>
              <a:t> SGK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hình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ảnh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hoàn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thành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phiếu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sau</a:t>
            </a:r>
            <a:r>
              <a:rPr lang="en-US" sz="1600" dirty="0">
                <a:latin typeface="Arial" panose="020B0604020202020204" pitchFamily="34" charset="0"/>
                <a:cs typeface="Arial" panose="020B0604020202020204" pitchFamily="34" charset="0"/>
              </a:rPr>
              <a:t>:</a:t>
            </a:r>
          </a:p>
        </p:txBody>
      </p:sp>
      <p:graphicFrame>
        <p:nvGraphicFramePr>
          <p:cNvPr id="10" name="Table 9">
            <a:extLst>
              <a:ext uri="{FF2B5EF4-FFF2-40B4-BE49-F238E27FC236}">
                <a16:creationId xmlns:a16="http://schemas.microsoft.com/office/drawing/2014/main" id="{BEA1BE64-2F7C-48A8-9E4C-B7617609EF9E}"/>
              </a:ext>
            </a:extLst>
          </p:cNvPr>
          <p:cNvGraphicFramePr>
            <a:graphicFrameLocks noGrp="1"/>
          </p:cNvGraphicFramePr>
          <p:nvPr>
            <p:extLst>
              <p:ext uri="{D42A27DB-BD31-4B8C-83A1-F6EECF244321}">
                <p14:modId xmlns:p14="http://schemas.microsoft.com/office/powerpoint/2010/main" val="67335416"/>
              </p:ext>
            </p:extLst>
          </p:nvPr>
        </p:nvGraphicFramePr>
        <p:xfrm>
          <a:off x="649357" y="3481314"/>
          <a:ext cx="5451192" cy="3332988"/>
        </p:xfrm>
        <a:graphic>
          <a:graphicData uri="http://schemas.openxmlformats.org/drawingml/2006/table">
            <a:tbl>
              <a:tblPr firstRow="1" firstCol="1" bandRow="1">
                <a:tableStyleId>{5940675A-B579-460E-94D1-54222C63F5DA}</a:tableStyleId>
              </a:tblPr>
              <a:tblGrid>
                <a:gridCol w="2520294">
                  <a:extLst>
                    <a:ext uri="{9D8B030D-6E8A-4147-A177-3AD203B41FA5}">
                      <a16:colId xmlns:a16="http://schemas.microsoft.com/office/drawing/2014/main" val="378301787"/>
                    </a:ext>
                  </a:extLst>
                </a:gridCol>
                <a:gridCol w="2930898">
                  <a:extLst>
                    <a:ext uri="{9D8B030D-6E8A-4147-A177-3AD203B41FA5}">
                      <a16:colId xmlns:a16="http://schemas.microsoft.com/office/drawing/2014/main" val="876224580"/>
                    </a:ext>
                  </a:extLst>
                </a:gridCol>
              </a:tblGrid>
              <a:tr h="348665">
                <a:tc gridSpan="2">
                  <a:txBody>
                    <a:bodyPr/>
                    <a:lstStyle/>
                    <a:p>
                      <a:pPr algn="ctr">
                        <a:lnSpc>
                          <a:spcPct val="135000"/>
                        </a:lnSpc>
                        <a:spcAft>
                          <a:spcPts val="0"/>
                        </a:spcAft>
                      </a:pPr>
                      <a:r>
                        <a:rPr lang="en-US" sz="1800" b="1" dirty="0" err="1">
                          <a:effectLst/>
                          <a:latin typeface="Arial" panose="020B0604020202020204" pitchFamily="34" charset="0"/>
                          <a:cs typeface="Arial" panose="020B0604020202020204" pitchFamily="34" charset="0"/>
                        </a:rPr>
                        <a:t>Bảo</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quản</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bằng</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kho</a:t>
                      </a:r>
                      <a:r>
                        <a:rPr lang="en-US" sz="1800" b="1" dirty="0">
                          <a:effectLst/>
                          <a:latin typeface="Arial" panose="020B0604020202020204" pitchFamily="34" charset="0"/>
                          <a:cs typeface="Arial" panose="020B0604020202020204" pitchFamily="34" charset="0"/>
                        </a:rPr>
                        <a:t> silo</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2217331905"/>
                  </a:ext>
                </a:extLst>
              </a:tr>
              <a:tr h="673782">
                <a:tc gridSpan="2">
                  <a:txBody>
                    <a:bodyPr/>
                    <a:lstStyle/>
                    <a:p>
                      <a:pPr algn="l">
                        <a:lnSpc>
                          <a:spcPct val="135000"/>
                        </a:lnSpc>
                        <a:spcAft>
                          <a:spcPts val="0"/>
                        </a:spcAft>
                      </a:pPr>
                      <a:r>
                        <a:rPr lang="en-US" sz="1800" b="1" dirty="0" err="1">
                          <a:effectLst/>
                          <a:latin typeface="Arial" panose="020B0604020202020204" pitchFamily="34" charset="0"/>
                          <a:cs typeface="Arial" panose="020B0604020202020204" pitchFamily="34" charset="0"/>
                        </a:rPr>
                        <a:t>Khái</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niệm</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và</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đối</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tượng</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bảo</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quản</a:t>
                      </a:r>
                      <a:r>
                        <a:rPr lang="en-US" sz="1800" b="1" dirty="0">
                          <a:effectLst/>
                          <a:latin typeface="Arial" panose="020B0604020202020204" pitchFamily="34" charset="0"/>
                          <a:cs typeface="Arial" panose="020B0604020202020204" pitchFamily="34" charset="0"/>
                        </a:rPr>
                        <a:t>: ………………………………………… ……………</a:t>
                      </a:r>
                    </a:p>
                    <a:p>
                      <a:pPr algn="l">
                        <a:lnSpc>
                          <a:spcPct val="135000"/>
                        </a:lnSpc>
                        <a:spcAft>
                          <a:spcPts val="0"/>
                        </a:spcAft>
                      </a:pPr>
                      <a:r>
                        <a:rPr lang="en-US" sz="1800" b="1" dirty="0">
                          <a:effectLst/>
                          <a:latin typeface="Arial" panose="020B0604020202020204" pitchFamily="34" charset="0"/>
                          <a:cs typeface="Arial" panose="020B0604020202020204" pitchFamily="34" charset="0"/>
                        </a:rPr>
                        <a:t>…………………………………………………………………………………………………………….</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509018253"/>
                  </a:ext>
                </a:extLst>
              </a:tr>
              <a:tr h="1115949">
                <a:tc>
                  <a:txBody>
                    <a:bodyPr/>
                    <a:lstStyle/>
                    <a:p>
                      <a:pPr algn="l">
                        <a:lnSpc>
                          <a:spcPct val="135000"/>
                        </a:lnSpc>
                        <a:spcAft>
                          <a:spcPts val="0"/>
                        </a:spcAft>
                      </a:pPr>
                      <a:r>
                        <a:rPr lang="en-US" sz="1800" b="1" dirty="0" err="1">
                          <a:effectLst/>
                          <a:latin typeface="Arial" panose="020B0604020202020204" pitchFamily="34" charset="0"/>
                          <a:cs typeface="Arial" panose="020B0604020202020204" pitchFamily="34" charset="0"/>
                        </a:rPr>
                        <a:t>Ưu</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điểm</a:t>
                      </a:r>
                      <a:r>
                        <a:rPr lang="en-US" sz="1800" b="1" dirty="0">
                          <a:effectLst/>
                          <a:latin typeface="Arial" panose="020B0604020202020204" pitchFamily="34" charset="0"/>
                          <a:cs typeface="Arial" panose="020B0604020202020204" pitchFamily="34" charset="0"/>
                        </a:rPr>
                        <a:t>:</a:t>
                      </a:r>
                    </a:p>
                    <a:p>
                      <a:pPr algn="l">
                        <a:lnSpc>
                          <a:spcPct val="135000"/>
                        </a:lnSpc>
                        <a:spcAft>
                          <a:spcPts val="0"/>
                        </a:spcAft>
                      </a:pPr>
                      <a:r>
                        <a:rPr lang="en-US" sz="1800" b="1" dirty="0">
                          <a:effectLst/>
                          <a:latin typeface="Arial" panose="020B0604020202020204" pitchFamily="34" charset="0"/>
                          <a:cs typeface="Arial" panose="020B0604020202020204" pitchFamily="34" charset="0"/>
                        </a:rPr>
                        <a:t>………………………….</a:t>
                      </a:r>
                    </a:p>
                    <a:p>
                      <a:pPr algn="l">
                        <a:lnSpc>
                          <a:spcPct val="135000"/>
                        </a:lnSpc>
                        <a:spcAft>
                          <a:spcPts val="0"/>
                        </a:spcAft>
                      </a:pPr>
                      <a:r>
                        <a:rPr lang="en-US" sz="1800" b="1" dirty="0">
                          <a:effectLst/>
                          <a:latin typeface="Arial" panose="020B0604020202020204" pitchFamily="34" charset="0"/>
                          <a:cs typeface="Arial" panose="020B0604020202020204" pitchFamily="34" charset="0"/>
                        </a:rPr>
                        <a:t> …………………………</a:t>
                      </a:r>
                    </a:p>
                    <a:p>
                      <a:pPr algn="l">
                        <a:lnSpc>
                          <a:spcPct val="135000"/>
                        </a:lnSpc>
                        <a:spcAft>
                          <a:spcPts val="0"/>
                        </a:spcAft>
                      </a:pPr>
                      <a:r>
                        <a:rPr lang="en-US" sz="1800" b="1" dirty="0">
                          <a:effectLst/>
                          <a:latin typeface="Arial" panose="020B0604020202020204" pitchFamily="34" charset="0"/>
                          <a:cs typeface="Arial" panose="020B0604020202020204" pitchFamily="34" charset="0"/>
                        </a:rPr>
                        <a:t> </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35000"/>
                        </a:lnSpc>
                        <a:spcAft>
                          <a:spcPts val="0"/>
                        </a:spcAft>
                      </a:pPr>
                      <a:r>
                        <a:rPr lang="en-US" sz="1800" b="1" dirty="0" err="1">
                          <a:effectLst/>
                          <a:latin typeface="Arial" panose="020B0604020202020204" pitchFamily="34" charset="0"/>
                          <a:cs typeface="Arial" panose="020B0604020202020204" pitchFamily="34" charset="0"/>
                        </a:rPr>
                        <a:t>Nhược</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điểm</a:t>
                      </a:r>
                      <a:r>
                        <a:rPr lang="en-US" sz="1800" b="1" dirty="0">
                          <a:effectLst/>
                          <a:latin typeface="Arial" panose="020B0604020202020204" pitchFamily="34" charset="0"/>
                          <a:cs typeface="Arial" panose="020B0604020202020204" pitchFamily="34" charset="0"/>
                        </a:rPr>
                        <a:t>:</a:t>
                      </a:r>
                    </a:p>
                    <a:p>
                      <a:pPr algn="l">
                        <a:lnSpc>
                          <a:spcPct val="135000"/>
                        </a:lnSpc>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a:t>
                      </a:r>
                    </a:p>
                    <a:p>
                      <a:pPr algn="l">
                        <a:lnSpc>
                          <a:spcPct val="135000"/>
                        </a:lnSpc>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val="2482716768"/>
                  </a:ext>
                </a:extLst>
              </a:tr>
            </a:tbl>
          </a:graphicData>
        </a:graphic>
      </p:graphicFrame>
      <p:sp>
        <p:nvSpPr>
          <p:cNvPr id="11" name="TextBox 10">
            <a:extLst>
              <a:ext uri="{FF2B5EF4-FFF2-40B4-BE49-F238E27FC236}">
                <a16:creationId xmlns:a16="http://schemas.microsoft.com/office/drawing/2014/main" id="{04B5C28E-5FF4-473A-9268-F289A466EA26}"/>
              </a:ext>
            </a:extLst>
          </p:cNvPr>
          <p:cNvSpPr txBox="1"/>
          <p:nvPr/>
        </p:nvSpPr>
        <p:spPr>
          <a:xfrm>
            <a:off x="832515" y="928044"/>
            <a:ext cx="580485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1. </a:t>
            </a:r>
            <a:r>
              <a:rPr lang="en-US" b="1" dirty="0" err="1">
                <a:latin typeface="Arial" panose="020B0604020202020204" pitchFamily="34" charset="0"/>
                <a:cs typeface="Arial" panose="020B0604020202020204" pitchFamily="34" charset="0"/>
              </a:rPr>
              <a:t>Bảo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quản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bằng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kho</a:t>
            </a:r>
            <a:r>
              <a:rPr lang="en-US" b="1" dirty="0">
                <a:latin typeface="Arial" panose="020B0604020202020204" pitchFamily="34" charset="0"/>
                <a:cs typeface="Arial" panose="020B0604020202020204" pitchFamily="34" charset="0"/>
              </a:rPr>
              <a:t> silo</a:t>
            </a:r>
          </a:p>
        </p:txBody>
      </p:sp>
    </p:spTree>
    <p:extLst>
      <p:ext uri="{BB962C8B-B14F-4D97-AF65-F5344CB8AC3E}">
        <p14:creationId xmlns:p14="http://schemas.microsoft.com/office/powerpoint/2010/main" val="112571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A224DD2-04BA-4F9E-978B-0C4907C14FCF}"/>
              </a:ext>
            </a:extLst>
          </p:cNvPr>
          <p:cNvGraphicFramePr>
            <a:graphicFrameLocks noGrp="1"/>
          </p:cNvGraphicFramePr>
          <p:nvPr>
            <p:extLst>
              <p:ext uri="{D42A27DB-BD31-4B8C-83A1-F6EECF244321}">
                <p14:modId xmlns:p14="http://schemas.microsoft.com/office/powerpoint/2010/main" val="3385382101"/>
              </p:ext>
            </p:extLst>
          </p:nvPr>
        </p:nvGraphicFramePr>
        <p:xfrm>
          <a:off x="341194" y="504967"/>
          <a:ext cx="6184710" cy="4871769"/>
        </p:xfrm>
        <a:graphic>
          <a:graphicData uri="http://schemas.openxmlformats.org/drawingml/2006/table">
            <a:tbl>
              <a:tblPr firstRow="1" bandRow="1">
                <a:tableStyleId>{D7AC3CCA-C797-4891-BE02-D94E43425B78}</a:tableStyleId>
              </a:tblPr>
              <a:tblGrid>
                <a:gridCol w="3044966">
                  <a:extLst>
                    <a:ext uri="{9D8B030D-6E8A-4147-A177-3AD203B41FA5}">
                      <a16:colId xmlns:a16="http://schemas.microsoft.com/office/drawing/2014/main" val="2686010010"/>
                    </a:ext>
                  </a:extLst>
                </a:gridCol>
                <a:gridCol w="3139744">
                  <a:extLst>
                    <a:ext uri="{9D8B030D-6E8A-4147-A177-3AD203B41FA5}">
                      <a16:colId xmlns:a16="http://schemas.microsoft.com/office/drawing/2014/main" val="2469427333"/>
                    </a:ext>
                  </a:extLst>
                </a:gridCol>
              </a:tblGrid>
              <a:tr h="43674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effectLst/>
                          <a:latin typeface="Times New Roman" panose="02020603050405020304" pitchFamily="18" charset="0"/>
                          <a:cs typeface="Times New Roman" panose="02020603050405020304" pitchFamily="18" charset="0"/>
                        </a:rPr>
                        <a:t>Bảo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kho</a:t>
                      </a:r>
                      <a:r>
                        <a:rPr lang="en-US" sz="2000" dirty="0">
                          <a:effectLst/>
                          <a:latin typeface="Times New Roman" panose="02020603050405020304" pitchFamily="18" charset="0"/>
                          <a:cs typeface="Times New Roman" panose="02020603050405020304" pitchFamily="18" charset="0"/>
                        </a:rPr>
                        <a:t> silo</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3639179496"/>
                  </a:ext>
                </a:extLst>
              </a:tr>
              <a:tr h="110865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a:latin typeface="Times New Roman" panose="02020603050405020304" pitchFamily="18" charset="0"/>
                          <a:cs typeface="Times New Roman" panose="02020603050405020304" pitchFamily="18" charset="0"/>
                        </a:rPr>
                        <a:t>Khái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niệm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đối</a:t>
                      </a:r>
                      <a:r>
                        <a:rPr lang="en-US" sz="2000" b="1" dirty="0">
                          <a:latin typeface="Times New Roman" panose="02020603050405020304" pitchFamily="18" charset="0"/>
                          <a:cs typeface="Times New Roman" panose="02020603050405020304" pitchFamily="18" charset="0"/>
                        </a:rPr>
                        <a:t> t</a:t>
                      </a:r>
                      <a:r>
                        <a:rPr lang="vi-VN" sz="2000" b="1" dirty="0">
                          <a:latin typeface="Times New Roman" panose="02020603050405020304" pitchFamily="18" charset="0"/>
                          <a:cs typeface="Times New Roman" panose="02020603050405020304" pitchFamily="18" charset="0"/>
                        </a:rPr>
                        <a:t>ư</a:t>
                      </a:r>
                      <a:r>
                        <a:rPr lang="en-US" sz="2000" b="1" dirty="0" err="1">
                          <a:latin typeface="Times New Roman" panose="02020603050405020304" pitchFamily="18" charset="0"/>
                          <a:cs typeface="Times New Roman" panose="02020603050405020304" pitchFamily="18" charset="0"/>
                        </a:rPr>
                        <a:t>ợng</a:t>
                      </a:r>
                      <a:r>
                        <a:rPr lang="en-US" sz="2000" b="1" dirty="0">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1101468826"/>
                  </a:ext>
                </a:extLst>
              </a:tr>
              <a:tr h="3124387">
                <a:tc>
                  <a:txBody>
                    <a:bodyPr/>
                    <a:lstStyle/>
                    <a:p>
                      <a:r>
                        <a:rPr lang="en-US" sz="2000" b="1" dirty="0" err="1">
                          <a:latin typeface="Times New Roman" panose="02020603050405020304" pitchFamily="18" charset="0"/>
                          <a:cs typeface="Times New Roman" panose="02020603050405020304" pitchFamily="18" charset="0"/>
                        </a:rPr>
                        <a:t>Ưu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p>
                  </a:txBody>
                  <a:tcPr>
                    <a:solidFill>
                      <a:schemeClr val="accent6">
                        <a:lumMod val="20000"/>
                        <a:lumOff val="80000"/>
                      </a:schemeClr>
                    </a:solidFill>
                  </a:tcPr>
                </a:tc>
                <a:tc>
                  <a:txBody>
                    <a:bodyPr/>
                    <a:lstStyle/>
                    <a:p>
                      <a:r>
                        <a:rPr lang="en-US" sz="2000" b="1" dirty="0">
                          <a:latin typeface="Times New Roman" panose="02020603050405020304" pitchFamily="18" charset="0"/>
                          <a:cs typeface="Times New Roman" panose="02020603050405020304" pitchFamily="18" charset="0"/>
                        </a:rPr>
                        <a:t>Nh</a:t>
                      </a:r>
                      <a:r>
                        <a:rPr lang="vi-VN" sz="2000" b="1" dirty="0">
                          <a:latin typeface="Times New Roman" panose="02020603050405020304" pitchFamily="18" charset="0"/>
                          <a:cs typeface="Times New Roman" panose="02020603050405020304" pitchFamily="18" charset="0"/>
                        </a:rPr>
                        <a:t>ư</a:t>
                      </a:r>
                      <a:r>
                        <a:rPr lang="en-US" sz="2000" b="1" dirty="0" err="1">
                          <a:latin typeface="Times New Roman" panose="02020603050405020304" pitchFamily="18" charset="0"/>
                          <a:cs typeface="Times New Roman" panose="02020603050405020304" pitchFamily="18" charset="0"/>
                        </a:rPr>
                        <a:t>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a:t>
                      </a:r>
                      <a:endParaRPr lang="en-US" sz="2000" b="1" kern="1200" dirty="0">
                        <a:effectLst/>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1625276233"/>
                  </a:ext>
                </a:extLst>
              </a:tr>
            </a:tbl>
          </a:graphicData>
        </a:graphic>
      </p:graphicFrame>
      <p:pic>
        <p:nvPicPr>
          <p:cNvPr id="6" name="Picture 5">
            <a:extLst>
              <a:ext uri="{FF2B5EF4-FFF2-40B4-BE49-F238E27FC236}">
                <a16:creationId xmlns:a16="http://schemas.microsoft.com/office/drawing/2014/main" id="{1DB09E7E-D62D-4C1B-8A61-3E43A4CB0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675" y="286602"/>
            <a:ext cx="6496334" cy="6503158"/>
          </a:xfrm>
          <a:prstGeom prst="rect">
            <a:avLst/>
          </a:prstGeom>
        </p:spPr>
      </p:pic>
      <p:sp>
        <p:nvSpPr>
          <p:cNvPr id="8" name="TextBox 7">
            <a:extLst>
              <a:ext uri="{FF2B5EF4-FFF2-40B4-BE49-F238E27FC236}">
                <a16:creationId xmlns:a16="http://schemas.microsoft.com/office/drawing/2014/main" id="{9FC2A0BF-BF9C-4D23-A0CC-3AF7D1AF8501}"/>
              </a:ext>
            </a:extLst>
          </p:cNvPr>
          <p:cNvSpPr txBox="1"/>
          <p:nvPr/>
        </p:nvSpPr>
        <p:spPr>
          <a:xfrm>
            <a:off x="436728" y="1351128"/>
            <a:ext cx="6032311" cy="923330"/>
          </a:xfrm>
          <a:prstGeom prst="rect">
            <a:avLst/>
          </a:prstGeom>
          <a:noFill/>
        </p:spPr>
        <p:txBody>
          <a:bodyPr wrap="square" rtlCol="0">
            <a:spAutoFit/>
          </a:bodyPr>
          <a:lstStyle/>
          <a:p>
            <a:pPr lvl="0">
              <a:defRPr/>
            </a:pPr>
            <a:r>
              <a:rPr lang="en-US" dirty="0">
                <a:latin typeface="Times New Roman" panose="02020603050405020304" pitchFamily="18" charset="0"/>
                <a:cs typeface="Times New Roman" panose="02020603050405020304" pitchFamily="18" charset="0"/>
              </a:rPr>
              <a:t>- Kho silo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p>
          <a:p>
            <a:pPr lvl="0">
              <a:defRPr/>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a:t>
            </a:r>
            <a:r>
              <a:rPr lang="en-US" dirty="0">
                <a:latin typeface="Times New Roman" panose="02020603050405020304" pitchFamily="18" charset="0"/>
                <a:cs typeface="Times New Roman" panose="02020603050405020304" pitchFamily="18" charset="0"/>
              </a:rPr>
              <a:t>.</a:t>
            </a:r>
            <a:endParaRPr lang="en-US" dirty="0">
              <a:solidFill>
                <a:schemeClr val="dk1"/>
              </a:solidFill>
              <a:latin typeface="Times New Roman" panose="02020603050405020304" pitchFamily="18" charset="0"/>
              <a:cs typeface="Times New Roman" panose="02020603050405020304" pitchFamily="18" charset="0"/>
            </a:endParaRPr>
          </a:p>
          <a:p>
            <a:endParaRPr lang="en-US" dirty="0"/>
          </a:p>
        </p:txBody>
      </p:sp>
      <p:sp>
        <p:nvSpPr>
          <p:cNvPr id="9" name="TextBox 8">
            <a:extLst>
              <a:ext uri="{FF2B5EF4-FFF2-40B4-BE49-F238E27FC236}">
                <a16:creationId xmlns:a16="http://schemas.microsoft.com/office/drawing/2014/main" id="{9597FD9A-D008-4F98-B2AE-27869E903AD8}"/>
              </a:ext>
            </a:extLst>
          </p:cNvPr>
          <p:cNvSpPr txBox="1"/>
          <p:nvPr/>
        </p:nvSpPr>
        <p:spPr>
          <a:xfrm>
            <a:off x="436728" y="2756848"/>
            <a:ext cx="2838735" cy="230832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lâu</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nhập</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phí</a:t>
            </a:r>
            <a:r>
              <a:rPr lang="en-US" dirty="0">
                <a:latin typeface="Times New Roman" panose="02020603050405020304" pitchFamily="18" charset="0"/>
                <a:cs typeface="Times New Roman" panose="02020603050405020304" pitchFamily="18" charset="0"/>
              </a:rPr>
              <a:t> lao </a:t>
            </a:r>
            <a:r>
              <a:rPr lang="en-US" dirty="0" err="1">
                <a:latin typeface="Times New Roman" panose="02020603050405020304" pitchFamily="18" charset="0"/>
                <a:cs typeface="Times New Roman" panose="02020603050405020304" pitchFamily="18" charset="0"/>
              </a:rPr>
              <a:t>động</a:t>
            </a:r>
            <a:endParaRPr lang="en-US" dirty="0">
              <a:latin typeface="Times New Roman" panose="02020603050405020304" pitchFamily="18" charset="0"/>
              <a:cs typeface="Times New Roman" panose="02020603050405020304" pitchFamily="18" charset="0"/>
            </a:endParaRPr>
          </a:p>
          <a:p>
            <a:endParaRPr lang="en-US" dirty="0"/>
          </a:p>
        </p:txBody>
      </p:sp>
      <p:sp>
        <p:nvSpPr>
          <p:cNvPr id="10" name="TextBox 9">
            <a:extLst>
              <a:ext uri="{FF2B5EF4-FFF2-40B4-BE49-F238E27FC236}">
                <a16:creationId xmlns:a16="http://schemas.microsoft.com/office/drawing/2014/main" id="{86B15364-83FB-46C0-86C0-DF4E71794415}"/>
              </a:ext>
            </a:extLst>
          </p:cNvPr>
          <p:cNvSpPr txBox="1"/>
          <p:nvPr/>
        </p:nvSpPr>
        <p:spPr>
          <a:xfrm>
            <a:off x="3521122" y="2756848"/>
            <a:ext cx="242020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phí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endParaRPr lang="en-US" dirty="0">
              <a:latin typeface="Times New Roman" panose="02020603050405020304" pitchFamily="18" charset="0"/>
              <a:cs typeface="Times New Roman" panose="02020603050405020304" pitchFamily="18" charset="0"/>
            </a:endParaRPr>
          </a:p>
          <a:p>
            <a:endParaRPr lang="en-US" dirty="0"/>
          </a:p>
        </p:txBody>
      </p:sp>
      <p:pic>
        <p:nvPicPr>
          <p:cNvPr id="3" name="Picture 2">
            <a:extLst>
              <a:ext uri="{FF2B5EF4-FFF2-40B4-BE49-F238E27FC236}">
                <a16:creationId xmlns:a16="http://schemas.microsoft.com/office/drawing/2014/main" id="{1468F035-BB2B-4D9D-99F0-DBEDFB5C0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5251" y="5376736"/>
            <a:ext cx="1600423" cy="1305107"/>
          </a:xfrm>
          <a:prstGeom prst="rect">
            <a:avLst/>
          </a:prstGeom>
        </p:spPr>
      </p:pic>
    </p:spTree>
    <p:extLst>
      <p:ext uri="{BB962C8B-B14F-4D97-AF65-F5344CB8AC3E}">
        <p14:creationId xmlns:p14="http://schemas.microsoft.com/office/powerpoint/2010/main" val="2568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3EE969-BD1C-41C0-9099-BD4326CD0D4E}"/>
              </a:ext>
            </a:extLst>
          </p:cNvPr>
          <p:cNvSpPr txBox="1"/>
          <p:nvPr/>
        </p:nvSpPr>
        <p:spPr>
          <a:xfrm>
            <a:off x="649357" y="43909"/>
            <a:ext cx="10614991"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II. MỘT SỐ CÔNG NGHỆ CAO TRONG BẢO QUẢN SẢN PHẨM </a:t>
            </a:r>
          </a:p>
          <a:p>
            <a:r>
              <a:rPr lang="en-US" sz="2400" b="1" dirty="0">
                <a:latin typeface="Arial" panose="020B0604020202020204" pitchFamily="34" charset="0"/>
                <a:cs typeface="Arial" panose="020B0604020202020204" pitchFamily="34" charset="0"/>
              </a:rPr>
              <a:t>TRỒNG TRỌT</a:t>
            </a:r>
          </a:p>
        </p:txBody>
      </p:sp>
      <p:sp>
        <p:nvSpPr>
          <p:cNvPr id="6" name="TextBox 5">
            <a:extLst>
              <a:ext uri="{FF2B5EF4-FFF2-40B4-BE49-F238E27FC236}">
                <a16:creationId xmlns:a16="http://schemas.microsoft.com/office/drawing/2014/main" id="{4B21C026-77B0-427D-A7D8-C40D276BBAD0}"/>
              </a:ext>
            </a:extLst>
          </p:cNvPr>
          <p:cNvSpPr txBox="1"/>
          <p:nvPr/>
        </p:nvSpPr>
        <p:spPr>
          <a:xfrm>
            <a:off x="832515" y="928044"/>
            <a:ext cx="580485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2. </a:t>
            </a:r>
            <a:r>
              <a:rPr lang="en-US" b="1" dirty="0" err="1">
                <a:latin typeface="Arial" panose="020B0604020202020204" pitchFamily="34" charset="0"/>
                <a:cs typeface="Arial" panose="020B0604020202020204" pitchFamily="34" charset="0"/>
              </a:rPr>
              <a:t>Bảo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quản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trong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kho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lạnh</a:t>
            </a:r>
            <a:endParaRPr lang="en-US" b="1" dirty="0">
              <a:latin typeface="Arial" panose="020B0604020202020204" pitchFamily="34" charset="0"/>
              <a:cs typeface="Arial" panose="020B0604020202020204" pitchFamily="34" charset="0"/>
            </a:endParaRPr>
          </a:p>
        </p:txBody>
      </p:sp>
      <p:sp>
        <p:nvSpPr>
          <p:cNvPr id="7" name="Thought Bubble: Cloud 6">
            <a:extLst>
              <a:ext uri="{FF2B5EF4-FFF2-40B4-BE49-F238E27FC236}">
                <a16:creationId xmlns:a16="http://schemas.microsoft.com/office/drawing/2014/main" id="{D9397D78-EF24-410B-A5E1-762D8BE0EC03}"/>
              </a:ext>
            </a:extLst>
          </p:cNvPr>
          <p:cNvSpPr/>
          <p:nvPr/>
        </p:nvSpPr>
        <p:spPr>
          <a:xfrm>
            <a:off x="1282892" y="1369395"/>
            <a:ext cx="4681179" cy="1759110"/>
          </a:xfrm>
          <a:prstGeom prst="cloudCallout">
            <a:avLst>
              <a:gd name="adj1" fmla="val 1324"/>
              <a:gd name="adj2" fmla="val 7801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err="1">
                <a:latin typeface="Arial" panose="020B0604020202020204" pitchFamily="34" charset="0"/>
                <a:cs typeface="Arial" panose="020B0604020202020204" pitchFamily="34" charset="0"/>
              </a:rPr>
              <a:t>Hãy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nghiên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cứu</a:t>
            </a:r>
            <a:r>
              <a:rPr lang="en-US" sz="1600" dirty="0">
                <a:latin typeface="Arial" panose="020B0604020202020204" pitchFamily="34" charset="0"/>
                <a:cs typeface="Arial" panose="020B0604020202020204" pitchFamily="34" charset="0"/>
              </a:rPr>
              <a:t> SGK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hình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ảnh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hoàn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thành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phiếu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sau</a:t>
            </a:r>
            <a:r>
              <a:rPr lang="en-US" sz="1600" dirty="0">
                <a:latin typeface="Arial" panose="020B0604020202020204" pitchFamily="34" charset="0"/>
                <a:cs typeface="Arial" panose="020B0604020202020204" pitchFamily="34" charset="0"/>
              </a:rPr>
              <a:t>:</a:t>
            </a:r>
          </a:p>
        </p:txBody>
      </p:sp>
      <p:graphicFrame>
        <p:nvGraphicFramePr>
          <p:cNvPr id="8" name="Table 7">
            <a:extLst>
              <a:ext uri="{FF2B5EF4-FFF2-40B4-BE49-F238E27FC236}">
                <a16:creationId xmlns:a16="http://schemas.microsoft.com/office/drawing/2014/main" id="{846D3532-CF88-4FD8-874C-7B066F03883C}"/>
              </a:ext>
            </a:extLst>
          </p:cNvPr>
          <p:cNvGraphicFramePr>
            <a:graphicFrameLocks noGrp="1"/>
          </p:cNvGraphicFramePr>
          <p:nvPr>
            <p:extLst>
              <p:ext uri="{D42A27DB-BD31-4B8C-83A1-F6EECF244321}">
                <p14:modId xmlns:p14="http://schemas.microsoft.com/office/powerpoint/2010/main" val="1244156053"/>
              </p:ext>
            </p:extLst>
          </p:nvPr>
        </p:nvGraphicFramePr>
        <p:xfrm>
          <a:off x="649357" y="3481314"/>
          <a:ext cx="5451192" cy="3332988"/>
        </p:xfrm>
        <a:graphic>
          <a:graphicData uri="http://schemas.openxmlformats.org/drawingml/2006/table">
            <a:tbl>
              <a:tblPr firstRow="1" firstCol="1" bandRow="1">
                <a:tableStyleId>{5940675A-B579-460E-94D1-54222C63F5DA}</a:tableStyleId>
              </a:tblPr>
              <a:tblGrid>
                <a:gridCol w="2520294">
                  <a:extLst>
                    <a:ext uri="{9D8B030D-6E8A-4147-A177-3AD203B41FA5}">
                      <a16:colId xmlns:a16="http://schemas.microsoft.com/office/drawing/2014/main" val="378301787"/>
                    </a:ext>
                  </a:extLst>
                </a:gridCol>
                <a:gridCol w="2930898">
                  <a:extLst>
                    <a:ext uri="{9D8B030D-6E8A-4147-A177-3AD203B41FA5}">
                      <a16:colId xmlns:a16="http://schemas.microsoft.com/office/drawing/2014/main" val="876224580"/>
                    </a:ext>
                  </a:extLst>
                </a:gridCol>
              </a:tblGrid>
              <a:tr h="348665">
                <a:tc gridSpan="2">
                  <a:txBody>
                    <a:bodyPr/>
                    <a:lstStyle/>
                    <a:p>
                      <a:pPr algn="ctr">
                        <a:lnSpc>
                          <a:spcPct val="135000"/>
                        </a:lnSpc>
                        <a:spcAft>
                          <a:spcPts val="0"/>
                        </a:spcAft>
                      </a:pPr>
                      <a:r>
                        <a:rPr lang="en-US" sz="1800" b="1" dirty="0" err="1">
                          <a:effectLst/>
                          <a:latin typeface="Arial" panose="020B0604020202020204" pitchFamily="34" charset="0"/>
                          <a:cs typeface="Arial" panose="020B0604020202020204" pitchFamily="34" charset="0"/>
                        </a:rPr>
                        <a:t>Bảo</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quản</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trong</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kho</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lạnh</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2217331905"/>
                  </a:ext>
                </a:extLst>
              </a:tr>
              <a:tr h="673782">
                <a:tc gridSpan="2">
                  <a:txBody>
                    <a:bodyPr/>
                    <a:lstStyle/>
                    <a:p>
                      <a:pPr algn="l">
                        <a:lnSpc>
                          <a:spcPct val="135000"/>
                        </a:lnSpc>
                        <a:spcAft>
                          <a:spcPts val="0"/>
                        </a:spcAft>
                      </a:pPr>
                      <a:r>
                        <a:rPr lang="en-US" sz="1800" b="1" dirty="0" err="1">
                          <a:effectLst/>
                          <a:latin typeface="Arial" panose="020B0604020202020204" pitchFamily="34" charset="0"/>
                          <a:cs typeface="Arial" panose="020B0604020202020204" pitchFamily="34" charset="0"/>
                        </a:rPr>
                        <a:t>Khái</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niệm</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và</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đối</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tượng</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bảo</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quản</a:t>
                      </a:r>
                      <a:r>
                        <a:rPr lang="en-US" sz="1800" b="1" dirty="0">
                          <a:effectLst/>
                          <a:latin typeface="Arial" panose="020B0604020202020204" pitchFamily="34" charset="0"/>
                          <a:cs typeface="Arial" panose="020B0604020202020204" pitchFamily="34" charset="0"/>
                        </a:rPr>
                        <a:t>: ………………………………………… ……………</a:t>
                      </a:r>
                    </a:p>
                    <a:p>
                      <a:pPr algn="l">
                        <a:lnSpc>
                          <a:spcPct val="135000"/>
                        </a:lnSpc>
                        <a:spcAft>
                          <a:spcPts val="0"/>
                        </a:spcAft>
                      </a:pPr>
                      <a:r>
                        <a:rPr lang="en-US" sz="1800" b="1" dirty="0">
                          <a:effectLst/>
                          <a:latin typeface="Arial" panose="020B0604020202020204" pitchFamily="34" charset="0"/>
                          <a:cs typeface="Arial" panose="020B0604020202020204" pitchFamily="34" charset="0"/>
                        </a:rPr>
                        <a:t>…………………………………………………………………………………………………………….</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509018253"/>
                  </a:ext>
                </a:extLst>
              </a:tr>
              <a:tr h="1115949">
                <a:tc>
                  <a:txBody>
                    <a:bodyPr/>
                    <a:lstStyle/>
                    <a:p>
                      <a:pPr algn="l">
                        <a:lnSpc>
                          <a:spcPct val="135000"/>
                        </a:lnSpc>
                        <a:spcAft>
                          <a:spcPts val="0"/>
                        </a:spcAft>
                      </a:pPr>
                      <a:r>
                        <a:rPr lang="en-US" sz="1800" b="1" dirty="0" err="1">
                          <a:effectLst/>
                          <a:latin typeface="Arial" panose="020B0604020202020204" pitchFamily="34" charset="0"/>
                          <a:cs typeface="Arial" panose="020B0604020202020204" pitchFamily="34" charset="0"/>
                        </a:rPr>
                        <a:t>Ưu</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điểm</a:t>
                      </a:r>
                      <a:r>
                        <a:rPr lang="en-US" sz="1800" b="1" dirty="0">
                          <a:effectLst/>
                          <a:latin typeface="Arial" panose="020B0604020202020204" pitchFamily="34" charset="0"/>
                          <a:cs typeface="Arial" panose="020B0604020202020204" pitchFamily="34" charset="0"/>
                        </a:rPr>
                        <a:t>:</a:t>
                      </a:r>
                    </a:p>
                    <a:p>
                      <a:pPr algn="l">
                        <a:lnSpc>
                          <a:spcPct val="135000"/>
                        </a:lnSpc>
                        <a:spcAft>
                          <a:spcPts val="0"/>
                        </a:spcAft>
                      </a:pPr>
                      <a:r>
                        <a:rPr lang="en-US" sz="1800" b="1" dirty="0">
                          <a:effectLst/>
                          <a:latin typeface="Arial" panose="020B0604020202020204" pitchFamily="34" charset="0"/>
                          <a:cs typeface="Arial" panose="020B0604020202020204" pitchFamily="34" charset="0"/>
                        </a:rPr>
                        <a:t>………………………….</a:t>
                      </a:r>
                    </a:p>
                    <a:p>
                      <a:pPr algn="l">
                        <a:lnSpc>
                          <a:spcPct val="135000"/>
                        </a:lnSpc>
                        <a:spcAft>
                          <a:spcPts val="0"/>
                        </a:spcAft>
                      </a:pPr>
                      <a:r>
                        <a:rPr lang="en-US" sz="1800" b="1" dirty="0">
                          <a:effectLst/>
                          <a:latin typeface="Arial" panose="020B0604020202020204" pitchFamily="34" charset="0"/>
                          <a:cs typeface="Arial" panose="020B0604020202020204" pitchFamily="34" charset="0"/>
                        </a:rPr>
                        <a:t> …………………………</a:t>
                      </a:r>
                    </a:p>
                    <a:p>
                      <a:pPr algn="l">
                        <a:lnSpc>
                          <a:spcPct val="135000"/>
                        </a:lnSpc>
                        <a:spcAft>
                          <a:spcPts val="0"/>
                        </a:spcAft>
                      </a:pPr>
                      <a:r>
                        <a:rPr lang="en-US" sz="1800" b="1" dirty="0">
                          <a:effectLst/>
                          <a:latin typeface="Arial" panose="020B0604020202020204" pitchFamily="34" charset="0"/>
                          <a:cs typeface="Arial" panose="020B0604020202020204" pitchFamily="34" charset="0"/>
                        </a:rPr>
                        <a:t> </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35000"/>
                        </a:lnSpc>
                        <a:spcAft>
                          <a:spcPts val="0"/>
                        </a:spcAft>
                      </a:pPr>
                      <a:r>
                        <a:rPr lang="en-US" sz="1800" b="1" dirty="0" err="1">
                          <a:effectLst/>
                          <a:latin typeface="Arial" panose="020B0604020202020204" pitchFamily="34" charset="0"/>
                          <a:cs typeface="Arial" panose="020B0604020202020204" pitchFamily="34" charset="0"/>
                        </a:rPr>
                        <a:t>Nhược</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điểm</a:t>
                      </a:r>
                      <a:r>
                        <a:rPr lang="en-US" sz="1800" b="1" dirty="0">
                          <a:effectLst/>
                          <a:latin typeface="Arial" panose="020B0604020202020204" pitchFamily="34" charset="0"/>
                          <a:cs typeface="Arial" panose="020B0604020202020204" pitchFamily="34" charset="0"/>
                        </a:rPr>
                        <a:t>:</a:t>
                      </a:r>
                    </a:p>
                    <a:p>
                      <a:pPr algn="l">
                        <a:lnSpc>
                          <a:spcPct val="135000"/>
                        </a:lnSpc>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a:t>
                      </a:r>
                    </a:p>
                    <a:p>
                      <a:pPr algn="l">
                        <a:lnSpc>
                          <a:spcPct val="135000"/>
                        </a:lnSpc>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val="2482716768"/>
                  </a:ext>
                </a:extLst>
              </a:tr>
            </a:tbl>
          </a:graphicData>
        </a:graphic>
      </p:graphicFrame>
      <p:pic>
        <p:nvPicPr>
          <p:cNvPr id="10" name="Picture 9">
            <a:extLst>
              <a:ext uri="{FF2B5EF4-FFF2-40B4-BE49-F238E27FC236}">
                <a16:creationId xmlns:a16="http://schemas.microsoft.com/office/drawing/2014/main" id="{7CEACBD4-D009-4971-B40F-139B4E59C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5113" y="874906"/>
            <a:ext cx="4574371" cy="2554094"/>
          </a:xfrm>
          <a:prstGeom prst="rect">
            <a:avLst/>
          </a:prstGeom>
        </p:spPr>
      </p:pic>
      <p:pic>
        <p:nvPicPr>
          <p:cNvPr id="12" name="Picture 11">
            <a:extLst>
              <a:ext uri="{FF2B5EF4-FFF2-40B4-BE49-F238E27FC236}">
                <a16:creationId xmlns:a16="http://schemas.microsoft.com/office/drawing/2014/main" id="{FB5DEF05-E621-4B87-B3EC-C1B693DB8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5113" y="3922643"/>
            <a:ext cx="4574371" cy="2788966"/>
          </a:xfrm>
          <a:prstGeom prst="rect">
            <a:avLst/>
          </a:prstGeom>
        </p:spPr>
      </p:pic>
    </p:spTree>
    <p:extLst>
      <p:ext uri="{BB962C8B-B14F-4D97-AF65-F5344CB8AC3E}">
        <p14:creationId xmlns:p14="http://schemas.microsoft.com/office/powerpoint/2010/main" val="423293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ircle(in)">
                                      <p:cBhvr>
                                        <p:cTn id="22" dur="2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211369-AE46-474B-BBFF-F1886777C9DD}"/>
              </a:ext>
            </a:extLst>
          </p:cNvPr>
          <p:cNvGraphicFramePr>
            <a:graphicFrameLocks noGrp="1"/>
          </p:cNvGraphicFramePr>
          <p:nvPr>
            <p:extLst>
              <p:ext uri="{D42A27DB-BD31-4B8C-83A1-F6EECF244321}">
                <p14:modId xmlns:p14="http://schemas.microsoft.com/office/powerpoint/2010/main" val="4204979854"/>
              </p:ext>
            </p:extLst>
          </p:nvPr>
        </p:nvGraphicFramePr>
        <p:xfrm>
          <a:off x="341194" y="504967"/>
          <a:ext cx="6974006" cy="6173534"/>
        </p:xfrm>
        <a:graphic>
          <a:graphicData uri="http://schemas.openxmlformats.org/drawingml/2006/table">
            <a:tbl>
              <a:tblPr firstRow="1" bandRow="1">
                <a:tableStyleId>{D7AC3CCA-C797-4891-BE02-D94E43425B78}</a:tableStyleId>
              </a:tblPr>
              <a:tblGrid>
                <a:gridCol w="3433566">
                  <a:extLst>
                    <a:ext uri="{9D8B030D-6E8A-4147-A177-3AD203B41FA5}">
                      <a16:colId xmlns:a16="http://schemas.microsoft.com/office/drawing/2014/main" val="2686010010"/>
                    </a:ext>
                  </a:extLst>
                </a:gridCol>
                <a:gridCol w="3540440">
                  <a:extLst>
                    <a:ext uri="{9D8B030D-6E8A-4147-A177-3AD203B41FA5}">
                      <a16:colId xmlns:a16="http://schemas.microsoft.com/office/drawing/2014/main" val="2469427333"/>
                    </a:ext>
                  </a:extLst>
                </a:gridCol>
              </a:tblGrid>
              <a:tr h="517855">
                <a:tc gridSpan="2">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err="1">
                          <a:effectLst/>
                          <a:latin typeface="Times New Roman" panose="02020603050405020304" pitchFamily="18" charset="0"/>
                          <a:cs typeface="Times New Roman" panose="02020603050405020304" pitchFamily="18" charset="0"/>
                        </a:rPr>
                        <a:t>Bảo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lạnh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3639179496"/>
                  </a:ext>
                </a:extLst>
              </a:tr>
              <a:tr h="1554054">
                <a:tc gridSpan="2">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b="1" dirty="0" err="1">
                          <a:latin typeface="Times New Roman" panose="02020603050405020304" pitchFamily="18" charset="0"/>
                          <a:cs typeface="Times New Roman" panose="02020603050405020304" pitchFamily="18" charset="0"/>
                        </a:rPr>
                        <a:t>Khái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niệm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đối</a:t>
                      </a:r>
                      <a:r>
                        <a:rPr lang="en-US" sz="2000" b="1" dirty="0">
                          <a:latin typeface="Times New Roman" panose="02020603050405020304" pitchFamily="18" charset="0"/>
                          <a:cs typeface="Times New Roman" panose="02020603050405020304" pitchFamily="18" charset="0"/>
                        </a:rPr>
                        <a:t> t</a:t>
                      </a:r>
                      <a:r>
                        <a:rPr lang="vi-VN" sz="2000" b="1" dirty="0">
                          <a:latin typeface="Times New Roman" panose="02020603050405020304" pitchFamily="18" charset="0"/>
                          <a:cs typeface="Times New Roman" panose="02020603050405020304" pitchFamily="18" charset="0"/>
                        </a:rPr>
                        <a:t>ư</a:t>
                      </a:r>
                      <a:r>
                        <a:rPr lang="en-US" sz="2000" b="1" dirty="0" err="1">
                          <a:latin typeface="Times New Roman" panose="02020603050405020304" pitchFamily="18" charset="0"/>
                          <a:cs typeface="Times New Roman" panose="02020603050405020304" pitchFamily="18" charset="0"/>
                        </a:rPr>
                        <a:t>ợng</a:t>
                      </a:r>
                      <a:r>
                        <a:rPr lang="en-US" sz="2000" b="1" dirty="0">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1101468826"/>
                  </a:ext>
                </a:extLst>
              </a:tr>
              <a:tr h="3704654">
                <a:tc>
                  <a:txBody>
                    <a:bodyPr/>
                    <a:lstStyle/>
                    <a:p>
                      <a:pPr>
                        <a:lnSpc>
                          <a:spcPct val="150000"/>
                        </a:lnSpc>
                      </a:pPr>
                      <a:r>
                        <a:rPr lang="en-US" sz="2000" b="1" dirty="0" err="1">
                          <a:latin typeface="Times New Roman" panose="02020603050405020304" pitchFamily="18" charset="0"/>
                          <a:cs typeface="Times New Roman" panose="02020603050405020304" pitchFamily="18" charset="0"/>
                        </a:rPr>
                        <a:t>Ưu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p>
                    <a:p>
                      <a:pPr>
                        <a:lnSpc>
                          <a:spcPct val="150000"/>
                        </a:lnSpc>
                      </a:pPr>
                      <a:endParaRPr lang="en-US"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nSpc>
                          <a:spcPct val="150000"/>
                        </a:lnSpc>
                      </a:pPr>
                      <a:r>
                        <a:rPr lang="en-US" sz="2000" b="1" dirty="0">
                          <a:latin typeface="Times New Roman" panose="02020603050405020304" pitchFamily="18" charset="0"/>
                          <a:cs typeface="Times New Roman" panose="02020603050405020304" pitchFamily="18" charset="0"/>
                        </a:rPr>
                        <a:t>Nh</a:t>
                      </a:r>
                      <a:r>
                        <a:rPr lang="vi-VN" sz="2000" b="1" dirty="0">
                          <a:latin typeface="Times New Roman" panose="02020603050405020304" pitchFamily="18" charset="0"/>
                          <a:cs typeface="Times New Roman" panose="02020603050405020304" pitchFamily="18" charset="0"/>
                        </a:rPr>
                        <a:t>ư</a:t>
                      </a:r>
                      <a:r>
                        <a:rPr lang="en-US" sz="2000" b="1" dirty="0" err="1">
                          <a:latin typeface="Times New Roman" panose="02020603050405020304" pitchFamily="18" charset="0"/>
                          <a:cs typeface="Times New Roman" panose="02020603050405020304" pitchFamily="18" charset="0"/>
                        </a:rPr>
                        <a:t>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a:t>
                      </a:r>
                      <a:endParaRPr lang="en-US" sz="2000" b="1" kern="1200" dirty="0">
                        <a:effectLst/>
                        <a:latin typeface="Times New Roman" panose="02020603050405020304" pitchFamily="18" charset="0"/>
                        <a:cs typeface="Times New Roman" panose="02020603050405020304" pitchFamily="18" charset="0"/>
                      </a:endParaRPr>
                    </a:p>
                    <a:p>
                      <a:pPr>
                        <a:lnSpc>
                          <a:spcPct val="150000"/>
                        </a:lnSpc>
                      </a:pPr>
                      <a:endParaRPr lang="en-US" sz="20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1625276233"/>
                  </a:ext>
                </a:extLst>
              </a:tr>
            </a:tbl>
          </a:graphicData>
        </a:graphic>
      </p:graphicFrame>
      <p:pic>
        <p:nvPicPr>
          <p:cNvPr id="6" name="Picture 5">
            <a:extLst>
              <a:ext uri="{FF2B5EF4-FFF2-40B4-BE49-F238E27FC236}">
                <a16:creationId xmlns:a16="http://schemas.microsoft.com/office/drawing/2014/main" id="{F4D48E41-97D4-4F6C-A95B-E3A340485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6591" y="504967"/>
            <a:ext cx="3314079" cy="2622546"/>
          </a:xfrm>
          <a:prstGeom prst="rect">
            <a:avLst/>
          </a:prstGeom>
        </p:spPr>
      </p:pic>
      <p:pic>
        <p:nvPicPr>
          <p:cNvPr id="8" name="Picture 7">
            <a:extLst>
              <a:ext uri="{FF2B5EF4-FFF2-40B4-BE49-F238E27FC236}">
                <a16:creationId xmlns:a16="http://schemas.microsoft.com/office/drawing/2014/main" id="{E4E2B8C2-8B22-44F7-B372-AB064DF20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6590" y="3429000"/>
            <a:ext cx="3314080" cy="2852530"/>
          </a:xfrm>
          <a:prstGeom prst="rect">
            <a:avLst/>
          </a:prstGeom>
        </p:spPr>
      </p:pic>
      <p:sp>
        <p:nvSpPr>
          <p:cNvPr id="9" name="TextBox 8">
            <a:extLst>
              <a:ext uri="{FF2B5EF4-FFF2-40B4-BE49-F238E27FC236}">
                <a16:creationId xmlns:a16="http://schemas.microsoft.com/office/drawing/2014/main" id="{A3914C02-41EA-4002-B0C2-CAE75B28B9E8}"/>
              </a:ext>
            </a:extLst>
          </p:cNvPr>
          <p:cNvSpPr txBox="1"/>
          <p:nvPr/>
        </p:nvSpPr>
        <p:spPr>
          <a:xfrm>
            <a:off x="477078" y="1524000"/>
            <a:ext cx="6599583"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vi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tươi</a:t>
            </a:r>
            <a:endParaRPr lang="en-US" sz="2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E7506F9-B9BB-4442-A3EA-0C0B99BA4524}"/>
              </a:ext>
            </a:extLst>
          </p:cNvPr>
          <p:cNvSpPr txBox="1"/>
          <p:nvPr/>
        </p:nvSpPr>
        <p:spPr>
          <a:xfrm>
            <a:off x="477078" y="3734379"/>
            <a:ext cx="3180522" cy="190821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dài</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Nâng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trọt</a:t>
            </a:r>
            <a:endParaRPr lang="en-US" sz="2000" dirty="0">
              <a:latin typeface="Times New Roman" panose="02020603050405020304" pitchFamily="18" charset="0"/>
              <a:cs typeface="Times New Roman" panose="02020603050405020304" pitchFamily="18" charset="0"/>
            </a:endParaRPr>
          </a:p>
          <a:p>
            <a:endParaRPr lang="en-US" dirty="0"/>
          </a:p>
        </p:txBody>
      </p:sp>
      <p:sp>
        <p:nvSpPr>
          <p:cNvPr id="11" name="TextBox 10">
            <a:extLst>
              <a:ext uri="{FF2B5EF4-FFF2-40B4-BE49-F238E27FC236}">
                <a16:creationId xmlns:a16="http://schemas.microsoft.com/office/drawing/2014/main" id="{30BAF6EA-C26C-4820-9B14-A5115D933F46}"/>
              </a:ext>
            </a:extLst>
          </p:cNvPr>
          <p:cNvSpPr txBox="1"/>
          <p:nvPr/>
        </p:nvSpPr>
        <p:spPr>
          <a:xfrm>
            <a:off x="3856383" y="3962401"/>
            <a:ext cx="3299791"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Chi </a:t>
            </a:r>
            <a:r>
              <a:rPr lang="en-US" sz="2000" dirty="0" err="1">
                <a:latin typeface="Times New Roman" panose="02020603050405020304" pitchFamily="18" charset="0"/>
                <a:cs typeface="Times New Roman" panose="02020603050405020304" pitchFamily="18" charset="0"/>
              </a:rPr>
              <a:t>phí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a:t>
            </a:r>
            <a:r>
              <a:rPr lang="en-US" sz="2000" dirty="0">
                <a:latin typeface="Times New Roman" panose="02020603050405020304" pitchFamily="18" charset="0"/>
                <a:cs typeface="Times New Roman" panose="02020603050405020304" pitchFamily="18" charset="0"/>
              </a:rPr>
              <a:t> ban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171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8F6C86-D3E6-4EDC-AD3E-7465223ADE6D}"/>
              </a:ext>
            </a:extLst>
          </p:cNvPr>
          <p:cNvSpPr txBox="1"/>
          <p:nvPr/>
        </p:nvSpPr>
        <p:spPr>
          <a:xfrm>
            <a:off x="649357" y="43909"/>
            <a:ext cx="10614991"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II. MỘT SỐ CÔNG NGHỆ CAO TRONG BẢO QUẢN SẢN PHẨM </a:t>
            </a:r>
          </a:p>
          <a:p>
            <a:r>
              <a:rPr lang="en-US" sz="2400" b="1" dirty="0">
                <a:latin typeface="Arial" panose="020B0604020202020204" pitchFamily="34" charset="0"/>
                <a:cs typeface="Arial" panose="020B0604020202020204" pitchFamily="34" charset="0"/>
              </a:rPr>
              <a:t>TRỒNG TRỌT</a:t>
            </a:r>
          </a:p>
        </p:txBody>
      </p:sp>
      <p:sp>
        <p:nvSpPr>
          <p:cNvPr id="5" name="TextBox 4">
            <a:extLst>
              <a:ext uri="{FF2B5EF4-FFF2-40B4-BE49-F238E27FC236}">
                <a16:creationId xmlns:a16="http://schemas.microsoft.com/office/drawing/2014/main" id="{CAB46AE8-5AA4-4813-A0BA-4DC70B678E23}"/>
              </a:ext>
            </a:extLst>
          </p:cNvPr>
          <p:cNvSpPr txBox="1"/>
          <p:nvPr/>
        </p:nvSpPr>
        <p:spPr>
          <a:xfrm>
            <a:off x="832515" y="928044"/>
            <a:ext cx="580485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3. </a:t>
            </a:r>
            <a:r>
              <a:rPr lang="en-US" b="1" dirty="0" err="1">
                <a:latin typeface="Arial" panose="020B0604020202020204" pitchFamily="34" charset="0"/>
                <a:cs typeface="Arial" panose="020B0604020202020204" pitchFamily="34" charset="0"/>
              </a:rPr>
              <a:t>Bảo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quản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bằng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chiếu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xạ</a:t>
            </a:r>
            <a:endParaRPr lang="en-US" b="1" dirty="0">
              <a:latin typeface="Arial" panose="020B0604020202020204" pitchFamily="34" charset="0"/>
              <a:cs typeface="Arial" panose="020B0604020202020204" pitchFamily="34" charset="0"/>
            </a:endParaRPr>
          </a:p>
        </p:txBody>
      </p:sp>
      <p:sp>
        <p:nvSpPr>
          <p:cNvPr id="6" name="Thought Bubble: Cloud 5">
            <a:extLst>
              <a:ext uri="{FF2B5EF4-FFF2-40B4-BE49-F238E27FC236}">
                <a16:creationId xmlns:a16="http://schemas.microsoft.com/office/drawing/2014/main" id="{5CC0858C-8510-46D9-B304-CAAD989559C6}"/>
              </a:ext>
            </a:extLst>
          </p:cNvPr>
          <p:cNvSpPr/>
          <p:nvPr/>
        </p:nvSpPr>
        <p:spPr>
          <a:xfrm>
            <a:off x="1282892" y="1369395"/>
            <a:ext cx="4681179" cy="1759110"/>
          </a:xfrm>
          <a:prstGeom prst="cloudCallout">
            <a:avLst>
              <a:gd name="adj1" fmla="val 1324"/>
              <a:gd name="adj2" fmla="val 7801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err="1">
                <a:latin typeface="Arial" panose="020B0604020202020204" pitchFamily="34" charset="0"/>
                <a:cs typeface="Arial" panose="020B0604020202020204" pitchFamily="34" charset="0"/>
              </a:rPr>
              <a:t>Hãy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nghiên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cứu</a:t>
            </a:r>
            <a:r>
              <a:rPr lang="en-US" sz="1600" dirty="0">
                <a:latin typeface="Arial" panose="020B0604020202020204" pitchFamily="34" charset="0"/>
                <a:cs typeface="Arial" panose="020B0604020202020204" pitchFamily="34" charset="0"/>
              </a:rPr>
              <a:t> SGK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hình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ảnh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hoàn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thành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phiếu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sau</a:t>
            </a:r>
            <a:r>
              <a:rPr lang="en-US" sz="1600" dirty="0">
                <a:latin typeface="Arial" panose="020B0604020202020204" pitchFamily="34" charset="0"/>
                <a:cs typeface="Arial" panose="020B0604020202020204" pitchFamily="34" charset="0"/>
              </a:rPr>
              <a:t>:</a:t>
            </a:r>
          </a:p>
        </p:txBody>
      </p:sp>
      <p:pic>
        <p:nvPicPr>
          <p:cNvPr id="8" name="Picture 7">
            <a:extLst>
              <a:ext uri="{FF2B5EF4-FFF2-40B4-BE49-F238E27FC236}">
                <a16:creationId xmlns:a16="http://schemas.microsoft.com/office/drawing/2014/main" id="{14A01308-21A9-4BAC-8A7C-2B9998F94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300" y="723330"/>
            <a:ext cx="4263047" cy="2947917"/>
          </a:xfrm>
          <a:prstGeom prst="rect">
            <a:avLst/>
          </a:prstGeom>
        </p:spPr>
      </p:pic>
      <p:pic>
        <p:nvPicPr>
          <p:cNvPr id="10" name="Picture 9">
            <a:extLst>
              <a:ext uri="{FF2B5EF4-FFF2-40B4-BE49-F238E27FC236}">
                <a16:creationId xmlns:a16="http://schemas.microsoft.com/office/drawing/2014/main" id="{C71337A7-5DCC-4391-A076-B12B7DFAA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9780" y="3835021"/>
            <a:ext cx="3782136" cy="2947917"/>
          </a:xfrm>
          <a:prstGeom prst="rect">
            <a:avLst/>
          </a:prstGeom>
        </p:spPr>
      </p:pic>
      <p:graphicFrame>
        <p:nvGraphicFramePr>
          <p:cNvPr id="11" name="Table 10">
            <a:extLst>
              <a:ext uri="{FF2B5EF4-FFF2-40B4-BE49-F238E27FC236}">
                <a16:creationId xmlns:a16="http://schemas.microsoft.com/office/drawing/2014/main" id="{8346531D-CA41-4170-991D-F084AA34F36E}"/>
              </a:ext>
            </a:extLst>
          </p:cNvPr>
          <p:cNvGraphicFramePr>
            <a:graphicFrameLocks noGrp="1"/>
          </p:cNvGraphicFramePr>
          <p:nvPr>
            <p:extLst>
              <p:ext uri="{D42A27DB-BD31-4B8C-83A1-F6EECF244321}">
                <p14:modId xmlns:p14="http://schemas.microsoft.com/office/powerpoint/2010/main" val="960283408"/>
              </p:ext>
            </p:extLst>
          </p:nvPr>
        </p:nvGraphicFramePr>
        <p:xfrm>
          <a:off x="649357" y="3481314"/>
          <a:ext cx="5451192" cy="3332988"/>
        </p:xfrm>
        <a:graphic>
          <a:graphicData uri="http://schemas.openxmlformats.org/drawingml/2006/table">
            <a:tbl>
              <a:tblPr firstRow="1" firstCol="1" bandRow="1">
                <a:tableStyleId>{5940675A-B579-460E-94D1-54222C63F5DA}</a:tableStyleId>
              </a:tblPr>
              <a:tblGrid>
                <a:gridCol w="2520294">
                  <a:extLst>
                    <a:ext uri="{9D8B030D-6E8A-4147-A177-3AD203B41FA5}">
                      <a16:colId xmlns:a16="http://schemas.microsoft.com/office/drawing/2014/main" val="378301787"/>
                    </a:ext>
                  </a:extLst>
                </a:gridCol>
                <a:gridCol w="2930898">
                  <a:extLst>
                    <a:ext uri="{9D8B030D-6E8A-4147-A177-3AD203B41FA5}">
                      <a16:colId xmlns:a16="http://schemas.microsoft.com/office/drawing/2014/main" val="876224580"/>
                    </a:ext>
                  </a:extLst>
                </a:gridCol>
              </a:tblGrid>
              <a:tr h="348665">
                <a:tc gridSpan="2">
                  <a:txBody>
                    <a:bodyPr/>
                    <a:lstStyle/>
                    <a:p>
                      <a:pPr algn="ctr">
                        <a:lnSpc>
                          <a:spcPct val="135000"/>
                        </a:lnSpc>
                        <a:spcAft>
                          <a:spcPts val="0"/>
                        </a:spcAft>
                      </a:pPr>
                      <a:r>
                        <a:rPr lang="en-US" sz="1800" b="1" dirty="0" err="1">
                          <a:effectLst/>
                          <a:latin typeface="Arial" panose="020B0604020202020204" pitchFamily="34" charset="0"/>
                          <a:cs typeface="Arial" panose="020B0604020202020204" pitchFamily="34" charset="0"/>
                        </a:rPr>
                        <a:t>Bảo</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quản</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bằng</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chiếu</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xạ</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2217331905"/>
                  </a:ext>
                </a:extLst>
              </a:tr>
              <a:tr h="673782">
                <a:tc gridSpan="2">
                  <a:txBody>
                    <a:bodyPr/>
                    <a:lstStyle/>
                    <a:p>
                      <a:pPr algn="l">
                        <a:lnSpc>
                          <a:spcPct val="135000"/>
                        </a:lnSpc>
                        <a:spcAft>
                          <a:spcPts val="0"/>
                        </a:spcAft>
                      </a:pPr>
                      <a:r>
                        <a:rPr lang="en-US" sz="1800" b="1" dirty="0" err="1">
                          <a:effectLst/>
                          <a:latin typeface="Arial" panose="020B0604020202020204" pitchFamily="34" charset="0"/>
                          <a:cs typeface="Arial" panose="020B0604020202020204" pitchFamily="34" charset="0"/>
                        </a:rPr>
                        <a:t>Khái</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niệm</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và</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đối</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tượng</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bảo</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quản</a:t>
                      </a:r>
                      <a:r>
                        <a:rPr lang="en-US" sz="1800" b="1" dirty="0">
                          <a:effectLst/>
                          <a:latin typeface="Arial" panose="020B0604020202020204" pitchFamily="34" charset="0"/>
                          <a:cs typeface="Arial" panose="020B0604020202020204" pitchFamily="34" charset="0"/>
                        </a:rPr>
                        <a:t>: ………………………………………… ……………</a:t>
                      </a:r>
                    </a:p>
                    <a:p>
                      <a:pPr algn="l">
                        <a:lnSpc>
                          <a:spcPct val="135000"/>
                        </a:lnSpc>
                        <a:spcAft>
                          <a:spcPts val="0"/>
                        </a:spcAft>
                      </a:pPr>
                      <a:r>
                        <a:rPr lang="en-US" sz="1800" b="1" dirty="0">
                          <a:effectLst/>
                          <a:latin typeface="Arial" panose="020B0604020202020204" pitchFamily="34" charset="0"/>
                          <a:cs typeface="Arial" panose="020B0604020202020204" pitchFamily="34" charset="0"/>
                        </a:rPr>
                        <a:t>…………………………………………………………………………………………………………….</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509018253"/>
                  </a:ext>
                </a:extLst>
              </a:tr>
              <a:tr h="1115949">
                <a:tc>
                  <a:txBody>
                    <a:bodyPr/>
                    <a:lstStyle/>
                    <a:p>
                      <a:pPr algn="l">
                        <a:lnSpc>
                          <a:spcPct val="135000"/>
                        </a:lnSpc>
                        <a:spcAft>
                          <a:spcPts val="0"/>
                        </a:spcAft>
                      </a:pPr>
                      <a:r>
                        <a:rPr lang="en-US" sz="1800" b="1" dirty="0" err="1">
                          <a:effectLst/>
                          <a:latin typeface="Arial" panose="020B0604020202020204" pitchFamily="34" charset="0"/>
                          <a:cs typeface="Arial" panose="020B0604020202020204" pitchFamily="34" charset="0"/>
                        </a:rPr>
                        <a:t>Ưu</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điểm</a:t>
                      </a:r>
                      <a:r>
                        <a:rPr lang="en-US" sz="1800" b="1" dirty="0">
                          <a:effectLst/>
                          <a:latin typeface="Arial" panose="020B0604020202020204" pitchFamily="34" charset="0"/>
                          <a:cs typeface="Arial" panose="020B0604020202020204" pitchFamily="34" charset="0"/>
                        </a:rPr>
                        <a:t>:</a:t>
                      </a:r>
                    </a:p>
                    <a:p>
                      <a:pPr algn="l">
                        <a:lnSpc>
                          <a:spcPct val="135000"/>
                        </a:lnSpc>
                        <a:spcAft>
                          <a:spcPts val="0"/>
                        </a:spcAft>
                      </a:pPr>
                      <a:r>
                        <a:rPr lang="en-US" sz="1800" b="1" dirty="0">
                          <a:effectLst/>
                          <a:latin typeface="Arial" panose="020B0604020202020204" pitchFamily="34" charset="0"/>
                          <a:cs typeface="Arial" panose="020B0604020202020204" pitchFamily="34" charset="0"/>
                        </a:rPr>
                        <a:t>………………………….</a:t>
                      </a:r>
                    </a:p>
                    <a:p>
                      <a:pPr algn="l">
                        <a:lnSpc>
                          <a:spcPct val="135000"/>
                        </a:lnSpc>
                        <a:spcAft>
                          <a:spcPts val="0"/>
                        </a:spcAft>
                      </a:pPr>
                      <a:r>
                        <a:rPr lang="en-US" sz="1800" b="1" dirty="0">
                          <a:effectLst/>
                          <a:latin typeface="Arial" panose="020B0604020202020204" pitchFamily="34" charset="0"/>
                          <a:cs typeface="Arial" panose="020B0604020202020204" pitchFamily="34" charset="0"/>
                        </a:rPr>
                        <a:t> …………………………</a:t>
                      </a:r>
                    </a:p>
                    <a:p>
                      <a:pPr algn="l">
                        <a:lnSpc>
                          <a:spcPct val="135000"/>
                        </a:lnSpc>
                        <a:spcAft>
                          <a:spcPts val="0"/>
                        </a:spcAft>
                      </a:pPr>
                      <a:r>
                        <a:rPr lang="en-US" sz="1800" b="1" dirty="0">
                          <a:effectLst/>
                          <a:latin typeface="Arial" panose="020B0604020202020204" pitchFamily="34" charset="0"/>
                          <a:cs typeface="Arial" panose="020B0604020202020204" pitchFamily="34" charset="0"/>
                        </a:rPr>
                        <a:t> </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35000"/>
                        </a:lnSpc>
                        <a:spcAft>
                          <a:spcPts val="0"/>
                        </a:spcAft>
                      </a:pPr>
                      <a:r>
                        <a:rPr lang="en-US" sz="1800" b="1" dirty="0" err="1">
                          <a:effectLst/>
                          <a:latin typeface="Arial" panose="020B0604020202020204" pitchFamily="34" charset="0"/>
                          <a:cs typeface="Arial" panose="020B0604020202020204" pitchFamily="34" charset="0"/>
                        </a:rPr>
                        <a:t>Nhược</a:t>
                      </a:r>
                      <a:r>
                        <a:rPr lang="en-US" sz="1800" b="1" dirty="0">
                          <a:effectLst/>
                          <a:latin typeface="Arial" panose="020B0604020202020204" pitchFamily="34" charset="0"/>
                          <a:cs typeface="Arial" panose="020B0604020202020204" pitchFamily="34" charset="0"/>
                        </a:rPr>
                        <a:t> </a:t>
                      </a:r>
                      <a:r>
                        <a:rPr lang="en-US" sz="1800" b="1" dirty="0" err="1">
                          <a:effectLst/>
                          <a:latin typeface="Arial" panose="020B0604020202020204" pitchFamily="34" charset="0"/>
                          <a:cs typeface="Arial" panose="020B0604020202020204" pitchFamily="34" charset="0"/>
                        </a:rPr>
                        <a:t>điểm</a:t>
                      </a:r>
                      <a:r>
                        <a:rPr lang="en-US" sz="1800" b="1" dirty="0">
                          <a:effectLst/>
                          <a:latin typeface="Arial" panose="020B0604020202020204" pitchFamily="34" charset="0"/>
                          <a:cs typeface="Arial" panose="020B0604020202020204" pitchFamily="34" charset="0"/>
                        </a:rPr>
                        <a:t>:</a:t>
                      </a:r>
                    </a:p>
                    <a:p>
                      <a:pPr algn="l">
                        <a:lnSpc>
                          <a:spcPct val="135000"/>
                        </a:lnSpc>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a:t>
                      </a:r>
                    </a:p>
                    <a:p>
                      <a:pPr algn="l">
                        <a:lnSpc>
                          <a:spcPct val="135000"/>
                        </a:lnSpc>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val="2482716768"/>
                  </a:ext>
                </a:extLst>
              </a:tr>
            </a:tbl>
          </a:graphicData>
        </a:graphic>
      </p:graphicFrame>
    </p:spTree>
    <p:extLst>
      <p:ext uri="{BB962C8B-B14F-4D97-AF65-F5344CB8AC3E}">
        <p14:creationId xmlns:p14="http://schemas.microsoft.com/office/powerpoint/2010/main" val="72082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39050D4-E1EA-4DC9-8108-DD9940609BF7}"/>
              </a:ext>
            </a:extLst>
          </p:cNvPr>
          <p:cNvGraphicFramePr>
            <a:graphicFrameLocks noGrp="1"/>
          </p:cNvGraphicFramePr>
          <p:nvPr>
            <p:extLst>
              <p:ext uri="{D42A27DB-BD31-4B8C-83A1-F6EECF244321}">
                <p14:modId xmlns:p14="http://schemas.microsoft.com/office/powerpoint/2010/main" val="2574373218"/>
              </p:ext>
            </p:extLst>
          </p:nvPr>
        </p:nvGraphicFramePr>
        <p:xfrm>
          <a:off x="341194" y="504967"/>
          <a:ext cx="6974006" cy="6173534"/>
        </p:xfrm>
        <a:graphic>
          <a:graphicData uri="http://schemas.openxmlformats.org/drawingml/2006/table">
            <a:tbl>
              <a:tblPr firstRow="1" bandRow="1">
                <a:tableStyleId>{D7AC3CCA-C797-4891-BE02-D94E43425B78}</a:tableStyleId>
              </a:tblPr>
              <a:tblGrid>
                <a:gridCol w="3433566">
                  <a:extLst>
                    <a:ext uri="{9D8B030D-6E8A-4147-A177-3AD203B41FA5}">
                      <a16:colId xmlns:a16="http://schemas.microsoft.com/office/drawing/2014/main" val="2686010010"/>
                    </a:ext>
                  </a:extLst>
                </a:gridCol>
                <a:gridCol w="3540440">
                  <a:extLst>
                    <a:ext uri="{9D8B030D-6E8A-4147-A177-3AD203B41FA5}">
                      <a16:colId xmlns:a16="http://schemas.microsoft.com/office/drawing/2014/main" val="2469427333"/>
                    </a:ext>
                  </a:extLst>
                </a:gridCol>
              </a:tblGrid>
              <a:tr h="517855">
                <a:tc gridSpan="2">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err="1">
                          <a:effectLst/>
                          <a:latin typeface="Times New Roman" panose="02020603050405020304" pitchFamily="18" charset="0"/>
                          <a:cs typeface="Times New Roman" panose="02020603050405020304" pitchFamily="18" charset="0"/>
                        </a:rPr>
                        <a:t>Bảo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chiếu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xạ</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3639179496"/>
                  </a:ext>
                </a:extLst>
              </a:tr>
              <a:tr h="1554054">
                <a:tc gridSpan="2">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b="1" dirty="0" err="1">
                          <a:latin typeface="Times New Roman" panose="02020603050405020304" pitchFamily="18" charset="0"/>
                          <a:cs typeface="Times New Roman" panose="02020603050405020304" pitchFamily="18" charset="0"/>
                        </a:rPr>
                        <a:t>Khái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niệm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đối</a:t>
                      </a:r>
                      <a:r>
                        <a:rPr lang="en-US" sz="2000" b="1" dirty="0">
                          <a:latin typeface="Times New Roman" panose="02020603050405020304" pitchFamily="18" charset="0"/>
                          <a:cs typeface="Times New Roman" panose="02020603050405020304" pitchFamily="18" charset="0"/>
                        </a:rPr>
                        <a:t> t</a:t>
                      </a:r>
                      <a:r>
                        <a:rPr lang="vi-VN" sz="2000" b="1" dirty="0">
                          <a:latin typeface="Times New Roman" panose="02020603050405020304" pitchFamily="18" charset="0"/>
                          <a:cs typeface="Times New Roman" panose="02020603050405020304" pitchFamily="18" charset="0"/>
                        </a:rPr>
                        <a:t>ư</a:t>
                      </a:r>
                      <a:r>
                        <a:rPr lang="en-US" sz="2000" b="1" dirty="0" err="1">
                          <a:latin typeface="Times New Roman" panose="02020603050405020304" pitchFamily="18" charset="0"/>
                          <a:cs typeface="Times New Roman" panose="02020603050405020304" pitchFamily="18" charset="0"/>
                        </a:rPr>
                        <a:t>ợng</a:t>
                      </a:r>
                      <a:r>
                        <a:rPr lang="en-US" sz="2000" b="1" dirty="0">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1101468826"/>
                  </a:ext>
                </a:extLst>
              </a:tr>
              <a:tr h="3704654">
                <a:tc>
                  <a:txBody>
                    <a:bodyPr/>
                    <a:lstStyle/>
                    <a:p>
                      <a:pPr>
                        <a:lnSpc>
                          <a:spcPct val="150000"/>
                        </a:lnSpc>
                      </a:pPr>
                      <a:r>
                        <a:rPr lang="en-US" sz="2000" b="1" dirty="0" err="1">
                          <a:latin typeface="Times New Roman" panose="02020603050405020304" pitchFamily="18" charset="0"/>
                          <a:cs typeface="Times New Roman" panose="02020603050405020304" pitchFamily="18" charset="0"/>
                        </a:rPr>
                        <a:t>Ưu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p>
                    <a:p>
                      <a:pPr>
                        <a:lnSpc>
                          <a:spcPct val="150000"/>
                        </a:lnSpc>
                      </a:pPr>
                      <a:endParaRPr lang="en-US"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nSpc>
                          <a:spcPct val="150000"/>
                        </a:lnSpc>
                      </a:pPr>
                      <a:r>
                        <a:rPr lang="en-US" sz="2000" b="1" dirty="0">
                          <a:latin typeface="Times New Roman" panose="02020603050405020304" pitchFamily="18" charset="0"/>
                          <a:cs typeface="Times New Roman" panose="02020603050405020304" pitchFamily="18" charset="0"/>
                        </a:rPr>
                        <a:t>Nh</a:t>
                      </a:r>
                      <a:r>
                        <a:rPr lang="vi-VN" sz="2000" b="1" dirty="0">
                          <a:latin typeface="Times New Roman" panose="02020603050405020304" pitchFamily="18" charset="0"/>
                          <a:cs typeface="Times New Roman" panose="02020603050405020304" pitchFamily="18" charset="0"/>
                        </a:rPr>
                        <a:t>ư</a:t>
                      </a:r>
                      <a:r>
                        <a:rPr lang="en-US" sz="2000" b="1" dirty="0" err="1">
                          <a:latin typeface="Times New Roman" panose="02020603050405020304" pitchFamily="18" charset="0"/>
                          <a:cs typeface="Times New Roman" panose="02020603050405020304" pitchFamily="18" charset="0"/>
                        </a:rPr>
                        <a:t>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a:t>
                      </a:r>
                      <a:endParaRPr lang="en-US" sz="2000" b="1" kern="1200" dirty="0">
                        <a:effectLst/>
                        <a:latin typeface="Times New Roman" panose="02020603050405020304" pitchFamily="18" charset="0"/>
                        <a:cs typeface="Times New Roman" panose="02020603050405020304" pitchFamily="18" charset="0"/>
                      </a:endParaRPr>
                    </a:p>
                    <a:p>
                      <a:pPr>
                        <a:lnSpc>
                          <a:spcPct val="150000"/>
                        </a:lnSpc>
                      </a:pPr>
                      <a:endParaRPr lang="en-US" sz="20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1625276233"/>
                  </a:ext>
                </a:extLst>
              </a:tr>
            </a:tbl>
          </a:graphicData>
        </a:graphic>
      </p:graphicFrame>
      <p:pic>
        <p:nvPicPr>
          <p:cNvPr id="6" name="Picture 5">
            <a:extLst>
              <a:ext uri="{FF2B5EF4-FFF2-40B4-BE49-F238E27FC236}">
                <a16:creationId xmlns:a16="http://schemas.microsoft.com/office/drawing/2014/main" id="{B0275A25-CC80-40D6-861B-98115F879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9718" y="504967"/>
            <a:ext cx="4321087" cy="2728563"/>
          </a:xfrm>
          <a:prstGeom prst="rect">
            <a:avLst/>
          </a:prstGeom>
        </p:spPr>
      </p:pic>
      <p:pic>
        <p:nvPicPr>
          <p:cNvPr id="8" name="Picture 7">
            <a:extLst>
              <a:ext uri="{FF2B5EF4-FFF2-40B4-BE49-F238E27FC236}">
                <a16:creationId xmlns:a16="http://schemas.microsoft.com/office/drawing/2014/main" id="{EA6642C9-A711-4682-B978-86486E1B9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9718" y="3948940"/>
            <a:ext cx="4321087" cy="2643976"/>
          </a:xfrm>
          <a:prstGeom prst="rect">
            <a:avLst/>
          </a:prstGeom>
        </p:spPr>
      </p:pic>
      <p:sp>
        <p:nvSpPr>
          <p:cNvPr id="9" name="TextBox 8">
            <a:extLst>
              <a:ext uri="{FF2B5EF4-FFF2-40B4-BE49-F238E27FC236}">
                <a16:creationId xmlns:a16="http://schemas.microsoft.com/office/drawing/2014/main" id="{0E7C77EA-0F94-428B-B461-DE03D19F8A99}"/>
              </a:ext>
            </a:extLst>
          </p:cNvPr>
          <p:cNvSpPr txBox="1"/>
          <p:nvPr/>
        </p:nvSpPr>
        <p:spPr>
          <a:xfrm>
            <a:off x="503583" y="1550504"/>
            <a:ext cx="6745356"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xạ</a:t>
            </a:r>
            <a:r>
              <a:rPr lang="en-US" sz="2000" dirty="0">
                <a:latin typeface="Times New Roman" panose="02020603050405020304" pitchFamily="18" charset="0"/>
                <a:cs typeface="Times New Roman" panose="02020603050405020304" pitchFamily="18" charset="0"/>
              </a:rPr>
              <a:t> ion </a:t>
            </a:r>
            <a:r>
              <a:rPr lang="en-US" sz="2000" dirty="0" err="1">
                <a:latin typeface="Times New Roman" panose="02020603050405020304" pitchFamily="18" charset="0"/>
                <a:cs typeface="Times New Roman" panose="02020603050405020304" pitchFamily="18" charset="0"/>
              </a:rPr>
              <a:t>hoá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xuyên</a:t>
            </a:r>
            <a:r>
              <a:rPr lang="en-US" sz="2000" dirty="0">
                <a:latin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nhằm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vi </a:t>
            </a:r>
            <a:r>
              <a:rPr lang="en-US" sz="2000" dirty="0" err="1">
                <a:latin typeface="Times New Roman" panose="02020603050405020304" pitchFamily="18" charset="0"/>
                <a:cs typeface="Times New Roman" panose="02020603050405020304" pitchFamily="18" charset="0"/>
              </a:rPr>
              <a:t>khuẩn</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khẩu</a:t>
            </a:r>
            <a:endParaRPr lang="en-US" sz="2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4CE5E4C-B411-4C96-B305-697F7564156F}"/>
              </a:ext>
            </a:extLst>
          </p:cNvPr>
          <p:cNvSpPr txBox="1"/>
          <p:nvPr/>
        </p:nvSpPr>
        <p:spPr>
          <a:xfrm>
            <a:off x="503583" y="3578087"/>
            <a:ext cx="3087756" cy="255454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ta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an </a:t>
            </a:r>
            <a:r>
              <a:rPr lang="en-US" sz="2000" dirty="0" err="1">
                <a:latin typeface="Times New Roman" panose="02020603050405020304" pitchFamily="18" charset="0"/>
                <a:cs typeface="Times New Roman" panose="02020603050405020304" pitchFamily="18" charset="0"/>
              </a:rPr>
              <a:t>toàn</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chặn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bệnh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trọt</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E00D05C-1D0B-4FFE-A4B5-073F0B9E5355}"/>
              </a:ext>
            </a:extLst>
          </p:cNvPr>
          <p:cNvSpPr txBox="1"/>
          <p:nvPr/>
        </p:nvSpPr>
        <p:spPr>
          <a:xfrm>
            <a:off x="3922643" y="3578087"/>
            <a:ext cx="3326296"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vi </a:t>
            </a:r>
            <a:r>
              <a:rPr lang="en-US" sz="2000" dirty="0" err="1">
                <a:latin typeface="Times New Roman" panose="02020603050405020304" pitchFamily="18" charset="0"/>
                <a:cs typeface="Times New Roman" panose="02020603050405020304" pitchFamily="18" charset="0"/>
              </a:rPr>
              <a:t>khuẩn</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Đòi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tiền</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Chi </a:t>
            </a:r>
            <a:r>
              <a:rPr lang="en-US" sz="2000" dirty="0" err="1">
                <a:latin typeface="Times New Roman" panose="02020603050405020304" pitchFamily="18" charset="0"/>
                <a:cs typeface="Times New Roman" panose="02020603050405020304" pitchFamily="18" charset="0"/>
              </a:rPr>
              <a:t>phí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an </a:t>
            </a:r>
          </a:p>
        </p:txBody>
      </p:sp>
    </p:spTree>
    <p:extLst>
      <p:ext uri="{BB962C8B-B14F-4D97-AF65-F5344CB8AC3E}">
        <p14:creationId xmlns:p14="http://schemas.microsoft.com/office/powerpoint/2010/main" val="280120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1276</Words>
  <Application>Microsoft Office PowerPoint</Application>
  <PresentationFormat>Widescreen</PresentationFormat>
  <Paragraphs>160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STD</cp:lastModifiedBy>
  <cp:revision>25</cp:revision>
  <dcterms:created xsi:type="dcterms:W3CDTF">2022-08-02T07:17:09Z</dcterms:created>
  <dcterms:modified xsi:type="dcterms:W3CDTF">2026-02-24T06:20:35Z</dcterms:modified>
</cp:coreProperties>
</file>