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262" r:id="rId4"/>
    <p:sldId id="298" r:id="rId5"/>
    <p:sldId id="299" r:id="rId6"/>
    <p:sldId id="304" r:id="rId7"/>
    <p:sldId id="305" r:id="rId8"/>
    <p:sldId id="264" r:id="rId9"/>
    <p:sldId id="265" r:id="rId10"/>
    <p:sldId id="266" r:id="rId11"/>
    <p:sldId id="269" r:id="rId12"/>
    <p:sldId id="270" r:id="rId13"/>
    <p:sldId id="272" r:id="rId14"/>
    <p:sldId id="273" r:id="rId15"/>
    <p:sldId id="280" r:id="rId16"/>
    <p:sldId id="306" r:id="rId17"/>
    <p:sldId id="307" r:id="rId18"/>
    <p:sldId id="294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3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4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1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5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9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CF9B-0539-49FC-B7D1-A3F169BFCAA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DFF5-3ACA-471E-89DB-DCAB55636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2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264582" cy="62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9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0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05" y="1267095"/>
            <a:ext cx="6476190" cy="4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9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40" y="2133600"/>
            <a:ext cx="4315460" cy="28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66" y="1905000"/>
            <a:ext cx="4234074" cy="43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chia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 HS,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quay video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7921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562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..)?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 VÀ CHẾ BIẾN SẢN PHẨM CHĂN NUÔI</a:t>
            </a:r>
          </a:p>
        </p:txBody>
      </p:sp>
    </p:spTree>
    <p:extLst>
      <p:ext uri="{BB962C8B-B14F-4D97-AF65-F5344CB8AC3E}">
        <p14:creationId xmlns:p14="http://schemas.microsoft.com/office/powerpoint/2010/main" val="387452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nuôi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nuôi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52446"/>
              </p:ext>
            </p:extLst>
          </p:nvPr>
        </p:nvGraphicFramePr>
        <p:xfrm>
          <a:off x="457200" y="1981200"/>
          <a:ext cx="8305800" cy="459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1577055065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4117961239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4270465157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72125752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777877031"/>
                    </a:ext>
                  </a:extLst>
                </a:gridCol>
              </a:tblGrid>
              <a:tr h="93703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44962"/>
                  </a:ext>
                </a:extLst>
              </a:tr>
              <a:tr h="642042">
                <a:tc>
                  <a:txBody>
                    <a:bodyPr/>
                    <a:lstStyle/>
                    <a:p>
                      <a:r>
                        <a:rPr lang="en-US" sz="24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68539"/>
                  </a:ext>
                </a:extLst>
              </a:tr>
              <a:tr h="642042">
                <a:tc>
                  <a:txBody>
                    <a:bodyPr/>
                    <a:lstStyle/>
                    <a:p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quản</a:t>
                      </a:r>
                      <a:endParaRPr lang="en-US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888074"/>
                  </a:ext>
                </a:extLst>
              </a:tr>
              <a:tr h="642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4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b="0" i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51292"/>
                  </a:ext>
                </a:extLst>
              </a:tr>
              <a:tr h="642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quản</a:t>
                      </a:r>
                      <a:endParaRPr lang="en-US" sz="2400" b="0" i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520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4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nuôi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093779"/>
              </p:ext>
            </p:extLst>
          </p:nvPr>
        </p:nvGraphicFramePr>
        <p:xfrm>
          <a:off x="457200" y="1371600"/>
          <a:ext cx="8305800" cy="499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577055065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4117961239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4270465157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72125752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777877031"/>
                    </a:ext>
                  </a:extLst>
                </a:gridCol>
              </a:tblGrid>
              <a:tr h="93703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Tiệt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44962"/>
                  </a:ext>
                </a:extLst>
              </a:tr>
              <a:tr h="642042">
                <a:tc>
                  <a:txBody>
                    <a:bodyPr/>
                    <a:lstStyle/>
                    <a:p>
                      <a:r>
                        <a:rPr lang="en-US" sz="22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2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VSV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VSV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68539"/>
                  </a:ext>
                </a:extLst>
              </a:tr>
              <a:tr h="642042">
                <a:tc>
                  <a:txBody>
                    <a:bodyPr/>
                    <a:lstStyle/>
                    <a:p>
                      <a:r>
                        <a:rPr lang="en-US" sz="2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quản</a:t>
                      </a:r>
                      <a:endParaRPr lang="en-US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Sữa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888074"/>
                  </a:ext>
                </a:extLst>
              </a:tr>
              <a:tr h="642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2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</a:t>
                      </a:r>
                      <a:endParaRPr lang="en-US" sz="2200" b="0" i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– 6 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sz="2000" baseline="30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 – 75 </a:t>
                      </a:r>
                      <a:r>
                        <a:rPr lang="en-US" sz="2000" baseline="30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125 – 140 </a:t>
                      </a:r>
                      <a:r>
                        <a:rPr lang="en-US" sz="2000" baseline="30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651292"/>
                  </a:ext>
                </a:extLst>
              </a:tr>
              <a:tr h="642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2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quản</a:t>
                      </a:r>
                      <a:endParaRPr lang="en-US" sz="2200" b="0" i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– 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 – 12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3 -7 ngày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– 6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520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4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nuôi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nuôi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nuôi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men?</a:t>
            </a:r>
          </a:p>
        </p:txBody>
      </p:sp>
    </p:spTree>
    <p:extLst>
      <p:ext uri="{BB962C8B-B14F-4D97-AF65-F5344CB8AC3E}">
        <p14:creationId xmlns:p14="http://schemas.microsoft.com/office/powerpoint/2010/main" val="40959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066800"/>
            <a:ext cx="826793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3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437672"/>
            <a:ext cx="6298380" cy="58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877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SimSun</vt:lpstr>
      <vt:lpstr>Arial</vt:lpstr>
      <vt:lpstr>Calibri</vt:lpstr>
      <vt:lpstr>Times New Roman</vt:lpstr>
      <vt:lpstr>Office Theme</vt:lpstr>
      <vt:lpstr>PowerPoint Presentation</vt:lpstr>
      <vt:lpstr>Bài 20</vt:lpstr>
      <vt:lpstr>I. Bảo quản sản phẩm chăn nuôi</vt:lpstr>
      <vt:lpstr>I. Bảo quản sản phẩm chăn nuôi</vt:lpstr>
      <vt:lpstr>PowerPoint Presentation</vt:lpstr>
      <vt:lpstr>II. Chế biến sản phẩm chăn nuôi</vt:lpstr>
      <vt:lpstr>II. Chế biến sản phẩm chăn nuôi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Chế biến sản phẩm chăn nuôi bằng phương pháp đơn giản</vt:lpstr>
      <vt:lpstr>III. Chế biến sản phẩm chăn nuôi bằng phương pháp đơn giản</vt:lpstr>
      <vt:lpstr>III. Chế biến sản phẩm chăn nuôi bằng phương pháp đơn giản</vt:lpstr>
      <vt:lpstr>Luyện tập</vt:lpstr>
      <vt:lpstr>Vận dụng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</dc:title>
  <dc:creator>Nguyen</dc:creator>
  <cp:lastModifiedBy>STD</cp:lastModifiedBy>
  <cp:revision>45</cp:revision>
  <dcterms:created xsi:type="dcterms:W3CDTF">2023-03-12T14:02:53Z</dcterms:created>
  <dcterms:modified xsi:type="dcterms:W3CDTF">2026-02-25T02:20:46Z</dcterms:modified>
</cp:coreProperties>
</file>