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1"/>
  </p:notesMasterIdLst>
  <p:sldIdLst>
    <p:sldId id="336" r:id="rId5"/>
    <p:sldId id="262" r:id="rId6"/>
    <p:sldId id="256" r:id="rId7"/>
    <p:sldId id="307" r:id="rId8"/>
    <p:sldId id="260" r:id="rId9"/>
    <p:sldId id="308" r:id="rId10"/>
    <p:sldId id="309" r:id="rId11"/>
    <p:sldId id="310" r:id="rId12"/>
    <p:sldId id="268" r:id="rId13"/>
    <p:sldId id="269" r:id="rId14"/>
    <p:sldId id="270" r:id="rId15"/>
    <p:sldId id="265" r:id="rId16"/>
    <p:sldId id="312" r:id="rId17"/>
    <p:sldId id="280" r:id="rId18"/>
    <p:sldId id="320" r:id="rId19"/>
    <p:sldId id="327" r:id="rId20"/>
    <p:sldId id="325" r:id="rId21"/>
    <p:sldId id="261" r:id="rId22"/>
    <p:sldId id="329" r:id="rId23"/>
    <p:sldId id="330" r:id="rId24"/>
    <p:sldId id="331" r:id="rId25"/>
    <p:sldId id="328" r:id="rId26"/>
    <p:sldId id="257" r:id="rId27"/>
    <p:sldId id="332" r:id="rId28"/>
    <p:sldId id="335" r:id="rId29"/>
    <p:sldId id="337" r:id="rId3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8170"/>
    <a:srgbClr val="CC00FF"/>
    <a:srgbClr val="3333FF"/>
    <a:srgbClr val="99CC00"/>
    <a:srgbClr val="CC0000"/>
    <a:srgbClr val="006600"/>
    <a:srgbClr val="003366"/>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5" autoAdjust="0"/>
    <p:restoredTop sz="94660"/>
  </p:normalViewPr>
  <p:slideViewPr>
    <p:cSldViewPr>
      <p:cViewPr varScale="1">
        <p:scale>
          <a:sx n="69" d="100"/>
          <a:sy n="69" d="100"/>
        </p:scale>
        <p:origin x="780" y="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E9FA56E-87D7-E099-350B-098DE8085E2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Cambria" panose="02040503050406030204" pitchFamily="18" charset="0"/>
              </a:defRPr>
            </a:lvl1pPr>
          </a:lstStyle>
          <a:p>
            <a:pPr>
              <a:defRPr/>
            </a:pPr>
            <a:endParaRPr lang="en-US"/>
          </a:p>
        </p:txBody>
      </p:sp>
      <p:sp>
        <p:nvSpPr>
          <p:cNvPr id="46083" name="Rectangle 3">
            <a:extLst>
              <a:ext uri="{FF2B5EF4-FFF2-40B4-BE49-F238E27FC236}">
                <a16:creationId xmlns:a16="http://schemas.microsoft.com/office/drawing/2014/main" id="{CB101F8D-F488-F063-0929-0446BE6FEACB}"/>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Cambria" panose="02040503050406030204" pitchFamily="18" charset="0"/>
              </a:defRPr>
            </a:lvl1pPr>
          </a:lstStyle>
          <a:p>
            <a:pPr>
              <a:defRPr/>
            </a:pPr>
            <a:endParaRPr lang="en-US"/>
          </a:p>
        </p:txBody>
      </p:sp>
      <p:sp>
        <p:nvSpPr>
          <p:cNvPr id="2052" name="Rectangle 4">
            <a:extLst>
              <a:ext uri="{FF2B5EF4-FFF2-40B4-BE49-F238E27FC236}">
                <a16:creationId xmlns:a16="http://schemas.microsoft.com/office/drawing/2014/main" id="{2D138B5E-9D6A-AB04-BB69-05A524C56233}"/>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6085" name="Rectangle 5">
            <a:extLst>
              <a:ext uri="{FF2B5EF4-FFF2-40B4-BE49-F238E27FC236}">
                <a16:creationId xmlns:a16="http://schemas.microsoft.com/office/drawing/2014/main" id="{34831E6B-41DA-77AF-AF3B-1C248B57176B}"/>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a:extLst>
              <a:ext uri="{FF2B5EF4-FFF2-40B4-BE49-F238E27FC236}">
                <a16:creationId xmlns:a16="http://schemas.microsoft.com/office/drawing/2014/main" id="{B8E87BBD-3E75-43CF-AD1D-00AB18DAE8B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Cambria" panose="02040503050406030204" pitchFamily="18" charset="0"/>
              </a:defRPr>
            </a:lvl1pPr>
          </a:lstStyle>
          <a:p>
            <a:pPr>
              <a:defRPr/>
            </a:pPr>
            <a:endParaRPr lang="en-US"/>
          </a:p>
        </p:txBody>
      </p:sp>
      <p:sp>
        <p:nvSpPr>
          <p:cNvPr id="46087" name="Rectangle 7">
            <a:extLst>
              <a:ext uri="{FF2B5EF4-FFF2-40B4-BE49-F238E27FC236}">
                <a16:creationId xmlns:a16="http://schemas.microsoft.com/office/drawing/2014/main" id="{2D89D2DB-948B-BE07-8EBD-F0E7012D0B5E}"/>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Cambria" panose="02040503050406030204" pitchFamily="18" charset="0"/>
              </a:defRPr>
            </a:lvl1pPr>
          </a:lstStyle>
          <a:p>
            <a:fld id="{C6EF9429-E3B4-4DAB-9958-2AD951218FB3}"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48137D-E2CE-151B-8C03-92DBE314EE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46064D-0E71-B9FA-6958-9E930E4A16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D97E2E-771D-4ABC-2CA6-89E193A57F01}"/>
              </a:ext>
            </a:extLst>
          </p:cNvPr>
          <p:cNvSpPr>
            <a:spLocks noGrp="1" noChangeArrowheads="1"/>
          </p:cNvSpPr>
          <p:nvPr>
            <p:ph type="sldNum" sz="quarter" idx="12"/>
          </p:nvPr>
        </p:nvSpPr>
        <p:spPr>
          <a:ln/>
        </p:spPr>
        <p:txBody>
          <a:bodyPr/>
          <a:lstStyle>
            <a:lvl1pPr>
              <a:defRPr/>
            </a:lvl1pPr>
          </a:lstStyle>
          <a:p>
            <a:fld id="{E03F42DE-76AB-41FA-AEE7-BAAAADB7BFD6}" type="slidenum">
              <a:rPr lang="en-US" altLang="en-US"/>
              <a:pPr/>
              <a:t>‹#›</a:t>
            </a:fld>
            <a:endParaRPr lang="en-US" altLang="en-US"/>
          </a:p>
        </p:txBody>
      </p:sp>
    </p:spTree>
    <p:extLst>
      <p:ext uri="{BB962C8B-B14F-4D97-AF65-F5344CB8AC3E}">
        <p14:creationId xmlns:p14="http://schemas.microsoft.com/office/powerpoint/2010/main" val="124217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E2BD53-3249-1BB5-F30C-6E1714ABD9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38867B-7913-AB13-A6A3-2E457A2C7C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DD07C0-093A-0C50-CBBE-CCFA6CAE5FF5}"/>
              </a:ext>
            </a:extLst>
          </p:cNvPr>
          <p:cNvSpPr>
            <a:spLocks noGrp="1" noChangeArrowheads="1"/>
          </p:cNvSpPr>
          <p:nvPr>
            <p:ph type="sldNum" sz="quarter" idx="12"/>
          </p:nvPr>
        </p:nvSpPr>
        <p:spPr>
          <a:ln/>
        </p:spPr>
        <p:txBody>
          <a:bodyPr/>
          <a:lstStyle>
            <a:lvl1pPr>
              <a:defRPr/>
            </a:lvl1pPr>
          </a:lstStyle>
          <a:p>
            <a:fld id="{AEF622ED-81B5-4E72-8F89-60227A3E8280}" type="slidenum">
              <a:rPr lang="en-US" altLang="en-US"/>
              <a:pPr/>
              <a:t>‹#›</a:t>
            </a:fld>
            <a:endParaRPr lang="en-US" altLang="en-US"/>
          </a:p>
        </p:txBody>
      </p:sp>
    </p:spTree>
    <p:extLst>
      <p:ext uri="{BB962C8B-B14F-4D97-AF65-F5344CB8AC3E}">
        <p14:creationId xmlns:p14="http://schemas.microsoft.com/office/powerpoint/2010/main" val="37086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E08E60-4F7F-E451-5773-FF3CF0C12D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C10051-1BEA-DBB0-7FFE-DD2A1A3D59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673A0B-DE94-5152-FBFA-2133592F57FD}"/>
              </a:ext>
            </a:extLst>
          </p:cNvPr>
          <p:cNvSpPr>
            <a:spLocks noGrp="1" noChangeArrowheads="1"/>
          </p:cNvSpPr>
          <p:nvPr>
            <p:ph type="sldNum" sz="quarter" idx="12"/>
          </p:nvPr>
        </p:nvSpPr>
        <p:spPr>
          <a:ln/>
        </p:spPr>
        <p:txBody>
          <a:bodyPr/>
          <a:lstStyle>
            <a:lvl1pPr>
              <a:defRPr/>
            </a:lvl1pPr>
          </a:lstStyle>
          <a:p>
            <a:fld id="{6A081B1F-8ED9-42EA-8E21-20DF0179E543}" type="slidenum">
              <a:rPr lang="en-US" altLang="en-US"/>
              <a:pPr/>
              <a:t>‹#›</a:t>
            </a:fld>
            <a:endParaRPr lang="en-US" altLang="en-US"/>
          </a:p>
        </p:txBody>
      </p:sp>
    </p:spTree>
    <p:extLst>
      <p:ext uri="{BB962C8B-B14F-4D97-AF65-F5344CB8AC3E}">
        <p14:creationId xmlns:p14="http://schemas.microsoft.com/office/powerpoint/2010/main" val="2613970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674751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724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143897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1/31/2026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197330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1/31/2026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551165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1/31/2026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85722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1/31/2026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718010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1/31/2026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582727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24CE85-10CE-EF1F-D91B-6677068A4B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526B24-D63C-1464-CC64-E765AAF00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A9B19B-17B5-08DC-4CE7-7F0ADAC84B9C}"/>
              </a:ext>
            </a:extLst>
          </p:cNvPr>
          <p:cNvSpPr>
            <a:spLocks noGrp="1" noChangeArrowheads="1"/>
          </p:cNvSpPr>
          <p:nvPr>
            <p:ph type="sldNum" sz="quarter" idx="12"/>
          </p:nvPr>
        </p:nvSpPr>
        <p:spPr>
          <a:ln/>
        </p:spPr>
        <p:txBody>
          <a:bodyPr/>
          <a:lstStyle>
            <a:lvl1pPr>
              <a:defRPr/>
            </a:lvl1pPr>
          </a:lstStyle>
          <a:p>
            <a:fld id="{4A0AB89A-2986-4CEB-A89B-7007FF3D5232}" type="slidenum">
              <a:rPr lang="en-US" altLang="en-US"/>
              <a:pPr/>
              <a:t>‹#›</a:t>
            </a:fld>
            <a:endParaRPr lang="en-US" altLang="en-US"/>
          </a:p>
        </p:txBody>
      </p:sp>
    </p:spTree>
    <p:extLst>
      <p:ext uri="{BB962C8B-B14F-4D97-AF65-F5344CB8AC3E}">
        <p14:creationId xmlns:p14="http://schemas.microsoft.com/office/powerpoint/2010/main" val="4175494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1/31/2026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5142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6238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029185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1/31/2026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198049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1/31/2026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048556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1/31/2026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066980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1/31/2026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882254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1/31/2026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809988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1/31/2026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099053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1/31/2026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903912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DF9C8A-B0F9-F0E0-0F6B-5A24BD8CA3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F4D80E-259D-2BEE-56DC-22D7F48A6B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7CF9B4-9661-1C38-277E-B12C9B248BC9}"/>
              </a:ext>
            </a:extLst>
          </p:cNvPr>
          <p:cNvSpPr>
            <a:spLocks noGrp="1" noChangeArrowheads="1"/>
          </p:cNvSpPr>
          <p:nvPr>
            <p:ph type="sldNum" sz="quarter" idx="12"/>
          </p:nvPr>
        </p:nvSpPr>
        <p:spPr>
          <a:ln/>
        </p:spPr>
        <p:txBody>
          <a:bodyPr/>
          <a:lstStyle>
            <a:lvl1pPr>
              <a:defRPr/>
            </a:lvl1pPr>
          </a:lstStyle>
          <a:p>
            <a:fld id="{C53AF40A-6224-4B50-BD81-6339FCAAEC10}" type="slidenum">
              <a:rPr lang="en-US" altLang="en-US"/>
              <a:pPr/>
              <a:t>‹#›</a:t>
            </a:fld>
            <a:endParaRPr lang="en-US" altLang="en-US"/>
          </a:p>
        </p:txBody>
      </p:sp>
    </p:spTree>
    <p:extLst>
      <p:ext uri="{BB962C8B-B14F-4D97-AF65-F5344CB8AC3E}">
        <p14:creationId xmlns:p14="http://schemas.microsoft.com/office/powerpoint/2010/main" val="2644630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1/31/2026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466653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1/31/2026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524078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1/31/2026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763689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1/31/2026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760364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62774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013599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7853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t>1/31/2026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876258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t>1/31/2026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4037475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t>1/31/2026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296109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209F3A-E215-FEF1-8A4F-501EB8CBE5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8373BA-B5F0-E002-2B3D-4D172E318C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7EB667-8259-D630-211C-F46D0E5E5FD9}"/>
              </a:ext>
            </a:extLst>
          </p:cNvPr>
          <p:cNvSpPr>
            <a:spLocks noGrp="1" noChangeArrowheads="1"/>
          </p:cNvSpPr>
          <p:nvPr>
            <p:ph type="sldNum" sz="quarter" idx="12"/>
          </p:nvPr>
        </p:nvSpPr>
        <p:spPr>
          <a:ln/>
        </p:spPr>
        <p:txBody>
          <a:bodyPr/>
          <a:lstStyle>
            <a:lvl1pPr>
              <a:defRPr/>
            </a:lvl1pPr>
          </a:lstStyle>
          <a:p>
            <a:fld id="{13A7A1F1-60F1-4EA7-8962-38E16048C33F}" type="slidenum">
              <a:rPr lang="en-US" altLang="en-US"/>
              <a:pPr/>
              <a:t>‹#›</a:t>
            </a:fld>
            <a:endParaRPr lang="en-US" altLang="en-US"/>
          </a:p>
        </p:txBody>
      </p:sp>
    </p:spTree>
    <p:extLst>
      <p:ext uri="{BB962C8B-B14F-4D97-AF65-F5344CB8AC3E}">
        <p14:creationId xmlns:p14="http://schemas.microsoft.com/office/powerpoint/2010/main" val="1706624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1/31/2026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375821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420902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033815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256840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538992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6CB9B9C-BC4F-AB1F-00A2-E983ADCBC75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8850790-4294-4278-C2D0-1D0609108B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C1A9E46-D4A7-F556-AE7E-30EB9B57AD5D}"/>
              </a:ext>
            </a:extLst>
          </p:cNvPr>
          <p:cNvSpPr>
            <a:spLocks noGrp="1" noChangeArrowheads="1"/>
          </p:cNvSpPr>
          <p:nvPr>
            <p:ph type="sldNum" sz="quarter" idx="12"/>
          </p:nvPr>
        </p:nvSpPr>
        <p:spPr>
          <a:ln/>
        </p:spPr>
        <p:txBody>
          <a:bodyPr/>
          <a:lstStyle>
            <a:lvl1pPr>
              <a:defRPr/>
            </a:lvl1pPr>
          </a:lstStyle>
          <a:p>
            <a:fld id="{2949F426-2463-498E-AB1A-138F91508009}" type="slidenum">
              <a:rPr lang="en-US" altLang="en-US"/>
              <a:pPr/>
              <a:t>‹#›</a:t>
            </a:fld>
            <a:endParaRPr lang="en-US" altLang="en-US"/>
          </a:p>
        </p:txBody>
      </p:sp>
    </p:spTree>
    <p:extLst>
      <p:ext uri="{BB962C8B-B14F-4D97-AF65-F5344CB8AC3E}">
        <p14:creationId xmlns:p14="http://schemas.microsoft.com/office/powerpoint/2010/main" val="747841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575A4AD-0732-9B46-5AA6-499E741DFE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F521C57-E070-5A1C-981F-A7411E1971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8A7164A-4FF3-8699-84BC-6DCFDF5ECF01}"/>
              </a:ext>
            </a:extLst>
          </p:cNvPr>
          <p:cNvSpPr>
            <a:spLocks noGrp="1" noChangeArrowheads="1"/>
          </p:cNvSpPr>
          <p:nvPr>
            <p:ph type="sldNum" sz="quarter" idx="12"/>
          </p:nvPr>
        </p:nvSpPr>
        <p:spPr>
          <a:ln/>
        </p:spPr>
        <p:txBody>
          <a:bodyPr/>
          <a:lstStyle>
            <a:lvl1pPr>
              <a:defRPr/>
            </a:lvl1pPr>
          </a:lstStyle>
          <a:p>
            <a:fld id="{CA874D2E-6FAD-467C-A06D-8E9AA460B00F}" type="slidenum">
              <a:rPr lang="en-US" altLang="en-US"/>
              <a:pPr/>
              <a:t>‹#›</a:t>
            </a:fld>
            <a:endParaRPr lang="en-US" altLang="en-US"/>
          </a:p>
        </p:txBody>
      </p:sp>
    </p:spTree>
    <p:extLst>
      <p:ext uri="{BB962C8B-B14F-4D97-AF65-F5344CB8AC3E}">
        <p14:creationId xmlns:p14="http://schemas.microsoft.com/office/powerpoint/2010/main" val="3148983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F727132-2086-C583-5A4C-E39258A12EF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E670F4D-A2DE-BF4C-7A5F-D16870F817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20DDD6A-F2F0-BAFD-0678-1D73AB52DFBC}"/>
              </a:ext>
            </a:extLst>
          </p:cNvPr>
          <p:cNvSpPr>
            <a:spLocks noGrp="1" noChangeArrowheads="1"/>
          </p:cNvSpPr>
          <p:nvPr>
            <p:ph type="sldNum" sz="quarter" idx="12"/>
          </p:nvPr>
        </p:nvSpPr>
        <p:spPr>
          <a:ln/>
        </p:spPr>
        <p:txBody>
          <a:bodyPr/>
          <a:lstStyle>
            <a:lvl1pPr>
              <a:defRPr/>
            </a:lvl1pPr>
          </a:lstStyle>
          <a:p>
            <a:fld id="{D24DCD8E-0512-4269-BA1B-DAAF8316D6B9}" type="slidenum">
              <a:rPr lang="en-US" altLang="en-US"/>
              <a:pPr/>
              <a:t>‹#›</a:t>
            </a:fld>
            <a:endParaRPr lang="en-US" altLang="en-US"/>
          </a:p>
        </p:txBody>
      </p:sp>
    </p:spTree>
    <p:extLst>
      <p:ext uri="{BB962C8B-B14F-4D97-AF65-F5344CB8AC3E}">
        <p14:creationId xmlns:p14="http://schemas.microsoft.com/office/powerpoint/2010/main" val="48482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23CA9CF-827F-18FE-0200-EA4A2A160F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DA421A-86F8-CF6A-8BAB-E4E39B5613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B16C3E-1F10-1973-48DF-CECB8DE6E601}"/>
              </a:ext>
            </a:extLst>
          </p:cNvPr>
          <p:cNvSpPr>
            <a:spLocks noGrp="1" noChangeArrowheads="1"/>
          </p:cNvSpPr>
          <p:nvPr>
            <p:ph type="sldNum" sz="quarter" idx="12"/>
          </p:nvPr>
        </p:nvSpPr>
        <p:spPr>
          <a:ln/>
        </p:spPr>
        <p:txBody>
          <a:bodyPr/>
          <a:lstStyle>
            <a:lvl1pPr>
              <a:defRPr/>
            </a:lvl1pPr>
          </a:lstStyle>
          <a:p>
            <a:fld id="{2BC757A0-7481-4ADA-A734-B3198A66D74B}" type="slidenum">
              <a:rPr lang="en-US" altLang="en-US"/>
              <a:pPr/>
              <a:t>‹#›</a:t>
            </a:fld>
            <a:endParaRPr lang="en-US" altLang="en-US"/>
          </a:p>
        </p:txBody>
      </p:sp>
    </p:spTree>
    <p:extLst>
      <p:ext uri="{BB962C8B-B14F-4D97-AF65-F5344CB8AC3E}">
        <p14:creationId xmlns:p14="http://schemas.microsoft.com/office/powerpoint/2010/main" val="3184920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9F6C96-63CB-6693-DDB4-170CBFF2F5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D7CF75-B56E-5818-68A7-CFB6978371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CD4534-F6A9-EE75-9019-C523C97EE03B}"/>
              </a:ext>
            </a:extLst>
          </p:cNvPr>
          <p:cNvSpPr>
            <a:spLocks noGrp="1" noChangeArrowheads="1"/>
          </p:cNvSpPr>
          <p:nvPr>
            <p:ph type="sldNum" sz="quarter" idx="12"/>
          </p:nvPr>
        </p:nvSpPr>
        <p:spPr>
          <a:ln/>
        </p:spPr>
        <p:txBody>
          <a:bodyPr/>
          <a:lstStyle>
            <a:lvl1pPr>
              <a:defRPr/>
            </a:lvl1pPr>
          </a:lstStyle>
          <a:p>
            <a:fld id="{12588DCF-124A-46D8-942E-28CC589FFD16}" type="slidenum">
              <a:rPr lang="en-US" altLang="en-US"/>
              <a:pPr/>
              <a:t>‹#›</a:t>
            </a:fld>
            <a:endParaRPr lang="en-US" altLang="en-US"/>
          </a:p>
        </p:txBody>
      </p:sp>
    </p:spTree>
    <p:extLst>
      <p:ext uri="{BB962C8B-B14F-4D97-AF65-F5344CB8AC3E}">
        <p14:creationId xmlns:p14="http://schemas.microsoft.com/office/powerpoint/2010/main" val="315943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0E09360-B5AF-45CB-9DD8-3157D05548B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470E1D2-B22C-853F-BA61-A674EBAC921D}"/>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F5BA3A-5F63-8EB6-B6FB-17B20A4348EA}"/>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Cambria" panose="02040503050406030204" pitchFamily="18" charset="0"/>
              </a:defRPr>
            </a:lvl1pPr>
          </a:lstStyle>
          <a:p>
            <a:pPr>
              <a:defRPr/>
            </a:pPr>
            <a:endParaRPr lang="en-US"/>
          </a:p>
        </p:txBody>
      </p:sp>
      <p:sp>
        <p:nvSpPr>
          <p:cNvPr id="1029" name="Rectangle 5">
            <a:extLst>
              <a:ext uri="{FF2B5EF4-FFF2-40B4-BE49-F238E27FC236}">
                <a16:creationId xmlns:a16="http://schemas.microsoft.com/office/drawing/2014/main" id="{DD2FFC3A-1D49-137F-30BD-FB5E21C18D2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Cambria" panose="02040503050406030204" pitchFamily="18" charset="0"/>
              </a:defRPr>
            </a:lvl1pPr>
          </a:lstStyle>
          <a:p>
            <a:pPr>
              <a:defRPr/>
            </a:pPr>
            <a:endParaRPr lang="en-US"/>
          </a:p>
        </p:txBody>
      </p:sp>
      <p:sp>
        <p:nvSpPr>
          <p:cNvPr id="1030" name="Rectangle 6">
            <a:extLst>
              <a:ext uri="{FF2B5EF4-FFF2-40B4-BE49-F238E27FC236}">
                <a16:creationId xmlns:a16="http://schemas.microsoft.com/office/drawing/2014/main" id="{0D588FD4-279C-E4CF-060E-564D2821425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Cambria" panose="02040503050406030204" pitchFamily="18" charset="0"/>
              </a:defRPr>
            </a:lvl1pPr>
          </a:lstStyle>
          <a:p>
            <a:fld id="{A6385451-F4BD-4F4D-8735-9CC4BCA844B7}"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Cambria" panose="02040503050406030204" pitchFamily="18"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mbria" panose="02040503050406030204" pitchFamily="18"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mbria" panose="02040503050406030204" pitchFamily="18" charset="0"/>
        </a:defRPr>
      </a:lvl2pPr>
      <a:lvl3pPr marL="1143000" indent="-228600" algn="l" rtl="0" eaLnBrk="0" fontAlgn="base" hangingPunct="0">
        <a:spcBef>
          <a:spcPct val="20000"/>
        </a:spcBef>
        <a:spcAft>
          <a:spcPct val="0"/>
        </a:spcAft>
        <a:buChar char="•"/>
        <a:defRPr sz="2400">
          <a:solidFill>
            <a:schemeClr val="tx1"/>
          </a:solidFill>
          <a:latin typeface="Cambria" panose="02040503050406030204" pitchFamily="18" charset="0"/>
        </a:defRPr>
      </a:lvl3pPr>
      <a:lvl4pPr marL="1600200" indent="-228600" algn="l" rtl="0" eaLnBrk="0" fontAlgn="base" hangingPunct="0">
        <a:spcBef>
          <a:spcPct val="20000"/>
        </a:spcBef>
        <a:spcAft>
          <a:spcPct val="0"/>
        </a:spcAft>
        <a:buChar char="–"/>
        <a:defRPr sz="2000">
          <a:solidFill>
            <a:schemeClr val="tx1"/>
          </a:solidFill>
          <a:latin typeface="Cambria" panose="02040503050406030204" pitchFamily="18" charset="0"/>
        </a:defRPr>
      </a:lvl4pPr>
      <a:lvl5pPr marL="2057400" indent="-228600" algn="l" rtl="0" eaLnBrk="0" fontAlgn="base" hangingPunct="0">
        <a:spcBef>
          <a:spcPct val="20000"/>
        </a:spcBef>
        <a:spcAft>
          <a:spcPct val="0"/>
        </a:spcAft>
        <a:buChar char="»"/>
        <a:defRPr sz="2000">
          <a:solidFill>
            <a:schemeClr val="tx1"/>
          </a:solidFill>
          <a:latin typeface="Cambria" panose="020405030504060302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fld id="{1497699B-48B7-4073-9405-3FCDD293372A}" type="datetimeFigureOut">
              <a:rPr lang="en-US" smtClean="0"/>
              <a:pPr/>
              <a:t>1/31/2026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F412258D-D283-47C4-A79F-AC09609C2C18}" type="slidenum">
              <a:rPr lang="en-US" smtClean="0"/>
              <a:pPr/>
              <a:t>‹#›</a:t>
            </a:fld>
            <a:endParaRPr lang="en-US"/>
          </a:p>
        </p:txBody>
      </p:sp>
    </p:spTree>
    <p:extLst>
      <p:ext uri="{BB962C8B-B14F-4D97-AF65-F5344CB8AC3E}">
        <p14:creationId xmlns:p14="http://schemas.microsoft.com/office/powerpoint/2010/main" val="2793093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1/31/2026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2181133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fld id="{9A217F71-3C0C-4A8B-9EB8-468D9DF93E3D}" type="datetimeFigureOut">
              <a:rPr lang="en-US" smtClean="0"/>
              <a:pPr/>
              <a:t>1/31/2026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0AAB7887-A174-49A6-A52C-1DDCFB9EFD59}" type="slidenum">
              <a:rPr lang="en-US" smtClean="0"/>
              <a:pPr/>
              <a:t>‹#›</a:t>
            </a:fld>
            <a:endParaRPr lang="en-US"/>
          </a:p>
        </p:txBody>
      </p:sp>
    </p:spTree>
    <p:extLst>
      <p:ext uri="{BB962C8B-B14F-4D97-AF65-F5344CB8AC3E}">
        <p14:creationId xmlns:p14="http://schemas.microsoft.com/office/powerpoint/2010/main" val="16647847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0.png"/><Relationship Id="rId7" Type="http://schemas.openxmlformats.org/officeDocument/2006/relationships/image" Target="../media/image42.wmf"/><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oleObject" Target="../embeddings/oleObject2.bin"/><Relationship Id="rId11" Type="http://schemas.openxmlformats.org/officeDocument/2006/relationships/image" Target="../media/image44.wmf"/><Relationship Id="rId5" Type="http://schemas.openxmlformats.org/officeDocument/2006/relationships/image" Target="../media/image41.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3.wmf"/></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0.png"/><Relationship Id="rId5" Type="http://schemas.openxmlformats.org/officeDocument/2006/relationships/image" Target="../media/image66.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3.xml"/><Relationship Id="rId7" Type="http://schemas.openxmlformats.org/officeDocument/2006/relationships/image" Target="../media/image51.png"/><Relationship Id="rId2" Type="http://schemas.openxmlformats.org/officeDocument/2006/relationships/audio" Target="../media/media7.mp3"/><Relationship Id="rId1" Type="http://schemas.microsoft.com/office/2007/relationships/media" Target="../media/media7.mp3"/><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49.gif"/><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53.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audio" Target="../media/audio6.wav"/><Relationship Id="rId10" Type="http://schemas.openxmlformats.org/officeDocument/2006/relationships/image" Target="../media/image56.png"/><Relationship Id="rId4" Type="http://schemas.openxmlformats.org/officeDocument/2006/relationships/audio" Target="../media/audio5.wav"/><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gif"/></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53.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audio" Target="../media/audio6.wav"/><Relationship Id="rId10" Type="http://schemas.openxmlformats.org/officeDocument/2006/relationships/image" Target="../media/image56.png"/><Relationship Id="rId4" Type="http://schemas.openxmlformats.org/officeDocument/2006/relationships/audio" Target="../media/audio5.wav"/><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53.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audio" Target="../media/audio6.wav"/><Relationship Id="rId10" Type="http://schemas.openxmlformats.org/officeDocument/2006/relationships/image" Target="../media/image56.png"/><Relationship Id="rId4" Type="http://schemas.openxmlformats.org/officeDocument/2006/relationships/audio" Target="../media/audio5.wav"/><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90.png"/><Relationship Id="rId3" Type="http://schemas.openxmlformats.org/officeDocument/2006/relationships/audio" Target="../media/audio5.wav"/><Relationship Id="rId7" Type="http://schemas.openxmlformats.org/officeDocument/2006/relationships/image" Target="../media/image53.png"/><Relationship Id="rId12" Type="http://schemas.openxmlformats.org/officeDocument/2006/relationships/image" Target="../media/image89.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52.PNG"/><Relationship Id="rId11" Type="http://schemas.openxmlformats.org/officeDocument/2006/relationships/image" Target="../media/image88.png"/><Relationship Id="rId5" Type="http://schemas.openxmlformats.org/officeDocument/2006/relationships/audio" Target="../media/audio4.wav"/><Relationship Id="rId15" Type="http://schemas.openxmlformats.org/officeDocument/2006/relationships/image" Target="../media/image57.png"/><Relationship Id="rId10" Type="http://schemas.openxmlformats.org/officeDocument/2006/relationships/image" Target="../media/image56.png"/><Relationship Id="rId4" Type="http://schemas.openxmlformats.org/officeDocument/2006/relationships/audio" Target="../media/audio6.wav"/><Relationship Id="rId9" Type="http://schemas.openxmlformats.org/officeDocument/2006/relationships/image" Target="../media/image55.png"/><Relationship Id="rId14"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53.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audio" Target="../media/audio6.wav"/><Relationship Id="rId10" Type="http://schemas.openxmlformats.org/officeDocument/2006/relationships/image" Target="../media/image56.png"/><Relationship Id="rId4" Type="http://schemas.openxmlformats.org/officeDocument/2006/relationships/audio" Target="../media/audio5.wav"/><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mp3"/><Relationship Id="rId7" Type="http://schemas.openxmlformats.org/officeDocument/2006/relationships/image" Target="../media/image7.png"/><Relationship Id="rId12"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audio" Target="../media/media1.mp3"/><Relationship Id="rId9" Type="http://schemas.openxmlformats.org/officeDocument/2006/relationships/image" Target="../media/image4.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mp3"/><Relationship Id="rId7" Type="http://schemas.openxmlformats.org/officeDocument/2006/relationships/image" Target="../media/image12.png"/><Relationship Id="rId12"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audio" Target="../media/media1.mp3"/><Relationship Id="rId9" Type="http://schemas.openxmlformats.org/officeDocument/2006/relationships/image" Target="../media/image4.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mp3"/><Relationship Id="rId7" Type="http://schemas.openxmlformats.org/officeDocument/2006/relationships/image" Target="../media/image15.png"/><Relationship Id="rId12"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audio" Target="../media/media1.mp3"/><Relationship Id="rId9" Type="http://schemas.openxmlformats.org/officeDocument/2006/relationships/image" Target="../media/image4.gif"/></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0.gif"/><Relationship Id="rId3" Type="http://schemas.microsoft.com/office/2007/relationships/media" Target="../media/media1.mp3"/><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11" Type="http://schemas.openxmlformats.org/officeDocument/2006/relationships/image" Target="../media/image9.png"/><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audio" Target="../media/media1.mp3"/><Relationship Id="rId9" Type="http://schemas.openxmlformats.org/officeDocument/2006/relationships/image" Target="../media/image4.gi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gif"/><Relationship Id="rId3" Type="http://schemas.microsoft.com/office/2007/relationships/media" Target="../media/media4.mp3"/><Relationship Id="rId7" Type="http://schemas.openxmlformats.org/officeDocument/2006/relationships/slideLayout" Target="../slideLayouts/slideLayout12.xml"/><Relationship Id="rId12" Type="http://schemas.openxmlformats.org/officeDocument/2006/relationships/image" Target="../media/image24.gif"/><Relationship Id="rId17" Type="http://schemas.openxmlformats.org/officeDocument/2006/relationships/image" Target="../media/image10.gif"/><Relationship Id="rId2" Type="http://schemas.openxmlformats.org/officeDocument/2006/relationships/audio" Target="../media/media3.mp3"/><Relationship Id="rId16" Type="http://schemas.openxmlformats.org/officeDocument/2006/relationships/image" Target="../media/image9.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4.gif"/><Relationship Id="rId5" Type="http://schemas.microsoft.com/office/2007/relationships/media" Target="../media/media1.mp3"/><Relationship Id="rId1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image" Target="../media/image22.png"/><Relationship Id="rId14" Type="http://schemas.openxmlformats.org/officeDocument/2006/relationships/image" Target="../media/image26.gi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descr="n185 Fb Thu Huong Pham">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71" name="Picture 70" descr="n185 Fb Thu Huong Pham">
            <a:extLst>
              <a:ext uri="{FF2B5EF4-FFF2-40B4-BE49-F238E27FC236}">
                <a16:creationId xmlns:a16="http://schemas.microsoft.com/office/drawing/2014/main" id="{43BE513A-1231-5B1A-4859-ECFF605CA04B}"/>
              </a:ext>
            </a:extLst>
          </p:cNvPr>
          <p:cNvPicPr>
            <a:picLocks noChangeAspect="1"/>
          </p:cNvPicPr>
          <p:nvPr/>
        </p:nvPicPr>
        <p:blipFill rotWithShape="1">
          <a:blip r:embed="rId3">
            <a:alphaModFix amt="50000"/>
          </a:blip>
          <a:srcRect l="2" t="28314" r="-3"/>
          <a:stretch/>
        </p:blipFill>
        <p:spPr>
          <a:xfrm>
            <a:off x="20" y="0"/>
            <a:ext cx="12188931" cy="6858000"/>
          </a:xfrm>
          <a:prstGeom prst="rect">
            <a:avLst/>
          </a:prstGeom>
        </p:spPr>
      </p:pic>
      <p:sp>
        <p:nvSpPr>
          <p:cNvPr id="6" name="TextBox 5" descr="n185 Fb Thu Huong Pham">
            <a:extLst>
              <a:ext uri="{FF2B5EF4-FFF2-40B4-BE49-F238E27FC236}">
                <a16:creationId xmlns:a16="http://schemas.microsoft.com/office/drawing/2014/main" id="{37D14535-DED3-FB5C-F5A6-697025188ED2}"/>
              </a:ext>
            </a:extLst>
          </p:cNvPr>
          <p:cNvSpPr txBox="1"/>
          <p:nvPr/>
        </p:nvSpPr>
        <p:spPr>
          <a:xfrm>
            <a:off x="1527048" y="1124712"/>
            <a:ext cx="9144000" cy="3063240"/>
          </a:xfrm>
          <a:prstGeom prst="rect">
            <a:avLst/>
          </a:prstGeom>
        </p:spPr>
        <p:txBody>
          <a:bodyPr vert="horz" lIns="91440" tIns="45720" rIns="91440" bIns="45720" rtlCol="0" anchor="b">
            <a:normAutofit/>
          </a:bodyPr>
          <a:lstStyle/>
          <a:p>
            <a:pPr algn="ctr" eaLnBrk="1" hangingPunct="1">
              <a:lnSpc>
                <a:spcPct val="90000"/>
              </a:lnSpc>
              <a:spcAft>
                <a:spcPts val="600"/>
              </a:spcAft>
            </a:pPr>
            <a:r>
              <a:rPr lang="en-US" sz="6600" b="1">
                <a:ln>
                  <a:solidFill>
                    <a:sysClr val="windowText" lastClr="000000"/>
                  </a:solidFill>
                </a:ln>
                <a:solidFill>
                  <a:schemeClr val="bg1"/>
                </a:solidFill>
                <a:latin typeface="Cambria" panose="02040503050406030204" pitchFamily="18" charset="0"/>
                <a:ea typeface="+mj-ea"/>
                <a:cs typeface="+mj-cs"/>
              </a:rPr>
              <a:t>Chào mừng quý thầy cô đến dự giờ thăm lớp</a:t>
            </a:r>
          </a:p>
        </p:txBody>
      </p:sp>
      <p:sp>
        <p:nvSpPr>
          <p:cNvPr id="78" name="sketchy box" descr="n185 Fb Thu Huong Pham">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sX0" fmla="*/ 0 w 10515600"/>
              <a:gd name="csY0" fmla="*/ 0 h 5416094"/>
              <a:gd name="csX1" fmla="*/ 552069 w 10515600"/>
              <a:gd name="csY1" fmla="*/ 0 h 5416094"/>
              <a:gd name="csX2" fmla="*/ 893826 w 10515600"/>
              <a:gd name="csY2" fmla="*/ 0 h 5416094"/>
              <a:gd name="csX3" fmla="*/ 1761363 w 10515600"/>
              <a:gd name="csY3" fmla="*/ 0 h 5416094"/>
              <a:gd name="csX4" fmla="*/ 2313432 w 10515600"/>
              <a:gd name="csY4" fmla="*/ 0 h 5416094"/>
              <a:gd name="csX5" fmla="*/ 2865501 w 10515600"/>
              <a:gd name="csY5" fmla="*/ 0 h 5416094"/>
              <a:gd name="csX6" fmla="*/ 3733038 w 10515600"/>
              <a:gd name="csY6" fmla="*/ 0 h 5416094"/>
              <a:gd name="csX7" fmla="*/ 4179951 w 10515600"/>
              <a:gd name="csY7" fmla="*/ 0 h 5416094"/>
              <a:gd name="csX8" fmla="*/ 5047488 w 10515600"/>
              <a:gd name="csY8" fmla="*/ 0 h 5416094"/>
              <a:gd name="csX9" fmla="*/ 5915025 w 10515600"/>
              <a:gd name="csY9" fmla="*/ 0 h 5416094"/>
              <a:gd name="csX10" fmla="*/ 6572250 w 10515600"/>
              <a:gd name="csY10" fmla="*/ 0 h 5416094"/>
              <a:gd name="csX11" fmla="*/ 7439787 w 10515600"/>
              <a:gd name="csY11" fmla="*/ 0 h 5416094"/>
              <a:gd name="csX12" fmla="*/ 7991856 w 10515600"/>
              <a:gd name="csY12" fmla="*/ 0 h 5416094"/>
              <a:gd name="csX13" fmla="*/ 8543925 w 10515600"/>
              <a:gd name="csY13" fmla="*/ 0 h 5416094"/>
              <a:gd name="csX14" fmla="*/ 9306306 w 10515600"/>
              <a:gd name="csY14" fmla="*/ 0 h 5416094"/>
              <a:gd name="csX15" fmla="*/ 9858375 w 10515600"/>
              <a:gd name="csY15" fmla="*/ 0 h 5416094"/>
              <a:gd name="csX16" fmla="*/ 10515600 w 10515600"/>
              <a:gd name="csY16" fmla="*/ 0 h 5416094"/>
              <a:gd name="csX17" fmla="*/ 10515600 w 10515600"/>
              <a:gd name="csY17" fmla="*/ 785334 h 5416094"/>
              <a:gd name="csX18" fmla="*/ 10515600 w 10515600"/>
              <a:gd name="csY18" fmla="*/ 1516506 h 5416094"/>
              <a:gd name="csX19" fmla="*/ 10515600 w 10515600"/>
              <a:gd name="csY19" fmla="*/ 2247679 h 5416094"/>
              <a:gd name="csX20" fmla="*/ 10515600 w 10515600"/>
              <a:gd name="csY20" fmla="*/ 2762208 h 5416094"/>
              <a:gd name="csX21" fmla="*/ 10515600 w 10515600"/>
              <a:gd name="csY21" fmla="*/ 3330898 h 5416094"/>
              <a:gd name="csX22" fmla="*/ 10515600 w 10515600"/>
              <a:gd name="csY22" fmla="*/ 4062071 h 5416094"/>
              <a:gd name="csX23" fmla="*/ 10515600 w 10515600"/>
              <a:gd name="csY23" fmla="*/ 4684921 h 5416094"/>
              <a:gd name="csX24" fmla="*/ 10515600 w 10515600"/>
              <a:gd name="csY24" fmla="*/ 5416094 h 5416094"/>
              <a:gd name="csX25" fmla="*/ 9753219 w 10515600"/>
              <a:gd name="csY25" fmla="*/ 5416094 h 5416094"/>
              <a:gd name="csX26" fmla="*/ 9411462 w 10515600"/>
              <a:gd name="csY26" fmla="*/ 5416094 h 5416094"/>
              <a:gd name="csX27" fmla="*/ 8754237 w 10515600"/>
              <a:gd name="csY27" fmla="*/ 5416094 h 5416094"/>
              <a:gd name="csX28" fmla="*/ 8307324 w 10515600"/>
              <a:gd name="csY28" fmla="*/ 5416094 h 5416094"/>
              <a:gd name="csX29" fmla="*/ 7544943 w 10515600"/>
              <a:gd name="csY29" fmla="*/ 5416094 h 5416094"/>
              <a:gd name="csX30" fmla="*/ 7098030 w 10515600"/>
              <a:gd name="csY30" fmla="*/ 5416094 h 5416094"/>
              <a:gd name="csX31" fmla="*/ 6335649 w 10515600"/>
              <a:gd name="csY31" fmla="*/ 5416094 h 5416094"/>
              <a:gd name="csX32" fmla="*/ 5993892 w 10515600"/>
              <a:gd name="csY32" fmla="*/ 5416094 h 5416094"/>
              <a:gd name="csX33" fmla="*/ 5231511 w 10515600"/>
              <a:gd name="csY33" fmla="*/ 5416094 h 5416094"/>
              <a:gd name="csX34" fmla="*/ 4784598 w 10515600"/>
              <a:gd name="csY34" fmla="*/ 5416094 h 5416094"/>
              <a:gd name="csX35" fmla="*/ 4442841 w 10515600"/>
              <a:gd name="csY35" fmla="*/ 5416094 h 5416094"/>
              <a:gd name="csX36" fmla="*/ 3995928 w 10515600"/>
              <a:gd name="csY36" fmla="*/ 5416094 h 5416094"/>
              <a:gd name="csX37" fmla="*/ 3233547 w 10515600"/>
              <a:gd name="csY37" fmla="*/ 5416094 h 5416094"/>
              <a:gd name="csX38" fmla="*/ 2786634 w 10515600"/>
              <a:gd name="csY38" fmla="*/ 5416094 h 5416094"/>
              <a:gd name="csX39" fmla="*/ 2444877 w 10515600"/>
              <a:gd name="csY39" fmla="*/ 5416094 h 5416094"/>
              <a:gd name="csX40" fmla="*/ 1997964 w 10515600"/>
              <a:gd name="csY40" fmla="*/ 5416094 h 5416094"/>
              <a:gd name="csX41" fmla="*/ 1445895 w 10515600"/>
              <a:gd name="csY41" fmla="*/ 5416094 h 5416094"/>
              <a:gd name="csX42" fmla="*/ 788670 w 10515600"/>
              <a:gd name="csY42" fmla="*/ 5416094 h 5416094"/>
              <a:gd name="csX43" fmla="*/ 0 w 10515600"/>
              <a:gd name="csY43" fmla="*/ 5416094 h 5416094"/>
              <a:gd name="csX44" fmla="*/ 0 w 10515600"/>
              <a:gd name="csY44" fmla="*/ 4630760 h 5416094"/>
              <a:gd name="csX45" fmla="*/ 0 w 10515600"/>
              <a:gd name="csY45" fmla="*/ 3953749 h 5416094"/>
              <a:gd name="csX46" fmla="*/ 0 w 10515600"/>
              <a:gd name="csY46" fmla="*/ 3276737 h 5416094"/>
              <a:gd name="csX47" fmla="*/ 0 w 10515600"/>
              <a:gd name="csY47" fmla="*/ 2599725 h 5416094"/>
              <a:gd name="csX48" fmla="*/ 0 w 10515600"/>
              <a:gd name="csY48" fmla="*/ 1922713 h 5416094"/>
              <a:gd name="csX49" fmla="*/ 0 w 10515600"/>
              <a:gd name="csY49" fmla="*/ 1299863 h 5416094"/>
              <a:gd name="csX50" fmla="*/ 0 w 10515600"/>
              <a:gd name="csY50" fmla="*/ 0 h 54160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80" name="sketchy line" descr="n185 Fb Thu Huong Pham">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48162654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4"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descr="n185 Fb Thu Huong Pham"/>
          <p:cNvSpPr txBox="1"/>
          <p:nvPr/>
        </p:nvSpPr>
        <p:spPr>
          <a:xfrm>
            <a:off x="2406651" y="1007947"/>
            <a:ext cx="75183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Lực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tương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giữa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(1)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(2)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err="1">
                <a:ln>
                  <a:noFill/>
                </a:ln>
                <a:solidFill>
                  <a:prstClr val="black"/>
                </a:solidFill>
                <a:effectLst/>
                <a:uLnTx/>
                <a:uFillTx/>
                <a:latin typeface="Cambria" panose="02040503050406030204" pitchFamily="18" charset="0"/>
                <a:ea typeface="+mn-ea"/>
                <a:cs typeface="Arial" panose="020B0604020202020204" pitchFamily="34" charset="0"/>
              </a:rPr>
              <a:t>lực</a:t>
            </a: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mn-ea"/>
                <a:cs typeface="Arial" panose="020B0604020202020204" pitchFamily="34" charset="0"/>
              </a:rPr>
              <a:t> gì?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2" name="TextBox 41" descr="n185 Fb Thu Huong Pham"/>
          <p:cNvSpPr txBox="1"/>
          <p:nvPr/>
        </p:nvSpPr>
        <p:spPr>
          <a:xfrm>
            <a:off x="2402434" y="5407254"/>
            <a:ext cx="25315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LỰC HẤP DẪN</a:t>
            </a:r>
          </a:p>
        </p:txBody>
      </p:sp>
      <p:sp>
        <p:nvSpPr>
          <p:cNvPr id="43" name="TextBox 42" descr="n185 Fb Thu Huong Pham"/>
          <p:cNvSpPr txBox="1"/>
          <p:nvPr/>
        </p:nvSpPr>
        <p:spPr>
          <a:xfrm>
            <a:off x="2516734" y="6060640"/>
            <a:ext cx="25315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LỰC COULOMB</a:t>
            </a:r>
          </a:p>
        </p:txBody>
      </p:sp>
      <p:sp>
        <p:nvSpPr>
          <p:cNvPr id="32" name="Rectangle 31" descr="n185 Fb Thu Huong Pham"/>
          <p:cNvSpPr/>
          <p:nvPr/>
        </p:nvSpPr>
        <p:spPr>
          <a:xfrm>
            <a:off x="5295900" y="5350104"/>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5" name="Rectangle 44" descr="n185 Fb Thu Huong Pham"/>
          <p:cNvSpPr/>
          <p:nvPr/>
        </p:nvSpPr>
        <p:spPr>
          <a:xfrm>
            <a:off x="5295900" y="6022540"/>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34" name="Rectangle 33" descr="n185 Fb Thu Huong Pham"/>
              <p:cNvSpPr/>
              <p:nvPr/>
            </p:nvSpPr>
            <p:spPr>
              <a:xfrm>
                <a:off x="4933951" y="5343061"/>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0"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xmlns="">
          <p:sp>
            <p:nvSpPr>
              <p:cNvPr id="34" name="Rectangle 33" descr="n185 Fb Thu Huong Pham"/>
              <p:cNvSpPr>
                <a:spLocks noRot="1" noChangeAspect="1" noMove="1" noResize="1" noEditPoints="1" noAdjustHandles="1" noChangeArrowheads="1" noChangeShapeType="1" noTextEdit="1"/>
              </p:cNvSpPr>
              <p:nvPr/>
            </p:nvSpPr>
            <p:spPr>
              <a:xfrm>
                <a:off x="4933951" y="5343061"/>
                <a:ext cx="907621" cy="523220"/>
              </a:xfrm>
              <a:prstGeom prst="rect">
                <a:avLst/>
              </a:prstGeom>
              <a:blipFill>
                <a:blip r:embed="rId2"/>
                <a:stretch>
                  <a:fillRect/>
                </a:stretch>
              </a:blipFill>
            </p:spPr>
            <p:txBody>
              <a:bodyPr/>
              <a:lstStyle/>
              <a:p>
                <a:r>
                  <a:rPr lang="en-US">
                    <a:noFill/>
                  </a:rPr>
                  <a:t> </a:t>
                </a:r>
              </a:p>
            </p:txBody>
          </p:sp>
        </mc:Fallback>
      </mc:AlternateContent>
      <p:sp>
        <p:nvSpPr>
          <p:cNvPr id="26" name="TextBox 25" descr="n185 Fb Thu Huong Pham"/>
          <p:cNvSpPr txBox="1"/>
          <p:nvPr/>
        </p:nvSpPr>
        <p:spPr>
          <a:xfrm>
            <a:off x="6621347" y="5384740"/>
            <a:ext cx="25315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LỰC HẤP DẪN</a:t>
            </a:r>
          </a:p>
        </p:txBody>
      </p:sp>
      <p:sp>
        <p:nvSpPr>
          <p:cNvPr id="27" name="TextBox 26" descr="n185 Fb Thu Huong Pham"/>
          <p:cNvSpPr txBox="1"/>
          <p:nvPr/>
        </p:nvSpPr>
        <p:spPr>
          <a:xfrm>
            <a:off x="6735647" y="6038126"/>
            <a:ext cx="25315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LỰC COULOMB</a:t>
            </a:r>
          </a:p>
        </p:txBody>
      </p:sp>
      <p:sp>
        <p:nvSpPr>
          <p:cNvPr id="28" name="Rectangle 27" descr="n185 Fb Thu Huong Pham"/>
          <p:cNvSpPr/>
          <p:nvPr/>
        </p:nvSpPr>
        <p:spPr>
          <a:xfrm>
            <a:off x="9514813" y="5327590"/>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29" name="Rectangle 28" descr="n185 Fb Thu Huong Pham"/>
          <p:cNvSpPr/>
          <p:nvPr/>
        </p:nvSpPr>
        <p:spPr>
          <a:xfrm>
            <a:off x="9514813" y="6000026"/>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30" name="Rectangle 29" descr="n185 Fb Thu Huong Pham"/>
              <p:cNvSpPr/>
              <p:nvPr/>
            </p:nvSpPr>
            <p:spPr>
              <a:xfrm>
                <a:off x="9152864" y="6007347"/>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0"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xmlns="">
          <p:sp>
            <p:nvSpPr>
              <p:cNvPr id="30" name="Rectangle 29" descr="n185 Fb Thu Huong Pham"/>
              <p:cNvSpPr>
                <a:spLocks noRot="1" noChangeAspect="1" noMove="1" noResize="1" noEditPoints="1" noAdjustHandles="1" noChangeArrowheads="1" noChangeShapeType="1" noTextEdit="1"/>
              </p:cNvSpPr>
              <p:nvPr/>
            </p:nvSpPr>
            <p:spPr>
              <a:xfrm>
                <a:off x="9152864" y="6007347"/>
                <a:ext cx="907621" cy="523220"/>
              </a:xfrm>
              <a:prstGeom prst="rect">
                <a:avLst/>
              </a:prstGeom>
              <a:blipFill>
                <a:blip r:embed="rId3"/>
                <a:stretch>
                  <a:fillRect/>
                </a:stretch>
              </a:blipFill>
            </p:spPr>
            <p:txBody>
              <a:bodyPr/>
              <a:lstStyle/>
              <a:p>
                <a:r>
                  <a:rPr lang="en-US">
                    <a:noFill/>
                  </a:rPr>
                  <a:t> </a:t>
                </a:r>
              </a:p>
            </p:txBody>
          </p:sp>
        </mc:Fallback>
      </mc:AlternateContent>
      <p:sp>
        <p:nvSpPr>
          <p:cNvPr id="3" name="Rectangle 2" descr="n185 Fb Thu Huong Pham">
            <a:extLst>
              <a:ext uri="{FF2B5EF4-FFF2-40B4-BE49-F238E27FC236}">
                <a16:creationId xmlns:a16="http://schemas.microsoft.com/office/drawing/2014/main" id="{E50CF6B8-CE76-03A9-9403-A414A35BFDD7}"/>
              </a:ext>
            </a:extLst>
          </p:cNvPr>
          <p:cNvSpPr/>
          <p:nvPr/>
        </p:nvSpPr>
        <p:spPr>
          <a:xfrm>
            <a:off x="408521" y="4534689"/>
            <a:ext cx="5798591" cy="513346"/>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Trái</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Quả</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táo</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p>
        </p:txBody>
      </p:sp>
      <p:sp>
        <p:nvSpPr>
          <p:cNvPr id="4" name="Rectangle 3" descr="n185 Fb Thu Huong Pham">
            <a:extLst>
              <a:ext uri="{FF2B5EF4-FFF2-40B4-BE49-F238E27FC236}">
                <a16:creationId xmlns:a16="http://schemas.microsoft.com/office/drawing/2014/main" id="{ECF562B8-6DE3-C18C-C89D-75857A090933}"/>
              </a:ext>
            </a:extLst>
          </p:cNvPr>
          <p:cNvSpPr/>
          <p:nvPr/>
        </p:nvSpPr>
        <p:spPr>
          <a:xfrm>
            <a:off x="6122483" y="4555591"/>
            <a:ext cx="5463355" cy="4924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TH2: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1</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a:t>
            </a:r>
            <a:endPar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Arial" panose="020B0604020202020204" pitchFamily="34" charset="0"/>
            </a:endParaRPr>
          </a:p>
        </p:txBody>
      </p:sp>
      <p:pic>
        <p:nvPicPr>
          <p:cNvPr id="5" name="Picture 4" descr="n185 Fb Thu Huong Pham">
            <a:extLst>
              <a:ext uri="{FF2B5EF4-FFF2-40B4-BE49-F238E27FC236}">
                <a16:creationId xmlns:a16="http://schemas.microsoft.com/office/drawing/2014/main" id="{15D3F87D-E325-5563-BCF4-D61ED0230E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24151" y="1903096"/>
            <a:ext cx="3987800" cy="2550160"/>
          </a:xfrm>
          <a:prstGeom prst="rect">
            <a:avLst/>
          </a:prstGeom>
          <a:noFill/>
          <a:ln>
            <a:noFill/>
          </a:ln>
        </p:spPr>
      </p:pic>
      <p:pic>
        <p:nvPicPr>
          <p:cNvPr id="6" name="Picture 5" descr="n185 Fb Thu Huong Pham">
            <a:extLst>
              <a:ext uri="{FF2B5EF4-FFF2-40B4-BE49-F238E27FC236}">
                <a16:creationId xmlns:a16="http://schemas.microsoft.com/office/drawing/2014/main" id="{1DD904CB-BD79-CFF5-77F3-4DD18B6D039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05449" y="1983741"/>
            <a:ext cx="3962400" cy="2469515"/>
          </a:xfrm>
          <a:prstGeom prst="rect">
            <a:avLst/>
          </a:prstGeom>
          <a:noFill/>
          <a:ln>
            <a:noFill/>
          </a:ln>
        </p:spPr>
      </p:pic>
      <p:sp>
        <p:nvSpPr>
          <p:cNvPr id="7" name="TextBox 6" descr="n185 Fb Thu Huong Pham">
            <a:extLst>
              <a:ext uri="{FF2B5EF4-FFF2-40B4-BE49-F238E27FC236}">
                <a16:creationId xmlns:a16="http://schemas.microsoft.com/office/drawing/2014/main" id="{BEF6973B-C66F-19D9-595C-5CB0F01C2630}"/>
              </a:ext>
            </a:extLst>
          </p:cNvPr>
          <p:cNvSpPr txBox="1"/>
          <p:nvPr/>
        </p:nvSpPr>
        <p:spPr>
          <a:xfrm>
            <a:off x="4155420" y="274048"/>
            <a:ext cx="3881158" cy="675370"/>
          </a:xfrm>
          <a:prstGeom prst="roundRect">
            <a:avLst>
              <a:gd name="adj" fmla="val 35958"/>
            </a:avLst>
          </a:prstGeom>
          <a:noFill/>
          <a:ln w="28575">
            <a:solidFill>
              <a:srgbClr val="C48170"/>
            </a:solidFill>
          </a:ln>
        </p:spPr>
        <p:txBody>
          <a:bodyPr wrap="square" rtlCol="0">
            <a:sp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FF3399"/>
                </a:solidFill>
                <a:effectLst/>
                <a:uLnTx/>
                <a:uFillTx/>
                <a:latin typeface="Cambria" panose="02040503050406030204" pitchFamily="18" charset="0"/>
                <a:ea typeface="+mn-ea"/>
                <a:cs typeface="Arial" panose="020B0604020202020204" pitchFamily="34" charset="0"/>
              </a:rPr>
              <a:t>Khởi động</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mn-ea"/>
              <a:cs typeface="Arial" panose="020B0604020202020204" pitchFamily="34" charset="0"/>
            </a:endParaRPr>
          </a:p>
        </p:txBody>
      </p:sp>
      <p:pic>
        <p:nvPicPr>
          <p:cNvPr id="8" name="Picture 2" descr="n185 Fb Thu Huong Pham">
            <a:extLst>
              <a:ext uri="{FF2B5EF4-FFF2-40B4-BE49-F238E27FC236}">
                <a16:creationId xmlns:a16="http://schemas.microsoft.com/office/drawing/2014/main" id="{65C1D3ED-B7C7-16A5-9BE8-FED23C3389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527" y="203477"/>
            <a:ext cx="825223" cy="82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447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descr="n185 Fb Thu Huong Pham"/>
          <p:cNvSpPr txBox="1"/>
          <p:nvPr/>
        </p:nvSpPr>
        <p:spPr>
          <a:xfrm>
            <a:off x="1083213" y="950797"/>
            <a:ext cx="1004433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Môi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trường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truyền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tương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giữa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vật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(1)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và</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(2)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môi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err="1">
                <a:ln>
                  <a:noFill/>
                </a:ln>
                <a:solidFill>
                  <a:prstClr val="black"/>
                </a:solidFill>
                <a:effectLst/>
                <a:uLnTx/>
                <a:uFillTx/>
                <a:latin typeface="Cambria" panose="02040503050406030204" pitchFamily="18" charset="0"/>
                <a:ea typeface="+mn-ea"/>
                <a:cs typeface="Arial" panose="020B0604020202020204" pitchFamily="34" charset="0"/>
              </a:rPr>
              <a:t>trường</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Arial" panose="020B0604020202020204" pitchFamily="34" charset="0"/>
              </a:rPr>
              <a:t> gì?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2" name="TextBox 41" descr="n185 Fb Thu Huong Pham"/>
          <p:cNvSpPr txBox="1"/>
          <p:nvPr/>
        </p:nvSpPr>
        <p:spPr>
          <a:xfrm>
            <a:off x="2402433" y="5350983"/>
            <a:ext cx="282404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TRỌNG TRƯỜNG</a:t>
            </a:r>
          </a:p>
        </p:txBody>
      </p:sp>
      <p:sp>
        <p:nvSpPr>
          <p:cNvPr id="43" name="TextBox 42" descr="n185 Fb Thu Huong Pham"/>
          <p:cNvSpPr txBox="1"/>
          <p:nvPr/>
        </p:nvSpPr>
        <p:spPr>
          <a:xfrm>
            <a:off x="2402434" y="6004369"/>
            <a:ext cx="25315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ĐIỆN TRƯỜNG</a:t>
            </a:r>
          </a:p>
        </p:txBody>
      </p:sp>
      <p:sp>
        <p:nvSpPr>
          <p:cNvPr id="32" name="Rectangle 31" descr="n185 Fb Thu Huong Pham"/>
          <p:cNvSpPr/>
          <p:nvPr/>
        </p:nvSpPr>
        <p:spPr>
          <a:xfrm>
            <a:off x="5295900" y="5293833"/>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5" name="Rectangle 44" descr="n185 Fb Thu Huong Pham"/>
          <p:cNvSpPr/>
          <p:nvPr/>
        </p:nvSpPr>
        <p:spPr>
          <a:xfrm>
            <a:off x="5295900" y="5966269"/>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34" name="Rectangle 33" descr="n185 Fb Thu Huong Pham"/>
              <p:cNvSpPr/>
              <p:nvPr/>
            </p:nvSpPr>
            <p:spPr>
              <a:xfrm>
                <a:off x="4933951" y="5286790"/>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0"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xmlns="">
          <p:sp>
            <p:nvSpPr>
              <p:cNvPr id="34" name="Rectangle 33" descr="n185 Fb Thu Huong Pham"/>
              <p:cNvSpPr>
                <a:spLocks noRot="1" noChangeAspect="1" noMove="1" noResize="1" noEditPoints="1" noAdjustHandles="1" noChangeArrowheads="1" noChangeShapeType="1" noTextEdit="1"/>
              </p:cNvSpPr>
              <p:nvPr/>
            </p:nvSpPr>
            <p:spPr>
              <a:xfrm>
                <a:off x="4933951" y="5286790"/>
                <a:ext cx="907621" cy="523220"/>
              </a:xfrm>
              <a:prstGeom prst="rect">
                <a:avLst/>
              </a:prstGeom>
              <a:blipFill>
                <a:blip r:embed="rId2"/>
                <a:stretch>
                  <a:fillRect/>
                </a:stretch>
              </a:blipFill>
            </p:spPr>
            <p:txBody>
              <a:bodyPr/>
              <a:lstStyle/>
              <a:p>
                <a:r>
                  <a:rPr lang="en-US">
                    <a:noFill/>
                  </a:rPr>
                  <a:t> </a:t>
                </a:r>
              </a:p>
            </p:txBody>
          </p:sp>
        </mc:Fallback>
      </mc:AlternateContent>
      <p:sp>
        <p:nvSpPr>
          <p:cNvPr id="21" name="TextBox 20" descr="n185 Fb Thu Huong Pham"/>
          <p:cNvSpPr txBox="1"/>
          <p:nvPr/>
        </p:nvSpPr>
        <p:spPr>
          <a:xfrm>
            <a:off x="6650583" y="5311106"/>
            <a:ext cx="282404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TRỌNG TRƯỜNG</a:t>
            </a:r>
          </a:p>
        </p:txBody>
      </p:sp>
      <p:sp>
        <p:nvSpPr>
          <p:cNvPr id="22" name="TextBox 21" descr="n185 Fb Thu Huong Pham"/>
          <p:cNvSpPr txBox="1"/>
          <p:nvPr/>
        </p:nvSpPr>
        <p:spPr>
          <a:xfrm>
            <a:off x="6650584" y="5964492"/>
            <a:ext cx="25315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ĐIỆN TRƯỜNG</a:t>
            </a:r>
          </a:p>
        </p:txBody>
      </p:sp>
      <p:sp>
        <p:nvSpPr>
          <p:cNvPr id="23" name="Rectangle 22" descr="n185 Fb Thu Huong Pham"/>
          <p:cNvSpPr/>
          <p:nvPr/>
        </p:nvSpPr>
        <p:spPr>
          <a:xfrm>
            <a:off x="9544050" y="5253956"/>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24" name="Rectangle 23" descr="n185 Fb Thu Huong Pham"/>
          <p:cNvSpPr/>
          <p:nvPr/>
        </p:nvSpPr>
        <p:spPr>
          <a:xfrm>
            <a:off x="9544050" y="5926392"/>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25" name="Rectangle 24" descr="n185 Fb Thu Huong Pham"/>
              <p:cNvSpPr/>
              <p:nvPr/>
            </p:nvSpPr>
            <p:spPr>
              <a:xfrm>
                <a:off x="9182101" y="5911937"/>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0"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xmlns="">
          <p:sp>
            <p:nvSpPr>
              <p:cNvPr id="25" name="Rectangle 24" descr="n185 Fb Thu Huong Pham"/>
              <p:cNvSpPr>
                <a:spLocks noRot="1" noChangeAspect="1" noMove="1" noResize="1" noEditPoints="1" noAdjustHandles="1" noChangeArrowheads="1" noChangeShapeType="1" noTextEdit="1"/>
              </p:cNvSpPr>
              <p:nvPr/>
            </p:nvSpPr>
            <p:spPr>
              <a:xfrm>
                <a:off x="9182101" y="5911937"/>
                <a:ext cx="907621" cy="523220"/>
              </a:xfrm>
              <a:prstGeom prst="rect">
                <a:avLst/>
              </a:prstGeom>
              <a:blipFill>
                <a:blip r:embed="rId3"/>
                <a:stretch>
                  <a:fillRect/>
                </a:stretch>
              </a:blipFill>
            </p:spPr>
            <p:txBody>
              <a:bodyPr/>
              <a:lstStyle/>
              <a:p>
                <a:r>
                  <a:rPr lang="en-US">
                    <a:noFill/>
                  </a:rPr>
                  <a:t> </a:t>
                </a:r>
              </a:p>
            </p:txBody>
          </p:sp>
        </mc:Fallback>
      </mc:AlternateContent>
      <p:pic>
        <p:nvPicPr>
          <p:cNvPr id="3" name="Picture 2" descr="n185 Fb Thu Huong Pham">
            <a:extLst>
              <a:ext uri="{FF2B5EF4-FFF2-40B4-BE49-F238E27FC236}">
                <a16:creationId xmlns:a16="http://schemas.microsoft.com/office/drawing/2014/main" id="{F8067A65-AE73-496F-A164-36B679B2552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24151" y="1748348"/>
            <a:ext cx="3987800" cy="2550160"/>
          </a:xfrm>
          <a:prstGeom prst="rect">
            <a:avLst/>
          </a:prstGeom>
          <a:noFill/>
          <a:ln>
            <a:noFill/>
          </a:ln>
        </p:spPr>
      </p:pic>
      <p:pic>
        <p:nvPicPr>
          <p:cNvPr id="4" name="Picture 3" descr="n185 Fb Thu Huong Pham">
            <a:extLst>
              <a:ext uri="{FF2B5EF4-FFF2-40B4-BE49-F238E27FC236}">
                <a16:creationId xmlns:a16="http://schemas.microsoft.com/office/drawing/2014/main" id="{5429448F-3018-3B61-5185-1350EE2EF9D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05449" y="1828993"/>
            <a:ext cx="3962400" cy="2469515"/>
          </a:xfrm>
          <a:prstGeom prst="rect">
            <a:avLst/>
          </a:prstGeom>
          <a:noFill/>
          <a:ln>
            <a:noFill/>
          </a:ln>
        </p:spPr>
      </p:pic>
      <p:sp>
        <p:nvSpPr>
          <p:cNvPr id="5" name="Rectangle 4" descr="n185 Fb Thu Huong Pham">
            <a:extLst>
              <a:ext uri="{FF2B5EF4-FFF2-40B4-BE49-F238E27FC236}">
                <a16:creationId xmlns:a16="http://schemas.microsoft.com/office/drawing/2014/main" id="{2EC079FA-AD58-F7F7-1114-B53895C85C83}"/>
              </a:ext>
            </a:extLst>
          </p:cNvPr>
          <p:cNvSpPr/>
          <p:nvPr/>
        </p:nvSpPr>
        <p:spPr>
          <a:xfrm>
            <a:off x="408521" y="4534689"/>
            <a:ext cx="5798591" cy="513346"/>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Trái</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Quả</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táo</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p>
        </p:txBody>
      </p:sp>
      <p:sp>
        <p:nvSpPr>
          <p:cNvPr id="6" name="Rectangle 5" descr="n185 Fb Thu Huong Pham">
            <a:extLst>
              <a:ext uri="{FF2B5EF4-FFF2-40B4-BE49-F238E27FC236}">
                <a16:creationId xmlns:a16="http://schemas.microsoft.com/office/drawing/2014/main" id="{38F425BD-4AAF-EC17-8208-FE3C0FA51C42}"/>
              </a:ext>
            </a:extLst>
          </p:cNvPr>
          <p:cNvSpPr/>
          <p:nvPr/>
        </p:nvSpPr>
        <p:spPr>
          <a:xfrm>
            <a:off x="6122483" y="4555591"/>
            <a:ext cx="5463355" cy="4924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TH2: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1</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a:t>
            </a:r>
            <a:endPar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Arial" panose="020B0604020202020204" pitchFamily="34" charset="0"/>
            </a:endParaRPr>
          </a:p>
        </p:txBody>
      </p:sp>
      <p:sp>
        <p:nvSpPr>
          <p:cNvPr id="7" name="TextBox 6" descr="n185 Fb Thu Huong Pham">
            <a:extLst>
              <a:ext uri="{FF2B5EF4-FFF2-40B4-BE49-F238E27FC236}">
                <a16:creationId xmlns:a16="http://schemas.microsoft.com/office/drawing/2014/main" id="{53C73398-2B39-79B1-AE54-EB697D60C21B}"/>
              </a:ext>
            </a:extLst>
          </p:cNvPr>
          <p:cNvSpPr txBox="1"/>
          <p:nvPr/>
        </p:nvSpPr>
        <p:spPr>
          <a:xfrm>
            <a:off x="4155420" y="274048"/>
            <a:ext cx="3881158" cy="675370"/>
          </a:xfrm>
          <a:prstGeom prst="roundRect">
            <a:avLst>
              <a:gd name="adj" fmla="val 35958"/>
            </a:avLst>
          </a:prstGeom>
          <a:noFill/>
          <a:ln w="28575">
            <a:solidFill>
              <a:srgbClr val="C48170"/>
            </a:solidFill>
          </a:ln>
        </p:spPr>
        <p:txBody>
          <a:bodyPr wrap="square" rtlCol="0">
            <a:sp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FF3399"/>
                </a:solidFill>
                <a:effectLst/>
                <a:uLnTx/>
                <a:uFillTx/>
                <a:latin typeface="Cambria" panose="02040503050406030204" pitchFamily="18" charset="0"/>
                <a:ea typeface="+mn-ea"/>
                <a:cs typeface="Arial" panose="020B0604020202020204" pitchFamily="34" charset="0"/>
              </a:rPr>
              <a:t>Khởi động</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mn-ea"/>
              <a:cs typeface="Arial" panose="020B0604020202020204" pitchFamily="34" charset="0"/>
            </a:endParaRPr>
          </a:p>
        </p:txBody>
      </p:sp>
      <p:pic>
        <p:nvPicPr>
          <p:cNvPr id="8" name="Picture 2" descr="n185 Fb Thu Huong Pham">
            <a:extLst>
              <a:ext uri="{FF2B5EF4-FFF2-40B4-BE49-F238E27FC236}">
                <a16:creationId xmlns:a16="http://schemas.microsoft.com/office/drawing/2014/main" id="{05879882-C13A-604C-B562-829282102D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527" y="203477"/>
            <a:ext cx="825223" cy="82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879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185 Fb Thu Huong P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185 Fb Thu Huong Pham"/>
          <p:cNvSpPr txBox="1"/>
          <p:nvPr/>
        </p:nvSpPr>
        <p:spPr>
          <a:xfrm>
            <a:off x="0" y="2413337"/>
            <a:ext cx="12192000" cy="1015663"/>
          </a:xfrm>
          <a:prstGeom prst="rect">
            <a:avLst/>
          </a:prstGeom>
          <a:solidFill>
            <a:schemeClr val="bg1">
              <a:alpha val="7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mn-ea"/>
                <a:cs typeface="Arial" panose="020B0604020202020204" pitchFamily="34" charset="0"/>
              </a:rPr>
              <a:t>BÀI 17. </a:t>
            </a:r>
            <a:r>
              <a:rPr kumimoji="0" lang="vi-VN" sz="6000" b="1" i="0" u="none" strike="noStrike" kern="1200" cap="none" spc="0" normalizeH="0" baseline="0" noProof="0">
                <a:ln>
                  <a:noFill/>
                </a:ln>
                <a:solidFill>
                  <a:srgbClr val="FF0000"/>
                </a:solidFill>
                <a:effectLst/>
                <a:uLnTx/>
                <a:uFillTx/>
                <a:latin typeface="Cambria" panose="02040503050406030204" pitchFamily="18" charset="0"/>
                <a:ea typeface="+mn-ea"/>
                <a:cs typeface="Arial" panose="020B0604020202020204" pitchFamily="34" charset="0"/>
              </a:rPr>
              <a:t>KHÁI NIỆM ĐIỆN TRƯỜNG</a:t>
            </a:r>
          </a:p>
        </p:txBody>
      </p:sp>
    </p:spTree>
    <p:extLst>
      <p:ext uri="{BB962C8B-B14F-4D97-AF65-F5344CB8AC3E}">
        <p14:creationId xmlns:p14="http://schemas.microsoft.com/office/powerpoint/2010/main" val="27659540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a:extLst>
              <a:ext uri="{FF2B5EF4-FFF2-40B4-BE49-F238E27FC236}">
                <a16:creationId xmlns:a16="http://schemas.microsoft.com/office/drawing/2014/main" id="{CCA52F24-D49D-B142-63A1-9C55E677D9E9}"/>
              </a:ext>
            </a:extLst>
          </p:cNvPr>
          <p:cNvPicPr>
            <a:picLocks noChangeAspect="1"/>
          </p:cNvPicPr>
          <p:nvPr/>
        </p:nvPicPr>
        <p:blipFill rotWithShape="1">
          <a:blip r:embed="rId2"/>
          <a:srcRect b="11019"/>
          <a:stretch/>
        </p:blipFill>
        <p:spPr>
          <a:xfrm>
            <a:off x="7123126" y="4478780"/>
            <a:ext cx="5068874" cy="2379220"/>
          </a:xfrm>
          <a:prstGeom prst="rect">
            <a:avLst/>
          </a:prstGeom>
        </p:spPr>
      </p:pic>
      <p:sp>
        <p:nvSpPr>
          <p:cNvPr id="6" name="Text Box 8" descr="n185 Fb Thu Huong Pham">
            <a:extLst>
              <a:ext uri="{FF2B5EF4-FFF2-40B4-BE49-F238E27FC236}">
                <a16:creationId xmlns:a16="http://schemas.microsoft.com/office/drawing/2014/main" id="{2EABBAD4-87FA-F5CF-D67F-2F9A0AFFBB48}"/>
              </a:ext>
            </a:extLst>
          </p:cNvPr>
          <p:cNvSpPr txBox="1"/>
          <p:nvPr/>
        </p:nvSpPr>
        <p:spPr>
          <a:xfrm>
            <a:off x="477577" y="1775758"/>
            <a:ext cx="6685224" cy="304186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PHIẾU HỌC TẬP SỐ 1</a:t>
            </a:r>
            <a:endParaRPr kumimoji="0" lang="en-US" sz="2800" b="0" i="0" u="none" strike="noStrike" kern="1200" cap="none" spc="0" normalizeH="0" baseline="0" noProof="0">
              <a:ln>
                <a:noFill/>
              </a:ln>
              <a:solidFill>
                <a:srgbClr val="003300"/>
              </a:solidFill>
              <a:effectLst/>
              <a:uLnTx/>
              <a:uFillTx/>
              <a:latin typeface="Cambria" panose="02040503050406030204" pitchFamily="18" charset="0"/>
              <a:ea typeface="Cambria" panose="02040503050406030204" pitchFamily="18" charset="0"/>
              <a:cs typeface="+mn-cs"/>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Câu 1: </a:t>
            </a:r>
            <a:r>
              <a:rPr kumimoji="0" lang="vi-VN" sz="280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Điện trường là gì?</a:t>
            </a: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Câu 2:</a:t>
            </a:r>
            <a:r>
              <a:rPr kumimoji="0" lang="en-US"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Nêu các tính chất cơ bản của điện trường.</a:t>
            </a: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Câu 3: </a:t>
            </a:r>
            <a:r>
              <a:rPr kumimoji="0" lang="vi-VN" sz="280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Môi trường nào truyền tương tác điện giữa thanh nhựa và các mẩu giấy vụn?</a:t>
            </a:r>
          </a:p>
        </p:txBody>
      </p:sp>
      <p:sp>
        <p:nvSpPr>
          <p:cNvPr id="2" name="Freeform: Shape 1" descr="n185 Fb Thu Huong Pham">
            <a:extLst>
              <a:ext uri="{FF2B5EF4-FFF2-40B4-BE49-F238E27FC236}">
                <a16:creationId xmlns:a16="http://schemas.microsoft.com/office/drawing/2014/main" id="{B8DF9B90-3483-51D8-4778-D2205904119A}"/>
              </a:ext>
            </a:extLst>
          </p:cNvPr>
          <p:cNvSpPr/>
          <p:nvPr/>
        </p:nvSpPr>
        <p:spPr>
          <a:xfrm>
            <a:off x="1154646" y="294652"/>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9877" tIns="71120" rIns="71120" bIns="7112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I. </a:t>
            </a: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KHÁI NIỆM ĐIỆN TRƯỜNG</a:t>
            </a:r>
          </a:p>
        </p:txBody>
      </p:sp>
      <p:sp>
        <p:nvSpPr>
          <p:cNvPr id="3" name="Oval 2" descr="n185 Fb Thu Huong Pham">
            <a:extLst>
              <a:ext uri="{FF2B5EF4-FFF2-40B4-BE49-F238E27FC236}">
                <a16:creationId xmlns:a16="http://schemas.microsoft.com/office/drawing/2014/main" id="{FB686182-95EC-5510-CC0F-2A314BC7AA45}"/>
              </a:ext>
            </a:extLst>
          </p:cNvPr>
          <p:cNvSpPr/>
          <p:nvPr/>
        </p:nvSpPr>
        <p:spPr>
          <a:xfrm>
            <a:off x="477577" y="159238"/>
            <a:ext cx="1354137" cy="1354137"/>
          </a:xfrm>
          <a:prstGeom prst="ellipse">
            <a:avLst/>
          </a:prstGeom>
          <a:blipFill rotWithShape="0">
            <a:blip r:embed="rId3"/>
            <a:srcRect/>
            <a:stretch>
              <a:fillRect l="-3000" r="-3000"/>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mbria" panose="02040503050406030204" pitchFamily="18" charset="0"/>
              <a:ea typeface="+mn-ea"/>
              <a:cs typeface="+mn-cs"/>
            </a:endParaRPr>
          </a:p>
        </p:txBody>
      </p:sp>
      <p:grpSp>
        <p:nvGrpSpPr>
          <p:cNvPr id="5" name="Group 27" descr="n185 Fb Thu Huong Pham">
            <a:extLst>
              <a:ext uri="{FF2B5EF4-FFF2-40B4-BE49-F238E27FC236}">
                <a16:creationId xmlns:a16="http://schemas.microsoft.com/office/drawing/2014/main" id="{EA17C1F4-369A-3C9A-98E8-070AB3BD9AA4}"/>
              </a:ext>
            </a:extLst>
          </p:cNvPr>
          <p:cNvGrpSpPr>
            <a:grpSpLocks/>
          </p:cNvGrpSpPr>
          <p:nvPr/>
        </p:nvGrpSpPr>
        <p:grpSpPr bwMode="auto">
          <a:xfrm>
            <a:off x="7924800" y="2379220"/>
            <a:ext cx="1066800" cy="2438400"/>
            <a:chOff x="2880" y="2736"/>
            <a:chExt cx="672" cy="1536"/>
          </a:xfrm>
        </p:grpSpPr>
        <p:sp>
          <p:nvSpPr>
            <p:cNvPr id="8" name="Oval 10">
              <a:extLst>
                <a:ext uri="{FF2B5EF4-FFF2-40B4-BE49-F238E27FC236}">
                  <a16:creationId xmlns:a16="http://schemas.microsoft.com/office/drawing/2014/main" id="{31B5B898-B499-1B86-400E-706A6833F466}"/>
                </a:ext>
              </a:extLst>
            </p:cNvPr>
            <p:cNvSpPr>
              <a:spLocks noChangeArrowheads="1"/>
            </p:cNvSpPr>
            <p:nvPr/>
          </p:nvSpPr>
          <p:spPr bwMode="auto">
            <a:xfrm>
              <a:off x="2928" y="3600"/>
              <a:ext cx="240" cy="240"/>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solidFill>
                    <a:srgbClr val="000099"/>
                  </a:solidFill>
                  <a:latin typeface="Cambria" panose="02040503050406030204" pitchFamily="18" charset="0"/>
                </a:rPr>
                <a:t>+</a:t>
              </a:r>
            </a:p>
          </p:txBody>
        </p:sp>
        <p:sp>
          <p:nvSpPr>
            <p:cNvPr id="9" name="Line 11">
              <a:extLst>
                <a:ext uri="{FF2B5EF4-FFF2-40B4-BE49-F238E27FC236}">
                  <a16:creationId xmlns:a16="http://schemas.microsoft.com/office/drawing/2014/main" id="{8B9BC0DD-8C3D-BC14-57D7-C44E430B5F5E}"/>
                </a:ext>
              </a:extLst>
            </p:cNvPr>
            <p:cNvSpPr>
              <a:spLocks noChangeShapeType="1"/>
            </p:cNvSpPr>
            <p:nvPr/>
          </p:nvSpPr>
          <p:spPr bwMode="auto">
            <a:xfrm flipV="1">
              <a:off x="3120" y="2880"/>
              <a:ext cx="432" cy="72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sp>
          <p:nvSpPr>
            <p:cNvPr id="10" name="Subtitle 2">
              <a:extLst>
                <a:ext uri="{FF2B5EF4-FFF2-40B4-BE49-F238E27FC236}">
                  <a16:creationId xmlns:a16="http://schemas.microsoft.com/office/drawing/2014/main" id="{D8D341B2-5F37-5628-13D5-C7860CAC69FC}"/>
                </a:ext>
              </a:extLst>
            </p:cNvPr>
            <p:cNvSpPr>
              <a:spLocks/>
            </p:cNvSpPr>
            <p:nvPr/>
          </p:nvSpPr>
          <p:spPr bwMode="auto">
            <a:xfrm>
              <a:off x="3120" y="2736"/>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000" b="1">
                  <a:solidFill>
                    <a:srgbClr val="FF0000"/>
                  </a:solidFill>
                  <a:latin typeface="Cambria" panose="02040503050406030204" pitchFamily="18" charset="0"/>
                  <a:cs typeface="Times New Roman" panose="02020603050405020304" pitchFamily="18" charset="0"/>
                </a:rPr>
                <a:t>M</a:t>
              </a:r>
              <a:endParaRPr lang="en-US" altLang="en-US" sz="2000" b="1">
                <a:solidFill>
                  <a:srgbClr val="000099"/>
                </a:solidFill>
                <a:latin typeface="Cambria" panose="02040503050406030204" pitchFamily="18" charset="0"/>
                <a:cs typeface="Times New Roman" panose="02020603050405020304" pitchFamily="18" charset="0"/>
              </a:endParaRPr>
            </a:p>
          </p:txBody>
        </p:sp>
        <p:sp>
          <p:nvSpPr>
            <p:cNvPr id="11" name="Subtitle 2">
              <a:extLst>
                <a:ext uri="{FF2B5EF4-FFF2-40B4-BE49-F238E27FC236}">
                  <a16:creationId xmlns:a16="http://schemas.microsoft.com/office/drawing/2014/main" id="{4A09DBA2-E2A0-CCFD-ED24-C29B603ADA23}"/>
                </a:ext>
              </a:extLst>
            </p:cNvPr>
            <p:cNvSpPr>
              <a:spLocks/>
            </p:cNvSpPr>
            <p:nvPr/>
          </p:nvSpPr>
          <p:spPr bwMode="auto">
            <a:xfrm>
              <a:off x="2880" y="3840"/>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000" b="1">
                  <a:solidFill>
                    <a:srgbClr val="003366"/>
                  </a:solidFill>
                  <a:latin typeface="Cambria" panose="02040503050406030204" pitchFamily="18" charset="0"/>
                  <a:cs typeface="Times New Roman" panose="02020603050405020304" pitchFamily="18" charset="0"/>
                </a:rPr>
                <a:t>Q &gt; 0</a:t>
              </a:r>
            </a:p>
          </p:txBody>
        </p:sp>
      </p:grpSp>
      <p:grpSp>
        <p:nvGrpSpPr>
          <p:cNvPr id="12" name="Group 38" descr="n185 Fb Thu Huong Pham">
            <a:extLst>
              <a:ext uri="{FF2B5EF4-FFF2-40B4-BE49-F238E27FC236}">
                <a16:creationId xmlns:a16="http://schemas.microsoft.com/office/drawing/2014/main" id="{E91F2463-5197-4775-3F84-315858A70665}"/>
              </a:ext>
            </a:extLst>
          </p:cNvPr>
          <p:cNvGrpSpPr>
            <a:grpSpLocks/>
          </p:cNvGrpSpPr>
          <p:nvPr/>
        </p:nvGrpSpPr>
        <p:grpSpPr bwMode="auto">
          <a:xfrm>
            <a:off x="10186987" y="2380808"/>
            <a:ext cx="1752600" cy="2133600"/>
            <a:chOff x="4224" y="2784"/>
            <a:chExt cx="1104" cy="1344"/>
          </a:xfrm>
        </p:grpSpPr>
        <p:sp>
          <p:nvSpPr>
            <p:cNvPr id="13" name="Subtitle 2">
              <a:extLst>
                <a:ext uri="{FF2B5EF4-FFF2-40B4-BE49-F238E27FC236}">
                  <a16:creationId xmlns:a16="http://schemas.microsoft.com/office/drawing/2014/main" id="{574D10AB-1AEE-83BC-D570-648CE59842D8}"/>
                </a:ext>
              </a:extLst>
            </p:cNvPr>
            <p:cNvSpPr>
              <a:spLocks/>
            </p:cNvSpPr>
            <p:nvPr/>
          </p:nvSpPr>
          <p:spPr bwMode="auto">
            <a:xfrm>
              <a:off x="4896" y="2784"/>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000" b="1">
                  <a:solidFill>
                    <a:srgbClr val="FF0000"/>
                  </a:solidFill>
                  <a:latin typeface="Cambria" panose="02040503050406030204" pitchFamily="18" charset="0"/>
                  <a:cs typeface="Times New Roman" panose="02020603050405020304" pitchFamily="18" charset="0"/>
                </a:rPr>
                <a:t>M</a:t>
              </a:r>
              <a:endParaRPr lang="en-US" altLang="en-US" sz="2000" b="1">
                <a:solidFill>
                  <a:srgbClr val="000099"/>
                </a:solidFill>
                <a:latin typeface="Cambria" panose="02040503050406030204" pitchFamily="18" charset="0"/>
                <a:cs typeface="Times New Roman" panose="02020603050405020304" pitchFamily="18" charset="0"/>
              </a:endParaRPr>
            </a:p>
          </p:txBody>
        </p:sp>
        <p:grpSp>
          <p:nvGrpSpPr>
            <p:cNvPr id="14" name="Group 37">
              <a:extLst>
                <a:ext uri="{FF2B5EF4-FFF2-40B4-BE49-F238E27FC236}">
                  <a16:creationId xmlns:a16="http://schemas.microsoft.com/office/drawing/2014/main" id="{F5B212CA-1D09-81E6-1EA8-BBCEF397CBF7}"/>
                </a:ext>
              </a:extLst>
            </p:cNvPr>
            <p:cNvGrpSpPr>
              <a:grpSpLocks/>
            </p:cNvGrpSpPr>
            <p:nvPr/>
          </p:nvGrpSpPr>
          <p:grpSpPr bwMode="auto">
            <a:xfrm>
              <a:off x="4224" y="2928"/>
              <a:ext cx="624" cy="1200"/>
              <a:chOff x="4224" y="2928"/>
              <a:chExt cx="624" cy="1200"/>
            </a:xfrm>
          </p:grpSpPr>
          <p:sp>
            <p:nvSpPr>
              <p:cNvPr id="15" name="Oval 16">
                <a:extLst>
                  <a:ext uri="{FF2B5EF4-FFF2-40B4-BE49-F238E27FC236}">
                    <a16:creationId xmlns:a16="http://schemas.microsoft.com/office/drawing/2014/main" id="{273A5147-541B-EE3F-FC59-4DEECE308B42}"/>
                  </a:ext>
                </a:extLst>
              </p:cNvPr>
              <p:cNvSpPr>
                <a:spLocks noChangeArrowheads="1"/>
              </p:cNvSpPr>
              <p:nvPr/>
            </p:nvSpPr>
            <p:spPr bwMode="auto">
              <a:xfrm>
                <a:off x="4224" y="3648"/>
                <a:ext cx="240" cy="240"/>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solidFill>
                      <a:srgbClr val="000099"/>
                    </a:solidFill>
                    <a:latin typeface="Cambria" panose="02040503050406030204" pitchFamily="18" charset="0"/>
                  </a:rPr>
                  <a:t>-</a:t>
                </a:r>
              </a:p>
            </p:txBody>
          </p:sp>
          <p:sp>
            <p:nvSpPr>
              <p:cNvPr id="16" name="Line 17">
                <a:extLst>
                  <a:ext uri="{FF2B5EF4-FFF2-40B4-BE49-F238E27FC236}">
                    <a16:creationId xmlns:a16="http://schemas.microsoft.com/office/drawing/2014/main" id="{B29406A2-015F-302D-664D-6341AF8C1CA9}"/>
                  </a:ext>
                </a:extLst>
              </p:cNvPr>
              <p:cNvSpPr>
                <a:spLocks noChangeShapeType="1"/>
              </p:cNvSpPr>
              <p:nvPr/>
            </p:nvSpPr>
            <p:spPr bwMode="auto">
              <a:xfrm flipV="1">
                <a:off x="4416" y="2928"/>
                <a:ext cx="432" cy="72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sp>
            <p:nvSpPr>
              <p:cNvPr id="17" name="Subtitle 2">
                <a:extLst>
                  <a:ext uri="{FF2B5EF4-FFF2-40B4-BE49-F238E27FC236}">
                    <a16:creationId xmlns:a16="http://schemas.microsoft.com/office/drawing/2014/main" id="{EE4557DF-417B-153F-A8EF-28E2605E18BA}"/>
                  </a:ext>
                </a:extLst>
              </p:cNvPr>
              <p:cNvSpPr>
                <a:spLocks/>
              </p:cNvSpPr>
              <p:nvPr/>
            </p:nvSpPr>
            <p:spPr bwMode="auto">
              <a:xfrm>
                <a:off x="4272" y="3888"/>
                <a:ext cx="57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000" b="1">
                    <a:solidFill>
                      <a:srgbClr val="003366"/>
                    </a:solidFill>
                    <a:latin typeface="Cambria" panose="02040503050406030204" pitchFamily="18" charset="0"/>
                    <a:cs typeface="Times New Roman" panose="02020603050405020304" pitchFamily="18" charset="0"/>
                  </a:rPr>
                  <a:t>Q &lt; 0</a:t>
                </a:r>
              </a:p>
            </p:txBody>
          </p:sp>
        </p:grpSp>
      </p:grpSp>
      <p:sp>
        <p:nvSpPr>
          <p:cNvPr id="18" name="Oval 10" descr="n185 Fb Thu Huong Pham">
            <a:extLst>
              <a:ext uri="{FF2B5EF4-FFF2-40B4-BE49-F238E27FC236}">
                <a16:creationId xmlns:a16="http://schemas.microsoft.com/office/drawing/2014/main" id="{D6689617-D249-DF76-76C6-0DF0DDCC3FF1}"/>
              </a:ext>
            </a:extLst>
          </p:cNvPr>
          <p:cNvSpPr>
            <a:spLocks noChangeArrowheads="1"/>
          </p:cNvSpPr>
          <p:nvPr/>
        </p:nvSpPr>
        <p:spPr bwMode="auto">
          <a:xfrm>
            <a:off x="8929687" y="2210945"/>
            <a:ext cx="381000" cy="381000"/>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solidFill>
                  <a:srgbClr val="000099"/>
                </a:solidFill>
                <a:latin typeface="Cambria" panose="02040503050406030204" pitchFamily="18" charset="0"/>
              </a:rPr>
              <a:t>+</a:t>
            </a:r>
          </a:p>
        </p:txBody>
      </p:sp>
      <p:grpSp>
        <p:nvGrpSpPr>
          <p:cNvPr id="19" name="Group 35" descr="n185 Fb Thu Huong Pham">
            <a:extLst>
              <a:ext uri="{FF2B5EF4-FFF2-40B4-BE49-F238E27FC236}">
                <a16:creationId xmlns:a16="http://schemas.microsoft.com/office/drawing/2014/main" id="{B9A025A1-DB06-F39F-52B2-C5290814F9F7}"/>
              </a:ext>
            </a:extLst>
          </p:cNvPr>
          <p:cNvGrpSpPr>
            <a:grpSpLocks/>
          </p:cNvGrpSpPr>
          <p:nvPr/>
        </p:nvGrpSpPr>
        <p:grpSpPr bwMode="auto">
          <a:xfrm>
            <a:off x="9197975" y="1552133"/>
            <a:ext cx="692150" cy="704850"/>
            <a:chOff x="3552" y="2436"/>
            <a:chExt cx="436" cy="444"/>
          </a:xfrm>
        </p:grpSpPr>
        <p:sp>
          <p:nvSpPr>
            <p:cNvPr id="20" name="Line 12">
              <a:extLst>
                <a:ext uri="{FF2B5EF4-FFF2-40B4-BE49-F238E27FC236}">
                  <a16:creationId xmlns:a16="http://schemas.microsoft.com/office/drawing/2014/main" id="{8EB36AFE-D250-5559-7234-EECC1BB9218D}"/>
                </a:ext>
              </a:extLst>
            </p:cNvPr>
            <p:cNvSpPr>
              <a:spLocks noChangeShapeType="1"/>
            </p:cNvSpPr>
            <p:nvPr/>
          </p:nvSpPr>
          <p:spPr bwMode="auto">
            <a:xfrm flipV="1">
              <a:off x="3552" y="2544"/>
              <a:ext cx="192" cy="336"/>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aphicFrame>
          <p:nvGraphicFramePr>
            <p:cNvPr id="21" name="Object 15">
              <a:extLst>
                <a:ext uri="{FF2B5EF4-FFF2-40B4-BE49-F238E27FC236}">
                  <a16:creationId xmlns:a16="http://schemas.microsoft.com/office/drawing/2014/main" id="{163F43DF-62F0-AE78-B9DA-CE5A08D777C1}"/>
                </a:ext>
              </a:extLst>
            </p:cNvPr>
            <p:cNvGraphicFramePr>
              <a:graphicFrameLocks noChangeAspect="1"/>
            </p:cNvGraphicFramePr>
            <p:nvPr/>
          </p:nvGraphicFramePr>
          <p:xfrm>
            <a:off x="3759" y="2436"/>
            <a:ext cx="229" cy="281"/>
          </p:xfrm>
          <a:graphic>
            <a:graphicData uri="http://schemas.openxmlformats.org/presentationml/2006/ole">
              <mc:AlternateContent xmlns:mc="http://schemas.openxmlformats.org/markup-compatibility/2006">
                <mc:Choice xmlns:v="urn:schemas-microsoft-com:vml" Requires="v">
                  <p:oleObj name="Equation" r:id="rId4" imgW="164957" imgH="203024" progId="Equation.DSMT4">
                    <p:embed/>
                  </p:oleObj>
                </mc:Choice>
                <mc:Fallback>
                  <p:oleObj name="Equation" r:id="rId4" imgW="164957" imgH="203024" progId="Equation.DSMT4">
                    <p:embed/>
                    <p:pic>
                      <p:nvPicPr>
                        <p:cNvPr id="8227" name="Object 15">
                          <a:extLst>
                            <a:ext uri="{FF2B5EF4-FFF2-40B4-BE49-F238E27FC236}">
                              <a16:creationId xmlns:a16="http://schemas.microsoft.com/office/drawing/2014/main" id="{9C55753D-4981-216D-7B3F-A1F0F028F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9" y="2436"/>
                          <a:ext cx="229" cy="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2" name="Oval 10" descr="n185 Fb Thu Huong Pham">
            <a:extLst>
              <a:ext uri="{FF2B5EF4-FFF2-40B4-BE49-F238E27FC236}">
                <a16:creationId xmlns:a16="http://schemas.microsoft.com/office/drawing/2014/main" id="{76A20807-F442-08BA-13FB-47F0388BA3B0}"/>
              </a:ext>
            </a:extLst>
          </p:cNvPr>
          <p:cNvSpPr>
            <a:spLocks noChangeArrowheads="1"/>
          </p:cNvSpPr>
          <p:nvPr/>
        </p:nvSpPr>
        <p:spPr bwMode="auto">
          <a:xfrm>
            <a:off x="11215687" y="2023620"/>
            <a:ext cx="381000" cy="381000"/>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solidFill>
                  <a:srgbClr val="000099"/>
                </a:solidFill>
                <a:latin typeface="Cambria" panose="02040503050406030204" pitchFamily="18" charset="0"/>
              </a:rPr>
              <a:t>+</a:t>
            </a:r>
          </a:p>
        </p:txBody>
      </p:sp>
      <p:grpSp>
        <p:nvGrpSpPr>
          <p:cNvPr id="23" name="Group 45" descr="n185 Fb Thu Huong Pham">
            <a:extLst>
              <a:ext uri="{FF2B5EF4-FFF2-40B4-BE49-F238E27FC236}">
                <a16:creationId xmlns:a16="http://schemas.microsoft.com/office/drawing/2014/main" id="{A87505BE-040B-4826-3971-A43363FC57E8}"/>
              </a:ext>
            </a:extLst>
          </p:cNvPr>
          <p:cNvGrpSpPr>
            <a:grpSpLocks/>
          </p:cNvGrpSpPr>
          <p:nvPr/>
        </p:nvGrpSpPr>
        <p:grpSpPr bwMode="auto">
          <a:xfrm>
            <a:off x="10633075" y="2282383"/>
            <a:ext cx="679450" cy="601662"/>
            <a:chOff x="4496" y="1647"/>
            <a:chExt cx="428" cy="379"/>
          </a:xfrm>
        </p:grpSpPr>
        <p:sp>
          <p:nvSpPr>
            <p:cNvPr id="24" name="Line 18">
              <a:extLst>
                <a:ext uri="{FF2B5EF4-FFF2-40B4-BE49-F238E27FC236}">
                  <a16:creationId xmlns:a16="http://schemas.microsoft.com/office/drawing/2014/main" id="{480A81DD-5ABF-6F0B-D6CE-4931468DEF23}"/>
                </a:ext>
              </a:extLst>
            </p:cNvPr>
            <p:cNvSpPr>
              <a:spLocks noChangeShapeType="1"/>
            </p:cNvSpPr>
            <p:nvPr/>
          </p:nvSpPr>
          <p:spPr bwMode="auto">
            <a:xfrm flipH="1">
              <a:off x="4732" y="1690"/>
              <a:ext cx="192" cy="336"/>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aphicFrame>
          <p:nvGraphicFramePr>
            <p:cNvPr id="25" name="Object 21">
              <a:extLst>
                <a:ext uri="{FF2B5EF4-FFF2-40B4-BE49-F238E27FC236}">
                  <a16:creationId xmlns:a16="http://schemas.microsoft.com/office/drawing/2014/main" id="{902930E8-36EE-E14C-370A-7A028B8B6245}"/>
                </a:ext>
              </a:extLst>
            </p:cNvPr>
            <p:cNvGraphicFramePr>
              <a:graphicFrameLocks noChangeAspect="1"/>
            </p:cNvGraphicFramePr>
            <p:nvPr/>
          </p:nvGraphicFramePr>
          <p:xfrm>
            <a:off x="4496" y="1647"/>
            <a:ext cx="228" cy="281"/>
          </p:xfrm>
          <a:graphic>
            <a:graphicData uri="http://schemas.openxmlformats.org/presentationml/2006/ole">
              <mc:AlternateContent xmlns:mc="http://schemas.openxmlformats.org/markup-compatibility/2006">
                <mc:Choice xmlns:v="urn:schemas-microsoft-com:vml" Requires="v">
                  <p:oleObj name="Equation" r:id="rId6" imgW="164957" imgH="203024" progId="Equation.DSMT4">
                    <p:embed/>
                  </p:oleObj>
                </mc:Choice>
                <mc:Fallback>
                  <p:oleObj name="Equation" r:id="rId6" imgW="164957" imgH="203024" progId="Equation.DSMT4">
                    <p:embed/>
                    <p:pic>
                      <p:nvPicPr>
                        <p:cNvPr id="8225" name="Object 21">
                          <a:extLst>
                            <a:ext uri="{FF2B5EF4-FFF2-40B4-BE49-F238E27FC236}">
                              <a16:creationId xmlns:a16="http://schemas.microsoft.com/office/drawing/2014/main" id="{9A2B8C3D-5297-BFF9-90EE-2579A25ACF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6" y="1647"/>
                          <a:ext cx="228" cy="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6" name="Group 35" descr="n185 Fb Thu Huong Pham">
            <a:extLst>
              <a:ext uri="{FF2B5EF4-FFF2-40B4-BE49-F238E27FC236}">
                <a16:creationId xmlns:a16="http://schemas.microsoft.com/office/drawing/2014/main" id="{E2839088-0445-1993-2E2A-C1466D6B0857}"/>
              </a:ext>
            </a:extLst>
          </p:cNvPr>
          <p:cNvGrpSpPr>
            <a:grpSpLocks/>
          </p:cNvGrpSpPr>
          <p:nvPr/>
        </p:nvGrpSpPr>
        <p:grpSpPr bwMode="auto">
          <a:xfrm>
            <a:off x="10474325" y="3103120"/>
            <a:ext cx="735012" cy="704850"/>
            <a:chOff x="3552" y="2436"/>
            <a:chExt cx="463" cy="444"/>
          </a:xfrm>
        </p:grpSpPr>
        <p:sp>
          <p:nvSpPr>
            <p:cNvPr id="27" name="Line 12">
              <a:extLst>
                <a:ext uri="{FF2B5EF4-FFF2-40B4-BE49-F238E27FC236}">
                  <a16:creationId xmlns:a16="http://schemas.microsoft.com/office/drawing/2014/main" id="{44FCD54C-FDBC-2299-83EE-47FE997AFA6F}"/>
                </a:ext>
              </a:extLst>
            </p:cNvPr>
            <p:cNvSpPr>
              <a:spLocks noChangeShapeType="1"/>
            </p:cNvSpPr>
            <p:nvPr/>
          </p:nvSpPr>
          <p:spPr bwMode="auto">
            <a:xfrm flipV="1">
              <a:off x="3552" y="2544"/>
              <a:ext cx="192" cy="336"/>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aphicFrame>
          <p:nvGraphicFramePr>
            <p:cNvPr id="28" name="Object 15">
              <a:extLst>
                <a:ext uri="{FF2B5EF4-FFF2-40B4-BE49-F238E27FC236}">
                  <a16:creationId xmlns:a16="http://schemas.microsoft.com/office/drawing/2014/main" id="{BF20FA8D-0E38-C4CE-CCB6-7AC9AC41E3AB}"/>
                </a:ext>
              </a:extLst>
            </p:cNvPr>
            <p:cNvGraphicFramePr>
              <a:graphicFrameLocks noChangeAspect="1"/>
            </p:cNvGraphicFramePr>
            <p:nvPr/>
          </p:nvGraphicFramePr>
          <p:xfrm>
            <a:off x="3733" y="2436"/>
            <a:ext cx="282" cy="281"/>
          </p:xfrm>
          <a:graphic>
            <a:graphicData uri="http://schemas.openxmlformats.org/presentationml/2006/ole">
              <mc:AlternateContent xmlns:mc="http://schemas.openxmlformats.org/markup-compatibility/2006">
                <mc:Choice xmlns:v="urn:schemas-microsoft-com:vml" Requires="v">
                  <p:oleObj name="Equation" r:id="rId8" imgW="203024" imgH="203024" progId="Equation.DSMT4">
                    <p:embed/>
                  </p:oleObj>
                </mc:Choice>
                <mc:Fallback>
                  <p:oleObj name="Equation" r:id="rId8" imgW="203024" imgH="203024" progId="Equation.DSMT4">
                    <p:embed/>
                    <p:pic>
                      <p:nvPicPr>
                        <p:cNvPr id="8223" name="Object 15">
                          <a:extLst>
                            <a:ext uri="{FF2B5EF4-FFF2-40B4-BE49-F238E27FC236}">
                              <a16:creationId xmlns:a16="http://schemas.microsoft.com/office/drawing/2014/main" id="{F74FD36D-279C-514C-1832-F63B3C5DF5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 y="2436"/>
                          <a:ext cx="282" cy="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9" name="Group 45" descr="n185 Fb Thu Huong Pham">
            <a:extLst>
              <a:ext uri="{FF2B5EF4-FFF2-40B4-BE49-F238E27FC236}">
                <a16:creationId xmlns:a16="http://schemas.microsoft.com/office/drawing/2014/main" id="{BEE30E60-859B-8221-50C7-32761EE45E55}"/>
              </a:ext>
            </a:extLst>
          </p:cNvPr>
          <p:cNvGrpSpPr>
            <a:grpSpLocks/>
          </p:cNvGrpSpPr>
          <p:nvPr/>
        </p:nvGrpSpPr>
        <p:grpSpPr bwMode="auto">
          <a:xfrm>
            <a:off x="7373938" y="4022283"/>
            <a:ext cx="720725" cy="601662"/>
            <a:chOff x="4470" y="1647"/>
            <a:chExt cx="454" cy="379"/>
          </a:xfrm>
        </p:grpSpPr>
        <p:sp>
          <p:nvSpPr>
            <p:cNvPr id="30" name="Line 18">
              <a:extLst>
                <a:ext uri="{FF2B5EF4-FFF2-40B4-BE49-F238E27FC236}">
                  <a16:creationId xmlns:a16="http://schemas.microsoft.com/office/drawing/2014/main" id="{E69BF62B-D3FA-1C84-8788-DD987A79FC2D}"/>
                </a:ext>
              </a:extLst>
            </p:cNvPr>
            <p:cNvSpPr>
              <a:spLocks noChangeShapeType="1"/>
            </p:cNvSpPr>
            <p:nvPr/>
          </p:nvSpPr>
          <p:spPr bwMode="auto">
            <a:xfrm flipH="1">
              <a:off x="4732" y="1690"/>
              <a:ext cx="192" cy="336"/>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aphicFrame>
          <p:nvGraphicFramePr>
            <p:cNvPr id="31" name="Object 21">
              <a:extLst>
                <a:ext uri="{FF2B5EF4-FFF2-40B4-BE49-F238E27FC236}">
                  <a16:creationId xmlns:a16="http://schemas.microsoft.com/office/drawing/2014/main" id="{0E24FFBB-D0A9-315E-6392-8B1C95543326}"/>
                </a:ext>
              </a:extLst>
            </p:cNvPr>
            <p:cNvGraphicFramePr>
              <a:graphicFrameLocks noChangeAspect="1"/>
            </p:cNvGraphicFramePr>
            <p:nvPr/>
          </p:nvGraphicFramePr>
          <p:xfrm>
            <a:off x="4470" y="1647"/>
            <a:ext cx="281" cy="281"/>
          </p:xfrm>
          <a:graphic>
            <a:graphicData uri="http://schemas.openxmlformats.org/presentationml/2006/ole">
              <mc:AlternateContent xmlns:mc="http://schemas.openxmlformats.org/markup-compatibility/2006">
                <mc:Choice xmlns:v="urn:schemas-microsoft-com:vml" Requires="v">
                  <p:oleObj name="Equation" r:id="rId10" imgW="203024" imgH="203024" progId="Equation.DSMT4">
                    <p:embed/>
                  </p:oleObj>
                </mc:Choice>
                <mc:Fallback>
                  <p:oleObj name="Equation" r:id="rId10" imgW="203024" imgH="203024" progId="Equation.DSMT4">
                    <p:embed/>
                    <p:pic>
                      <p:nvPicPr>
                        <p:cNvPr id="8221" name="Object 21">
                          <a:extLst>
                            <a:ext uri="{FF2B5EF4-FFF2-40B4-BE49-F238E27FC236}">
                              <a16:creationId xmlns:a16="http://schemas.microsoft.com/office/drawing/2014/main" id="{A799EB20-C9BD-7A4B-1A5C-25EC10DA5F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0" y="1647"/>
                          <a:ext cx="281" cy="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2096906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par>
                                <p:cTn id="16" presetID="2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descr="n185 Fb Thu Huong Pham">
            <a:extLst>
              <a:ext uri="{FF2B5EF4-FFF2-40B4-BE49-F238E27FC236}">
                <a16:creationId xmlns:a16="http://schemas.microsoft.com/office/drawing/2014/main" id="{499D09E4-0B0B-95EA-A7A5-01EC91D317CA}"/>
              </a:ext>
            </a:extLst>
          </p:cNvPr>
          <p:cNvSpPr/>
          <p:nvPr/>
        </p:nvSpPr>
        <p:spPr>
          <a:xfrm>
            <a:off x="1143000" y="211614"/>
            <a:ext cx="7247377" cy="1083310"/>
          </a:xfrm>
          <a:custGeom>
            <a:avLst/>
            <a:gdLst>
              <a:gd name="connsiteX0" fmla="*/ 0 w 7247377"/>
              <a:gd name="connsiteY0" fmla="*/ 0 h 1083310"/>
              <a:gd name="connsiteX1" fmla="*/ 7247377 w 7247377"/>
              <a:gd name="connsiteY1" fmla="*/ 0 h 1083310"/>
              <a:gd name="connsiteX2" fmla="*/ 7247377 w 7247377"/>
              <a:gd name="connsiteY2" fmla="*/ 1083310 h 1083310"/>
              <a:gd name="connsiteX3" fmla="*/ 0 w 7247377"/>
              <a:gd name="connsiteY3" fmla="*/ 1083310 h 1083310"/>
              <a:gd name="connsiteX4" fmla="*/ 0 w 7247377"/>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377" h="1083310">
                <a:moveTo>
                  <a:pt x="0" y="0"/>
                </a:moveTo>
                <a:lnTo>
                  <a:pt x="7247377" y="0"/>
                </a:lnTo>
                <a:lnTo>
                  <a:pt x="7247377" y="1083310"/>
                </a:lnTo>
                <a:lnTo>
                  <a:pt x="0" y="1083310"/>
                </a:lnTo>
                <a:lnTo>
                  <a:pt x="0" y="0"/>
                </a:lnTo>
                <a:close/>
              </a:path>
            </a:pathLst>
          </a:cu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859877" tIns="71120" rIns="71120" bIns="71120" numCol="1" spcCol="1270" anchor="ctr" anchorCtr="0">
            <a:noAutofit/>
          </a:bodyPr>
          <a:lstStyle/>
          <a:p>
            <a:pPr marL="0" marR="0" lvl="0" indent="0" defTabSz="1244600" eaLnBrk="1" fontAlgn="auto" latinLnBrk="0" hangingPunct="1">
              <a:lnSpc>
                <a:spcPct val="90000"/>
              </a:lnSpc>
              <a:spcBef>
                <a:spcPts val="0"/>
              </a:spcBef>
              <a:spcAft>
                <a:spcPct val="35000"/>
              </a:spcAft>
              <a:buClrTx/>
              <a:buSzTx/>
              <a:buFontTx/>
              <a:buNone/>
              <a:tabLst/>
              <a:defRPr/>
            </a:pPr>
            <a:r>
              <a:rPr kumimoji="0" lang="vi-VN" sz="2800" b="1"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II. CƯỜNG ĐỘ ĐIỆN TRƯỜNG</a:t>
            </a:r>
            <a:endParaRPr kumimoji="0" lang="en-US" sz="2800" b="1"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6" name="Oval 5" descr="n185 Fb Thu Huong Pham">
            <a:extLst>
              <a:ext uri="{FF2B5EF4-FFF2-40B4-BE49-F238E27FC236}">
                <a16:creationId xmlns:a16="http://schemas.microsoft.com/office/drawing/2014/main" id="{EE62C44C-833E-850A-0737-A71BE30DA0E1}"/>
              </a:ext>
            </a:extLst>
          </p:cNvPr>
          <p:cNvSpPr/>
          <p:nvPr/>
        </p:nvSpPr>
        <p:spPr>
          <a:xfrm>
            <a:off x="465931" y="76200"/>
            <a:ext cx="1354137" cy="1354137"/>
          </a:xfrm>
          <a:prstGeom prst="ellipse">
            <a:avLst/>
          </a:prstGeom>
          <a:blipFill rotWithShape="0">
            <a:blip r:embed="rId2"/>
            <a:srcRect/>
            <a:stretch>
              <a:fillRect l="-12000" r="-12000"/>
            </a:stretch>
          </a:blipFill>
          <a:ln w="12700" cap="flat" cmpd="sng" algn="ctr">
            <a:solidFill>
              <a:srgbClr val="ED7D31">
                <a:hueOff val="-727682"/>
                <a:satOff val="-41964"/>
                <a:lumOff val="4314"/>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Cambria" panose="02040503050406030204" pitchFamily="18" charset="0"/>
              <a:ea typeface="+mn-ea"/>
              <a:cs typeface="+mn-cs"/>
            </a:endParaRPr>
          </a:p>
        </p:txBody>
      </p:sp>
      <p:grpSp>
        <p:nvGrpSpPr>
          <p:cNvPr id="7" name="Group 29" descr="n185 Fb Thu Huong Pham">
            <a:extLst>
              <a:ext uri="{FF2B5EF4-FFF2-40B4-BE49-F238E27FC236}">
                <a16:creationId xmlns:a16="http://schemas.microsoft.com/office/drawing/2014/main" id="{46BCED4D-743E-2CE4-FC59-27AC2567A698}"/>
              </a:ext>
            </a:extLst>
          </p:cNvPr>
          <p:cNvGrpSpPr>
            <a:grpSpLocks/>
          </p:cNvGrpSpPr>
          <p:nvPr/>
        </p:nvGrpSpPr>
        <p:grpSpPr bwMode="auto">
          <a:xfrm>
            <a:off x="1676400" y="1355725"/>
            <a:ext cx="9137650" cy="5349875"/>
            <a:chOff x="152400" y="1495611"/>
            <a:chExt cx="9137373" cy="5349875"/>
          </a:xfrm>
        </p:grpSpPr>
        <p:grpSp>
          <p:nvGrpSpPr>
            <p:cNvPr id="8" name="Group 16">
              <a:extLst>
                <a:ext uri="{FF2B5EF4-FFF2-40B4-BE49-F238E27FC236}">
                  <a16:creationId xmlns:a16="http://schemas.microsoft.com/office/drawing/2014/main" id="{9B085D17-AC98-1419-FBE2-124384DBF551}"/>
                </a:ext>
              </a:extLst>
            </p:cNvPr>
            <p:cNvGrpSpPr>
              <a:grpSpLocks/>
            </p:cNvGrpSpPr>
            <p:nvPr/>
          </p:nvGrpSpPr>
          <p:grpSpPr bwMode="auto">
            <a:xfrm>
              <a:off x="152400" y="1495611"/>
              <a:ext cx="9137373" cy="5349875"/>
              <a:chOff x="6627" y="1371600"/>
              <a:chExt cx="9137373" cy="5349875"/>
            </a:xfrm>
          </p:grpSpPr>
          <p:sp>
            <p:nvSpPr>
              <p:cNvPr id="13" name="Rounded Rectangle 3">
                <a:extLst>
                  <a:ext uri="{FF2B5EF4-FFF2-40B4-BE49-F238E27FC236}">
                    <a16:creationId xmlns:a16="http://schemas.microsoft.com/office/drawing/2014/main" id="{D4B4328B-1474-BEAC-5515-AA8282835B60}"/>
                  </a:ext>
                </a:extLst>
              </p:cNvPr>
              <p:cNvSpPr/>
              <p:nvPr/>
            </p:nvSpPr>
            <p:spPr>
              <a:xfrm>
                <a:off x="6627" y="1371600"/>
                <a:ext cx="9137373" cy="5349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atin typeface="Cambria" panose="02040503050406030204" pitchFamily="18" charset="0"/>
                </a:endParaRPr>
              </a:p>
            </p:txBody>
          </p:sp>
          <p:sp>
            <p:nvSpPr>
              <p:cNvPr id="14" name="Rectangle 13">
                <a:extLst>
                  <a:ext uri="{FF2B5EF4-FFF2-40B4-BE49-F238E27FC236}">
                    <a16:creationId xmlns:a16="http://schemas.microsoft.com/office/drawing/2014/main" id="{58CD49B9-DCCB-281B-FEEB-ADF225B4DF67}"/>
                  </a:ext>
                </a:extLst>
              </p:cNvPr>
              <p:cNvSpPr/>
              <p:nvPr/>
            </p:nvSpPr>
            <p:spPr>
              <a:xfrm>
                <a:off x="1225790" y="2276475"/>
                <a:ext cx="6694285" cy="3449638"/>
              </a:xfrm>
              <a:prstGeom prst="rect">
                <a:avLst/>
              </a:prstGeom>
              <a:solidFill>
                <a:srgbClr val="C48170"/>
              </a:solid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latin typeface="Cambria" panose="02040503050406030204" pitchFamily="18" charset="0"/>
                </a:endParaRPr>
              </a:p>
            </p:txBody>
          </p:sp>
          <p:cxnSp>
            <p:nvCxnSpPr>
              <p:cNvPr id="15" name="Straight Connector 14">
                <a:extLst>
                  <a:ext uri="{FF2B5EF4-FFF2-40B4-BE49-F238E27FC236}">
                    <a16:creationId xmlns:a16="http://schemas.microsoft.com/office/drawing/2014/main" id="{84A4D661-D3B8-FD96-E4DD-B8E0FF4C7FAE}"/>
                  </a:ext>
                </a:extLst>
              </p:cNvPr>
              <p:cNvCxnSpPr/>
              <p:nvPr/>
            </p:nvCxnSpPr>
            <p:spPr>
              <a:xfrm>
                <a:off x="305068" y="1603375"/>
                <a:ext cx="920722" cy="669925"/>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FD242AAF-6231-957D-DACC-7EB5DE395E7F}"/>
                  </a:ext>
                </a:extLst>
              </p:cNvPr>
              <p:cNvCxnSpPr/>
              <p:nvPr/>
            </p:nvCxnSpPr>
            <p:spPr>
              <a:xfrm flipV="1">
                <a:off x="7926425" y="1603375"/>
                <a:ext cx="912784" cy="669925"/>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6ABAA4E3-5520-1B95-1A66-B7E6FA74104C}"/>
                  </a:ext>
                </a:extLst>
              </p:cNvPr>
              <p:cNvCxnSpPr/>
              <p:nvPr/>
            </p:nvCxnSpPr>
            <p:spPr>
              <a:xfrm flipH="1">
                <a:off x="305068" y="5689600"/>
                <a:ext cx="914372" cy="787400"/>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1CE90E79-6A75-01D0-DADB-FD1F4E3D6060}"/>
                  </a:ext>
                </a:extLst>
              </p:cNvPr>
              <p:cNvCxnSpPr/>
              <p:nvPr/>
            </p:nvCxnSpPr>
            <p:spPr>
              <a:xfrm>
                <a:off x="7926425" y="5726113"/>
                <a:ext cx="912784" cy="827087"/>
              </a:xfrm>
              <a:prstGeom prst="line">
                <a:avLst/>
              </a:prstGeom>
            </p:spPr>
            <p:style>
              <a:lnRef idx="2">
                <a:schemeClr val="dk1"/>
              </a:lnRef>
              <a:fillRef idx="0">
                <a:schemeClr val="dk1"/>
              </a:fillRef>
              <a:effectRef idx="1">
                <a:schemeClr val="dk1"/>
              </a:effectRef>
              <a:fontRef idx="minor">
                <a:schemeClr val="tx1"/>
              </a:fontRef>
            </p:style>
          </p:cxnSp>
        </p:grpSp>
        <p:sp>
          <p:nvSpPr>
            <p:cNvPr id="9" name="TextBox 8">
              <a:extLst>
                <a:ext uri="{FF2B5EF4-FFF2-40B4-BE49-F238E27FC236}">
                  <a16:creationId xmlns:a16="http://schemas.microsoft.com/office/drawing/2014/main" id="{7E82B056-1FBC-7AF9-83C6-74858A1BA45C}"/>
                </a:ext>
              </a:extLst>
            </p:cNvPr>
            <p:cNvSpPr txBox="1"/>
            <p:nvPr/>
          </p:nvSpPr>
          <p:spPr>
            <a:xfrm>
              <a:off x="2933616" y="1749611"/>
              <a:ext cx="3314600" cy="4619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1" hangingPunct="1">
                <a:defRPr/>
              </a:pPr>
              <a:r>
                <a:rPr lang="en-US" sz="2400" b="1" dirty="0">
                  <a:solidFill>
                    <a:schemeClr val="bg1"/>
                  </a:solidFill>
                  <a:latin typeface="Cambria" panose="02040503050406030204" pitchFamily="18" charset="0"/>
                </a:rPr>
                <a:t>CÁ NHÂN</a:t>
              </a:r>
            </a:p>
          </p:txBody>
        </p:sp>
        <p:sp>
          <p:nvSpPr>
            <p:cNvPr id="10" name="TextBox 9">
              <a:extLst>
                <a:ext uri="{FF2B5EF4-FFF2-40B4-BE49-F238E27FC236}">
                  <a16:creationId xmlns:a16="http://schemas.microsoft.com/office/drawing/2014/main" id="{CE1FB24B-C33B-F45A-964B-2A8646BA456D}"/>
                </a:ext>
              </a:extLst>
            </p:cNvPr>
            <p:cNvSpPr txBox="1"/>
            <p:nvPr/>
          </p:nvSpPr>
          <p:spPr>
            <a:xfrm>
              <a:off x="2990764" y="6048561"/>
              <a:ext cx="3314600" cy="46196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eaLnBrk="1" hangingPunct="1">
                <a:defRPr/>
              </a:pPr>
              <a:r>
                <a:rPr lang="en-US" sz="2400" b="1" dirty="0">
                  <a:solidFill>
                    <a:schemeClr val="tx1"/>
                  </a:solidFill>
                  <a:latin typeface="Cambria" panose="02040503050406030204" pitchFamily="18" charset="0"/>
                </a:rPr>
                <a:t>CÁ NHÂN</a:t>
              </a:r>
            </a:p>
          </p:txBody>
        </p:sp>
        <p:sp>
          <p:nvSpPr>
            <p:cNvPr id="11" name="TextBox 10">
              <a:extLst>
                <a:ext uri="{FF2B5EF4-FFF2-40B4-BE49-F238E27FC236}">
                  <a16:creationId xmlns:a16="http://schemas.microsoft.com/office/drawing/2014/main" id="{421750EC-B243-3B7A-586D-FEB3272A5AC5}"/>
                </a:ext>
              </a:extLst>
            </p:cNvPr>
            <p:cNvSpPr txBox="1"/>
            <p:nvPr/>
          </p:nvSpPr>
          <p:spPr>
            <a:xfrm rot="16200000">
              <a:off x="-821552" y="3864962"/>
              <a:ext cx="3314700" cy="46194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eaLnBrk="1" hangingPunct="1">
                <a:defRPr/>
              </a:pPr>
              <a:r>
                <a:rPr lang="en-US" sz="2400" b="1" dirty="0">
                  <a:solidFill>
                    <a:schemeClr val="tx1"/>
                  </a:solidFill>
                  <a:latin typeface="Cambria" panose="02040503050406030204" pitchFamily="18" charset="0"/>
                </a:rPr>
                <a:t>CÁ NHÂN</a:t>
              </a:r>
            </a:p>
          </p:txBody>
        </p:sp>
        <p:sp>
          <p:nvSpPr>
            <p:cNvPr id="12" name="TextBox 11">
              <a:extLst>
                <a:ext uri="{FF2B5EF4-FFF2-40B4-BE49-F238E27FC236}">
                  <a16:creationId xmlns:a16="http://schemas.microsoft.com/office/drawing/2014/main" id="{9C028B2A-33CE-877B-AF3F-E50CBDB3D6C8}"/>
                </a:ext>
              </a:extLst>
            </p:cNvPr>
            <p:cNvSpPr txBox="1"/>
            <p:nvPr/>
          </p:nvSpPr>
          <p:spPr>
            <a:xfrm rot="5400000">
              <a:off x="6950613" y="3826862"/>
              <a:ext cx="3314700" cy="4619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eaLnBrk="1" hangingPunct="1">
                <a:defRPr/>
              </a:pPr>
              <a:r>
                <a:rPr lang="en-US" sz="2400" b="1" dirty="0">
                  <a:solidFill>
                    <a:schemeClr val="bg1"/>
                  </a:solidFill>
                  <a:latin typeface="Cambria" panose="02040503050406030204" pitchFamily="18" charset="0"/>
                </a:rPr>
                <a:t>CÁ NHÂN</a:t>
              </a:r>
            </a:p>
          </p:txBody>
        </p:sp>
      </p:grpSp>
      <p:sp>
        <p:nvSpPr>
          <p:cNvPr id="19" name="Rectangle 21" descr="n185 Fb Thu Huong Pham">
            <a:extLst>
              <a:ext uri="{FF2B5EF4-FFF2-40B4-BE49-F238E27FC236}">
                <a16:creationId xmlns:a16="http://schemas.microsoft.com/office/drawing/2014/main" id="{6CA1D9DE-9A37-7DE2-B701-694B683D8F03}"/>
              </a:ext>
            </a:extLst>
          </p:cNvPr>
          <p:cNvSpPr>
            <a:spLocks noChangeArrowheads="1"/>
          </p:cNvSpPr>
          <p:nvPr/>
        </p:nvSpPr>
        <p:spPr bwMode="auto">
          <a:xfrm>
            <a:off x="2895600" y="2298700"/>
            <a:ext cx="670083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Cambria" panose="02040503050406030204" pitchFamily="18" charset="0"/>
                <a:cs typeface="Times New Roman" panose="02020603050405020304" pitchFamily="18" charset="0"/>
              </a:rPr>
              <a:t>Phiếu học tập số 2</a:t>
            </a:r>
            <a:endParaRPr lang="en-US" altLang="en-US" sz="2400">
              <a:solidFill>
                <a:schemeClr val="bg1"/>
              </a:solidFill>
              <a:latin typeface="Cambria" panose="02040503050406030204" pitchFamily="18" charset="0"/>
              <a:cs typeface="Times New Roman" panose="02020603050405020304" pitchFamily="18" charset="0"/>
            </a:endParaRPr>
          </a:p>
          <a:p>
            <a:pPr algn="just" eaLnBrk="1" hangingPunct="1">
              <a:spcBef>
                <a:spcPct val="0"/>
              </a:spcBef>
              <a:buFontTx/>
              <a:buNone/>
            </a:pPr>
            <a:r>
              <a:rPr lang="en-US" altLang="en-US" sz="2400" b="1">
                <a:solidFill>
                  <a:schemeClr val="bg1"/>
                </a:solidFill>
                <a:latin typeface="Cambria" panose="02040503050406030204" pitchFamily="18" charset="0"/>
                <a:cs typeface="Times New Roman" panose="02020603050405020304" pitchFamily="18" charset="0"/>
              </a:rPr>
              <a:t>Câu 1:</a:t>
            </a:r>
            <a:r>
              <a:rPr lang="en-US" altLang="en-US" sz="2400">
                <a:solidFill>
                  <a:schemeClr val="bg1"/>
                </a:solidFill>
                <a:latin typeface="Cambria" panose="02040503050406030204" pitchFamily="18" charset="0"/>
                <a:cs typeface="Times New Roman" panose="02020603050405020304" pitchFamily="18" charset="0"/>
              </a:rPr>
              <a:t> Cường độ điện trường là gì?</a:t>
            </a:r>
          </a:p>
          <a:p>
            <a:pPr algn="just" eaLnBrk="1" hangingPunct="1">
              <a:spcBef>
                <a:spcPct val="0"/>
              </a:spcBef>
              <a:buFontTx/>
              <a:buNone/>
            </a:pPr>
            <a:r>
              <a:rPr lang="en-US" altLang="en-US" sz="2400" b="1">
                <a:solidFill>
                  <a:schemeClr val="bg1"/>
                </a:solidFill>
                <a:latin typeface="Cambria" panose="02040503050406030204" pitchFamily="18" charset="0"/>
                <a:cs typeface="Times New Roman" panose="02020603050405020304" pitchFamily="18" charset="0"/>
              </a:rPr>
              <a:t>Câu 2:</a:t>
            </a:r>
            <a:r>
              <a:rPr lang="en-US" altLang="en-US" sz="2400">
                <a:solidFill>
                  <a:schemeClr val="bg1"/>
                </a:solidFill>
                <a:latin typeface="Cambria" panose="02040503050406030204" pitchFamily="18" charset="0"/>
                <a:cs typeface="Times New Roman" panose="02020603050405020304" pitchFamily="18" charset="0"/>
              </a:rPr>
              <a:t> Hãy viết biểu thức, nêu đơn vị cường độ điện trường tại một điểm.</a:t>
            </a:r>
          </a:p>
          <a:p>
            <a:pPr algn="just" eaLnBrk="1" hangingPunct="1">
              <a:spcBef>
                <a:spcPct val="0"/>
              </a:spcBef>
              <a:buFontTx/>
              <a:buNone/>
            </a:pPr>
            <a:r>
              <a:rPr lang="en-US" altLang="en-US" sz="2400" b="1">
                <a:solidFill>
                  <a:schemeClr val="bg1"/>
                </a:solidFill>
                <a:latin typeface="Cambria" panose="02040503050406030204" pitchFamily="18" charset="0"/>
                <a:cs typeface="Times New Roman" panose="02020603050405020304" pitchFamily="18" charset="0"/>
              </a:rPr>
              <a:t>Câu 3:</a:t>
            </a:r>
            <a:r>
              <a:rPr lang="en-US" altLang="en-US" sz="2400">
                <a:solidFill>
                  <a:schemeClr val="bg1"/>
                </a:solidFill>
                <a:latin typeface="Cambria" panose="02040503050406030204" pitchFamily="18" charset="0"/>
                <a:cs typeface="Times New Roman" panose="02020603050405020304" pitchFamily="18" charset="0"/>
              </a:rPr>
              <a:t> Nêu đặc điểm của vectơ cường độ điện trường.</a:t>
            </a:r>
          </a:p>
          <a:p>
            <a:pPr algn="just" eaLnBrk="1" hangingPunct="1">
              <a:spcBef>
                <a:spcPct val="0"/>
              </a:spcBef>
              <a:buFontTx/>
              <a:buNone/>
            </a:pPr>
            <a:r>
              <a:rPr lang="en-US" altLang="en-US" sz="2400" b="1">
                <a:solidFill>
                  <a:schemeClr val="bg1"/>
                </a:solidFill>
                <a:latin typeface="Cambria" panose="02040503050406030204" pitchFamily="18" charset="0"/>
                <a:cs typeface="Times New Roman" panose="02020603050405020304" pitchFamily="18" charset="0"/>
              </a:rPr>
              <a:t>Câu 4:</a:t>
            </a:r>
            <a:r>
              <a:rPr lang="en-US" altLang="en-US" sz="2400">
                <a:solidFill>
                  <a:schemeClr val="bg1"/>
                </a:solidFill>
                <a:latin typeface="Cambria" panose="02040503050406030204" pitchFamily="18" charset="0"/>
                <a:cs typeface="Times New Roman" panose="02020603050405020304" pitchFamily="18" charset="0"/>
              </a:rPr>
              <a:t> Mô tả điện trường do điện tích Q gây ra tại điểm cách nó một khoảng r trong chân không hoặc không khí và nêu công thức tính.</a:t>
            </a:r>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a:extLst>
              <a:ext uri="{FF2B5EF4-FFF2-40B4-BE49-F238E27FC236}">
                <a16:creationId xmlns:a16="http://schemas.microsoft.com/office/drawing/2014/main" id="{CCA52F24-D49D-B142-63A1-9C55E677D9E9}"/>
              </a:ext>
            </a:extLst>
          </p:cNvPr>
          <p:cNvPicPr>
            <a:picLocks noChangeAspect="1"/>
          </p:cNvPicPr>
          <p:nvPr/>
        </p:nvPicPr>
        <p:blipFill rotWithShape="1">
          <a:blip r:embed="rId4"/>
          <a:srcRect b="11019"/>
          <a:stretch/>
        </p:blipFill>
        <p:spPr>
          <a:xfrm>
            <a:off x="7123126" y="4478780"/>
            <a:ext cx="5068874" cy="2379220"/>
          </a:xfrm>
          <a:prstGeom prst="rect">
            <a:avLst/>
          </a:prstGeom>
        </p:spPr>
      </p:pic>
      <mc:AlternateContent xmlns:mc="http://schemas.openxmlformats.org/markup-compatibility/2006" xmlns:a14="http://schemas.microsoft.com/office/drawing/2010/main">
        <mc:Choice Requires="a14">
          <p:sp>
            <p:nvSpPr>
              <p:cNvPr id="6" name="Text Box 8" descr="n185 Fb Thu Huong Pham">
                <a:extLst>
                  <a:ext uri="{FF2B5EF4-FFF2-40B4-BE49-F238E27FC236}">
                    <a16:creationId xmlns:a16="http://schemas.microsoft.com/office/drawing/2014/main" id="{2EABBAD4-87FA-F5CF-D67F-2F9A0AFFBB48}"/>
                  </a:ext>
                </a:extLst>
              </p:cNvPr>
              <p:cNvSpPr txBox="1"/>
              <p:nvPr/>
            </p:nvSpPr>
            <p:spPr>
              <a:xfrm>
                <a:off x="477576" y="1775758"/>
                <a:ext cx="11333423" cy="302484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PHIẾU HỌC TẬP SỐ 2</a:t>
                </a:r>
                <a:endParaRPr kumimoji="0" lang="en-US" sz="2800" b="0" i="0" u="none" strike="noStrike" kern="1200" cap="none" spc="0" normalizeH="0" baseline="0" noProof="0">
                  <a:ln>
                    <a:noFill/>
                  </a:ln>
                  <a:solidFill>
                    <a:srgbClr val="003300"/>
                  </a:solidFill>
                  <a:effectLst/>
                  <a:uLnTx/>
                  <a:uFillTx/>
                  <a:latin typeface="Cambria" panose="02040503050406030204" pitchFamily="18" charset="0"/>
                  <a:ea typeface="Cambria" panose="02040503050406030204" pitchFamily="18" charset="0"/>
                  <a:cs typeface="+mn-cs"/>
                </a:endParaRPr>
              </a:p>
              <a:p>
                <a:pPr algn="just"/>
                <a:r>
                  <a:rPr lang="en-US" altLang="en-US" sz="2800" b="1">
                    <a:latin typeface="Cambria" panose="02040503050406030204" pitchFamily="18" charset="0"/>
                    <a:cs typeface="Times New Roman" panose="02020603050405020304" pitchFamily="18" charset="0"/>
                  </a:rPr>
                  <a:t>Câu 5</a:t>
                </a:r>
                <a:r>
                  <a:rPr lang="en-US" altLang="en-US" sz="2800">
                    <a:latin typeface="Cambria" panose="02040503050406030204" pitchFamily="18" charset="0"/>
                    <a:cs typeface="Times New Roman" panose="02020603050405020304" pitchFamily="18" charset="0"/>
                  </a:rPr>
                  <a:t>: Xét điện trường của điện tích Q = 6.10</a:t>
                </a:r>
                <a:r>
                  <a:rPr lang="en-US" altLang="en-US" sz="2800" baseline="30000">
                    <a:latin typeface="Cambria" panose="02040503050406030204" pitchFamily="18" charset="0"/>
                    <a:cs typeface="Times New Roman" panose="02020603050405020304" pitchFamily="18" charset="0"/>
                  </a:rPr>
                  <a:t>-14</a:t>
                </a:r>
                <a:r>
                  <a:rPr lang="en-US" altLang="en-US" sz="2800">
                    <a:latin typeface="Cambria" panose="02040503050406030204" pitchFamily="18" charset="0"/>
                    <a:cs typeface="Times New Roman" panose="02020603050405020304" pitchFamily="18" charset="0"/>
                  </a:rPr>
                  <a:t>C, sử dụng đoạn thẳng dài 1 cm để biểu diễn cho độ lớn vectơ cường độ điện trường </a:t>
                </a:r>
                <a14:m>
                  <m:oMath xmlns:m="http://schemas.openxmlformats.org/officeDocument/2006/math">
                    <m:r>
                      <a:rPr lang="en-US" sz="2800" i="1" smtClean="0">
                        <a:solidFill>
                          <a:srgbClr val="000000"/>
                        </a:solidFill>
                        <a:latin typeface="Cambria Math" panose="02040503050406030204" pitchFamily="18" charset="0"/>
                      </a:rPr>
                      <m:t>𝐸</m:t>
                    </m:r>
                    <m:r>
                      <a:rPr lang="en-US" sz="2800" i="1" smtClean="0">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r>
                          <a:rPr lang="en-US" sz="2800" i="1">
                            <a:solidFill>
                              <a:srgbClr val="000000"/>
                            </a:solidFill>
                            <a:latin typeface="Cambria Math" panose="02040503050406030204" pitchFamily="18" charset="0"/>
                          </a:rPr>
                          <m:t>1</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0</m:t>
                            </m:r>
                          </m:e>
                          <m:sup>
                            <m:r>
                              <a:rPr lang="en-US" sz="2800" i="1">
                                <a:solidFill>
                                  <a:srgbClr val="000000"/>
                                </a:solidFill>
                                <a:latin typeface="Cambria Math" panose="02040503050406030204" pitchFamily="18" charset="0"/>
                              </a:rPr>
                              <m:t>−10</m:t>
                            </m:r>
                          </m:sup>
                        </m:sSup>
                      </m:num>
                      <m:den>
                        <m:r>
                          <a:rPr lang="en-US" sz="2800" i="1">
                            <a:solidFill>
                              <a:srgbClr val="000000"/>
                            </a:solidFill>
                            <a:latin typeface="Cambria Math" panose="02040503050406030204" pitchFamily="18" charset="0"/>
                          </a:rPr>
                          <m:t>6</m:t>
                        </m:r>
                        <m:r>
                          <a:rPr lang="en-US" sz="2800" i="1">
                            <a:solidFill>
                              <a:srgbClr val="000000"/>
                            </a:solidFill>
                            <a:latin typeface="Cambria Math" panose="02040503050406030204" pitchFamily="18" charset="0"/>
                          </a:rPr>
                          <m:t>𝜋</m:t>
                        </m:r>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𝜀</m:t>
                            </m:r>
                          </m:e>
                          <m:sub>
                            <m:r>
                              <a:rPr lang="en-US" sz="2800" i="1">
                                <a:solidFill>
                                  <a:srgbClr val="000000"/>
                                </a:solidFill>
                                <a:latin typeface="Cambria Math" panose="02040503050406030204" pitchFamily="18" charset="0"/>
                              </a:rPr>
                              <m:t>0</m:t>
                            </m:r>
                          </m:sub>
                        </m:sSub>
                      </m:den>
                    </m:f>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𝑉</m:t>
                    </m:r>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𝑚</m:t>
                    </m:r>
                    <m:r>
                      <a:rPr lang="en-US" sz="2800" i="1">
                        <a:solidFill>
                          <a:srgbClr val="000000"/>
                        </a:solidFill>
                        <a:latin typeface="Cambria Math" panose="02040503050406030204" pitchFamily="18" charset="0"/>
                      </a:rPr>
                      <m:t>)</m:t>
                    </m:r>
                  </m:oMath>
                </a14:m>
                <a:endParaRPr lang="en-US" sz="2800">
                  <a:latin typeface="Cambria" panose="02040503050406030204" pitchFamily="18" charset="0"/>
                </a:endParaRPr>
              </a:p>
              <a:p>
                <a:pPr indent="457200" algn="just">
                  <a:spcBef>
                    <a:spcPct val="0"/>
                  </a:spcBef>
                  <a:buFontTx/>
                  <a:buNone/>
                </a:pPr>
                <a:r>
                  <a:rPr lang="en-US" altLang="en-US" sz="2800">
                    <a:latin typeface="Cambria" panose="02040503050406030204" pitchFamily="18" charset="0"/>
                    <a:cs typeface="Times New Roman" panose="02020603050405020304" pitchFamily="18" charset="0"/>
                  </a:rPr>
                  <a:t>Hãy tính và vẽ vectơ cường độ điện trường tại điểm cách Q lần lượt 2cm và 3cm. </a:t>
                </a:r>
                <a:endParaRPr lang="en-US" altLang="en-US" sz="2800">
                  <a:latin typeface="Cambria" panose="02040503050406030204" pitchFamily="18" charset="0"/>
                </a:endParaRPr>
              </a:p>
            </p:txBody>
          </p:sp>
        </mc:Choice>
        <mc:Fallback xmlns="">
          <p:sp>
            <p:nvSpPr>
              <p:cNvPr id="6" name="Text Box 8" descr="n185 Fb Thu Huong Pham">
                <a:extLst>
                  <a:ext uri="{FF2B5EF4-FFF2-40B4-BE49-F238E27FC236}">
                    <a16:creationId xmlns:a16="http://schemas.microsoft.com/office/drawing/2014/main" id="{2EABBAD4-87FA-F5CF-D67F-2F9A0AFFBB48}"/>
                  </a:ext>
                </a:extLst>
              </p:cNvPr>
              <p:cNvSpPr txBox="1">
                <a:spLocks noRot="1" noChangeAspect="1" noMove="1" noResize="1" noEditPoints="1" noAdjustHandles="1" noChangeArrowheads="1" noChangeShapeType="1" noTextEdit="1"/>
              </p:cNvSpPr>
              <p:nvPr/>
            </p:nvSpPr>
            <p:spPr>
              <a:xfrm>
                <a:off x="477576" y="1775758"/>
                <a:ext cx="11333423" cy="3024842"/>
              </a:xfrm>
              <a:prstGeom prst="rect">
                <a:avLst/>
              </a:prstGeom>
              <a:blipFill>
                <a:blip r:embed="rId5"/>
                <a:stretch>
                  <a:fillRect l="-1075" t="-1406" r="-1075" b="-4618"/>
                </a:stretch>
              </a:blipFill>
              <a:ln w="6350">
                <a:solidFill>
                  <a:prstClr val="black"/>
                </a:solidFill>
              </a:ln>
            </p:spPr>
            <p:txBody>
              <a:bodyPr/>
              <a:lstStyle/>
              <a:p>
                <a:r>
                  <a:rPr lang="en-US">
                    <a:noFill/>
                  </a:rPr>
                  <a:t> </a:t>
                </a:r>
              </a:p>
            </p:txBody>
          </p:sp>
        </mc:Fallback>
      </mc:AlternateContent>
      <p:sp>
        <p:nvSpPr>
          <p:cNvPr id="2" name="Freeform: Shape 1" descr="n185 Fb Thu Huong Pham">
            <a:extLst>
              <a:ext uri="{FF2B5EF4-FFF2-40B4-BE49-F238E27FC236}">
                <a16:creationId xmlns:a16="http://schemas.microsoft.com/office/drawing/2014/main" id="{B8DF9B90-3483-51D8-4778-D2205904119A}"/>
              </a:ext>
            </a:extLst>
          </p:cNvPr>
          <p:cNvSpPr/>
          <p:nvPr/>
        </p:nvSpPr>
        <p:spPr>
          <a:xfrm>
            <a:off x="1154646" y="294652"/>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9877" tIns="71120" rIns="71120" bIns="7112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I. </a:t>
            </a: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KHÁI NIỆM ĐIỆN TRƯỜNG</a:t>
            </a:r>
          </a:p>
        </p:txBody>
      </p:sp>
      <p:sp>
        <p:nvSpPr>
          <p:cNvPr id="3" name="Oval 2" descr="n185 Fb Thu Huong Pham">
            <a:extLst>
              <a:ext uri="{FF2B5EF4-FFF2-40B4-BE49-F238E27FC236}">
                <a16:creationId xmlns:a16="http://schemas.microsoft.com/office/drawing/2014/main" id="{FB686182-95EC-5510-CC0F-2A314BC7AA45}"/>
              </a:ext>
            </a:extLst>
          </p:cNvPr>
          <p:cNvSpPr/>
          <p:nvPr/>
        </p:nvSpPr>
        <p:spPr>
          <a:xfrm>
            <a:off x="477577" y="159238"/>
            <a:ext cx="1354137" cy="1354137"/>
          </a:xfrm>
          <a:prstGeom prst="ellipse">
            <a:avLst/>
          </a:prstGeom>
          <a:blipFill rotWithShape="0">
            <a:blip r:embed="rId6"/>
            <a:srcRect/>
            <a:stretch>
              <a:fillRect l="-3000" r="-3000"/>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mbria" panose="02040503050406030204" pitchFamily="18" charset="0"/>
              <a:ea typeface="+mn-ea"/>
              <a:cs typeface="+mn-cs"/>
            </a:endParaRPr>
          </a:p>
        </p:txBody>
      </p:sp>
      <p:pic>
        <p:nvPicPr>
          <p:cNvPr id="7" name="ĐẾM NGƯỢC 5 PHÚT - BÓNG SỐ" descr="n185 Fb Thu Huong Pham">
            <a:hlinkClick r:id="" action="ppaction://media"/>
            <a:extLst>
              <a:ext uri="{FF2B5EF4-FFF2-40B4-BE49-F238E27FC236}">
                <a16:creationId xmlns:a16="http://schemas.microsoft.com/office/drawing/2014/main" id="{1401D840-2660-2206-C8AF-AA1F45CBE5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21944" y="5069592"/>
            <a:ext cx="2701182" cy="1519415"/>
          </a:xfrm>
          <a:prstGeom prst="rect">
            <a:avLst/>
          </a:prstGeom>
        </p:spPr>
      </p:pic>
    </p:spTree>
    <p:extLst>
      <p:ext uri="{BB962C8B-B14F-4D97-AF65-F5344CB8AC3E}">
        <p14:creationId xmlns:p14="http://schemas.microsoft.com/office/powerpoint/2010/main" val="2254008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ện phổ" descr="n185 Fb Thu Huong Pham">
            <a:hlinkClick r:id="" action="ppaction://media"/>
            <a:extLst>
              <a:ext uri="{FF2B5EF4-FFF2-40B4-BE49-F238E27FC236}">
                <a16:creationId xmlns:a16="http://schemas.microsoft.com/office/drawing/2014/main" id="{21A9BD9F-4066-629C-7A01-4D8F4CD70E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2" name="Freeform: Shape 11" descr="n185 Fb Thu Huong Pham">
            <a:extLst>
              <a:ext uri="{FF2B5EF4-FFF2-40B4-BE49-F238E27FC236}">
                <a16:creationId xmlns:a16="http://schemas.microsoft.com/office/drawing/2014/main" id="{D6E2FA4E-1225-33FA-E3C2-D56C216EF048}"/>
              </a:ext>
            </a:extLst>
          </p:cNvPr>
          <p:cNvSpPr/>
          <p:nvPr/>
        </p:nvSpPr>
        <p:spPr>
          <a:xfrm>
            <a:off x="990600" y="381000"/>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p:txBody>
      </p:sp>
      <p:sp>
        <p:nvSpPr>
          <p:cNvPr id="13" name="Oval 12" descr="n185 Fb Thu Huong Pham">
            <a:extLst>
              <a:ext uri="{FF2B5EF4-FFF2-40B4-BE49-F238E27FC236}">
                <a16:creationId xmlns:a16="http://schemas.microsoft.com/office/drawing/2014/main" id="{C8941D6C-168B-9743-8FB9-D0BFE6DFCBA5}"/>
              </a:ext>
            </a:extLst>
          </p:cNvPr>
          <p:cNvSpPr/>
          <p:nvPr/>
        </p:nvSpPr>
        <p:spPr>
          <a:xfrm>
            <a:off x="313531" y="245586"/>
            <a:ext cx="1354137" cy="1354137"/>
          </a:xfrm>
          <a:prstGeom prst="ellipse">
            <a:avLst/>
          </a:prstGeom>
          <a:blipFill rotWithShape="0">
            <a:blip r:embed="rId5"/>
            <a:srcRect/>
            <a:stretch>
              <a:fillRect l="-2000" r="-2000"/>
            </a:stretch>
          </a:blipFill>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spTree>
    <p:extLst>
      <p:ext uri="{BB962C8B-B14F-4D97-AF65-F5344CB8AC3E}">
        <p14:creationId xmlns:p14="http://schemas.microsoft.com/office/powerpoint/2010/main" val="36934246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descr="n185 Fb Thu Huong Pham">
            <a:extLst>
              <a:ext uri="{FF2B5EF4-FFF2-40B4-BE49-F238E27FC236}">
                <a16:creationId xmlns:a16="http://schemas.microsoft.com/office/drawing/2014/main" id="{D6E2FA4E-1225-33FA-E3C2-D56C216EF048}"/>
              </a:ext>
            </a:extLst>
          </p:cNvPr>
          <p:cNvSpPr/>
          <p:nvPr/>
        </p:nvSpPr>
        <p:spPr>
          <a:xfrm>
            <a:off x="990600" y="381000"/>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p:txBody>
      </p:sp>
      <p:sp>
        <p:nvSpPr>
          <p:cNvPr id="13" name="Oval 12" descr="n185 Fb Thu Huong Pham">
            <a:extLst>
              <a:ext uri="{FF2B5EF4-FFF2-40B4-BE49-F238E27FC236}">
                <a16:creationId xmlns:a16="http://schemas.microsoft.com/office/drawing/2014/main" id="{C8941D6C-168B-9743-8FB9-D0BFE6DFCBA5}"/>
              </a:ext>
            </a:extLst>
          </p:cNvPr>
          <p:cNvSpPr/>
          <p:nvPr/>
        </p:nvSpPr>
        <p:spPr>
          <a:xfrm>
            <a:off x="313531" y="245586"/>
            <a:ext cx="1354137" cy="1354137"/>
          </a:xfrm>
          <a:prstGeom prst="ellipse">
            <a:avLst/>
          </a:prstGeom>
          <a:blipFill rotWithShape="0">
            <a:blip r:embed="rId4"/>
            <a:srcRect/>
            <a:stretch>
              <a:fillRect l="-2000" r="-2000"/>
            </a:stretch>
          </a:blipFill>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pic>
        <p:nvPicPr>
          <p:cNvPr id="2" name="Picture 1" descr="n185 Fb Thu Huong Pham">
            <a:extLst>
              <a:ext uri="{FF2B5EF4-FFF2-40B4-BE49-F238E27FC236}">
                <a16:creationId xmlns:a16="http://schemas.microsoft.com/office/drawing/2014/main" id="{2249EA13-3A67-FA0D-8832-C94ACF76097C}"/>
              </a:ext>
            </a:extLst>
          </p:cNvPr>
          <p:cNvPicPr>
            <a:picLocks noChangeAspect="1"/>
          </p:cNvPicPr>
          <p:nvPr/>
        </p:nvPicPr>
        <p:blipFill rotWithShape="1">
          <a:blip r:embed="rId5"/>
          <a:srcRect b="11019"/>
          <a:stretch/>
        </p:blipFill>
        <p:spPr>
          <a:xfrm>
            <a:off x="7123126" y="4478780"/>
            <a:ext cx="5068874" cy="2379220"/>
          </a:xfrm>
          <a:prstGeom prst="rect">
            <a:avLst/>
          </a:prstGeom>
        </p:spPr>
      </p:pic>
      <p:sp>
        <p:nvSpPr>
          <p:cNvPr id="3" name="Text Box 8" descr="n185 Fb Thu Huong Pham">
            <a:extLst>
              <a:ext uri="{FF2B5EF4-FFF2-40B4-BE49-F238E27FC236}">
                <a16:creationId xmlns:a16="http://schemas.microsoft.com/office/drawing/2014/main" id="{3B2A387E-C436-A831-A2EB-83FACB8AA8D9}"/>
              </a:ext>
            </a:extLst>
          </p:cNvPr>
          <p:cNvSpPr txBox="1"/>
          <p:nvPr/>
        </p:nvSpPr>
        <p:spPr>
          <a:xfrm>
            <a:off x="477576" y="1665776"/>
            <a:ext cx="11333423" cy="313482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PHIẾU HỌC TẬP SỐ 3</a:t>
            </a:r>
            <a:endParaRPr kumimoji="0" lang="en-US" sz="2600" b="0" i="0" u="none" strike="noStrike" kern="1200" cap="none" spc="0" normalizeH="0" baseline="0" noProof="0">
              <a:ln>
                <a:noFill/>
              </a:ln>
              <a:solidFill>
                <a:srgbClr val="003300"/>
              </a:solidFill>
              <a:effectLst/>
              <a:uLnTx/>
              <a:uFillTx/>
              <a:latin typeface="Cambria" panose="02040503050406030204" pitchFamily="18" charset="0"/>
              <a:ea typeface="Cambria" panose="02040503050406030204" pitchFamily="18" charset="0"/>
              <a:cs typeface="+mn-cs"/>
            </a:endParaRPr>
          </a:p>
          <a:p>
            <a:pPr algn="ctr">
              <a:lnSpc>
                <a:spcPct val="115000"/>
              </a:lnSpc>
              <a:spcBef>
                <a:spcPct val="0"/>
              </a:spcBef>
              <a:buFontTx/>
              <a:buNone/>
            </a:pPr>
            <a:r>
              <a:rPr lang="en-US" altLang="en-US" sz="2800">
                <a:latin typeface="Cambria" panose="02040503050406030204" pitchFamily="18" charset="0"/>
                <a:cs typeface="Times New Roman" panose="02020603050405020304" pitchFamily="18" charset="0"/>
              </a:rPr>
              <a:t>Quan sát video, hình ảnh  nêu các đặc điểm của điện phổ:</a:t>
            </a:r>
          </a:p>
          <a:p>
            <a:pPr algn="just">
              <a:lnSpc>
                <a:spcPct val="115000"/>
              </a:lnSpc>
              <a:spcBef>
                <a:spcPct val="0"/>
              </a:spcBef>
              <a:buFont typeface="Times New Roman" panose="02020603050405020304" pitchFamily="18" charset="0"/>
              <a:buChar char="-"/>
            </a:pPr>
            <a:r>
              <a:rPr lang="en-US" altLang="en-US" sz="2800">
                <a:latin typeface="Cambria" panose="02040503050406030204" pitchFamily="18" charset="0"/>
                <a:cs typeface="Times New Roman" panose="02020603050405020304" pitchFamily="18" charset="0"/>
              </a:rPr>
              <a:t> Ở những điểm gần điện tích</a:t>
            </a:r>
          </a:p>
          <a:p>
            <a:pPr algn="just">
              <a:lnSpc>
                <a:spcPct val="115000"/>
              </a:lnSpc>
              <a:spcBef>
                <a:spcPct val="0"/>
              </a:spcBef>
              <a:buFont typeface="Times New Roman" panose="02020603050405020304" pitchFamily="18" charset="0"/>
              <a:buChar char="-"/>
            </a:pPr>
            <a:r>
              <a:rPr lang="en-US" altLang="en-US" sz="2800">
                <a:latin typeface="Cambria" panose="02040503050406030204" pitchFamily="18" charset="0"/>
                <a:cs typeface="Times New Roman" panose="02020603050405020304" pitchFamily="18" charset="0"/>
              </a:rPr>
              <a:t> Ở những điểm xa điện tích</a:t>
            </a:r>
          </a:p>
          <a:p>
            <a:pPr algn="just">
              <a:lnSpc>
                <a:spcPct val="115000"/>
              </a:lnSpc>
              <a:spcBef>
                <a:spcPct val="0"/>
              </a:spcBef>
              <a:buFont typeface="Times New Roman" panose="02020603050405020304" pitchFamily="18" charset="0"/>
              <a:buChar char="-"/>
            </a:pPr>
            <a:r>
              <a:rPr lang="en-US" altLang="en-US" sz="2800">
                <a:latin typeface="Cambria" panose="02040503050406030204" pitchFamily="18" charset="0"/>
                <a:cs typeface="Times New Roman" panose="02020603050405020304" pitchFamily="18" charset="0"/>
              </a:rPr>
              <a:t> Của điện trường có 1 điện tích và nhiều điện tích</a:t>
            </a:r>
          </a:p>
          <a:p>
            <a:pPr>
              <a:spcBef>
                <a:spcPct val="0"/>
              </a:spcBef>
              <a:buFontTx/>
              <a:buNone/>
            </a:pPr>
            <a:r>
              <a:rPr lang="en-US" altLang="en-US" sz="2800">
                <a:latin typeface="Cambria" panose="02040503050406030204" pitchFamily="18" charset="0"/>
                <a:cs typeface="Times New Roman" panose="02020603050405020304" pitchFamily="18" charset="0"/>
              </a:rPr>
              <a:t>- Ở vùng gần điện tích dương và vùng gần điện tích âm</a:t>
            </a:r>
            <a:endParaRPr lang="en-US" altLang="en-US" sz="2800">
              <a:latin typeface="Cambria" panose="02040503050406030204" pitchFamily="18" charset="0"/>
            </a:endParaRPr>
          </a:p>
        </p:txBody>
      </p:sp>
      <p:pic>
        <p:nvPicPr>
          <p:cNvPr id="4" name="ĐẾM NGƯỢC 5 PHÚT - BÓNG SỐ" descr="n185 Fb Thu Huong Pham">
            <a:hlinkClick r:id="" action="ppaction://media"/>
            <a:extLst>
              <a:ext uri="{FF2B5EF4-FFF2-40B4-BE49-F238E27FC236}">
                <a16:creationId xmlns:a16="http://schemas.microsoft.com/office/drawing/2014/main" id="{6FB7BEA6-44E9-786E-A2C9-C7AF821896C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21944" y="5069592"/>
            <a:ext cx="2701182" cy="1519415"/>
          </a:xfrm>
          <a:prstGeom prst="rect">
            <a:avLst/>
          </a:prstGeom>
        </p:spPr>
      </p:pic>
    </p:spTree>
    <p:extLst>
      <p:ext uri="{BB962C8B-B14F-4D97-AF65-F5344CB8AC3E}">
        <p14:creationId xmlns:p14="http://schemas.microsoft.com/office/powerpoint/2010/main" val="37589211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Star: 5 Points 9" descr="n185 Fb Thu Huong Pham">
            <a:extLst>
              <a:ext uri="{FF2B5EF4-FFF2-40B4-BE49-F238E27FC236}">
                <a16:creationId xmlns:a16="http://schemas.microsoft.com/office/drawing/2014/main" id="{75FE17B7-0B29-42F7-9F5D-E9FC82F61E90}"/>
              </a:ext>
            </a:extLst>
          </p:cNvPr>
          <p:cNvSpPr/>
          <p:nvPr/>
        </p:nvSpPr>
        <p:spPr>
          <a:xfrm>
            <a:off x="3984171" y="1317171"/>
            <a:ext cx="4223657" cy="42236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185 Fb Thu Huong Pham">
            <a:extLst>
              <a:ext uri="{FF2B5EF4-FFF2-40B4-BE49-F238E27FC236}">
                <a16:creationId xmlns:a16="http://schemas.microsoft.com/office/drawing/2014/main" id="{2AE8F67B-0360-4E64-A353-BF62688823B3}"/>
              </a:ext>
            </a:extLst>
          </p:cNvPr>
          <p:cNvSpPr/>
          <p:nvPr/>
        </p:nvSpPr>
        <p:spPr>
          <a:xfrm>
            <a:off x="2925019" y="1311444"/>
            <a:ext cx="618791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mn-ea"/>
                <a:cs typeface="+mn-cs"/>
              </a:rPr>
              <a:t>VIỆT NAM VÔ ĐỊCH</a:t>
            </a:r>
          </a:p>
        </p:txBody>
      </p:sp>
      <p:pic>
        <p:nvPicPr>
          <p:cNvPr id="14" name="Picture 13" descr="n185 Fb Thu Huong Pham">
            <a:extLst>
              <a:ext uri="{FF2B5EF4-FFF2-40B4-BE49-F238E27FC236}">
                <a16:creationId xmlns:a16="http://schemas.microsoft.com/office/drawing/2014/main" id="{4EA600BF-C2ED-4957-AC00-A80D89F47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0178" y="3316582"/>
            <a:ext cx="495300" cy="438150"/>
          </a:xfrm>
          <a:prstGeom prst="rect">
            <a:avLst/>
          </a:prstGeom>
        </p:spPr>
      </p:pic>
      <p:pic>
        <p:nvPicPr>
          <p:cNvPr id="15" name="Picture 14" descr="n185 Fb Thu Huong Pham">
            <a:extLst>
              <a:ext uri="{FF2B5EF4-FFF2-40B4-BE49-F238E27FC236}">
                <a16:creationId xmlns:a16="http://schemas.microsoft.com/office/drawing/2014/main" id="{35D9B580-C5E8-45B2-A1EF-E7199F53C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2292" y="2305047"/>
            <a:ext cx="495300" cy="438150"/>
          </a:xfrm>
          <a:prstGeom prst="rect">
            <a:avLst/>
          </a:prstGeom>
        </p:spPr>
      </p:pic>
      <p:pic>
        <p:nvPicPr>
          <p:cNvPr id="16" name="Picture 15" descr="n185 Fb Thu Huong Pham">
            <a:extLst>
              <a:ext uri="{FF2B5EF4-FFF2-40B4-BE49-F238E27FC236}">
                <a16:creationId xmlns:a16="http://schemas.microsoft.com/office/drawing/2014/main" id="{67EDFB4C-4700-4A7B-9607-731565FBC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034" y="1914522"/>
            <a:ext cx="495300" cy="438150"/>
          </a:xfrm>
          <a:prstGeom prst="rect">
            <a:avLst/>
          </a:prstGeom>
        </p:spPr>
      </p:pic>
      <p:pic>
        <p:nvPicPr>
          <p:cNvPr id="17" name="Picture 16" descr="n185 Fb Thu Huong Pham">
            <a:extLst>
              <a:ext uri="{FF2B5EF4-FFF2-40B4-BE49-F238E27FC236}">
                <a16:creationId xmlns:a16="http://schemas.microsoft.com/office/drawing/2014/main" id="{E7D0E068-19C2-43F5-B460-BC1DB8496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5020" y="2743197"/>
            <a:ext cx="495300" cy="438150"/>
          </a:xfrm>
          <a:prstGeom prst="rect">
            <a:avLst/>
          </a:prstGeom>
        </p:spPr>
      </p:pic>
      <p:pic>
        <p:nvPicPr>
          <p:cNvPr id="18" name="Picture 17" descr="n185 Fb Thu Huong Pham">
            <a:extLst>
              <a:ext uri="{FF2B5EF4-FFF2-40B4-BE49-F238E27FC236}">
                <a16:creationId xmlns:a16="http://schemas.microsoft.com/office/drawing/2014/main" id="{4AF924DE-F71B-40AE-A7C8-052F66302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4394" y="3396794"/>
            <a:ext cx="495300" cy="438150"/>
          </a:xfrm>
          <a:prstGeom prst="rect">
            <a:avLst/>
          </a:prstGeom>
        </p:spPr>
      </p:pic>
      <p:pic>
        <p:nvPicPr>
          <p:cNvPr id="19" name="Picture 18" descr="n185 Fb Thu Huong Pham">
            <a:extLst>
              <a:ext uri="{FF2B5EF4-FFF2-40B4-BE49-F238E27FC236}">
                <a16:creationId xmlns:a16="http://schemas.microsoft.com/office/drawing/2014/main" id="{937D38D4-0C76-471D-AA2B-3A5864012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698" y="3177719"/>
            <a:ext cx="495300" cy="438150"/>
          </a:xfrm>
          <a:prstGeom prst="rect">
            <a:avLst/>
          </a:prstGeom>
        </p:spPr>
      </p:pic>
      <p:pic>
        <p:nvPicPr>
          <p:cNvPr id="20" name="Picture 19" descr="n185 Fb Thu Huong Pham">
            <a:extLst>
              <a:ext uri="{FF2B5EF4-FFF2-40B4-BE49-F238E27FC236}">
                <a16:creationId xmlns:a16="http://schemas.microsoft.com/office/drawing/2014/main" id="{42AC131E-4AC7-4656-8620-E8BD9A61AFB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69182" y="2518381"/>
            <a:ext cx="3656369" cy="4538847"/>
          </a:xfrm>
          <a:prstGeom prst="rect">
            <a:avLst/>
          </a:prstGeom>
        </p:spPr>
      </p:pic>
      <p:pic>
        <p:nvPicPr>
          <p:cNvPr id="22" name="Picture 21" descr="n185 Fb Thu Huong Pham">
            <a:extLst>
              <a:ext uri="{FF2B5EF4-FFF2-40B4-BE49-F238E27FC236}">
                <a16:creationId xmlns:a16="http://schemas.microsoft.com/office/drawing/2014/main" id="{495CAE58-9B77-499B-8225-17C5C1AD251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6839996" y="3648075"/>
            <a:ext cx="5406596" cy="3223283"/>
          </a:xfrm>
          <a:prstGeom prst="rect">
            <a:avLst/>
          </a:prstGeom>
        </p:spPr>
      </p:pic>
      <p:sp>
        <p:nvSpPr>
          <p:cNvPr id="23" name="Rectangle 22" descr="n185 Fb Thu Huong Pham">
            <a:extLst>
              <a:ext uri="{FF2B5EF4-FFF2-40B4-BE49-F238E27FC236}">
                <a16:creationId xmlns:a16="http://schemas.microsoft.com/office/drawing/2014/main" id="{1E429FBD-C62A-4B78-B188-3CE5FC4520CC}"/>
              </a:ext>
            </a:extLst>
          </p:cNvPr>
          <p:cNvSpPr/>
          <p:nvPr/>
        </p:nvSpPr>
        <p:spPr>
          <a:xfrm>
            <a:off x="2400024" y="2439841"/>
            <a:ext cx="739196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mbria" panose="02040503050406030204" pitchFamily="18" charset="0"/>
                <a:ea typeface="+mn-ea"/>
                <a:cs typeface="+mn-cs"/>
              </a:rPr>
              <a:t>EM TẬP LÀM THỦ MÔN</a:t>
            </a:r>
          </a:p>
        </p:txBody>
      </p:sp>
      <p:pic>
        <p:nvPicPr>
          <p:cNvPr id="2" name="crystal"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25828" y="2213581"/>
            <a:ext cx="609600" cy="609600"/>
          </a:xfrm>
          <a:prstGeom prst="rect">
            <a:avLst/>
          </a:prstGeom>
        </p:spPr>
      </p:pic>
    </p:spTree>
    <p:extLst>
      <p:ext uri="{BB962C8B-B14F-4D97-AF65-F5344CB8AC3E}">
        <p14:creationId xmlns:p14="http://schemas.microsoft.com/office/powerpoint/2010/main" val="107718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1000"/>
                                        <p:tgtEl>
                                          <p:spTgt spid="20"/>
                                        </p:tgtEl>
                                      </p:cBhvr>
                                    </p:animEffect>
                                    <p:anim calcmode="lin" valueType="num">
                                      <p:cBhvr>
                                        <p:cTn id="10" dur="1000" fill="hold"/>
                                        <p:tgtEl>
                                          <p:spTgt spid="20"/>
                                        </p:tgtEl>
                                        <p:attrNameLst>
                                          <p:attrName>ppt_x</p:attrName>
                                        </p:attrNameLst>
                                      </p:cBhvr>
                                      <p:tavLst>
                                        <p:tav tm="0">
                                          <p:val>
                                            <p:strVal val="#ppt_x"/>
                                          </p:val>
                                        </p:tav>
                                        <p:tav tm="100000">
                                          <p:val>
                                            <p:strVal val="#ppt_x"/>
                                          </p:val>
                                        </p:tav>
                                      </p:tavLst>
                                    </p:anim>
                                    <p:anim calcmode="lin" valueType="num">
                                      <p:cBhvr>
                                        <p:cTn id="11" dur="1000" fill="hold"/>
                                        <p:tgtEl>
                                          <p:spTgt spid="20"/>
                                        </p:tgtEl>
                                        <p:attrNameLst>
                                          <p:attrName>ppt_y</p:attrName>
                                        </p:attrNameLst>
                                      </p:cBhvr>
                                      <p:tavLst>
                                        <p:tav tm="0">
                                          <p:val>
                                            <p:strVal val="#ppt_y+.1"/>
                                          </p:val>
                                        </p:tav>
                                        <p:tav tm="100000">
                                          <p:val>
                                            <p:strVal val="#ppt_y"/>
                                          </p:val>
                                        </p:tav>
                                      </p:tavLst>
                                    </p:anim>
                                  </p:childTnLst>
                                </p:cTn>
                              </p:par>
                              <p:par>
                                <p:cTn id="12" presetID="36" presetClass="emph" presetSubtype="0" repeatCount="indefinite" fill="hold" nodeType="withEffect">
                                  <p:stCondLst>
                                    <p:cond delay="0"/>
                                  </p:stCondLst>
                                  <p:iterate type="lt">
                                    <p:tmPct val="10000"/>
                                  </p:iterate>
                                  <p:childTnLst>
                                    <p:animScale>
                                      <p:cBhvr>
                                        <p:cTn id="13" dur="250" autoRev="1" fill="hold">
                                          <p:stCondLst>
                                            <p:cond delay="0"/>
                                          </p:stCondLst>
                                        </p:cTn>
                                        <p:tgtEl>
                                          <p:spTgt spid="23">
                                            <p:txEl>
                                              <p:pRg st="0" end="0"/>
                                            </p:txEl>
                                          </p:spTgt>
                                        </p:tgtEl>
                                      </p:cBhvr>
                                      <p:to x="80000" y="100000"/>
                                    </p:animScale>
                                    <p:anim by="(#ppt_w*0.10)" calcmode="lin" valueType="num">
                                      <p:cBhvr>
                                        <p:cTn id="14" dur="250" autoRev="1" fill="hold">
                                          <p:stCondLst>
                                            <p:cond delay="0"/>
                                          </p:stCondLst>
                                        </p:cTn>
                                        <p:tgtEl>
                                          <p:spTgt spid="23">
                                            <p:txEl>
                                              <p:pRg st="0" end="0"/>
                                            </p:txEl>
                                          </p:spTgt>
                                        </p:tgtEl>
                                        <p:attrNameLst>
                                          <p:attrName>ppt_x</p:attrName>
                                        </p:attrNameLst>
                                      </p:cBhvr>
                                    </p:anim>
                                    <p:anim by="(-#ppt_w*0.10)" calcmode="lin" valueType="num">
                                      <p:cBhvr>
                                        <p:cTn id="15" dur="250" autoRev="1" fill="hold">
                                          <p:stCondLst>
                                            <p:cond delay="0"/>
                                          </p:stCondLst>
                                        </p:cTn>
                                        <p:tgtEl>
                                          <p:spTgt spid="23">
                                            <p:txEl>
                                              <p:pRg st="0" end="0"/>
                                            </p:txEl>
                                          </p:spTgt>
                                        </p:tgtEl>
                                        <p:attrNameLst>
                                          <p:attrName>ppt_y</p:attrName>
                                        </p:attrNameLst>
                                      </p:cBhvr>
                                    </p:anim>
                                    <p:animRot by="-480000">
                                      <p:cBhvr>
                                        <p:cTn id="16" dur="250" autoRev="1" fill="hold">
                                          <p:stCondLst>
                                            <p:cond delay="0"/>
                                          </p:stCondLst>
                                        </p:cTn>
                                        <p:tgtEl>
                                          <p:spTgt spid="23">
                                            <p:txEl>
                                              <p:pRg st="0" end="0"/>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6991" y="829448"/>
            <a:ext cx="1261981" cy="1963082"/>
          </a:xfrm>
          <a:prstGeom prst="rect">
            <a:avLst/>
          </a:prstGeom>
        </p:spPr>
      </p:pic>
      <p:pic>
        <p:nvPicPr>
          <p:cNvPr id="6" name="thua"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6813" y="1261646"/>
            <a:ext cx="780356" cy="1414395"/>
          </a:xfrm>
          <a:prstGeom prst="rect">
            <a:avLst/>
          </a:prstGeom>
        </p:spPr>
      </p:pic>
      <p:pic>
        <p:nvPicPr>
          <p:cNvPr id="7" name="bong" descr="n185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185 Fb Thu Huong Pham"/>
          <p:cNvSpPr/>
          <p:nvPr/>
        </p:nvSpPr>
        <p:spPr>
          <a:xfrm>
            <a:off x="106678" y="3228625"/>
            <a:ext cx="11978640" cy="5913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Phát biểu nào sau đây là </a:t>
            </a: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không đúng</a:t>
            </a: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a:t>
            </a:r>
          </a:p>
        </p:txBody>
      </p:sp>
      <p:sp>
        <p:nvSpPr>
          <p:cNvPr id="9" name="1" descr="n185 Fb Thu Huong Pham"/>
          <p:cNvSpPr/>
          <p:nvPr/>
        </p:nvSpPr>
        <p:spPr>
          <a:xfrm>
            <a:off x="127780" y="3925582"/>
            <a:ext cx="5693639" cy="13911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r>
              <a:rPr lang="vi-VN" sz="2200">
                <a:solidFill>
                  <a:prstClr val="white"/>
                </a:solidFill>
                <a:latin typeface="Cambria" panose="02040503050406030204" pitchFamily="18" charset="0"/>
                <a:cs typeface="Tahoma" panose="020B0604030504040204" pitchFamily="34" charset="0"/>
              </a:rPr>
              <a:t>Điện trường tĩnh là do các hạt mang điện đứng yên sinh ra.</a:t>
            </a:r>
          </a:p>
        </p:txBody>
      </p:sp>
      <p:sp>
        <p:nvSpPr>
          <p:cNvPr id="10" name="3" descr="n185 Fb Thu Huong Pham"/>
          <p:cNvSpPr/>
          <p:nvPr/>
        </p:nvSpPr>
        <p:spPr>
          <a:xfrm>
            <a:off x="106678" y="5384073"/>
            <a:ext cx="5693639" cy="13911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r>
              <a:rPr lang="vi-VN" sz="2200">
                <a:solidFill>
                  <a:prstClr val="white"/>
                </a:solidFill>
                <a:latin typeface="Cambria" panose="02040503050406030204" pitchFamily="18" charset="0"/>
                <a:cs typeface="Tahoma" panose="020B0604030504040204" pitchFamily="34" charset="0"/>
              </a:rPr>
              <a:t>Tính chất cơ bản của điện trường là nó tác dụng lực điện lên điện tích đặt trong nó.</a:t>
            </a:r>
          </a:p>
        </p:txBody>
      </p:sp>
      <p:sp>
        <p:nvSpPr>
          <p:cNvPr id="11" name="2" descr="n185 Fb Thu Huong Pham"/>
          <p:cNvSpPr/>
          <p:nvPr/>
        </p:nvSpPr>
        <p:spPr>
          <a:xfrm>
            <a:off x="6391679" y="3925582"/>
            <a:ext cx="5693639" cy="13911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r>
              <a:rPr lang="vi-VN" sz="2200">
                <a:solidFill>
                  <a:prstClr val="white"/>
                </a:solidFill>
                <a:latin typeface="Cambria" panose="02040503050406030204" pitchFamily="18" charset="0"/>
                <a:cs typeface="Tahoma" panose="020B0604030504040204" pitchFamily="34" charset="0"/>
              </a:rPr>
              <a:t>Véctơ cường độ điện trường tại một điểm luôn cùng phương, cùng chiều với vectơ lực điện tác dụng lên một điện tích đặt tại điểm đó trong điện trường.</a:t>
            </a:r>
          </a:p>
        </p:txBody>
      </p:sp>
      <p:sp>
        <p:nvSpPr>
          <p:cNvPr id="12" name="4" descr="n185 Fb Thu Huong Pham"/>
          <p:cNvSpPr/>
          <p:nvPr/>
        </p:nvSpPr>
        <p:spPr>
          <a:xfrm>
            <a:off x="6391679" y="5384073"/>
            <a:ext cx="5693639" cy="13911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r>
              <a:rPr lang="vi-VN" sz="2200">
                <a:solidFill>
                  <a:prstClr val="white"/>
                </a:solidFill>
                <a:latin typeface="Cambria" panose="02040503050406030204" pitchFamily="18" charset="0"/>
                <a:cs typeface="Tahoma" panose="020B0604030504040204" pitchFamily="34" charset="0"/>
              </a:rPr>
              <a:t>Véctơ cường độ điện trường tại một điểm luôn cùng phương, cùng chiều với vectơ lực điện tác dụng lên một điện tích dương đặt tại điểm đó trong điện trường</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pic>
        <p:nvPicPr>
          <p:cNvPr id="13" name="Picture 12"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8794" y="122250"/>
            <a:ext cx="2889754" cy="1414395"/>
          </a:xfrm>
          <a:prstGeom prst="rect">
            <a:avLst/>
          </a:prstGeom>
        </p:spPr>
      </p:pic>
    </p:spTree>
    <p:extLst>
      <p:ext uri="{BB962C8B-B14F-4D97-AF65-F5344CB8AC3E}">
        <p14:creationId xmlns:p14="http://schemas.microsoft.com/office/powerpoint/2010/main" val="4060830362"/>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0" y="1"/>
            <a:ext cx="12191999" cy="6857999"/>
          </a:xfrm>
          <a:prstGeom prst="rect">
            <a:avLst/>
          </a:prstGeom>
        </p:spPr>
      </p:pic>
      <p:pic>
        <p:nvPicPr>
          <p:cNvPr id="8" name="Picture 7"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descr="n185 Fb Thu Huong Pham"/>
          <p:cNvSpPr/>
          <p:nvPr/>
        </p:nvSpPr>
        <p:spPr>
          <a:xfrm>
            <a:off x="2109521" y="986135"/>
            <a:ext cx="5265224" cy="175432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mbria" panose="02040503050406030204" pitchFamily="18" charset="0"/>
                <a:ea typeface="+mn-ea"/>
                <a:cs typeface="+mn-cs"/>
              </a:rPr>
              <a:t>VƯỢT CHƯỚNG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mbria" panose="02040503050406030204" pitchFamily="18" charset="0"/>
                <a:ea typeface="+mn-ea"/>
                <a:cs typeface="+mn-cs"/>
              </a:rPr>
              <a:t>NGẠI VẬT</a:t>
            </a:r>
          </a:p>
        </p:txBody>
      </p:sp>
      <p:pic>
        <p:nvPicPr>
          <p:cNvPr id="3" name="Car"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descr="n185 Fb Thu Huong Pha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8970" y="762773"/>
            <a:ext cx="1261981" cy="1963082"/>
          </a:xfrm>
          <a:prstGeom prst="rect">
            <a:avLst/>
          </a:prstGeom>
        </p:spPr>
      </p:pic>
      <p:pic>
        <p:nvPicPr>
          <p:cNvPr id="6" name="thua"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9753" y="1311460"/>
            <a:ext cx="780356" cy="1414395"/>
          </a:xfrm>
          <a:prstGeom prst="rect">
            <a:avLst/>
          </a:prstGeom>
        </p:spPr>
      </p:pic>
      <p:pic>
        <p:nvPicPr>
          <p:cNvPr id="7" name="bong" descr="n185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185 Fb Thu Huong Pham"/>
          <p:cNvSpPr/>
          <p:nvPr/>
        </p:nvSpPr>
        <p:spPr>
          <a:xfrm>
            <a:off x="106679" y="3720661"/>
            <a:ext cx="11978640" cy="82877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Phát biểu nào sau đây về tính chất của các đường sức điện là </a:t>
            </a:r>
            <a:r>
              <a:rPr kumimoji="0" lang="vi-VN" sz="2200" b="1"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không đúng</a:t>
            </a:r>
            <a:r>
              <a:rPr kumimoji="0" lang="vi-VN"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a:t>
            </a:r>
          </a:p>
        </p:txBody>
      </p:sp>
      <p:sp>
        <p:nvSpPr>
          <p:cNvPr id="9" name="1" descr="n185 Fb Thu Huong Pham"/>
          <p:cNvSpPr/>
          <p:nvPr/>
        </p:nvSpPr>
        <p:spPr>
          <a:xfrm>
            <a:off x="106679"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r>
              <a:rPr lang="vi-VN" sz="2200">
                <a:solidFill>
                  <a:prstClr val="white"/>
                </a:solidFill>
                <a:latin typeface="Cambria" panose="02040503050406030204" pitchFamily="18" charset="0"/>
                <a:cs typeface="Tahoma" panose="020B0604030504040204" pitchFamily="34" charset="0"/>
              </a:rPr>
              <a:t>Tại một điểm trong điện trường ta có thể vẽ được một đường sức đi qua.</a:t>
            </a:r>
          </a:p>
        </p:txBody>
      </p:sp>
      <p:sp>
        <p:nvSpPr>
          <p:cNvPr id="10" name="3" descr="n185 Fb Thu Huong Pham"/>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r>
              <a:rPr lang="vi-VN" sz="2200">
                <a:solidFill>
                  <a:prstClr val="white"/>
                </a:solidFill>
                <a:latin typeface="Cambria" panose="02040503050406030204" pitchFamily="18" charset="0"/>
                <a:cs typeface="Tahoma" panose="020B0604030504040204" pitchFamily="34" charset="0"/>
              </a:rPr>
              <a:t>Các đường sức là các đường cong không kín</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sp>
        <p:nvSpPr>
          <p:cNvPr id="11" name="2" descr="n185 Fb Thu Huong Pham"/>
          <p:cNvSpPr/>
          <p:nvPr/>
        </p:nvSpPr>
        <p:spPr>
          <a:xfrm>
            <a:off x="6391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r>
              <a:rPr lang="vi-VN" sz="2200">
                <a:solidFill>
                  <a:prstClr val="white"/>
                </a:solidFill>
                <a:latin typeface="Cambria" panose="02040503050406030204" pitchFamily="18" charset="0"/>
                <a:cs typeface="Tahoma" panose="020B0604030504040204" pitchFamily="34" charset="0"/>
              </a:rPr>
              <a:t>Các đường sức điện luôn xuất phát từ điện tích dương và kết thúc ở điện tích âm</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sp>
        <p:nvSpPr>
          <p:cNvPr id="12" name="4" descr="n185 Fb Thu Huong Pham"/>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r>
              <a:rPr lang="vi-VN" sz="2200">
                <a:solidFill>
                  <a:prstClr val="white"/>
                </a:solidFill>
                <a:latin typeface="Cambria" panose="02040503050406030204" pitchFamily="18" charset="0"/>
                <a:cs typeface="Tahoma" panose="020B0604030504040204" pitchFamily="34" charset="0"/>
              </a:rPr>
              <a:t>Các đường sức không bao giờ cắt nhau</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pic>
        <p:nvPicPr>
          <p:cNvPr id="13" name="Picture 12"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94701" y="329919"/>
            <a:ext cx="2889754" cy="1414395"/>
          </a:xfrm>
          <a:prstGeom prst="rect">
            <a:avLst/>
          </a:prstGeom>
        </p:spPr>
      </p:pic>
    </p:spTree>
    <p:extLst>
      <p:ext uri="{BB962C8B-B14F-4D97-AF65-F5344CB8AC3E}">
        <p14:creationId xmlns:p14="http://schemas.microsoft.com/office/powerpoint/2010/main" val="2767851800"/>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8970" y="762773"/>
            <a:ext cx="1261981" cy="1963082"/>
          </a:xfrm>
          <a:prstGeom prst="rect">
            <a:avLst/>
          </a:prstGeom>
        </p:spPr>
      </p:pic>
      <p:pic>
        <p:nvPicPr>
          <p:cNvPr id="6" name="thua"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9753" y="1311460"/>
            <a:ext cx="780356" cy="1414395"/>
          </a:xfrm>
          <a:prstGeom prst="rect">
            <a:avLst/>
          </a:prstGeom>
        </p:spPr>
      </p:pic>
      <p:pic>
        <p:nvPicPr>
          <p:cNvPr id="7" name="bong" descr="n185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185 Fb Thu Huong Pham"/>
          <p:cNvSpPr/>
          <p:nvPr/>
        </p:nvSpPr>
        <p:spPr>
          <a:xfrm>
            <a:off x="106679" y="3720662"/>
            <a:ext cx="11978640" cy="888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Phát biểu nào sau đây là </a:t>
            </a: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không đúng</a:t>
            </a: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a:t>
            </a:r>
          </a:p>
        </p:txBody>
      </p:sp>
      <p:sp>
        <p:nvSpPr>
          <p:cNvPr id="9" name="1" descr="n185 Fb Thu Huong Pham"/>
          <p:cNvSpPr/>
          <p:nvPr/>
        </p:nvSpPr>
        <p:spPr>
          <a:xfrm>
            <a:off x="106679" y="4759160"/>
            <a:ext cx="5693639" cy="9754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r>
              <a:rPr lang="vi-VN" sz="2200">
                <a:solidFill>
                  <a:prstClr val="white"/>
                </a:solidFill>
                <a:latin typeface="Cambria" panose="02040503050406030204" pitchFamily="18" charset="0"/>
                <a:cs typeface="Tahoma" panose="020B0604030504040204" pitchFamily="34" charset="0"/>
              </a:rPr>
              <a:t>Cũng có khi đường sức điện không xuất phát từ điện tích dương mà xuất phát từ vô cùng</a:t>
            </a:r>
          </a:p>
        </p:txBody>
      </p:sp>
      <p:sp>
        <p:nvSpPr>
          <p:cNvPr id="10" name="3" descr="n185 Fb Thu Huong Pham"/>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r>
              <a:rPr lang="vi-VN" sz="2200">
                <a:solidFill>
                  <a:prstClr val="white"/>
                </a:solidFill>
                <a:latin typeface="Cambria" panose="02040503050406030204" pitchFamily="18" charset="0"/>
                <a:cs typeface="Tahoma" panose="020B0604030504040204" pitchFamily="34" charset="0"/>
              </a:rPr>
              <a:t>Tất cả các đường sức đều xuất phát từ điện tích dương và kết thúc ở điện tích âm.</a:t>
            </a:r>
          </a:p>
        </p:txBody>
      </p:sp>
      <p:sp>
        <p:nvSpPr>
          <p:cNvPr id="11" name="2" descr="n185 Fb Thu Huong Pham"/>
          <p:cNvSpPr/>
          <p:nvPr/>
        </p:nvSpPr>
        <p:spPr>
          <a:xfrm>
            <a:off x="6391680" y="4759160"/>
            <a:ext cx="5693639" cy="9754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r>
              <a:rPr lang="vi-VN" sz="2200">
                <a:solidFill>
                  <a:prstClr val="white"/>
                </a:solidFill>
                <a:latin typeface="Cambria" panose="02040503050406030204" pitchFamily="18" charset="0"/>
                <a:cs typeface="Tahoma" panose="020B0604030504040204" pitchFamily="34" charset="0"/>
              </a:rPr>
              <a:t>Các đường sức của điện trường đều là các đường thẳng song song và cách đều nhau</a:t>
            </a:r>
          </a:p>
        </p:txBody>
      </p:sp>
      <p:sp>
        <p:nvSpPr>
          <p:cNvPr id="12" name="4" descr="n185 Fb Thu Huong Pham"/>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r>
              <a:rPr lang="vi-VN" sz="2200">
                <a:solidFill>
                  <a:prstClr val="white"/>
                </a:solidFill>
                <a:latin typeface="Cambria" panose="02040503050406030204" pitchFamily="18" charset="0"/>
                <a:cs typeface="Tahoma" panose="020B0604030504040204" pitchFamily="34" charset="0"/>
              </a:rPr>
              <a:t>Điện phổ cho ta biết sự phân bố các đường sức trong điện trường.</a:t>
            </a:r>
          </a:p>
        </p:txBody>
      </p:sp>
      <p:pic>
        <p:nvPicPr>
          <p:cNvPr id="13" name="Picture 12"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94701" y="329919"/>
            <a:ext cx="2889754" cy="1414395"/>
          </a:xfrm>
          <a:prstGeom prst="rect">
            <a:avLst/>
          </a:prstGeom>
        </p:spPr>
      </p:pic>
    </p:spTree>
    <p:extLst>
      <p:ext uri="{BB962C8B-B14F-4D97-AF65-F5344CB8AC3E}">
        <p14:creationId xmlns:p14="http://schemas.microsoft.com/office/powerpoint/2010/main" val="28688196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6209" y="762773"/>
            <a:ext cx="1261981" cy="1963082"/>
          </a:xfrm>
          <a:prstGeom prst="rect">
            <a:avLst/>
          </a:prstGeom>
        </p:spPr>
      </p:pic>
      <p:pic>
        <p:nvPicPr>
          <p:cNvPr id="6" name="thua"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9753" y="1311460"/>
            <a:ext cx="780356" cy="1414395"/>
          </a:xfrm>
          <a:prstGeom prst="rect">
            <a:avLst/>
          </a:prstGeom>
        </p:spPr>
      </p:pic>
      <p:pic>
        <p:nvPicPr>
          <p:cNvPr id="7" name="bong" descr="n185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185 Fb Thu Huong Pham"/>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lang="vi-VN" sz="2200">
                <a:solidFill>
                  <a:prstClr val="black"/>
                </a:solidFill>
                <a:latin typeface="Cambria" panose="02040503050406030204" pitchFamily="18" charset="0"/>
                <a:cs typeface="Tahoma" panose="020B0604030504040204" pitchFamily="34" charset="0"/>
              </a:rPr>
              <a:t>Đáp án nào là </a:t>
            </a:r>
            <a:r>
              <a:rPr lang="vi-VN" sz="2200" b="1">
                <a:solidFill>
                  <a:prstClr val="black"/>
                </a:solidFill>
                <a:latin typeface="Cambria" panose="02040503050406030204" pitchFamily="18" charset="0"/>
                <a:cs typeface="Tahoma" panose="020B0604030504040204" pitchFamily="34" charset="0"/>
              </a:rPr>
              <a:t>đúng</a:t>
            </a:r>
            <a:r>
              <a:rPr lang="vi-VN" sz="2200">
                <a:solidFill>
                  <a:prstClr val="black"/>
                </a:solidFill>
                <a:latin typeface="Cambria" panose="02040503050406030204" pitchFamily="18" charset="0"/>
                <a:cs typeface="Tahoma" panose="020B0604030504040204" pitchFamily="34" charset="0"/>
              </a:rPr>
              <a:t> khi nói về quan hệ về hướng giữa véctơ cường độ điện trường và lực điện trường:</a:t>
            </a:r>
          </a:p>
        </p:txBody>
      </p:sp>
      <mc:AlternateContent xmlns:mc="http://schemas.openxmlformats.org/markup-compatibility/2006" xmlns:a14="http://schemas.microsoft.com/office/drawing/2010/main">
        <mc:Choice Requires="a14">
          <p:sp>
            <p:nvSpPr>
              <p:cNvPr id="9" name="1" descr="n185 Fb Thu Huong Pham"/>
              <p:cNvSpPr/>
              <p:nvPr/>
            </p:nvSpPr>
            <p:spPr>
              <a:xfrm>
                <a:off x="106679" y="4759160"/>
                <a:ext cx="5693639" cy="9754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14:m>
                  <m:oMath xmlns:m="http://schemas.openxmlformats.org/officeDocument/2006/math">
                    <m:acc>
                      <m:accPr>
                        <m:chr m:val="⃗"/>
                        <m:ctrlPr>
                          <a:rPr kumimoji="0" lang="en-US" sz="2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ahoma" panose="020B0604030504040204" pitchFamily="34" charset="0"/>
                          </a:rPr>
                        </m:ctrlPr>
                      </m:accPr>
                      <m:e>
                        <m:r>
                          <a:rPr kumimoji="0" lang="en-US" sz="2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ahoma" panose="020B0604030504040204" pitchFamily="34" charset="0"/>
                          </a:rPr>
                          <m:t>𝐸</m:t>
                        </m:r>
                      </m:e>
                    </m:acc>
                  </m:oMath>
                </a14:m>
                <a:r>
                  <a:rPr lang="en-US" sz="2200">
                    <a:solidFill>
                      <a:prstClr val="white"/>
                    </a:solidFill>
                    <a:latin typeface="Cambria" panose="02040503050406030204" pitchFamily="18" charset="0"/>
                    <a:cs typeface="Tahoma" panose="020B0604030504040204" pitchFamily="34" charset="0"/>
                  </a:rPr>
                  <a:t> </a:t>
                </a:r>
                <a:r>
                  <a:rPr lang="vi-VN" sz="2200">
                    <a:solidFill>
                      <a:prstClr val="white"/>
                    </a:solidFill>
                    <a:latin typeface="Cambria" panose="02040503050406030204" pitchFamily="18" charset="0"/>
                    <a:cs typeface="Tahoma" panose="020B0604030504040204" pitchFamily="34" charset="0"/>
                  </a:rPr>
                  <a:t>cùng phương chiều với lực tác dụng lên điện tích thử dương đặt trong điện  trường đó</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mc:Choice>
        <mc:Fallback xmlns="">
          <p:sp>
            <p:nvSpPr>
              <p:cNvPr id="9" name="1" descr="n185 Fb Thu Huong Pham"/>
              <p:cNvSpPr>
                <a:spLocks noRot="1" noChangeAspect="1" noMove="1" noResize="1" noEditPoints="1" noAdjustHandles="1" noChangeArrowheads="1" noChangeShapeType="1" noTextEdit="1"/>
              </p:cNvSpPr>
              <p:nvPr/>
            </p:nvSpPr>
            <p:spPr>
              <a:xfrm>
                <a:off x="106679" y="4759160"/>
                <a:ext cx="5693639" cy="975438"/>
              </a:xfrm>
              <a:prstGeom prst="rect">
                <a:avLst/>
              </a:prstGeom>
              <a:blipFill>
                <a:blip r:embed="rId11"/>
                <a:stretch>
                  <a:fillRect l="-857" r="-964" b="-312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descr="n185 Fb Thu Huong Pham"/>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14:m>
                  <m:oMath xmlns:m="http://schemas.openxmlformats.org/officeDocument/2006/math">
                    <m:acc>
                      <m:accPr>
                        <m:chr m:val="⃗"/>
                        <m:ctrlPr>
                          <a:rPr lang="en-US" sz="2200" i="1">
                            <a:solidFill>
                              <a:prstClr val="white"/>
                            </a:solidFill>
                            <a:latin typeface="Cambria Math" panose="02040503050406030204" pitchFamily="18" charset="0"/>
                            <a:cs typeface="Tahoma" panose="020B0604030504040204" pitchFamily="34" charset="0"/>
                          </a:rPr>
                        </m:ctrlPr>
                      </m:accPr>
                      <m:e>
                        <m:r>
                          <a:rPr lang="en-US" sz="2200" i="1">
                            <a:solidFill>
                              <a:prstClr val="white"/>
                            </a:solidFill>
                            <a:latin typeface="Cambria Math" panose="02040503050406030204" pitchFamily="18" charset="0"/>
                            <a:cs typeface="Tahoma" panose="020B0604030504040204" pitchFamily="34" charset="0"/>
                          </a:rPr>
                          <m:t>𝐸</m:t>
                        </m:r>
                      </m:e>
                    </m:acc>
                  </m:oMath>
                </a14:m>
                <a:r>
                  <a:rPr lang="en-US" sz="2200">
                    <a:solidFill>
                      <a:prstClr val="white"/>
                    </a:solidFill>
                    <a:latin typeface="Cambria" panose="02040503050406030204" pitchFamily="18" charset="0"/>
                    <a:cs typeface="Tahoma" panose="020B0604030504040204" pitchFamily="34" charset="0"/>
                  </a:rPr>
                  <a:t> </a:t>
                </a:r>
                <a:r>
                  <a:rPr lang="vi-VN" sz="2200">
                    <a:solidFill>
                      <a:prstClr val="white"/>
                    </a:solidFill>
                    <a:latin typeface="Cambria" panose="02040503050406030204" pitchFamily="18" charset="0"/>
                    <a:cs typeface="Tahoma" panose="020B0604030504040204" pitchFamily="34" charset="0"/>
                  </a:rPr>
                  <a:t>cùng phương chiều với lực tác dụng lên điện tích thử đặt trong điện trường đó</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mc:Choice>
        <mc:Fallback xmlns="">
          <p:sp>
            <p:nvSpPr>
              <p:cNvPr id="10" name="3" descr="n185 Fb Thu Huong Pham"/>
              <p:cNvSpPr>
                <a:spLocks noRot="1" noChangeAspect="1" noMove="1" noResize="1" noEditPoints="1" noAdjustHandles="1" noChangeArrowheads="1" noChangeShapeType="1" noTextEdit="1"/>
              </p:cNvSpPr>
              <p:nvPr/>
            </p:nvSpPr>
            <p:spPr>
              <a:xfrm>
                <a:off x="106678" y="5884597"/>
                <a:ext cx="5693639" cy="890674"/>
              </a:xfrm>
              <a:prstGeom prst="rect">
                <a:avLst/>
              </a:prstGeom>
              <a:blipFill>
                <a:blip r:embed="rId12"/>
                <a:stretch>
                  <a:fillRect b="-89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descr="n185 Fb Thu Huong Pham"/>
              <p:cNvSpPr/>
              <p:nvPr/>
            </p:nvSpPr>
            <p:spPr>
              <a:xfrm>
                <a:off x="6391680" y="4759160"/>
                <a:ext cx="5693639" cy="9754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14:m>
                  <m:oMath xmlns:m="http://schemas.openxmlformats.org/officeDocument/2006/math">
                    <m:acc>
                      <m:accPr>
                        <m:chr m:val="⃗"/>
                        <m:ctrlPr>
                          <a:rPr lang="en-US" sz="2200" i="1">
                            <a:solidFill>
                              <a:prstClr val="white"/>
                            </a:solidFill>
                            <a:latin typeface="Cambria Math" panose="02040503050406030204" pitchFamily="18" charset="0"/>
                            <a:cs typeface="Tahoma" panose="020B0604030504040204" pitchFamily="34" charset="0"/>
                          </a:rPr>
                        </m:ctrlPr>
                      </m:accPr>
                      <m:e>
                        <m:r>
                          <a:rPr lang="en-US" sz="2200" i="1">
                            <a:solidFill>
                              <a:prstClr val="white"/>
                            </a:solidFill>
                            <a:latin typeface="Cambria Math" panose="02040503050406030204" pitchFamily="18" charset="0"/>
                            <a:cs typeface="Tahoma" panose="020B0604030504040204" pitchFamily="34" charset="0"/>
                          </a:rPr>
                          <m:t>𝐸</m:t>
                        </m:r>
                      </m:e>
                    </m:acc>
                  </m:oMath>
                </a14:m>
                <a:r>
                  <a:rPr lang="en-US" sz="2200">
                    <a:solidFill>
                      <a:prstClr val="white"/>
                    </a:solidFill>
                    <a:latin typeface="Cambria" panose="02040503050406030204" pitchFamily="18" charset="0"/>
                    <a:cs typeface="Tahoma" panose="020B0604030504040204" pitchFamily="34" charset="0"/>
                  </a:rPr>
                  <a:t> </a:t>
                </a:r>
                <a:r>
                  <a:rPr lang="vi-VN" sz="2200">
                    <a:solidFill>
                      <a:prstClr val="white"/>
                    </a:solidFill>
                    <a:latin typeface="Cambria" panose="02040503050406030204" pitchFamily="18" charset="0"/>
                    <a:cs typeface="Tahoma" panose="020B0604030504040204" pitchFamily="34" charset="0"/>
                  </a:rPr>
                  <a:t>cùng phương ngược chiều với lực tác dụng lên điện tích thử đặt trong điện trường đó</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mc:Choice>
        <mc:Fallback xmlns="">
          <p:sp>
            <p:nvSpPr>
              <p:cNvPr id="11" name="2" descr="n185 Fb Thu Huong Pham"/>
              <p:cNvSpPr>
                <a:spLocks noRot="1" noChangeAspect="1" noMove="1" noResize="1" noEditPoints="1" noAdjustHandles="1" noChangeArrowheads="1" noChangeShapeType="1" noTextEdit="1"/>
              </p:cNvSpPr>
              <p:nvPr/>
            </p:nvSpPr>
            <p:spPr>
              <a:xfrm>
                <a:off x="6391680" y="4759160"/>
                <a:ext cx="5693639" cy="975438"/>
              </a:xfrm>
              <a:prstGeom prst="rect">
                <a:avLst/>
              </a:prstGeom>
              <a:blipFill>
                <a:blip r:embed="rId13"/>
                <a:stretch>
                  <a:fillRect t="-8750" r="-322" b="-2062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descr="n185 Fb Thu Huong Pham"/>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14:m>
                  <m:oMath xmlns:m="http://schemas.openxmlformats.org/officeDocument/2006/math">
                    <m:acc>
                      <m:accPr>
                        <m:chr m:val="⃗"/>
                        <m:ctrlPr>
                          <a:rPr lang="en-US" sz="2200" i="1">
                            <a:solidFill>
                              <a:prstClr val="white"/>
                            </a:solidFill>
                            <a:latin typeface="Cambria Math" panose="02040503050406030204" pitchFamily="18" charset="0"/>
                            <a:cs typeface="Tahoma" panose="020B0604030504040204" pitchFamily="34" charset="0"/>
                          </a:rPr>
                        </m:ctrlPr>
                      </m:accPr>
                      <m:e>
                        <m:r>
                          <a:rPr lang="en-US" sz="2200" i="1">
                            <a:solidFill>
                              <a:prstClr val="white"/>
                            </a:solidFill>
                            <a:latin typeface="Cambria Math" panose="02040503050406030204" pitchFamily="18" charset="0"/>
                            <a:cs typeface="Tahoma" panose="020B0604030504040204" pitchFamily="34" charset="0"/>
                          </a:rPr>
                          <m:t>𝐸</m:t>
                        </m:r>
                      </m:e>
                    </m:acc>
                  </m:oMath>
                </a14:m>
                <a:r>
                  <a:rPr lang="en-US" sz="2200">
                    <a:solidFill>
                      <a:prstClr val="white"/>
                    </a:solidFill>
                    <a:latin typeface="Cambria" panose="02040503050406030204" pitchFamily="18" charset="0"/>
                    <a:cs typeface="Tahoma" panose="020B0604030504040204" pitchFamily="34" charset="0"/>
                  </a:rPr>
                  <a:t> </a:t>
                </a:r>
                <a:r>
                  <a:rPr lang="vi-VN" sz="2200">
                    <a:solidFill>
                      <a:prstClr val="white"/>
                    </a:solidFill>
                    <a:latin typeface="Cambria" panose="02040503050406030204" pitchFamily="18" charset="0"/>
                    <a:cs typeface="Tahoma" panose="020B0604030504040204" pitchFamily="34" charset="0"/>
                  </a:rPr>
                  <a:t>cùng phương chiều với lực tác dụng lên điện tích thử âm đặt trong điện trường đó</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mc:Choice>
        <mc:Fallback xmlns="">
          <p:sp>
            <p:nvSpPr>
              <p:cNvPr id="12" name="4" descr="n185 Fb Thu Huong Pham"/>
              <p:cNvSpPr>
                <a:spLocks noRot="1" noChangeAspect="1" noMove="1" noResize="1" noEditPoints="1" noAdjustHandles="1" noChangeArrowheads="1" noChangeShapeType="1" noTextEdit="1"/>
              </p:cNvSpPr>
              <p:nvPr/>
            </p:nvSpPr>
            <p:spPr>
              <a:xfrm>
                <a:off x="6391679" y="5861774"/>
                <a:ext cx="5693639" cy="890674"/>
              </a:xfrm>
              <a:prstGeom prst="rect">
                <a:avLst/>
              </a:prstGeom>
              <a:blipFill>
                <a:blip r:embed="rId14"/>
                <a:stretch>
                  <a:fillRect b="-8219"/>
                </a:stretch>
              </a:blipFill>
              <a:ln>
                <a:noFill/>
              </a:ln>
            </p:spPr>
            <p:txBody>
              <a:bodyPr/>
              <a:lstStyle/>
              <a:p>
                <a:r>
                  <a:rPr lang="en-US">
                    <a:noFill/>
                  </a:rPr>
                  <a:t> </a:t>
                </a:r>
              </a:p>
            </p:txBody>
          </p:sp>
        </mc:Fallback>
      </mc:AlternateContent>
      <p:pic>
        <p:nvPicPr>
          <p:cNvPr id="13" name="Picture 12" descr="n185 Fb Thu Huong Pham"/>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7445" y="55575"/>
            <a:ext cx="2889754" cy="1414395"/>
          </a:xfrm>
          <a:prstGeom prst="rect">
            <a:avLst/>
          </a:prstGeom>
        </p:spPr>
      </p:pic>
    </p:spTree>
    <p:extLst>
      <p:ext uri="{BB962C8B-B14F-4D97-AF65-F5344CB8AC3E}">
        <p14:creationId xmlns:p14="http://schemas.microsoft.com/office/powerpoint/2010/main" val="307428691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3811" y="762773"/>
            <a:ext cx="1261981" cy="1963082"/>
          </a:xfrm>
          <a:prstGeom prst="rect">
            <a:avLst/>
          </a:prstGeom>
        </p:spPr>
      </p:pic>
      <p:pic>
        <p:nvPicPr>
          <p:cNvPr id="6" name="thua"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9492" y="1203652"/>
            <a:ext cx="780356" cy="1414395"/>
          </a:xfrm>
          <a:prstGeom prst="rect">
            <a:avLst/>
          </a:prstGeom>
        </p:spPr>
      </p:pic>
      <p:pic>
        <p:nvPicPr>
          <p:cNvPr id="7" name="bong" descr="n185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185 Fb Thu Huong Pham"/>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Đại lượng nào dưới đây </a:t>
            </a:r>
            <a:r>
              <a:rPr kumimoji="0" lang="vi-VN" sz="2200" b="1"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không liên quan </a:t>
            </a:r>
            <a:r>
              <a:rPr kumimoji="0" lang="vi-VN"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đến cường độ điện trường của một điện tích điểm Q tại một điểm?</a:t>
            </a:r>
          </a:p>
        </p:txBody>
      </p:sp>
      <p:sp>
        <p:nvSpPr>
          <p:cNvPr id="9" name="1" descr="n185 Fb Thu Huong Pham"/>
          <p:cNvSpPr/>
          <p:nvPr/>
        </p:nvSpPr>
        <p:spPr>
          <a:xfrm>
            <a:off x="106679"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r>
              <a:rPr lang="en-US" sz="2200">
                <a:solidFill>
                  <a:prstClr val="white"/>
                </a:solidFill>
                <a:latin typeface="Cambria" panose="02040503050406030204" pitchFamily="18" charset="0"/>
                <a:cs typeface="Tahoma" panose="020B0604030504040204" pitchFamily="34" charset="0"/>
              </a:rPr>
              <a:t>Điện tích Q.</a:t>
            </a:r>
          </a:p>
        </p:txBody>
      </p:sp>
      <p:sp>
        <p:nvSpPr>
          <p:cNvPr id="10" name="3" descr="n185 Fb Thu Huong Pham"/>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r>
              <a:rPr lang="en-US" sz="2200">
                <a:solidFill>
                  <a:prstClr val="white"/>
                </a:solidFill>
                <a:latin typeface="Cambria" panose="02040503050406030204" pitchFamily="18" charset="0"/>
                <a:cs typeface="Tahoma" panose="020B0604030504040204" pitchFamily="34" charset="0"/>
              </a:rPr>
              <a:t>Khoảng cách r từ Q đến q</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sp>
        <p:nvSpPr>
          <p:cNvPr id="11" name="2" descr="n185 Fb Thu Huong Pham"/>
          <p:cNvSpPr/>
          <p:nvPr/>
        </p:nvSpPr>
        <p:spPr>
          <a:xfrm>
            <a:off x="6391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r>
              <a:rPr lang="en-US" sz="2200">
                <a:solidFill>
                  <a:prstClr val="white"/>
                </a:solidFill>
                <a:latin typeface="Cambria" panose="02040503050406030204" pitchFamily="18" charset="0"/>
                <a:cs typeface="Tahoma" panose="020B0604030504040204" pitchFamily="34" charset="0"/>
              </a:rPr>
              <a:t>Điện tích thử q</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sp>
        <p:nvSpPr>
          <p:cNvPr id="12" name="4" descr="n185 Fb Thu Huong Pham"/>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r>
              <a:rPr lang="vi-VN" sz="2200">
                <a:solidFill>
                  <a:prstClr val="white"/>
                </a:solidFill>
                <a:latin typeface="Cambria" panose="02040503050406030204" pitchFamily="18" charset="0"/>
                <a:cs typeface="Tahoma" panose="020B0604030504040204" pitchFamily="34" charset="0"/>
              </a:rPr>
              <a:t>Hằng số điện môi của môi trường</a:t>
            </a:r>
          </a:p>
        </p:txBody>
      </p:sp>
      <p:pic>
        <p:nvPicPr>
          <p:cNvPr id="13" name="Picture 12"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8945" y="13194"/>
            <a:ext cx="2889754" cy="1414395"/>
          </a:xfrm>
          <a:prstGeom prst="rect">
            <a:avLst/>
          </a:prstGeom>
        </p:spPr>
      </p:pic>
    </p:spTree>
    <p:extLst>
      <p:ext uri="{BB962C8B-B14F-4D97-AF65-F5344CB8AC3E}">
        <p14:creationId xmlns:p14="http://schemas.microsoft.com/office/powerpoint/2010/main" val="2601356069"/>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a:extLst>
              <a:ext uri="{FF2B5EF4-FFF2-40B4-BE49-F238E27FC236}">
                <a16:creationId xmlns:a16="http://schemas.microsoft.com/office/drawing/2014/main" id="{CCA52F24-D49D-B142-63A1-9C55E677D9E9}"/>
              </a:ext>
            </a:extLst>
          </p:cNvPr>
          <p:cNvPicPr>
            <a:picLocks noChangeAspect="1"/>
          </p:cNvPicPr>
          <p:nvPr/>
        </p:nvPicPr>
        <p:blipFill rotWithShape="1">
          <a:blip r:embed="rId2"/>
          <a:srcRect b="11019"/>
          <a:stretch/>
        </p:blipFill>
        <p:spPr>
          <a:xfrm>
            <a:off x="7123126" y="4478780"/>
            <a:ext cx="5068874" cy="2379220"/>
          </a:xfrm>
          <a:prstGeom prst="rect">
            <a:avLst/>
          </a:prstGeom>
        </p:spPr>
      </p:pic>
      <p:sp>
        <p:nvSpPr>
          <p:cNvPr id="6" name="Text Box 8" descr="n185 Fb Thu Huong Pham">
            <a:extLst>
              <a:ext uri="{FF2B5EF4-FFF2-40B4-BE49-F238E27FC236}">
                <a16:creationId xmlns:a16="http://schemas.microsoft.com/office/drawing/2014/main" id="{2EABBAD4-87FA-F5CF-D67F-2F9A0AFFBB48}"/>
              </a:ext>
            </a:extLst>
          </p:cNvPr>
          <p:cNvSpPr txBox="1"/>
          <p:nvPr/>
        </p:nvSpPr>
        <p:spPr>
          <a:xfrm>
            <a:off x="477576" y="1371601"/>
            <a:ext cx="11333423" cy="310717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PHIẾU HỌC TẬP SỐ 4</a:t>
            </a:r>
            <a:endParaRPr kumimoji="0" lang="en-US" sz="2600" b="0" i="0" u="none" strike="noStrike" kern="1200" cap="none" spc="0" normalizeH="0" baseline="0" noProof="0">
              <a:ln>
                <a:noFill/>
              </a:ln>
              <a:solidFill>
                <a:srgbClr val="0033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Câu 1: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Hai điện tích Q</a:t>
            </a:r>
            <a:r>
              <a:rPr kumimoji="0" lang="vi-VN" altLang="en-US" sz="2600" b="0" i="0" u="none" strike="noStrike" kern="1200" cap="none" spc="0" normalizeH="0" baseline="-25000" noProof="0">
                <a:ln>
                  <a:noFill/>
                </a:ln>
                <a:solidFill>
                  <a:prstClr val="black"/>
                </a:solidFill>
                <a:effectLst/>
                <a:uLnTx/>
                <a:uFillTx/>
                <a:latin typeface="Cambria" panose="02040503050406030204" pitchFamily="18" charset="0"/>
                <a:ea typeface="+mn-ea"/>
                <a:cs typeface="Times New Roman" panose="02020603050405020304" pitchFamily="18" charset="0"/>
              </a:rPr>
              <a:t>1</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6.10</a:t>
            </a:r>
            <a:r>
              <a:rPr kumimoji="0" lang="vi-VN" altLang="en-US" sz="2600" b="0" i="0" u="none" strike="noStrike" kern="1200" cap="none" spc="0" normalizeH="0" baseline="30000" noProof="0">
                <a:ln>
                  <a:noFill/>
                </a:ln>
                <a:solidFill>
                  <a:prstClr val="black"/>
                </a:solidFill>
                <a:effectLst/>
                <a:uLnTx/>
                <a:uFillTx/>
                <a:latin typeface="Cambria" panose="02040503050406030204" pitchFamily="18" charset="0"/>
                <a:ea typeface="+mn-ea"/>
                <a:cs typeface="Times New Roman" panose="02020603050405020304" pitchFamily="18" charset="0"/>
              </a:rPr>
              <a:t>-8</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 Q</a:t>
            </a:r>
            <a:r>
              <a:rPr kumimoji="0" lang="vi-VN" altLang="en-US" sz="2600" b="0" i="0" u="none" strike="noStrike" kern="1200" cap="none" spc="0" normalizeH="0" baseline="-25000" noProof="0">
                <a:ln>
                  <a:noFill/>
                </a:ln>
                <a:solidFill>
                  <a:prstClr val="black"/>
                </a:solidFill>
                <a:effectLst/>
                <a:uLnTx/>
                <a:uFillTx/>
                <a:latin typeface="Cambria" panose="02040503050406030204" pitchFamily="18" charset="0"/>
                <a:ea typeface="+mn-ea"/>
                <a:cs typeface="Times New Roman" panose="02020603050405020304" pitchFamily="18" charset="0"/>
              </a:rPr>
              <a:t>2</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-2.10</a:t>
            </a:r>
            <a:r>
              <a:rPr kumimoji="0" lang="vi-VN" altLang="en-US" sz="2600" b="0" i="0" u="none" strike="noStrike" kern="1200" cap="none" spc="0" normalizeH="0" baseline="30000" noProof="0">
                <a:ln>
                  <a:noFill/>
                </a:ln>
                <a:solidFill>
                  <a:prstClr val="black"/>
                </a:solidFill>
                <a:effectLst/>
                <a:uLnTx/>
                <a:uFillTx/>
                <a:latin typeface="Cambria" panose="02040503050406030204" pitchFamily="18" charset="0"/>
                <a:ea typeface="+mn-ea"/>
                <a:cs typeface="Times New Roman" panose="02020603050405020304" pitchFamily="18" charset="0"/>
              </a:rPr>
              <a:t>-8</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 đặt tại hai điểm A,B cách nhau 3cm. Hãy tìm điểm mà cường độ điện trường tổng hợp tại đó bằng không.</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Câu 2: </a:t>
            </a:r>
            <a:r>
              <a:rPr kumimoji="0" lang="en-US" altLang="en-US" sz="260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ho tam giác ABC vuông tạ A có AB</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3cm, AC</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4cm. Tại điểm B ta đặt điện tích q</a:t>
            </a:r>
            <a:r>
              <a:rPr kumimoji="0" lang="vi-VN" altLang="en-US" sz="2600" b="0" i="0" u="none" strike="noStrike" kern="1200" cap="none" spc="0" normalizeH="0" baseline="-25000" noProof="0">
                <a:ln>
                  <a:noFill/>
                </a:ln>
                <a:solidFill>
                  <a:prstClr val="black"/>
                </a:solidFill>
                <a:effectLst/>
                <a:uLnTx/>
                <a:uFillTx/>
                <a:latin typeface="Cambria" panose="02040503050406030204" pitchFamily="18" charset="0"/>
                <a:ea typeface="+mn-ea"/>
                <a:cs typeface="Times New Roman" panose="02020603050405020304" pitchFamily="18" charset="0"/>
              </a:rPr>
              <a:t>1</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-4,5.10</a:t>
            </a:r>
            <a:r>
              <a:rPr kumimoji="0" lang="vi-VN" altLang="en-US" sz="2600" b="0" i="0" u="none" strike="noStrike" kern="1200" cap="none" spc="0" normalizeH="0" baseline="30000" noProof="0">
                <a:ln>
                  <a:noFill/>
                </a:ln>
                <a:solidFill>
                  <a:prstClr val="black"/>
                </a:solidFill>
                <a:effectLst/>
                <a:uLnTx/>
                <a:uFillTx/>
                <a:latin typeface="Cambria" panose="02040503050406030204" pitchFamily="18" charset="0"/>
                <a:ea typeface="+mn-ea"/>
                <a:cs typeface="Times New Roman" panose="02020603050405020304" pitchFamily="18" charset="0"/>
              </a:rPr>
              <a:t>-8</a:t>
            </a:r>
            <a:r>
              <a:rPr lang="en-US" altLang="en-US" sz="2600">
                <a:solidFill>
                  <a:prstClr val="black"/>
                </a:solidFill>
                <a:latin typeface="Cambria" panose="02040503050406030204" pitchFamily="18" charset="0"/>
                <a:cs typeface="Times New Roman" panose="02020603050405020304" pitchFamily="18" charset="0"/>
              </a:rPr>
              <a:t>C</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tại C đặt điênh tích q</a:t>
            </a:r>
            <a:r>
              <a:rPr kumimoji="0" lang="vi-VN" altLang="en-US" sz="2600" b="0" i="0" u="none" strike="noStrike" kern="1200" cap="none" spc="0" normalizeH="0" baseline="-25000" noProof="0">
                <a:ln>
                  <a:noFill/>
                </a:ln>
                <a:solidFill>
                  <a:prstClr val="black"/>
                </a:solidFill>
                <a:effectLst/>
                <a:uLnTx/>
                <a:uFillTx/>
                <a:latin typeface="Cambria" panose="02040503050406030204" pitchFamily="18" charset="0"/>
                <a:ea typeface="+mn-ea"/>
                <a:cs typeface="Times New Roman" panose="02020603050405020304" pitchFamily="18" charset="0"/>
              </a:rPr>
              <a:t>2</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2.10</a:t>
            </a:r>
            <a:r>
              <a:rPr kumimoji="0" lang="vi-VN" altLang="en-US" sz="2600" b="0" i="0" u="none" strike="noStrike" kern="1200" cap="none" spc="0" normalizeH="0" baseline="30000" noProof="0">
                <a:ln>
                  <a:noFill/>
                </a:ln>
                <a:solidFill>
                  <a:prstClr val="black"/>
                </a:solidFill>
                <a:effectLst/>
                <a:uLnTx/>
                <a:uFillTx/>
                <a:latin typeface="Cambria" panose="02040503050406030204" pitchFamily="18" charset="0"/>
                <a:ea typeface="+mn-ea"/>
                <a:cs typeface="Times New Roman" panose="02020603050405020304" pitchFamily="18" charset="0"/>
              </a:rPr>
              <a:t>-8</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p>
          <a:p>
            <a:pPr marR="0" lvl="0" indent="225425" algn="just" defTabSz="914400" rtl="0" eaLnBrk="0" fontAlgn="base" latinLnBrk="0" hangingPunct="0">
              <a:lnSpc>
                <a:spcPct val="100000"/>
              </a:lnSpc>
              <a:spcBef>
                <a:spcPct val="0"/>
              </a:spcBef>
              <a:spcAft>
                <a:spcPct val="0"/>
              </a:spcAft>
              <a:buClrTx/>
              <a:buSzTx/>
              <a:buFontTx/>
              <a:buNone/>
              <a:tabLst/>
              <a:defRPr/>
            </a:pPr>
            <a:r>
              <a:rPr lang="en-US" altLang="en-US" sz="2600" b="1">
                <a:solidFill>
                  <a:prstClr val="black"/>
                </a:solidFill>
                <a:latin typeface="Cambria" panose="02040503050406030204" pitchFamily="18" charset="0"/>
                <a:cs typeface="Times New Roman" panose="02020603050405020304" pitchFamily="18" charset="0"/>
              </a:rPr>
              <a:t>a.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Tính độ lớn cường độ điện trường do mỗi điện tích gây ra tại A.</a:t>
            </a:r>
          </a:p>
          <a:p>
            <a:pPr marR="0" lvl="0" indent="225425" algn="just"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b.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Tính cường độ điện trường tổng hợp tại A.</a:t>
            </a:r>
          </a:p>
        </p:txBody>
      </p:sp>
      <p:sp>
        <p:nvSpPr>
          <p:cNvPr id="2" name="Freeform: Shape 1" descr="n185 Fb Thu Huong Pham">
            <a:extLst>
              <a:ext uri="{FF2B5EF4-FFF2-40B4-BE49-F238E27FC236}">
                <a16:creationId xmlns:a16="http://schemas.microsoft.com/office/drawing/2014/main" id="{B8DF9B90-3483-51D8-4778-D2205904119A}"/>
              </a:ext>
            </a:extLst>
          </p:cNvPr>
          <p:cNvSpPr/>
          <p:nvPr/>
        </p:nvSpPr>
        <p:spPr>
          <a:xfrm>
            <a:off x="2275420" y="268993"/>
            <a:ext cx="7641160" cy="797807"/>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9877" tIns="71120" rIns="71120" bIns="7112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VẬN DỤNG</a:t>
            </a:r>
            <a:endParaRPr kumimoji="0" lang="vi-VN"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Tree>
    <p:extLst>
      <p:ext uri="{BB962C8B-B14F-4D97-AF65-F5344CB8AC3E}">
        <p14:creationId xmlns:p14="http://schemas.microsoft.com/office/powerpoint/2010/main" val="631946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a:extLst>
              <a:ext uri="{FF2B5EF4-FFF2-40B4-BE49-F238E27FC236}">
                <a16:creationId xmlns:a16="http://schemas.microsoft.com/office/drawing/2014/main" id="{CCA52F24-D49D-B142-63A1-9C55E677D9E9}"/>
              </a:ext>
            </a:extLst>
          </p:cNvPr>
          <p:cNvPicPr>
            <a:picLocks noChangeAspect="1"/>
          </p:cNvPicPr>
          <p:nvPr/>
        </p:nvPicPr>
        <p:blipFill rotWithShape="1">
          <a:blip r:embed="rId2"/>
          <a:srcRect b="11019"/>
          <a:stretch/>
        </p:blipFill>
        <p:spPr>
          <a:xfrm>
            <a:off x="7123126" y="4478780"/>
            <a:ext cx="5068874" cy="2379220"/>
          </a:xfrm>
          <a:prstGeom prst="rect">
            <a:avLst/>
          </a:prstGeom>
        </p:spPr>
      </p:pic>
      <p:sp>
        <p:nvSpPr>
          <p:cNvPr id="6" name="Text Box 8" descr="n185 Fb Thu Huong Pham">
            <a:extLst>
              <a:ext uri="{FF2B5EF4-FFF2-40B4-BE49-F238E27FC236}">
                <a16:creationId xmlns:a16="http://schemas.microsoft.com/office/drawing/2014/main" id="{2EABBAD4-87FA-F5CF-D67F-2F9A0AFFBB48}"/>
              </a:ext>
            </a:extLst>
          </p:cNvPr>
          <p:cNvSpPr txBox="1"/>
          <p:nvPr/>
        </p:nvSpPr>
        <p:spPr>
          <a:xfrm>
            <a:off x="429288" y="2057400"/>
            <a:ext cx="11333423" cy="182879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PHIẾU HỌC TẬP SỐ 5</a:t>
            </a:r>
            <a:endParaRPr kumimoji="0" lang="en-US" sz="2600" b="0" i="0" u="none" strike="noStrike" kern="1200" cap="none" spc="0" normalizeH="0" baseline="0" noProof="0">
              <a:ln>
                <a:noFill/>
              </a:ln>
              <a:solidFill>
                <a:srgbClr val="0033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Câu 1: </a:t>
            </a:r>
            <a:r>
              <a:rPr kumimoji="0" lang="vi-VN" altLang="en-US" sz="260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Tìm hiểu về hình dạng đường sức điện của hai vật tích điện phẳng đặt song song?</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Câu 2: </a:t>
            </a:r>
            <a:r>
              <a:rPr kumimoji="0" lang="vi-VN" altLang="en-US" sz="260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Điện trường đều là gì? Nêu một ví dụ về điện trường đều?</a:t>
            </a:r>
          </a:p>
        </p:txBody>
      </p:sp>
      <p:sp>
        <p:nvSpPr>
          <p:cNvPr id="2" name="Freeform: Shape 1" descr="n185 Fb Thu Huong Pham">
            <a:extLst>
              <a:ext uri="{FF2B5EF4-FFF2-40B4-BE49-F238E27FC236}">
                <a16:creationId xmlns:a16="http://schemas.microsoft.com/office/drawing/2014/main" id="{B8DF9B90-3483-51D8-4778-D2205904119A}"/>
              </a:ext>
            </a:extLst>
          </p:cNvPr>
          <p:cNvSpPr/>
          <p:nvPr/>
        </p:nvSpPr>
        <p:spPr>
          <a:xfrm>
            <a:off x="2275420" y="268993"/>
            <a:ext cx="7641160" cy="797807"/>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9877" tIns="71120" rIns="71120" bIns="7112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HƯỚNG DẪN TỰ HỌC</a:t>
            </a:r>
            <a:endParaRPr kumimoji="0" lang="vi-VN"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Tree>
    <p:extLst>
      <p:ext uri="{BB962C8B-B14F-4D97-AF65-F5344CB8AC3E}">
        <p14:creationId xmlns:p14="http://schemas.microsoft.com/office/powerpoint/2010/main" val="260138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descr="n185 Fb Thu Huong Pham">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mn-cs"/>
            </a:endParaRPr>
          </a:p>
        </p:txBody>
      </p:sp>
      <p:pic>
        <p:nvPicPr>
          <p:cNvPr id="71" name="Picture 70" descr="n185 Fb Thu Huong Pham">
            <a:extLst>
              <a:ext uri="{FF2B5EF4-FFF2-40B4-BE49-F238E27FC236}">
                <a16:creationId xmlns:a16="http://schemas.microsoft.com/office/drawing/2014/main" id="{43BE513A-1231-5B1A-4859-ECFF605CA04B}"/>
              </a:ext>
            </a:extLst>
          </p:cNvPr>
          <p:cNvPicPr>
            <a:picLocks noChangeAspect="1"/>
          </p:cNvPicPr>
          <p:nvPr/>
        </p:nvPicPr>
        <p:blipFill rotWithShape="1">
          <a:blip r:embed="rId3">
            <a:alphaModFix amt="50000"/>
          </a:blip>
          <a:srcRect l="2" t="28314" r="-3"/>
          <a:stretch/>
        </p:blipFill>
        <p:spPr>
          <a:xfrm>
            <a:off x="20" y="0"/>
            <a:ext cx="12188931" cy="6858000"/>
          </a:xfrm>
          <a:prstGeom prst="rect">
            <a:avLst/>
          </a:prstGeom>
        </p:spPr>
      </p:pic>
      <p:sp>
        <p:nvSpPr>
          <p:cNvPr id="6" name="TextBox 5" descr="n185 Fb Thu Huong Pham">
            <a:extLst>
              <a:ext uri="{FF2B5EF4-FFF2-40B4-BE49-F238E27FC236}">
                <a16:creationId xmlns:a16="http://schemas.microsoft.com/office/drawing/2014/main" id="{37D14535-DED3-FB5C-F5A6-697025188ED2}"/>
              </a:ext>
            </a:extLst>
          </p:cNvPr>
          <p:cNvSpPr txBox="1"/>
          <p:nvPr/>
        </p:nvSpPr>
        <p:spPr>
          <a:xfrm>
            <a:off x="1527048" y="2720086"/>
            <a:ext cx="9144000" cy="1467865"/>
          </a:xfrm>
          <a:prstGeom prst="rect">
            <a:avLst/>
          </a:prstGeom>
        </p:spPr>
        <p:txBody>
          <a:bodyPr vert="horz" lIns="91440" tIns="45720" rIns="91440" bIns="45720" rtlCol="0" anchor="b">
            <a:normAutofit/>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a:ln>
                  <a:solidFill>
                    <a:sysClr val="windowText" lastClr="000000"/>
                  </a:solidFill>
                </a:ln>
                <a:solidFill>
                  <a:srgbClr val="FFFFFF"/>
                </a:solidFill>
                <a:effectLst/>
                <a:uLnTx/>
                <a:uFillTx/>
                <a:latin typeface="Cambria" panose="02040503050406030204" pitchFamily="18" charset="0"/>
                <a:ea typeface="+mn-ea"/>
                <a:cs typeface="+mn-cs"/>
              </a:rPr>
              <a:t>THANK YOU</a:t>
            </a:r>
          </a:p>
        </p:txBody>
      </p:sp>
      <p:sp>
        <p:nvSpPr>
          <p:cNvPr id="78" name="sketchy box" descr="n185 Fb Thu Huong Pham">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sX0" fmla="*/ 0 w 10515600"/>
              <a:gd name="csY0" fmla="*/ 0 h 5416094"/>
              <a:gd name="csX1" fmla="*/ 552069 w 10515600"/>
              <a:gd name="csY1" fmla="*/ 0 h 5416094"/>
              <a:gd name="csX2" fmla="*/ 893826 w 10515600"/>
              <a:gd name="csY2" fmla="*/ 0 h 5416094"/>
              <a:gd name="csX3" fmla="*/ 1761363 w 10515600"/>
              <a:gd name="csY3" fmla="*/ 0 h 5416094"/>
              <a:gd name="csX4" fmla="*/ 2313432 w 10515600"/>
              <a:gd name="csY4" fmla="*/ 0 h 5416094"/>
              <a:gd name="csX5" fmla="*/ 2865501 w 10515600"/>
              <a:gd name="csY5" fmla="*/ 0 h 5416094"/>
              <a:gd name="csX6" fmla="*/ 3733038 w 10515600"/>
              <a:gd name="csY6" fmla="*/ 0 h 5416094"/>
              <a:gd name="csX7" fmla="*/ 4179951 w 10515600"/>
              <a:gd name="csY7" fmla="*/ 0 h 5416094"/>
              <a:gd name="csX8" fmla="*/ 5047488 w 10515600"/>
              <a:gd name="csY8" fmla="*/ 0 h 5416094"/>
              <a:gd name="csX9" fmla="*/ 5915025 w 10515600"/>
              <a:gd name="csY9" fmla="*/ 0 h 5416094"/>
              <a:gd name="csX10" fmla="*/ 6572250 w 10515600"/>
              <a:gd name="csY10" fmla="*/ 0 h 5416094"/>
              <a:gd name="csX11" fmla="*/ 7439787 w 10515600"/>
              <a:gd name="csY11" fmla="*/ 0 h 5416094"/>
              <a:gd name="csX12" fmla="*/ 7991856 w 10515600"/>
              <a:gd name="csY12" fmla="*/ 0 h 5416094"/>
              <a:gd name="csX13" fmla="*/ 8543925 w 10515600"/>
              <a:gd name="csY13" fmla="*/ 0 h 5416094"/>
              <a:gd name="csX14" fmla="*/ 9306306 w 10515600"/>
              <a:gd name="csY14" fmla="*/ 0 h 5416094"/>
              <a:gd name="csX15" fmla="*/ 9858375 w 10515600"/>
              <a:gd name="csY15" fmla="*/ 0 h 5416094"/>
              <a:gd name="csX16" fmla="*/ 10515600 w 10515600"/>
              <a:gd name="csY16" fmla="*/ 0 h 5416094"/>
              <a:gd name="csX17" fmla="*/ 10515600 w 10515600"/>
              <a:gd name="csY17" fmla="*/ 785334 h 5416094"/>
              <a:gd name="csX18" fmla="*/ 10515600 w 10515600"/>
              <a:gd name="csY18" fmla="*/ 1516506 h 5416094"/>
              <a:gd name="csX19" fmla="*/ 10515600 w 10515600"/>
              <a:gd name="csY19" fmla="*/ 2247679 h 5416094"/>
              <a:gd name="csX20" fmla="*/ 10515600 w 10515600"/>
              <a:gd name="csY20" fmla="*/ 2762208 h 5416094"/>
              <a:gd name="csX21" fmla="*/ 10515600 w 10515600"/>
              <a:gd name="csY21" fmla="*/ 3330898 h 5416094"/>
              <a:gd name="csX22" fmla="*/ 10515600 w 10515600"/>
              <a:gd name="csY22" fmla="*/ 4062071 h 5416094"/>
              <a:gd name="csX23" fmla="*/ 10515600 w 10515600"/>
              <a:gd name="csY23" fmla="*/ 4684921 h 5416094"/>
              <a:gd name="csX24" fmla="*/ 10515600 w 10515600"/>
              <a:gd name="csY24" fmla="*/ 5416094 h 5416094"/>
              <a:gd name="csX25" fmla="*/ 9753219 w 10515600"/>
              <a:gd name="csY25" fmla="*/ 5416094 h 5416094"/>
              <a:gd name="csX26" fmla="*/ 9411462 w 10515600"/>
              <a:gd name="csY26" fmla="*/ 5416094 h 5416094"/>
              <a:gd name="csX27" fmla="*/ 8754237 w 10515600"/>
              <a:gd name="csY27" fmla="*/ 5416094 h 5416094"/>
              <a:gd name="csX28" fmla="*/ 8307324 w 10515600"/>
              <a:gd name="csY28" fmla="*/ 5416094 h 5416094"/>
              <a:gd name="csX29" fmla="*/ 7544943 w 10515600"/>
              <a:gd name="csY29" fmla="*/ 5416094 h 5416094"/>
              <a:gd name="csX30" fmla="*/ 7098030 w 10515600"/>
              <a:gd name="csY30" fmla="*/ 5416094 h 5416094"/>
              <a:gd name="csX31" fmla="*/ 6335649 w 10515600"/>
              <a:gd name="csY31" fmla="*/ 5416094 h 5416094"/>
              <a:gd name="csX32" fmla="*/ 5993892 w 10515600"/>
              <a:gd name="csY32" fmla="*/ 5416094 h 5416094"/>
              <a:gd name="csX33" fmla="*/ 5231511 w 10515600"/>
              <a:gd name="csY33" fmla="*/ 5416094 h 5416094"/>
              <a:gd name="csX34" fmla="*/ 4784598 w 10515600"/>
              <a:gd name="csY34" fmla="*/ 5416094 h 5416094"/>
              <a:gd name="csX35" fmla="*/ 4442841 w 10515600"/>
              <a:gd name="csY35" fmla="*/ 5416094 h 5416094"/>
              <a:gd name="csX36" fmla="*/ 3995928 w 10515600"/>
              <a:gd name="csY36" fmla="*/ 5416094 h 5416094"/>
              <a:gd name="csX37" fmla="*/ 3233547 w 10515600"/>
              <a:gd name="csY37" fmla="*/ 5416094 h 5416094"/>
              <a:gd name="csX38" fmla="*/ 2786634 w 10515600"/>
              <a:gd name="csY38" fmla="*/ 5416094 h 5416094"/>
              <a:gd name="csX39" fmla="*/ 2444877 w 10515600"/>
              <a:gd name="csY39" fmla="*/ 5416094 h 5416094"/>
              <a:gd name="csX40" fmla="*/ 1997964 w 10515600"/>
              <a:gd name="csY40" fmla="*/ 5416094 h 5416094"/>
              <a:gd name="csX41" fmla="*/ 1445895 w 10515600"/>
              <a:gd name="csY41" fmla="*/ 5416094 h 5416094"/>
              <a:gd name="csX42" fmla="*/ 788670 w 10515600"/>
              <a:gd name="csY42" fmla="*/ 5416094 h 5416094"/>
              <a:gd name="csX43" fmla="*/ 0 w 10515600"/>
              <a:gd name="csY43" fmla="*/ 5416094 h 5416094"/>
              <a:gd name="csX44" fmla="*/ 0 w 10515600"/>
              <a:gd name="csY44" fmla="*/ 4630760 h 5416094"/>
              <a:gd name="csX45" fmla="*/ 0 w 10515600"/>
              <a:gd name="csY45" fmla="*/ 3953749 h 5416094"/>
              <a:gd name="csX46" fmla="*/ 0 w 10515600"/>
              <a:gd name="csY46" fmla="*/ 3276737 h 5416094"/>
              <a:gd name="csX47" fmla="*/ 0 w 10515600"/>
              <a:gd name="csY47" fmla="*/ 2599725 h 5416094"/>
              <a:gd name="csX48" fmla="*/ 0 w 10515600"/>
              <a:gd name="csY48" fmla="*/ 1922713 h 5416094"/>
              <a:gd name="csX49" fmla="*/ 0 w 10515600"/>
              <a:gd name="csY49" fmla="*/ 1299863 h 5416094"/>
              <a:gd name="csX50" fmla="*/ 0 w 10515600"/>
              <a:gd name="csY50" fmla="*/ 0 h 54160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mn-cs"/>
            </a:endParaRPr>
          </a:p>
        </p:txBody>
      </p:sp>
      <p:sp>
        <p:nvSpPr>
          <p:cNvPr id="80" name="sketchy line" descr="n185 Fb Thu Huong Pham">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624716868"/>
      </p:ext>
    </p:extLst>
  </p:cSld>
  <p:clrMapOvr>
    <a:masterClrMapping/>
  </p:clrMapOvr>
  <mc:AlternateContent xmlns:mc="http://schemas.openxmlformats.org/markup-compatibility/2006" xmlns:p14="http://schemas.microsoft.com/office/powerpoint/2010/main">
    <mc:Choice Requires="p14">
      <p:transition spd="slow" p14:dur="1500">
        <p:split orient="vert" dir="in"/>
        <p:sndAc>
          <p:stSnd>
            <p:snd r:embed="rId2" name="applause.wav"/>
          </p:stSnd>
        </p:sndAc>
      </p:transition>
    </mc:Choice>
    <mc:Fallback xmlns="">
      <p:transition spd="slow">
        <p:split orient="vert" dir="in"/>
        <p:sndAc>
          <p:stSnd>
            <p:snd r:embed="rId4" name="applaus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192000" cy="6857999"/>
          </a:xfrm>
          <a:prstGeom prst="rect">
            <a:avLst/>
          </a:prstGeom>
        </p:spPr>
      </p:pic>
      <p:pic>
        <p:nvPicPr>
          <p:cNvPr id="7" name="Picture 6"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descr="n185 Fb Thu Huong Pha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descr="n185 Fb Thu Huong Pham"/>
          <p:cNvSpPr/>
          <p:nvPr/>
        </p:nvSpPr>
        <p:spPr>
          <a:xfrm>
            <a:off x="1828800" y="-1"/>
            <a:ext cx="8572500" cy="264048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Arial" panose="020B0604020202020204" pitchFamily="34" charset="0"/>
              </a:rPr>
              <a:t>Câu</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vật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có</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kích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thước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rất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nhỏ</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coi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như</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tập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trung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một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vật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chứa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rất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ít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phát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sp>
        <p:nvSpPr>
          <p:cNvPr id="17" name="Rectangle 16" descr="n185 Fb Thu Huong Pham"/>
          <p:cNvSpPr/>
          <p:nvPr/>
        </p:nvSpPr>
        <p:spPr>
          <a:xfrm>
            <a:off x="1828800" y="2748329"/>
            <a:ext cx="8572500" cy="5979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B</a:t>
            </a:r>
          </a:p>
        </p:txBody>
      </p:sp>
      <p:pic>
        <p:nvPicPr>
          <p:cNvPr id="14" name="Picture 13" descr="n185 Fb Thu Huong Ph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descr="n185 Fb Thu Huong Pham"/>
          <p:cNvSpPr/>
          <p:nvPr/>
        </p:nvSpPr>
        <p:spPr>
          <a:xfrm>
            <a:off x="2413397" y="3240631"/>
            <a:ext cx="1490890" cy="126723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Cambria" panose="02040503050406030204" pitchFamily="18" charset="0"/>
                <a:ea typeface="+mn-ea"/>
                <a:cs typeface="+mn-cs"/>
              </a:rPr>
              <a:t>Không trả lời được thì mình giúp cho để qua vòng nhé!</a:t>
            </a:r>
          </a:p>
        </p:txBody>
      </p:sp>
      <p:sp>
        <p:nvSpPr>
          <p:cNvPr id="9" name="Rectangular Callout 8" descr="n185 Fb Thu Huong Pham"/>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Arial" panose="020B0604020202020204" pitchFamily="34" charset="0"/>
              </a:rPr>
              <a:t>B</a:t>
            </a:r>
          </a:p>
        </p:txBody>
      </p:sp>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23258"/>
            <a:ext cx="12191998" cy="6857999"/>
          </a:xfrm>
          <a:prstGeom prst="rect">
            <a:avLst/>
          </a:prstGeom>
        </p:spPr>
      </p:pic>
      <p:pic>
        <p:nvPicPr>
          <p:cNvPr id="6" name="Picture 5" descr="n185 Fb Thu Huong Pham">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descr="n185 Fb Thu Huong Pha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descr="n185 Fb Thu Huong Pham"/>
          <p:cNvSpPr/>
          <p:nvPr/>
        </p:nvSpPr>
        <p:spPr>
          <a:xfrm>
            <a:off x="1828800" y="292706"/>
            <a:ext cx="8839201" cy="31094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Arial" panose="020B0604020202020204" pitchFamily="34" charset="0"/>
              </a:rPr>
              <a:t>Câu</a:t>
            </a:r>
            <a:r>
              <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mn-ea"/>
                <a:cs typeface="Arial" panose="020B0604020202020204" pitchFamily="34" charset="0"/>
              </a:rPr>
              <a:t> 2.</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đây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đúng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khi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nói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về</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sự</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tương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tác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cùng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dấu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đẩy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cùng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dấu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hút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dấu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đẩy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nhau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nhựa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giống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khi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cọ</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xát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với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len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dạ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nếu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đưa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gần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chúng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sẽ</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hút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sp>
        <p:nvSpPr>
          <p:cNvPr id="14" name="Rectangle 13" descr="n185 Fb Thu Huong Pham"/>
          <p:cNvSpPr/>
          <p:nvPr/>
        </p:nvSpPr>
        <p:spPr>
          <a:xfrm>
            <a:off x="7362583" y="3429000"/>
            <a:ext cx="2973286" cy="91816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A</a:t>
            </a:r>
          </a:p>
        </p:txBody>
      </p:sp>
      <p:pic>
        <p:nvPicPr>
          <p:cNvPr id="16" name="Picture 15" descr="n185 Fb Thu Huong Ph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961774"/>
            <a:ext cx="1415159" cy="1298335"/>
          </a:xfrm>
          <a:prstGeom prst="rect">
            <a:avLst/>
          </a:prstGeom>
        </p:spPr>
      </p:pic>
      <p:sp>
        <p:nvSpPr>
          <p:cNvPr id="17" name="Oval Callout 16" descr="n185 Fb Thu Huong Pham"/>
          <p:cNvSpPr/>
          <p:nvPr/>
        </p:nvSpPr>
        <p:spPr>
          <a:xfrm>
            <a:off x="2413397" y="34002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Không</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trả</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lời</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được</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thì</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mình</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giúp</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cho</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để</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qua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vòng</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nhé</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a:t>
            </a:r>
          </a:p>
        </p:txBody>
      </p:sp>
      <p:sp>
        <p:nvSpPr>
          <p:cNvPr id="18" name="Rectangular Callout 17" descr="n185 Fb Thu Huong Pham"/>
          <p:cNvSpPr/>
          <p:nvPr/>
        </p:nvSpPr>
        <p:spPr>
          <a:xfrm>
            <a:off x="2540001" y="3452258"/>
            <a:ext cx="4081738"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Arial" panose="020B0604020202020204" pitchFamily="34" charset="0"/>
              </a:rPr>
              <a:t>A</a:t>
            </a:r>
          </a:p>
        </p:txBody>
      </p:sp>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2.22222E-6 L -1 -2.22222E-6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0"/>
            <a:ext cx="12191999" cy="6857999"/>
          </a:xfrm>
          <a:prstGeom prst="rect">
            <a:avLst/>
          </a:prstGeom>
        </p:spPr>
      </p:pic>
      <p:pic>
        <p:nvPicPr>
          <p:cNvPr id="6" name="Picture 5" descr="n185 Fb Thu Huong Pham">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descr="n185 Fb Thu Huong Pha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descr="n185 Fb Thu Huong Pham"/>
          <p:cNvSpPr/>
          <p:nvPr/>
        </p:nvSpPr>
        <p:spPr>
          <a:xfrm>
            <a:off x="1828800" y="292707"/>
            <a:ext cx="8572500" cy="25703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solidFill>
                <a:effectLst/>
                <a:uLnTx/>
                <a:uFillTx/>
                <a:latin typeface="Cambria" panose="02040503050406030204" pitchFamily="18" charset="0"/>
                <a:ea typeface="+mn-ea"/>
                <a:cs typeface="Arial" panose="020B0604020202020204" pitchFamily="34" charset="0"/>
              </a:rPr>
              <a:t>Câu</a:t>
            </a: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Arial" panose="020B0604020202020204" pitchFamily="34" charset="0"/>
              </a:rPr>
              <a:t> 3.</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mùa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khô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nhiều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khi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kéo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áo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len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qua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đầu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ta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thấy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tiếng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nổ</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lách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tách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tượng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nhiễm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tiếp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xúc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tượng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nhiễm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cọ</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xát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tượng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nhiễm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hưởng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ứng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cả</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tượng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nhiễm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nêu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sp>
        <p:nvSpPr>
          <p:cNvPr id="14" name="Rectangle 13" descr="n185 Fb Thu Huong Pham"/>
          <p:cNvSpPr/>
          <p:nvPr/>
        </p:nvSpPr>
        <p:spPr>
          <a:xfrm>
            <a:off x="7765144" y="3200480"/>
            <a:ext cx="2636157" cy="89739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B</a:t>
            </a:r>
          </a:p>
        </p:txBody>
      </p:sp>
      <p:pic>
        <p:nvPicPr>
          <p:cNvPr id="16" name="Picture 15" descr="n185 Fb Thu Huong Ph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descr="n185 Fb Thu Huong Pham"/>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Cambria" panose="02040503050406030204" pitchFamily="18" charset="0"/>
                <a:ea typeface="+mn-ea"/>
                <a:cs typeface="+mn-cs"/>
              </a:rPr>
              <a:t>Không trả lời được thì mình giúp cho để qua vòng nhé!</a:t>
            </a:r>
          </a:p>
        </p:txBody>
      </p:sp>
      <p:sp>
        <p:nvSpPr>
          <p:cNvPr id="18" name="Rectangular Callout 17" descr="n185 Fb Thu Huong Pham"/>
          <p:cNvSpPr/>
          <p:nvPr/>
        </p:nvSpPr>
        <p:spPr>
          <a:xfrm>
            <a:off x="2554514" y="3200480"/>
            <a:ext cx="2409372"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Arial" panose="020B0604020202020204" pitchFamily="34" charset="0"/>
              </a:rPr>
              <a:t>B</a:t>
            </a:r>
          </a:p>
        </p:txBody>
      </p:sp>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50365" y="1"/>
            <a:ext cx="12191998" cy="6857999"/>
          </a:xfrm>
          <a:prstGeom prst="rect">
            <a:avLst/>
          </a:prstGeom>
        </p:spPr>
      </p:pic>
      <p:pic>
        <p:nvPicPr>
          <p:cNvPr id="6" name="Picture 5" descr="n185 Fb Thu Huong Pham">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descr="n185 Fb Thu Huong Pha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mc:AlternateContent xmlns:mc="http://schemas.openxmlformats.org/markup-compatibility/2006" xmlns:a14="http://schemas.microsoft.com/office/drawing/2010/main">
        <mc:Choice Requires="a14">
          <p:sp>
            <p:nvSpPr>
              <p:cNvPr id="13" name="Rectangle 12" descr="n185 Fb Thu Huong Pham"/>
              <p:cNvSpPr/>
              <p:nvPr/>
            </p:nvSpPr>
            <p:spPr>
              <a:xfrm>
                <a:off x="1828800" y="292707"/>
                <a:ext cx="8572500" cy="22672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Arial" panose="020B0604020202020204" pitchFamily="34" charset="0"/>
                  </a:rPr>
                  <a:t>Câu 4.</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Biểu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thức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lực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tương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tác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giữa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đặt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trong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465138"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d>
                          <m:dPr>
                            <m:begChr m:val="|"/>
                            <m:end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e>
                        </m:d>
                      </m:num>
                      <m:den>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den>
                    </m:f>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B.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d>
                          <m:dPr>
                            <m:begChr m:val="|"/>
                            <m:end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e>
                        </m:d>
                      </m:num>
                      <m:den>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den>
                    </m:f>
                  </m:oMath>
                </a14:m>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a:p>
                <a:pPr marL="0" marR="0" lvl="0" indent="465138"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d>
                          <m:dPr>
                            <m:begChr m:val="|"/>
                            <m:end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e>
                        </m:d>
                      </m:num>
                      <m:den>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den>
                    </m:f>
                  </m:oMath>
                </a14:m>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Arial" panose="020B0604020202020204" pitchFamily="34" charset="0"/>
                  </a:rPr>
                  <a:t>		D</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d>
                          <m:dPr>
                            <m:begChr m:val="|"/>
                            <m:end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e>
                        </m:d>
                      </m:num>
                      <m:den>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oMath>
                </a14:m>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mc:Choice>
        <mc:Fallback xmlns="">
          <p:sp>
            <p:nvSpPr>
              <p:cNvPr id="13" name="Rectangle 12" descr="n185 Fb Thu Huong Pham"/>
              <p:cNvSpPr>
                <a:spLocks noRot="1" noChangeAspect="1" noMove="1" noResize="1" noEditPoints="1" noAdjustHandles="1" noChangeArrowheads="1" noChangeShapeType="1" noTextEdit="1"/>
              </p:cNvSpPr>
              <p:nvPr/>
            </p:nvSpPr>
            <p:spPr>
              <a:xfrm>
                <a:off x="1828800" y="292707"/>
                <a:ext cx="8572500" cy="2267252"/>
              </a:xfrm>
              <a:prstGeom prst="rect">
                <a:avLst/>
              </a:prstGeom>
              <a:blipFill>
                <a:blip r:embed="rId12"/>
                <a:stretch>
                  <a:fillRect l="-1422" t="-1613" b="-1882"/>
                </a:stretch>
              </a:blipFill>
              <a:ln>
                <a:noFill/>
              </a:ln>
            </p:spPr>
            <p:txBody>
              <a:bodyPr/>
              <a:lstStyle/>
              <a:p>
                <a:r>
                  <a:rPr lang="en-US">
                    <a:noFill/>
                  </a:rPr>
                  <a:t> </a:t>
                </a:r>
              </a:p>
            </p:txBody>
          </p:sp>
        </mc:Fallback>
      </mc:AlternateContent>
      <p:sp>
        <p:nvSpPr>
          <p:cNvPr id="14" name="Rectangle 13" descr="n185 Fb Thu Huong Pham"/>
          <p:cNvSpPr/>
          <p:nvPr/>
        </p:nvSpPr>
        <p:spPr>
          <a:xfrm>
            <a:off x="8166100" y="2747013"/>
            <a:ext cx="2235200" cy="6714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D</a:t>
            </a:r>
          </a:p>
        </p:txBody>
      </p:sp>
      <p:pic>
        <p:nvPicPr>
          <p:cNvPr id="16" name="Picture 15" descr="n185 Fb Thu Huong Ph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descr="n185 Fb Thu Huong Pham"/>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Cambria" panose="02040503050406030204" pitchFamily="18" charset="0"/>
                <a:ea typeface="+mn-ea"/>
                <a:cs typeface="+mn-cs"/>
              </a:rPr>
              <a:t>Không trả lời được thì mình giúp cho để qua vòng nhé!</a:t>
            </a:r>
          </a:p>
        </p:txBody>
      </p:sp>
      <p:sp>
        <p:nvSpPr>
          <p:cNvPr id="18" name="Rectangular Callout 17" descr="n185 Fb Thu Huong Pham"/>
          <p:cNvSpPr/>
          <p:nvPr/>
        </p:nvSpPr>
        <p:spPr>
          <a:xfrm>
            <a:off x="2545977" y="3429001"/>
            <a:ext cx="2815516" cy="76562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Arial" panose="020B0604020202020204" pitchFamily="34" charset="0"/>
              </a:rPr>
              <a:t>D</a:t>
            </a:r>
          </a:p>
        </p:txBody>
      </p:sp>
    </p:spTree>
    <p:extLst>
      <p:ext uri="{BB962C8B-B14F-4D97-AF65-F5344CB8AC3E}">
        <p14:creationId xmlns:p14="http://schemas.microsoft.com/office/powerpoint/2010/main" val="189674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4.58333E-6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34721" y="1"/>
            <a:ext cx="12195728" cy="6857999"/>
          </a:xfrm>
          <a:prstGeom prst="rect">
            <a:avLst/>
          </a:prstGeom>
        </p:spPr>
      </p:pic>
      <p:pic>
        <p:nvPicPr>
          <p:cNvPr id="6" name="Picture 5" descr="n185 Fb Thu Huong Pham">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descr="n185 Fb Thu Huong Pham"/>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descr="n185 Fb Thu Huong Ph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descr="n185 Fb Thu Huong Pham"/>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w="22225">
                  <a:solidFill>
                    <a:srgbClr val="ED7D31"/>
                  </a:solidFill>
                  <a:prstDash val="solid"/>
                </a:ln>
                <a:solidFill>
                  <a:srgbClr val="FFC000"/>
                </a:solidFill>
                <a:effectLst/>
                <a:uLnTx/>
                <a:uFillTx/>
                <a:latin typeface="Cambria" panose="02040503050406030204" pitchFamily="18" charset="0"/>
                <a:ea typeface="+mn-ea"/>
                <a:cs typeface="+mn-cs"/>
              </a:rPr>
              <a:t>CHÀO MỪNG TÍ XÌ TRUM VỀ NHÀ  </a:t>
            </a:r>
          </a:p>
        </p:txBody>
      </p:sp>
      <p:pic>
        <p:nvPicPr>
          <p:cNvPr id="3" name="Picture 2" descr="n185 Fb Thu Huong Pham"/>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descr="n185 Fb Thu Huong Pham"/>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descr="n185 Fb Thu Huong Pha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descr="n185 Fb Thu Huong Pha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descr="n185 Fb Thu Huong Pham"/>
          <p:cNvSpPr/>
          <p:nvPr/>
        </p:nvSpPr>
        <p:spPr>
          <a:xfrm>
            <a:off x="1828800" y="292707"/>
            <a:ext cx="8572500" cy="371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Câu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5.</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áp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dụng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luật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Cu –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tương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 Hai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trường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 Hai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gần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dầu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 Hai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chuyển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cùng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trường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 Hai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dao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trường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sp>
        <p:nvSpPr>
          <p:cNvPr id="18" name="Rectangle 17" descr="n185 Fb Thu Huong Pham"/>
          <p:cNvSpPr/>
          <p:nvPr/>
        </p:nvSpPr>
        <p:spPr>
          <a:xfrm>
            <a:off x="7332140" y="4014827"/>
            <a:ext cx="3069160" cy="87291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A</a:t>
            </a:r>
          </a:p>
        </p:txBody>
      </p:sp>
      <p:pic>
        <p:nvPicPr>
          <p:cNvPr id="22" name="Picture 21" descr="n185 Fb Thu Huong Pham"/>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descr="n185 Fb Thu Huong Pham"/>
          <p:cNvSpPr/>
          <p:nvPr/>
        </p:nvSpPr>
        <p:spPr>
          <a:xfrm>
            <a:off x="2296375" y="3022043"/>
            <a:ext cx="1490890" cy="1298335"/>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Cambria" panose="02040503050406030204" pitchFamily="18" charset="0"/>
                <a:ea typeface="+mn-ea"/>
                <a:cs typeface="+mn-cs"/>
              </a:rPr>
              <a:t>Không trả lời được thì mình giúp cho để qua vòng nhé!</a:t>
            </a:r>
          </a:p>
        </p:txBody>
      </p:sp>
      <p:sp>
        <p:nvSpPr>
          <p:cNvPr id="20" name="Rectangular Callout 19" descr="n185 Fb Thu Huong Pham"/>
          <p:cNvSpPr/>
          <p:nvPr/>
        </p:nvSpPr>
        <p:spPr>
          <a:xfrm>
            <a:off x="2463405" y="3979217"/>
            <a:ext cx="3657746" cy="321783"/>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mn-ea"/>
                <a:cs typeface="Arial" panose="020B0604020202020204" pitchFamily="34" charset="0"/>
              </a:rPr>
              <a:t>A</a:t>
            </a:r>
          </a:p>
        </p:txBody>
      </p:sp>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2.70833E-6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185 Fb Thu Huong Pham"/>
          <p:cNvPicPr/>
          <p:nvPr/>
        </p:nvPicPr>
        <p:blipFill>
          <a:blip r:embed="rId2">
            <a:extLst>
              <a:ext uri="{28A0092B-C50C-407E-A947-70E740481C1C}">
                <a14:useLocalDpi xmlns:a14="http://schemas.microsoft.com/office/drawing/2010/main" val="0"/>
              </a:ext>
            </a:extLst>
          </a:blip>
          <a:srcRect/>
          <a:stretch>
            <a:fillRect/>
          </a:stretch>
        </p:blipFill>
        <p:spPr bwMode="auto">
          <a:xfrm>
            <a:off x="1324151" y="1903096"/>
            <a:ext cx="3987800" cy="2550160"/>
          </a:xfrm>
          <a:prstGeom prst="rect">
            <a:avLst/>
          </a:prstGeom>
          <a:noFill/>
          <a:ln>
            <a:noFill/>
          </a:ln>
        </p:spPr>
      </p:pic>
      <p:pic>
        <p:nvPicPr>
          <p:cNvPr id="11" name="Picture 10" descr="n185 Fb Thu Huong Pham"/>
          <p:cNvPicPr/>
          <p:nvPr/>
        </p:nvPicPr>
        <p:blipFill>
          <a:blip r:embed="rId3">
            <a:extLst>
              <a:ext uri="{28A0092B-C50C-407E-A947-70E740481C1C}">
                <a14:useLocalDpi xmlns:a14="http://schemas.microsoft.com/office/drawing/2010/main" val="0"/>
              </a:ext>
            </a:extLst>
          </a:blip>
          <a:srcRect/>
          <a:stretch>
            <a:fillRect/>
          </a:stretch>
        </p:blipFill>
        <p:spPr bwMode="auto">
          <a:xfrm>
            <a:off x="6905449" y="1983741"/>
            <a:ext cx="3962400" cy="2469515"/>
          </a:xfrm>
          <a:prstGeom prst="rect">
            <a:avLst/>
          </a:prstGeom>
          <a:noFill/>
          <a:ln>
            <a:noFill/>
          </a:ln>
        </p:spPr>
      </p:pic>
      <p:sp>
        <p:nvSpPr>
          <p:cNvPr id="19" name="Rectangle 18" descr="n185 Fb Thu Huong Pham"/>
          <p:cNvSpPr/>
          <p:nvPr/>
        </p:nvSpPr>
        <p:spPr>
          <a:xfrm>
            <a:off x="408521" y="4605025"/>
            <a:ext cx="5798591" cy="513346"/>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Trái</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Quả</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táo</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p>
        </p:txBody>
      </p:sp>
      <p:sp>
        <p:nvSpPr>
          <p:cNvPr id="20" name="Rectangle 19" descr="n185 Fb Thu Huong Pham"/>
          <p:cNvSpPr/>
          <p:nvPr/>
        </p:nvSpPr>
        <p:spPr>
          <a:xfrm>
            <a:off x="6122483" y="4625927"/>
            <a:ext cx="5463355" cy="4924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TH2: </a:t>
            </a:r>
            <a:r>
              <a:rPr kumimoji="0" lang="en-US" sz="26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r>
              <a:rPr kumimoji="0" lang="en-US" sz="26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1</a:t>
            </a:r>
            <a:r>
              <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a:t>
            </a:r>
            <a:endPar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endParaRPr>
          </a:p>
        </p:txBody>
      </p:sp>
      <p:sp>
        <p:nvSpPr>
          <p:cNvPr id="31" name="TextBox 30" descr="n185 Fb Thu Huong Pham"/>
          <p:cNvSpPr txBox="1"/>
          <p:nvPr/>
        </p:nvSpPr>
        <p:spPr>
          <a:xfrm>
            <a:off x="2357437" y="1122089"/>
            <a:ext cx="747712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(1)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(2)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tiếp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xúc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mn-ea"/>
                <a:cs typeface="Arial" panose="020B0604020202020204" pitchFamily="34" charset="0"/>
              </a:rPr>
              <a:t>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2" name="TextBox 41" descr="n185 Fb Thu Huong Pham"/>
          <p:cNvSpPr txBox="1"/>
          <p:nvPr/>
        </p:nvSpPr>
        <p:spPr>
          <a:xfrm>
            <a:off x="1641541" y="5480220"/>
            <a:ext cx="1075259" cy="5232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CÓ</a:t>
            </a:r>
          </a:p>
        </p:txBody>
      </p:sp>
      <p:sp>
        <p:nvSpPr>
          <p:cNvPr id="43" name="TextBox 42" descr="n185 Fb Thu Huong Pham"/>
          <p:cNvSpPr txBox="1"/>
          <p:nvPr/>
        </p:nvSpPr>
        <p:spPr>
          <a:xfrm>
            <a:off x="1641541" y="6133606"/>
            <a:ext cx="153245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KHÔNG</a:t>
            </a:r>
          </a:p>
        </p:txBody>
      </p:sp>
      <p:sp>
        <p:nvSpPr>
          <p:cNvPr id="32" name="Rectangle 31" descr="n185 Fb Thu Huong Pham"/>
          <p:cNvSpPr/>
          <p:nvPr/>
        </p:nvSpPr>
        <p:spPr>
          <a:xfrm>
            <a:off x="3688349" y="5423070"/>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5" name="Rectangle 44" descr="n185 Fb Thu Huong Pham"/>
          <p:cNvSpPr/>
          <p:nvPr/>
        </p:nvSpPr>
        <p:spPr>
          <a:xfrm>
            <a:off x="3688349" y="6095506"/>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6" name="Rectangle 45" descr="n185 Fb Thu Huong Pham"/>
          <p:cNvSpPr/>
          <p:nvPr/>
        </p:nvSpPr>
        <p:spPr>
          <a:xfrm>
            <a:off x="9758537" y="6062418"/>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7" name="Rectangle 46" descr="n185 Fb Thu Huong Pham"/>
          <p:cNvSpPr/>
          <p:nvPr/>
        </p:nvSpPr>
        <p:spPr>
          <a:xfrm>
            <a:off x="9758537" y="5428081"/>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8" name="TextBox 47" descr="n185 Fb Thu Huong Pham"/>
          <p:cNvSpPr txBox="1"/>
          <p:nvPr/>
        </p:nvSpPr>
        <p:spPr>
          <a:xfrm>
            <a:off x="7730779" y="5447132"/>
            <a:ext cx="1075259" cy="5232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CÓ</a:t>
            </a:r>
          </a:p>
        </p:txBody>
      </p:sp>
      <p:sp>
        <p:nvSpPr>
          <p:cNvPr id="49" name="TextBox 48" descr="n185 Fb Thu Huong Pham"/>
          <p:cNvSpPr txBox="1"/>
          <p:nvPr/>
        </p:nvSpPr>
        <p:spPr>
          <a:xfrm>
            <a:off x="7730779" y="6100518"/>
            <a:ext cx="153245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KHÔNG</a:t>
            </a:r>
          </a:p>
        </p:txBody>
      </p:sp>
      <mc:AlternateContent xmlns:mc="http://schemas.openxmlformats.org/markup-compatibility/2006" xmlns:a14="http://schemas.microsoft.com/office/drawing/2010/main">
        <mc:Choice Requires="a14">
          <p:sp>
            <p:nvSpPr>
              <p:cNvPr id="34" name="Rectangle 33" descr="n185 Fb Thu Huong Pham"/>
              <p:cNvSpPr/>
              <p:nvPr/>
            </p:nvSpPr>
            <p:spPr>
              <a:xfrm>
                <a:off x="3318051" y="6095505"/>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1"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1"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xmlns="">
          <p:sp>
            <p:nvSpPr>
              <p:cNvPr id="34" name="Rectangle 33" descr="n185 Fb Thu Huong Pham"/>
              <p:cNvSpPr>
                <a:spLocks noRot="1" noChangeAspect="1" noMove="1" noResize="1" noEditPoints="1" noAdjustHandles="1" noChangeArrowheads="1" noChangeShapeType="1" noTextEdit="1"/>
              </p:cNvSpPr>
              <p:nvPr/>
            </p:nvSpPr>
            <p:spPr>
              <a:xfrm>
                <a:off x="3318051" y="6095505"/>
                <a:ext cx="907621"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descr="n185 Fb Thu Huong Pham"/>
              <p:cNvSpPr/>
              <p:nvPr/>
            </p:nvSpPr>
            <p:spPr>
              <a:xfrm>
                <a:off x="9380751" y="6062417"/>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1"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1"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xmlns="">
          <p:sp>
            <p:nvSpPr>
              <p:cNvPr id="52" name="Rectangle 51" descr="n185 Fb Thu Huong Pham"/>
              <p:cNvSpPr>
                <a:spLocks noRot="1" noChangeAspect="1" noMove="1" noResize="1" noEditPoints="1" noAdjustHandles="1" noChangeArrowheads="1" noChangeShapeType="1" noTextEdit="1"/>
              </p:cNvSpPr>
              <p:nvPr/>
            </p:nvSpPr>
            <p:spPr>
              <a:xfrm>
                <a:off x="9380751" y="6062417"/>
                <a:ext cx="907621" cy="523220"/>
              </a:xfrm>
              <a:prstGeom prst="rect">
                <a:avLst/>
              </a:prstGeom>
              <a:blipFill>
                <a:blip r:embed="rId5"/>
                <a:stretch>
                  <a:fillRect/>
                </a:stretch>
              </a:blipFill>
            </p:spPr>
            <p:txBody>
              <a:bodyPr/>
              <a:lstStyle/>
              <a:p>
                <a:r>
                  <a:rPr lang="en-US">
                    <a:noFill/>
                  </a:rPr>
                  <a:t> </a:t>
                </a:r>
              </a:p>
            </p:txBody>
          </p:sp>
        </mc:Fallback>
      </mc:AlternateContent>
      <p:sp>
        <p:nvSpPr>
          <p:cNvPr id="2" name="TextBox 1" descr="n185 Fb Thu Huong Pham">
            <a:extLst>
              <a:ext uri="{FF2B5EF4-FFF2-40B4-BE49-F238E27FC236}">
                <a16:creationId xmlns:a16="http://schemas.microsoft.com/office/drawing/2014/main" id="{09BBD0C7-87E9-CAC9-7F8D-51FBA2110639}"/>
              </a:ext>
            </a:extLst>
          </p:cNvPr>
          <p:cNvSpPr txBox="1"/>
          <p:nvPr/>
        </p:nvSpPr>
        <p:spPr>
          <a:xfrm>
            <a:off x="4155420" y="274048"/>
            <a:ext cx="3881158" cy="675370"/>
          </a:xfrm>
          <a:prstGeom prst="roundRect">
            <a:avLst>
              <a:gd name="adj" fmla="val 35958"/>
            </a:avLst>
          </a:prstGeom>
          <a:noFill/>
          <a:ln w="28575">
            <a:solidFill>
              <a:srgbClr val="C48170"/>
            </a:solidFill>
          </a:ln>
        </p:spPr>
        <p:txBody>
          <a:bodyPr wrap="square" rtlCol="0">
            <a:sp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FF3399"/>
                </a:solidFill>
                <a:effectLst/>
                <a:uLnTx/>
                <a:uFillTx/>
                <a:latin typeface="Cambria" panose="02040503050406030204" pitchFamily="18" charset="0"/>
                <a:ea typeface="+mn-ea"/>
                <a:cs typeface="Arial" panose="020B0604020202020204" pitchFamily="34" charset="0"/>
              </a:rPr>
              <a:t>Khởi động</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mn-ea"/>
              <a:cs typeface="Arial" panose="020B0604020202020204" pitchFamily="34" charset="0"/>
            </a:endParaRPr>
          </a:p>
        </p:txBody>
      </p:sp>
      <p:pic>
        <p:nvPicPr>
          <p:cNvPr id="6146" name="Picture 2" descr="n185 Fb Thu Huong Pham">
            <a:extLst>
              <a:ext uri="{FF2B5EF4-FFF2-40B4-BE49-F238E27FC236}">
                <a16:creationId xmlns:a16="http://schemas.microsoft.com/office/drawing/2014/main" id="{E54D3A27-737F-053C-5AFE-C19B7EDE47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527" y="203477"/>
            <a:ext cx="825223" cy="82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83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descr="n185 Fb Thu Huong Pham"/>
          <p:cNvSpPr txBox="1"/>
          <p:nvPr/>
        </p:nvSpPr>
        <p:spPr>
          <a:xfrm>
            <a:off x="1935089" y="990620"/>
            <a:ext cx="832182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(1)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(2)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tương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lực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mn-ea"/>
                <a:cs typeface="Arial" panose="020B0604020202020204" pitchFamily="34" charset="0"/>
              </a:rPr>
              <a:t>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2" name="TextBox 41" descr="n185 Fb Thu Huong Pham"/>
          <p:cNvSpPr txBox="1"/>
          <p:nvPr/>
        </p:nvSpPr>
        <p:spPr>
          <a:xfrm>
            <a:off x="2021434" y="5422200"/>
            <a:ext cx="129326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CÓ</a:t>
            </a:r>
          </a:p>
        </p:txBody>
      </p:sp>
      <p:sp>
        <p:nvSpPr>
          <p:cNvPr id="43" name="TextBox 42" descr="n185 Fb Thu Huong Pham"/>
          <p:cNvSpPr txBox="1"/>
          <p:nvPr/>
        </p:nvSpPr>
        <p:spPr>
          <a:xfrm>
            <a:off x="2239442" y="6075586"/>
            <a:ext cx="153245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KHÔNG</a:t>
            </a:r>
          </a:p>
        </p:txBody>
      </p:sp>
      <p:sp>
        <p:nvSpPr>
          <p:cNvPr id="32" name="Rectangle 31" descr="n185 Fb Thu Huong Pham"/>
          <p:cNvSpPr/>
          <p:nvPr/>
        </p:nvSpPr>
        <p:spPr>
          <a:xfrm>
            <a:off x="4286250" y="5365050"/>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5" name="Rectangle 44" descr="n185 Fb Thu Huong Pham"/>
          <p:cNvSpPr/>
          <p:nvPr/>
        </p:nvSpPr>
        <p:spPr>
          <a:xfrm>
            <a:off x="4286250" y="6037486"/>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6" name="Rectangle 45" descr="n185 Fb Thu Huong Pham"/>
          <p:cNvSpPr/>
          <p:nvPr/>
        </p:nvSpPr>
        <p:spPr>
          <a:xfrm>
            <a:off x="8810625" y="6037486"/>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7" name="Rectangle 46" descr="n185 Fb Thu Huong Pham"/>
          <p:cNvSpPr/>
          <p:nvPr/>
        </p:nvSpPr>
        <p:spPr>
          <a:xfrm>
            <a:off x="8810625" y="5403149"/>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8" name="TextBox 47" descr="n185 Fb Thu Huong Pham"/>
          <p:cNvSpPr txBox="1"/>
          <p:nvPr/>
        </p:nvSpPr>
        <p:spPr>
          <a:xfrm>
            <a:off x="6564859" y="5422200"/>
            <a:ext cx="129326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CÓ</a:t>
            </a:r>
          </a:p>
        </p:txBody>
      </p:sp>
      <p:sp>
        <p:nvSpPr>
          <p:cNvPr id="49" name="TextBox 48" descr="n185 Fb Thu Huong Pham"/>
          <p:cNvSpPr txBox="1"/>
          <p:nvPr/>
        </p:nvSpPr>
        <p:spPr>
          <a:xfrm>
            <a:off x="6782867" y="6075586"/>
            <a:ext cx="153245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KHÔNG</a:t>
            </a:r>
          </a:p>
        </p:txBody>
      </p:sp>
      <mc:AlternateContent xmlns:mc="http://schemas.openxmlformats.org/markup-compatibility/2006" xmlns:a14="http://schemas.microsoft.com/office/drawing/2010/main">
        <mc:Choice Requires="a14">
          <p:sp>
            <p:nvSpPr>
              <p:cNvPr id="34" name="Rectangle 33" descr="n185 Fb Thu Huong Pham"/>
              <p:cNvSpPr/>
              <p:nvPr/>
            </p:nvSpPr>
            <p:spPr>
              <a:xfrm>
                <a:off x="3912030" y="5358007"/>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0"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xmlns="">
          <p:sp>
            <p:nvSpPr>
              <p:cNvPr id="34" name="Rectangle 33" descr="n185 Fb Thu Huong Pham"/>
              <p:cNvSpPr>
                <a:spLocks noRot="1" noChangeAspect="1" noMove="1" noResize="1" noEditPoints="1" noAdjustHandles="1" noChangeArrowheads="1" noChangeShapeType="1" noTextEdit="1"/>
              </p:cNvSpPr>
              <p:nvPr/>
            </p:nvSpPr>
            <p:spPr>
              <a:xfrm>
                <a:off x="3912030" y="5358007"/>
                <a:ext cx="907621" cy="5232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descr="n185 Fb Thu Huong Pham"/>
              <p:cNvSpPr/>
              <p:nvPr/>
            </p:nvSpPr>
            <p:spPr>
              <a:xfrm>
                <a:off x="8460334" y="5370779"/>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0"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xmlns="">
          <p:sp>
            <p:nvSpPr>
              <p:cNvPr id="52" name="Rectangle 51" descr="n185 Fb Thu Huong Pham"/>
              <p:cNvSpPr>
                <a:spLocks noRot="1" noChangeAspect="1" noMove="1" noResize="1" noEditPoints="1" noAdjustHandles="1" noChangeArrowheads="1" noChangeShapeType="1" noTextEdit="1"/>
              </p:cNvSpPr>
              <p:nvPr/>
            </p:nvSpPr>
            <p:spPr>
              <a:xfrm>
                <a:off x="8460334" y="5370779"/>
                <a:ext cx="907621" cy="523220"/>
              </a:xfrm>
              <a:prstGeom prst="rect">
                <a:avLst/>
              </a:prstGeom>
              <a:blipFill>
                <a:blip r:embed="rId3"/>
                <a:stretch>
                  <a:fillRect/>
                </a:stretch>
              </a:blipFill>
            </p:spPr>
            <p:txBody>
              <a:bodyPr/>
              <a:lstStyle/>
              <a:p>
                <a:r>
                  <a:rPr lang="en-US">
                    <a:noFill/>
                  </a:rPr>
                  <a:t> </a:t>
                </a:r>
              </a:p>
            </p:txBody>
          </p:sp>
        </mc:Fallback>
      </mc:AlternateContent>
      <p:sp>
        <p:nvSpPr>
          <p:cNvPr id="3" name="Rectangle 2" descr="n185 Fb Thu Huong Pham">
            <a:extLst>
              <a:ext uri="{FF2B5EF4-FFF2-40B4-BE49-F238E27FC236}">
                <a16:creationId xmlns:a16="http://schemas.microsoft.com/office/drawing/2014/main" id="{1ACCFD0D-B24F-ED61-82BC-2C745A27FF3A}"/>
              </a:ext>
            </a:extLst>
          </p:cNvPr>
          <p:cNvSpPr/>
          <p:nvPr/>
        </p:nvSpPr>
        <p:spPr>
          <a:xfrm>
            <a:off x="408521" y="4492485"/>
            <a:ext cx="5798591" cy="513346"/>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Trái</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Quả</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táo</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p>
        </p:txBody>
      </p:sp>
      <p:sp>
        <p:nvSpPr>
          <p:cNvPr id="4" name="Rectangle 3" descr="n185 Fb Thu Huong Pham">
            <a:extLst>
              <a:ext uri="{FF2B5EF4-FFF2-40B4-BE49-F238E27FC236}">
                <a16:creationId xmlns:a16="http://schemas.microsoft.com/office/drawing/2014/main" id="{78EFC381-DCDF-94DE-5D48-CD6288D9BD5A}"/>
              </a:ext>
            </a:extLst>
          </p:cNvPr>
          <p:cNvSpPr/>
          <p:nvPr/>
        </p:nvSpPr>
        <p:spPr>
          <a:xfrm>
            <a:off x="6122483" y="4513387"/>
            <a:ext cx="5463355" cy="4924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TH2: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1</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a:t>
            </a:r>
            <a:endPar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Arial" panose="020B0604020202020204" pitchFamily="34" charset="0"/>
            </a:endParaRPr>
          </a:p>
        </p:txBody>
      </p:sp>
      <p:pic>
        <p:nvPicPr>
          <p:cNvPr id="5" name="Picture 4" descr="n185 Fb Thu Huong Pham">
            <a:extLst>
              <a:ext uri="{FF2B5EF4-FFF2-40B4-BE49-F238E27FC236}">
                <a16:creationId xmlns:a16="http://schemas.microsoft.com/office/drawing/2014/main" id="{729A2A1E-142A-3546-2839-F4AF9256353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24151" y="1903096"/>
            <a:ext cx="3987800" cy="2550160"/>
          </a:xfrm>
          <a:prstGeom prst="rect">
            <a:avLst/>
          </a:prstGeom>
          <a:noFill/>
          <a:ln>
            <a:noFill/>
          </a:ln>
        </p:spPr>
      </p:pic>
      <p:pic>
        <p:nvPicPr>
          <p:cNvPr id="6" name="Picture 5" descr="n185 Fb Thu Huong Pham">
            <a:extLst>
              <a:ext uri="{FF2B5EF4-FFF2-40B4-BE49-F238E27FC236}">
                <a16:creationId xmlns:a16="http://schemas.microsoft.com/office/drawing/2014/main" id="{D43912A0-9329-F3B7-BDB6-278C2CDAED4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05449" y="1983741"/>
            <a:ext cx="3962400" cy="2469515"/>
          </a:xfrm>
          <a:prstGeom prst="rect">
            <a:avLst/>
          </a:prstGeom>
          <a:noFill/>
          <a:ln>
            <a:noFill/>
          </a:ln>
        </p:spPr>
      </p:pic>
      <p:sp>
        <p:nvSpPr>
          <p:cNvPr id="7" name="TextBox 6" descr="n185 Fb Thu Huong Pham">
            <a:extLst>
              <a:ext uri="{FF2B5EF4-FFF2-40B4-BE49-F238E27FC236}">
                <a16:creationId xmlns:a16="http://schemas.microsoft.com/office/drawing/2014/main" id="{CFF82CEC-6075-CE9E-6F7E-A782AA913175}"/>
              </a:ext>
            </a:extLst>
          </p:cNvPr>
          <p:cNvSpPr txBox="1"/>
          <p:nvPr/>
        </p:nvSpPr>
        <p:spPr>
          <a:xfrm>
            <a:off x="4155420" y="274048"/>
            <a:ext cx="3881158" cy="675370"/>
          </a:xfrm>
          <a:prstGeom prst="roundRect">
            <a:avLst>
              <a:gd name="adj" fmla="val 35958"/>
            </a:avLst>
          </a:prstGeom>
          <a:noFill/>
          <a:ln w="28575">
            <a:solidFill>
              <a:srgbClr val="C48170"/>
            </a:solidFill>
          </a:ln>
        </p:spPr>
        <p:txBody>
          <a:bodyPr wrap="square" rtlCol="0">
            <a:sp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FF3399"/>
                </a:solidFill>
                <a:effectLst/>
                <a:uLnTx/>
                <a:uFillTx/>
                <a:latin typeface="Cambria" panose="02040503050406030204" pitchFamily="18" charset="0"/>
                <a:ea typeface="+mn-ea"/>
                <a:cs typeface="Arial" panose="020B0604020202020204" pitchFamily="34" charset="0"/>
              </a:rPr>
              <a:t>Khởi động</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mn-ea"/>
              <a:cs typeface="Arial" panose="020B0604020202020204" pitchFamily="34" charset="0"/>
            </a:endParaRPr>
          </a:p>
        </p:txBody>
      </p:sp>
      <p:pic>
        <p:nvPicPr>
          <p:cNvPr id="8" name="Picture 2" descr="n185 Fb Thu Huong Pham">
            <a:extLst>
              <a:ext uri="{FF2B5EF4-FFF2-40B4-BE49-F238E27FC236}">
                <a16:creationId xmlns:a16="http://schemas.microsoft.com/office/drawing/2014/main" id="{ADDED119-60FB-3A1E-6718-75CF29D579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527" y="203477"/>
            <a:ext cx="825223" cy="82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1317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5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1251</TotalTime>
  <Words>1552</Words>
  <Application>Microsoft Office PowerPoint</Application>
  <PresentationFormat>Widescreen</PresentationFormat>
  <Paragraphs>156</Paragraphs>
  <Slides>26</Slides>
  <Notes>0</Notes>
  <HiddenSlides>0</HiddenSlides>
  <MMClips>17</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26</vt:i4>
      </vt:variant>
    </vt:vector>
  </HeadingPairs>
  <TitlesOfParts>
    <vt:vector size="36" baseType="lpstr">
      <vt:lpstr>Arial</vt:lpstr>
      <vt:lpstr>Calibri Light</vt:lpstr>
      <vt:lpstr>Cambria</vt:lpstr>
      <vt:lpstr>Cambria Math</vt:lpstr>
      <vt:lpstr>Times New Roman</vt:lpstr>
      <vt:lpstr>Default Design</vt:lpstr>
      <vt:lpstr>Office Theme</vt:lpstr>
      <vt:lpstr>1_Office Theme</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DONG NAI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Bao Phi</dc:creator>
  <cp:lastModifiedBy>Administrator</cp:lastModifiedBy>
  <cp:revision>353</cp:revision>
  <dcterms:created xsi:type="dcterms:W3CDTF">2009-08-16T20:06:36Z</dcterms:created>
  <dcterms:modified xsi:type="dcterms:W3CDTF">2026-01-31T01:25:31Z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2023-12-07T12:15:29Z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5e19d97c-3107-4435-87bd-acb72ea94372</vt:lpwstr>
  </property>
  <property fmtid="{D5CDD505-2E9C-101B-9397-08002B2CF9AE}" pid="8" name="MSIP_Label_defa4170-0d19-0005-0004-bc88714345d2_ContentBits">
    <vt:lpwstr>0</vt:lpwstr>
  </property>
</Properties>
</file>