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96" r:id="rId3"/>
    <p:sldMasterId id="2147483708" r:id="rId4"/>
    <p:sldMasterId id="2147483731" r:id="rId5"/>
  </p:sldMasterIdLst>
  <p:notesMasterIdLst>
    <p:notesMasterId r:id="rId27"/>
  </p:notesMasterIdLst>
  <p:sldIdLst>
    <p:sldId id="256" r:id="rId6"/>
    <p:sldId id="412" r:id="rId7"/>
    <p:sldId id="416" r:id="rId8"/>
    <p:sldId id="418" r:id="rId9"/>
    <p:sldId id="425" r:id="rId10"/>
    <p:sldId id="428" r:id="rId11"/>
    <p:sldId id="430" r:id="rId12"/>
    <p:sldId id="433" r:id="rId13"/>
    <p:sldId id="435" r:id="rId14"/>
    <p:sldId id="434" r:id="rId15"/>
    <p:sldId id="438" r:id="rId16"/>
    <p:sldId id="439" r:id="rId17"/>
    <p:sldId id="440" r:id="rId18"/>
    <p:sldId id="441" r:id="rId19"/>
    <p:sldId id="444" r:id="rId20"/>
    <p:sldId id="446" r:id="rId21"/>
    <p:sldId id="264" r:id="rId22"/>
    <p:sldId id="449" r:id="rId23"/>
    <p:sldId id="450" r:id="rId24"/>
    <p:sldId id="265" r:id="rId25"/>
    <p:sldId id="316" r:id="rId26"/>
  </p:sldIdLst>
  <p:sldSz cx="12192000" cy="6858000"/>
  <p:notesSz cx="6858000" cy="9144000"/>
  <p:embeddedFontLst>
    <p:embeddedFont>
      <p:font typeface="Cambria Math" panose="02040503050406030204" pitchFamily="18" charset="0"/>
      <p:regular r:id="rId28"/>
    </p:embeddedFont>
    <p:embeddedFont>
      <p:font typeface="Verdana" panose="020B0604030504040204" pitchFamily="34" charset="0"/>
      <p:regular r:id="rId29"/>
      <p:bold r:id="rId30"/>
      <p:italic r:id="rId31"/>
      <p:boldItalic r:id="rId32"/>
    </p:embeddedFont>
    <p:embeddedFont>
      <p:font typeface="VNI-Times" pitchFamily="2" charset="0"/>
      <p:regular r:id="rId33"/>
      <p:bold r:id="rId34"/>
      <p:italic r:id="rId35"/>
      <p:boldItalic r:id="rId36"/>
    </p:embeddedFont>
    <p:embeddedFont>
      <p:font typeface="Wingdings 2" panose="05020102010507070707" pitchFamily="18" charset="2"/>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823B"/>
    <a:srgbClr val="281C13"/>
    <a:srgbClr val="342012"/>
    <a:srgbClr val="92D050"/>
    <a:srgbClr val="C55A11"/>
    <a:srgbClr val="7C7C7C"/>
    <a:srgbClr val="D9D9D9"/>
    <a:srgbClr val="DEEBF7"/>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660"/>
  </p:normalViewPr>
  <p:slideViewPr>
    <p:cSldViewPr snapToGrid="0">
      <p:cViewPr varScale="1">
        <p:scale>
          <a:sx n="69" d="100"/>
          <a:sy n="69" d="100"/>
        </p:scale>
        <p:origin x="80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F7D6B-6E14-4B8F-B974-31E4AA73FD8B}" type="datetimeFigureOut">
              <a:rPr lang="en-US" smtClean="0"/>
              <a:t>1/31/2026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C9FEA-08D7-4270-905C-739C171B179D}" type="slidenum">
              <a:rPr lang="en-US" smtClean="0"/>
              <a:t>‹#›</a:t>
            </a:fld>
            <a:endParaRPr lang="en-US"/>
          </a:p>
        </p:txBody>
      </p:sp>
    </p:spTree>
    <p:extLst>
      <p:ext uri="{BB962C8B-B14F-4D97-AF65-F5344CB8AC3E}">
        <p14:creationId xmlns:p14="http://schemas.microsoft.com/office/powerpoint/2010/main" val="107835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21DB6-6F08-4347-BEC8-AB8F6A69636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6421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21DB6-6F08-4347-BEC8-AB8F6A69636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84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21DB6-6F08-4347-BEC8-AB8F6A69636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4043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2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28C8BC-32A5-41CA-88DD-3CEDC5A2DA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897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21DB6-6F08-4347-BEC8-AB8F6A69636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644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21DB6-6F08-4347-BEC8-AB8F6A69636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92681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21DB6-6F08-4347-BEC8-AB8F6A69636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51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21DB6-6F08-4347-BEC8-AB8F6A69636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964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21DB6-6F08-4347-BEC8-AB8F6A69636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6720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21DB6-6F08-4347-BEC8-AB8F6A69636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558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21DB6-6F08-4347-BEC8-AB8F6A69636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7701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21DB6-6F08-4347-BEC8-AB8F6A696362}"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429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ounded Rectangle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9D508925-70D8-4602-8FF8-86A278A733BC}" type="slidenum">
              <a:rPr lang="en-US" smtClean="0"/>
              <a:pPr/>
              <a:t>‹#›</a:t>
            </a:fld>
            <a:endParaRPr lang="en-US"/>
          </a:p>
        </p:txBody>
      </p:sp>
    </p:spTree>
    <p:extLst>
      <p:ext uri="{BB962C8B-B14F-4D97-AF65-F5344CB8AC3E}">
        <p14:creationId xmlns:p14="http://schemas.microsoft.com/office/powerpoint/2010/main" val="63921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70560" y="530352"/>
            <a:ext cx="1091184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1E16D-8579-4BD6-A0AE-CDA38E4B8CE6}" type="slidenum">
              <a:rPr lang="en-US" smtClean="0"/>
              <a:pPr/>
              <a:t>‹#›</a:t>
            </a:fld>
            <a:endParaRPr lang="en-US"/>
          </a:p>
        </p:txBody>
      </p:sp>
    </p:spTree>
    <p:extLst>
      <p:ext uri="{BB962C8B-B14F-4D97-AF65-F5344CB8AC3E}">
        <p14:creationId xmlns:p14="http://schemas.microsoft.com/office/powerpoint/2010/main" val="322353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5"/>
            <a:ext cx="26416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11200" y="533403"/>
            <a:ext cx="79248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04257-C777-4923-9C35-003C58D6AA90}" type="slidenum">
              <a:rPr lang="en-US" smtClean="0"/>
              <a:pPr/>
              <a:t>‹#›</a:t>
            </a:fld>
            <a:endParaRPr lang="en-US"/>
          </a:p>
        </p:txBody>
      </p:sp>
    </p:spTree>
    <p:extLst>
      <p:ext uri="{BB962C8B-B14F-4D97-AF65-F5344CB8AC3E}">
        <p14:creationId xmlns:p14="http://schemas.microsoft.com/office/powerpoint/2010/main" val="1475331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4AA959-99F8-4F27-976D-6355A8A24AE6}"/>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249145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812760" indent="0" algn="ctr">
              <a:buNone/>
              <a:defRPr>
                <a:solidFill>
                  <a:schemeClr val="tx1">
                    <a:tint val="75000"/>
                  </a:schemeClr>
                </a:solidFill>
              </a:defRPr>
            </a:lvl2pPr>
            <a:lvl3pPr marL="1625519" indent="0" algn="ctr">
              <a:buNone/>
              <a:defRPr>
                <a:solidFill>
                  <a:schemeClr val="tx1">
                    <a:tint val="75000"/>
                  </a:schemeClr>
                </a:solidFill>
              </a:defRPr>
            </a:lvl3pPr>
            <a:lvl4pPr marL="2438278" indent="0" algn="ctr">
              <a:buNone/>
              <a:defRPr>
                <a:solidFill>
                  <a:schemeClr val="tx1">
                    <a:tint val="75000"/>
                  </a:schemeClr>
                </a:solidFill>
              </a:defRPr>
            </a:lvl4pPr>
            <a:lvl5pPr marL="3251037" indent="0" algn="ctr">
              <a:buNone/>
              <a:defRPr>
                <a:solidFill>
                  <a:schemeClr val="tx1">
                    <a:tint val="75000"/>
                  </a:schemeClr>
                </a:solidFill>
              </a:defRPr>
            </a:lvl5pPr>
            <a:lvl6pPr marL="4063797" indent="0" algn="ctr">
              <a:buNone/>
              <a:defRPr>
                <a:solidFill>
                  <a:schemeClr val="tx1">
                    <a:tint val="75000"/>
                  </a:schemeClr>
                </a:solidFill>
              </a:defRPr>
            </a:lvl6pPr>
            <a:lvl7pPr marL="4876557" indent="0" algn="ctr">
              <a:buNone/>
              <a:defRPr>
                <a:solidFill>
                  <a:schemeClr val="tx1">
                    <a:tint val="75000"/>
                  </a:schemeClr>
                </a:solidFill>
              </a:defRPr>
            </a:lvl7pPr>
            <a:lvl8pPr marL="5689315" indent="0" algn="ctr">
              <a:buNone/>
              <a:defRPr>
                <a:solidFill>
                  <a:schemeClr val="tx1">
                    <a:tint val="75000"/>
                  </a:schemeClr>
                </a:solidFill>
              </a:defRPr>
            </a:lvl8pPr>
            <a:lvl9pPr marL="65020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1A2381-B563-4F09-922B-CF4B20ADD68C}"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4107622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034370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711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3556">
                <a:solidFill>
                  <a:schemeClr val="tx1">
                    <a:tint val="75000"/>
                  </a:schemeClr>
                </a:solidFill>
              </a:defRPr>
            </a:lvl1pPr>
            <a:lvl2pPr marL="812760" indent="0">
              <a:buNone/>
              <a:defRPr sz="3200">
                <a:solidFill>
                  <a:schemeClr val="tx1">
                    <a:tint val="75000"/>
                  </a:schemeClr>
                </a:solidFill>
              </a:defRPr>
            </a:lvl2pPr>
            <a:lvl3pPr marL="1625519" indent="0">
              <a:buNone/>
              <a:defRPr sz="2844">
                <a:solidFill>
                  <a:schemeClr val="tx1">
                    <a:tint val="75000"/>
                  </a:schemeClr>
                </a:solidFill>
              </a:defRPr>
            </a:lvl3pPr>
            <a:lvl4pPr marL="2438278" indent="0">
              <a:buNone/>
              <a:defRPr sz="2489">
                <a:solidFill>
                  <a:schemeClr val="tx1">
                    <a:tint val="75000"/>
                  </a:schemeClr>
                </a:solidFill>
              </a:defRPr>
            </a:lvl4pPr>
            <a:lvl5pPr marL="3251037" indent="0">
              <a:buNone/>
              <a:defRPr sz="2489">
                <a:solidFill>
                  <a:schemeClr val="tx1">
                    <a:tint val="75000"/>
                  </a:schemeClr>
                </a:solidFill>
              </a:defRPr>
            </a:lvl5pPr>
            <a:lvl6pPr marL="4063797" indent="0">
              <a:buNone/>
              <a:defRPr sz="2489">
                <a:solidFill>
                  <a:schemeClr val="tx1">
                    <a:tint val="75000"/>
                  </a:schemeClr>
                </a:solidFill>
              </a:defRPr>
            </a:lvl6pPr>
            <a:lvl7pPr marL="4876557" indent="0">
              <a:buNone/>
              <a:defRPr sz="2489">
                <a:solidFill>
                  <a:schemeClr val="tx1">
                    <a:tint val="75000"/>
                  </a:schemeClr>
                </a:solidFill>
              </a:defRPr>
            </a:lvl7pPr>
            <a:lvl8pPr marL="5689315" indent="0">
              <a:buNone/>
              <a:defRPr sz="2489">
                <a:solidFill>
                  <a:schemeClr val="tx1">
                    <a:tint val="75000"/>
                  </a:schemeClr>
                </a:solidFill>
              </a:defRPr>
            </a:lvl8pPr>
            <a:lvl9pPr marL="6502075"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A2381-B563-4F09-922B-CF4B20ADD68C}"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1286900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4977"/>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4977"/>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1A2381-B563-4F09-922B-CF4B20ADD68C}"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1305201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p:spPr>
        <p:txBody>
          <a:bodyPr anchor="b"/>
          <a:lstStyle>
            <a:lvl1pPr marL="0" indent="0">
              <a:buNone/>
              <a:defRPr sz="4267" b="1"/>
            </a:lvl1pPr>
            <a:lvl2pPr marL="812760" indent="0">
              <a:buNone/>
              <a:defRPr sz="3556" b="1"/>
            </a:lvl2pPr>
            <a:lvl3pPr marL="1625519" indent="0">
              <a:buNone/>
              <a:defRPr sz="3200" b="1"/>
            </a:lvl3pPr>
            <a:lvl4pPr marL="2438278" indent="0">
              <a:buNone/>
              <a:defRPr sz="2844" b="1"/>
            </a:lvl4pPr>
            <a:lvl5pPr marL="3251037" indent="0">
              <a:buNone/>
              <a:defRPr sz="2844" b="1"/>
            </a:lvl5pPr>
            <a:lvl6pPr marL="4063797" indent="0">
              <a:buNone/>
              <a:defRPr sz="2844" b="1"/>
            </a:lvl6pPr>
            <a:lvl7pPr marL="4876557" indent="0">
              <a:buNone/>
              <a:defRPr sz="2844" b="1"/>
            </a:lvl7pPr>
            <a:lvl8pPr marL="5689315" indent="0">
              <a:buNone/>
              <a:defRPr sz="2844" b="1"/>
            </a:lvl8pPr>
            <a:lvl9pPr marL="6502075" indent="0">
              <a:buNone/>
              <a:defRPr sz="2844"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4267" b="1"/>
            </a:lvl1pPr>
            <a:lvl2pPr marL="812760" indent="0">
              <a:buNone/>
              <a:defRPr sz="3556" b="1"/>
            </a:lvl2pPr>
            <a:lvl3pPr marL="1625519" indent="0">
              <a:buNone/>
              <a:defRPr sz="3200" b="1"/>
            </a:lvl3pPr>
            <a:lvl4pPr marL="2438278" indent="0">
              <a:buNone/>
              <a:defRPr sz="2844" b="1"/>
            </a:lvl4pPr>
            <a:lvl5pPr marL="3251037" indent="0">
              <a:buNone/>
              <a:defRPr sz="2844" b="1"/>
            </a:lvl5pPr>
            <a:lvl6pPr marL="4063797" indent="0">
              <a:buNone/>
              <a:defRPr sz="2844" b="1"/>
            </a:lvl6pPr>
            <a:lvl7pPr marL="4876557" indent="0">
              <a:buNone/>
              <a:defRPr sz="2844" b="1"/>
            </a:lvl7pPr>
            <a:lvl8pPr marL="5689315" indent="0">
              <a:buNone/>
              <a:defRPr sz="2844" b="1"/>
            </a:lvl8pPr>
            <a:lvl9pPr marL="6502075" indent="0">
              <a:buNone/>
              <a:defRPr sz="2844"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1A2381-B563-4F09-922B-CF4B20ADD68C}" type="datetimeFigureOut">
              <a:rPr lang="en-US" smtClean="0"/>
              <a:t>1/31/2026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815330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1A2381-B563-4F09-922B-CF4B20ADD68C}"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416294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A2381-B563-4F09-922B-CF4B20ADD68C}" type="datetimeFigureOut">
              <a:rPr lang="en-US" smtClean="0"/>
              <a:t>1/31/2026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104477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p>
            <a:r>
              <a:rPr kumimoji="0" lang="en-US"/>
              <a:t>Click to edit Master title style</a:t>
            </a:r>
          </a:p>
        </p:txBody>
      </p:sp>
      <p:sp>
        <p:nvSpPr>
          <p:cNvPr id="3" name="Content Placeholder 2"/>
          <p:cNvSpPr>
            <a:spLocks noGrp="1"/>
          </p:cNvSpPr>
          <p:nvPr>
            <p:ph idx="1"/>
          </p:nvPr>
        </p:nvSpPr>
        <p:spPr>
          <a:xfrm>
            <a:off x="670560" y="530352"/>
            <a:ext cx="1091184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EDD84-89BF-4D62-80BF-E5DA6416B843}" type="slidenum">
              <a:rPr lang="en-US" smtClean="0"/>
              <a:pPr/>
              <a:t>‹#›</a:t>
            </a:fld>
            <a:endParaRPr lang="en-US"/>
          </a:p>
        </p:txBody>
      </p:sp>
    </p:spTree>
    <p:extLst>
      <p:ext uri="{BB962C8B-B14F-4D97-AF65-F5344CB8AC3E}">
        <p14:creationId xmlns:p14="http://schemas.microsoft.com/office/powerpoint/2010/main" val="2098400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3556" b="1"/>
            </a:lvl1pPr>
          </a:lstStyle>
          <a:p>
            <a:r>
              <a:rPr lang="en-US"/>
              <a:t>Click to edit Master title style</a:t>
            </a:r>
          </a:p>
        </p:txBody>
      </p:sp>
      <p:sp>
        <p:nvSpPr>
          <p:cNvPr id="3" name="Content Placeholder 2"/>
          <p:cNvSpPr>
            <a:spLocks noGrp="1"/>
          </p:cNvSpPr>
          <p:nvPr>
            <p:ph idx="1"/>
          </p:nvPr>
        </p:nvSpPr>
        <p:spPr>
          <a:xfrm>
            <a:off x="4766734" y="273054"/>
            <a:ext cx="6815668" cy="5853113"/>
          </a:xfrm>
        </p:spPr>
        <p:txBody>
          <a:bodyPr/>
          <a:lstStyle>
            <a:lvl1pPr>
              <a:defRPr sz="5689"/>
            </a:lvl1pPr>
            <a:lvl2pPr>
              <a:defRPr sz="4977"/>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2489"/>
            </a:lvl1pPr>
            <a:lvl2pPr marL="812760" indent="0">
              <a:buNone/>
              <a:defRPr sz="2133"/>
            </a:lvl2pPr>
            <a:lvl3pPr marL="1625519" indent="0">
              <a:buNone/>
              <a:defRPr sz="1777"/>
            </a:lvl3pPr>
            <a:lvl4pPr marL="2438278" indent="0">
              <a:buNone/>
              <a:defRPr sz="1600"/>
            </a:lvl4pPr>
            <a:lvl5pPr marL="3251037" indent="0">
              <a:buNone/>
              <a:defRPr sz="1600"/>
            </a:lvl5pPr>
            <a:lvl6pPr marL="4063797" indent="0">
              <a:buNone/>
              <a:defRPr sz="1600"/>
            </a:lvl6pPr>
            <a:lvl7pPr marL="4876557" indent="0">
              <a:buNone/>
              <a:defRPr sz="1600"/>
            </a:lvl7pPr>
            <a:lvl8pPr marL="5689315" indent="0">
              <a:buNone/>
              <a:defRPr sz="1600"/>
            </a:lvl8pPr>
            <a:lvl9pPr marL="6502075"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707979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3556"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5689"/>
            </a:lvl1pPr>
            <a:lvl2pPr marL="812760" indent="0">
              <a:buNone/>
              <a:defRPr sz="4977"/>
            </a:lvl2pPr>
            <a:lvl3pPr marL="1625519" indent="0">
              <a:buNone/>
              <a:defRPr sz="4267"/>
            </a:lvl3pPr>
            <a:lvl4pPr marL="2438278" indent="0">
              <a:buNone/>
              <a:defRPr sz="3556"/>
            </a:lvl4pPr>
            <a:lvl5pPr marL="3251037" indent="0">
              <a:buNone/>
              <a:defRPr sz="3556"/>
            </a:lvl5pPr>
            <a:lvl6pPr marL="4063797" indent="0">
              <a:buNone/>
              <a:defRPr sz="3556"/>
            </a:lvl6pPr>
            <a:lvl7pPr marL="4876557" indent="0">
              <a:buNone/>
              <a:defRPr sz="3556"/>
            </a:lvl7pPr>
            <a:lvl8pPr marL="5689315" indent="0">
              <a:buNone/>
              <a:defRPr sz="3556"/>
            </a:lvl8pPr>
            <a:lvl9pPr marL="6502075" indent="0">
              <a:buNone/>
              <a:defRPr sz="3556"/>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2489"/>
            </a:lvl1pPr>
            <a:lvl2pPr marL="812760" indent="0">
              <a:buNone/>
              <a:defRPr sz="2133"/>
            </a:lvl2pPr>
            <a:lvl3pPr marL="1625519" indent="0">
              <a:buNone/>
              <a:defRPr sz="1777"/>
            </a:lvl3pPr>
            <a:lvl4pPr marL="2438278" indent="0">
              <a:buNone/>
              <a:defRPr sz="1600"/>
            </a:lvl4pPr>
            <a:lvl5pPr marL="3251037" indent="0">
              <a:buNone/>
              <a:defRPr sz="1600"/>
            </a:lvl5pPr>
            <a:lvl6pPr marL="4063797" indent="0">
              <a:buNone/>
              <a:defRPr sz="1600"/>
            </a:lvl6pPr>
            <a:lvl7pPr marL="4876557" indent="0">
              <a:buNone/>
              <a:defRPr sz="1600"/>
            </a:lvl7pPr>
            <a:lvl8pPr marL="5689315" indent="0">
              <a:buNone/>
              <a:defRPr sz="1600"/>
            </a:lvl8pPr>
            <a:lvl9pPr marL="6502075"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522621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746587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343470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209285-D8D9-4A23-9894-E88C6C56C7B5}"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82CC9-3461-4354-890F-E0F734FCD719}" type="slidenum">
              <a:rPr lang="en-US" smtClean="0"/>
              <a:t>‹#›</a:t>
            </a:fld>
            <a:endParaRPr lang="en-US"/>
          </a:p>
        </p:txBody>
      </p:sp>
    </p:spTree>
    <p:extLst>
      <p:ext uri="{BB962C8B-B14F-4D97-AF65-F5344CB8AC3E}">
        <p14:creationId xmlns:p14="http://schemas.microsoft.com/office/powerpoint/2010/main" val="3634329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09285-D8D9-4A23-9894-E88C6C56C7B5}"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82CC9-3461-4354-890F-E0F734FCD719}" type="slidenum">
              <a:rPr lang="en-US" smtClean="0"/>
              <a:t>‹#›</a:t>
            </a:fld>
            <a:endParaRPr lang="en-US"/>
          </a:p>
        </p:txBody>
      </p:sp>
    </p:spTree>
    <p:extLst>
      <p:ext uri="{BB962C8B-B14F-4D97-AF65-F5344CB8AC3E}">
        <p14:creationId xmlns:p14="http://schemas.microsoft.com/office/powerpoint/2010/main" val="1267274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09285-D8D9-4A23-9894-E88C6C56C7B5}"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82CC9-3461-4354-890F-E0F734FCD719}" type="slidenum">
              <a:rPr lang="en-US" smtClean="0"/>
              <a:t>‹#›</a:t>
            </a:fld>
            <a:endParaRPr lang="en-US"/>
          </a:p>
        </p:txBody>
      </p:sp>
    </p:spTree>
    <p:extLst>
      <p:ext uri="{BB962C8B-B14F-4D97-AF65-F5344CB8AC3E}">
        <p14:creationId xmlns:p14="http://schemas.microsoft.com/office/powerpoint/2010/main" val="1860275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209285-D8D9-4A23-9894-E88C6C56C7B5}"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82CC9-3461-4354-890F-E0F734FCD719}" type="slidenum">
              <a:rPr lang="en-US" smtClean="0"/>
              <a:t>‹#›</a:t>
            </a:fld>
            <a:endParaRPr lang="en-US"/>
          </a:p>
        </p:txBody>
      </p:sp>
    </p:spTree>
    <p:extLst>
      <p:ext uri="{BB962C8B-B14F-4D97-AF65-F5344CB8AC3E}">
        <p14:creationId xmlns:p14="http://schemas.microsoft.com/office/powerpoint/2010/main" val="2944302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209285-D8D9-4A23-9894-E88C6C56C7B5}" type="datetimeFigureOut">
              <a:rPr lang="en-US" smtClean="0"/>
              <a:t>1/31/2026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682CC9-3461-4354-890F-E0F734FCD719}" type="slidenum">
              <a:rPr lang="en-US" smtClean="0"/>
              <a:t>‹#›</a:t>
            </a:fld>
            <a:endParaRPr lang="en-US"/>
          </a:p>
        </p:txBody>
      </p:sp>
    </p:spTree>
    <p:extLst>
      <p:ext uri="{BB962C8B-B14F-4D97-AF65-F5344CB8AC3E}">
        <p14:creationId xmlns:p14="http://schemas.microsoft.com/office/powerpoint/2010/main" val="1486189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209285-D8D9-4A23-9894-E88C6C56C7B5}"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682CC9-3461-4354-890F-E0F734FCD719}" type="slidenum">
              <a:rPr lang="en-US" smtClean="0"/>
              <a:t>‹#›</a:t>
            </a:fld>
            <a:endParaRPr lang="en-US"/>
          </a:p>
        </p:txBody>
      </p:sp>
    </p:spTree>
    <p:extLst>
      <p:ext uri="{BB962C8B-B14F-4D97-AF65-F5344CB8AC3E}">
        <p14:creationId xmlns:p14="http://schemas.microsoft.com/office/powerpoint/2010/main" val="196177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ounded Rectangle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E9135-FBDB-48C7-8552-01B74D4A4285}" type="slidenum">
              <a:rPr lang="en-US" smtClean="0"/>
              <a:pPr/>
              <a:t>‹#›</a:t>
            </a:fld>
            <a:endParaRPr lang="en-US"/>
          </a:p>
        </p:txBody>
      </p:sp>
    </p:spTree>
    <p:extLst>
      <p:ext uri="{BB962C8B-B14F-4D97-AF65-F5344CB8AC3E}">
        <p14:creationId xmlns:p14="http://schemas.microsoft.com/office/powerpoint/2010/main" val="749970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09285-D8D9-4A23-9894-E88C6C56C7B5}" type="datetimeFigureOut">
              <a:rPr lang="en-US" smtClean="0"/>
              <a:t>1/31/2026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682CC9-3461-4354-890F-E0F734FCD719}" type="slidenum">
              <a:rPr lang="en-US" smtClean="0"/>
              <a:t>‹#›</a:t>
            </a:fld>
            <a:endParaRPr lang="en-US"/>
          </a:p>
        </p:txBody>
      </p:sp>
    </p:spTree>
    <p:extLst>
      <p:ext uri="{BB962C8B-B14F-4D97-AF65-F5344CB8AC3E}">
        <p14:creationId xmlns:p14="http://schemas.microsoft.com/office/powerpoint/2010/main" val="2063836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8"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0209285-D8D9-4A23-9894-E88C6C56C7B5}"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82CC9-3461-4354-890F-E0F734FCD719}" type="slidenum">
              <a:rPr lang="en-US" smtClean="0"/>
              <a:t>‹#›</a:t>
            </a:fld>
            <a:endParaRPr lang="en-US"/>
          </a:p>
        </p:txBody>
      </p:sp>
    </p:spTree>
    <p:extLst>
      <p:ext uri="{BB962C8B-B14F-4D97-AF65-F5344CB8AC3E}">
        <p14:creationId xmlns:p14="http://schemas.microsoft.com/office/powerpoint/2010/main" val="1151248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0209285-D8D9-4A23-9894-E88C6C56C7B5}"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82CC9-3461-4354-890F-E0F734FCD719}" type="slidenum">
              <a:rPr lang="en-US" smtClean="0"/>
              <a:t>‹#›</a:t>
            </a:fld>
            <a:endParaRPr lang="en-US"/>
          </a:p>
        </p:txBody>
      </p:sp>
    </p:spTree>
    <p:extLst>
      <p:ext uri="{BB962C8B-B14F-4D97-AF65-F5344CB8AC3E}">
        <p14:creationId xmlns:p14="http://schemas.microsoft.com/office/powerpoint/2010/main" val="1168055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09285-D8D9-4A23-9894-E88C6C56C7B5}"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82CC9-3461-4354-890F-E0F734FCD719}" type="slidenum">
              <a:rPr lang="en-US" smtClean="0"/>
              <a:t>‹#›</a:t>
            </a:fld>
            <a:endParaRPr lang="en-US"/>
          </a:p>
        </p:txBody>
      </p:sp>
    </p:spTree>
    <p:extLst>
      <p:ext uri="{BB962C8B-B14F-4D97-AF65-F5344CB8AC3E}">
        <p14:creationId xmlns:p14="http://schemas.microsoft.com/office/powerpoint/2010/main" val="800795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09285-D8D9-4A23-9894-E88C6C56C7B5}"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82CC9-3461-4354-890F-E0F734FCD719}" type="slidenum">
              <a:rPr lang="en-US" smtClean="0"/>
              <a:t>‹#›</a:t>
            </a:fld>
            <a:endParaRPr lang="en-US"/>
          </a:p>
        </p:txBody>
      </p:sp>
    </p:spTree>
    <p:extLst>
      <p:ext uri="{BB962C8B-B14F-4D97-AF65-F5344CB8AC3E}">
        <p14:creationId xmlns:p14="http://schemas.microsoft.com/office/powerpoint/2010/main" val="2683884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4AA959-99F8-4F27-976D-6355A8A24AE6}"/>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71422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4AA959-99F8-4F27-976D-6355A8A24AE6}"/>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51077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690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FE3B4E-D51E-4474-BC0A-8D7DBC01EECC}"/>
              </a:ext>
            </a:extLst>
          </p:cNvPr>
          <p:cNvSpPr/>
          <p:nvPr userDrawn="1"/>
        </p:nvSpPr>
        <p:spPr>
          <a:xfrm>
            <a:off x="0" y="0"/>
            <a:ext cx="12192000" cy="6858000"/>
          </a:xfrm>
          <a:prstGeom prst="rect">
            <a:avLst/>
          </a:prstGeom>
          <a:gradFill flip="none" rotWithShape="1">
            <a:gsLst>
              <a:gs pos="0">
                <a:schemeClr val="bg1">
                  <a:alpha val="8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387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21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CE2EFF-A043-4E97-AEE7-1BC7675A9D30}" type="slidenum">
              <a:rPr lang="en-US" smtClean="0"/>
              <a:pPr/>
              <a:t>‹#›</a:t>
            </a:fld>
            <a:endParaRPr lang="en-US"/>
          </a:p>
        </p:txBody>
      </p:sp>
    </p:spTree>
    <p:extLst>
      <p:ext uri="{BB962C8B-B14F-4D97-AF65-F5344CB8AC3E}">
        <p14:creationId xmlns:p14="http://schemas.microsoft.com/office/powerpoint/2010/main" val="3945263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750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265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161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5125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2021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C3C9FE5-AB1E-404E-9EB5-81D274A71722}"/>
              </a:ext>
            </a:extLst>
          </p:cNvPr>
          <p:cNvGrpSpPr/>
          <p:nvPr userDrawn="1"/>
        </p:nvGrpSpPr>
        <p:grpSpPr>
          <a:xfrm>
            <a:off x="9426469" y="2035643"/>
            <a:ext cx="1576801" cy="1576800"/>
            <a:chOff x="1201728" y="2038507"/>
            <a:chExt cx="1576801" cy="1576800"/>
          </a:xfrm>
        </p:grpSpPr>
        <p:sp>
          <p:nvSpPr>
            <p:cNvPr id="25" name="Rounded Rectangle 21">
              <a:extLst>
                <a:ext uri="{FF2B5EF4-FFF2-40B4-BE49-F238E27FC236}">
                  <a16:creationId xmlns:a16="http://schemas.microsoft.com/office/drawing/2014/main" id="{3961A115-70CC-45BB-98A0-A28E7D8DDCF9}"/>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26" name="Rounded Rectangle 8">
              <a:extLst>
                <a:ext uri="{FF2B5EF4-FFF2-40B4-BE49-F238E27FC236}">
                  <a16:creationId xmlns:a16="http://schemas.microsoft.com/office/drawing/2014/main" id="{E21298D3-FC3A-4D25-9A8C-EEA6B80608B2}"/>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grpSp>
      <p:grpSp>
        <p:nvGrpSpPr>
          <p:cNvPr id="20" name="Group 19">
            <a:extLst>
              <a:ext uri="{FF2B5EF4-FFF2-40B4-BE49-F238E27FC236}">
                <a16:creationId xmlns:a16="http://schemas.microsoft.com/office/drawing/2014/main" id="{4794BB16-9568-49E9-A76B-B41333C99C28}"/>
              </a:ext>
            </a:extLst>
          </p:cNvPr>
          <p:cNvGrpSpPr/>
          <p:nvPr userDrawn="1"/>
        </p:nvGrpSpPr>
        <p:grpSpPr>
          <a:xfrm>
            <a:off x="5307598" y="2037075"/>
            <a:ext cx="1576801" cy="1576800"/>
            <a:chOff x="1201728" y="2038507"/>
            <a:chExt cx="1576801" cy="1576800"/>
          </a:xfrm>
        </p:grpSpPr>
        <p:sp>
          <p:nvSpPr>
            <p:cNvPr id="21" name="Rounded Rectangle 21">
              <a:extLst>
                <a:ext uri="{FF2B5EF4-FFF2-40B4-BE49-F238E27FC236}">
                  <a16:creationId xmlns:a16="http://schemas.microsoft.com/office/drawing/2014/main" id="{9EAAAE1F-6210-443C-B7B8-E98E8FB4A2BA}"/>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23" name="Rounded Rectangle 8">
              <a:extLst>
                <a:ext uri="{FF2B5EF4-FFF2-40B4-BE49-F238E27FC236}">
                  <a16:creationId xmlns:a16="http://schemas.microsoft.com/office/drawing/2014/main" id="{4B681E53-94D9-4E5B-BBE0-45FD7873B434}"/>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grpSp>
      <p:grpSp>
        <p:nvGrpSpPr>
          <p:cNvPr id="3" name="Group 2">
            <a:extLst>
              <a:ext uri="{FF2B5EF4-FFF2-40B4-BE49-F238E27FC236}">
                <a16:creationId xmlns:a16="http://schemas.microsoft.com/office/drawing/2014/main" id="{511C3C90-83A3-4219-984E-0C27B4722780}"/>
              </a:ext>
            </a:extLst>
          </p:cNvPr>
          <p:cNvGrpSpPr/>
          <p:nvPr userDrawn="1"/>
        </p:nvGrpSpPr>
        <p:grpSpPr>
          <a:xfrm>
            <a:off x="1201728" y="2038507"/>
            <a:ext cx="1576801" cy="1576800"/>
            <a:chOff x="1201728" y="2038507"/>
            <a:chExt cx="1576801" cy="1576800"/>
          </a:xfrm>
        </p:grpSpPr>
        <p:sp>
          <p:nvSpPr>
            <p:cNvPr id="5" name="Rounded Rectangle 21">
              <a:extLst>
                <a:ext uri="{FF2B5EF4-FFF2-40B4-BE49-F238E27FC236}">
                  <a16:creationId xmlns:a16="http://schemas.microsoft.com/office/drawing/2014/main" id="{8D3E9FE6-8B38-47E1-BEA9-70052ACAE703}"/>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6" name="Rounded Rectangle 8">
              <a:extLst>
                <a:ext uri="{FF2B5EF4-FFF2-40B4-BE49-F238E27FC236}">
                  <a16:creationId xmlns:a16="http://schemas.microsoft.com/office/drawing/2014/main" id="{DA3D73F9-826B-4421-B93C-2444DD2AAEAF}"/>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grpSp>
      <p:sp>
        <p:nvSpPr>
          <p:cNvPr id="13" name="Picture Placeholder 2">
            <a:extLst>
              <a:ext uri="{FF2B5EF4-FFF2-40B4-BE49-F238E27FC236}">
                <a16:creationId xmlns:a16="http://schemas.microsoft.com/office/drawing/2014/main" id="{CF5452AA-88DA-404B-9070-237F302CC413}"/>
              </a:ext>
            </a:extLst>
          </p:cNvPr>
          <p:cNvSpPr>
            <a:spLocks noGrp="1"/>
          </p:cNvSpPr>
          <p:nvPr userDrawn="1">
            <p:ph type="pic" idx="1" hasCustomPrompt="1"/>
          </p:nvPr>
        </p:nvSpPr>
        <p:spPr>
          <a:xfrm>
            <a:off x="892129" y="1728891"/>
            <a:ext cx="2196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2">
            <a:extLst>
              <a:ext uri="{FF2B5EF4-FFF2-40B4-BE49-F238E27FC236}">
                <a16:creationId xmlns:a16="http://schemas.microsoft.com/office/drawing/2014/main" id="{FE5A71D8-2DE6-4888-9D28-BA9A6A477128}"/>
              </a:ext>
            </a:extLst>
          </p:cNvPr>
          <p:cNvSpPr>
            <a:spLocks noGrp="1"/>
          </p:cNvSpPr>
          <p:nvPr userDrawn="1">
            <p:ph type="pic" idx="11" hasCustomPrompt="1"/>
          </p:nvPr>
        </p:nvSpPr>
        <p:spPr>
          <a:xfrm>
            <a:off x="5004500" y="1728891"/>
            <a:ext cx="2196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5" name="Picture Placeholder 2">
            <a:extLst>
              <a:ext uri="{FF2B5EF4-FFF2-40B4-BE49-F238E27FC236}">
                <a16:creationId xmlns:a16="http://schemas.microsoft.com/office/drawing/2014/main" id="{F5C10DDF-04C5-44D7-83B8-C2946E6C368F}"/>
              </a:ext>
            </a:extLst>
          </p:cNvPr>
          <p:cNvSpPr>
            <a:spLocks noGrp="1"/>
          </p:cNvSpPr>
          <p:nvPr userDrawn="1">
            <p:ph type="pic" idx="12" hasCustomPrompt="1"/>
          </p:nvPr>
        </p:nvSpPr>
        <p:spPr>
          <a:xfrm>
            <a:off x="9116870" y="1728891"/>
            <a:ext cx="2196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Rectangle 16">
            <a:extLst>
              <a:ext uri="{FF2B5EF4-FFF2-40B4-BE49-F238E27FC236}">
                <a16:creationId xmlns:a16="http://schemas.microsoft.com/office/drawing/2014/main" id="{0EA33FD7-78A1-4A67-82B2-A73F2B9D7930}"/>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8CED0DD5-72D0-4ECD-A39F-EE1ACB348793}"/>
              </a:ext>
            </a:extLst>
          </p:cNvPr>
          <p:cNvSpPr>
            <a:spLocks noGrp="1"/>
          </p:cNvSpPr>
          <p:nvPr userDrawn="1">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15465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2C9A214-9DA2-47C3-BE60-018A16769CDC}"/>
              </a:ext>
            </a:extLst>
          </p:cNvPr>
          <p:cNvSpPr>
            <a:spLocks noGrp="1"/>
          </p:cNvSpPr>
          <p:nvPr>
            <p:ph type="pic" idx="14" hasCustomPrompt="1"/>
          </p:nvPr>
        </p:nvSpPr>
        <p:spPr>
          <a:xfrm>
            <a:off x="0" y="-9526"/>
            <a:ext cx="7184425" cy="6886575"/>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3904791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1" name="Picture Placeholder 2"/>
          <p:cNvSpPr>
            <a:spLocks noGrp="1"/>
          </p:cNvSpPr>
          <p:nvPr>
            <p:ph type="pic" idx="12" hasCustomPrompt="1"/>
          </p:nvPr>
        </p:nvSpPr>
        <p:spPr>
          <a:xfrm>
            <a:off x="4630866" y="-8359"/>
            <a:ext cx="7561133" cy="6866359"/>
          </a:xfrm>
          <a:prstGeom prst="rect">
            <a:avLst/>
          </a:prstGeom>
          <a:solidFill>
            <a:schemeClr val="bg1">
              <a:lumMod val="95000"/>
            </a:schemeClr>
          </a:solidFill>
        </p:spPr>
        <p:txBody>
          <a:bodyPr anchor="ctr"/>
          <a:lstStyle>
            <a:lvl1pPr marL="0" indent="0" algn="ctr">
              <a:buNone/>
              <a:defRPr sz="18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648806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C84DF9-D037-45BD-8FD1-FC052EA0D381}"/>
              </a:ext>
            </a:extLst>
          </p:cNvPr>
          <p:cNvSpPr/>
          <p:nvPr userDrawn="1"/>
        </p:nvSpPr>
        <p:spPr>
          <a:xfrm>
            <a:off x="3397776" y="2717708"/>
            <a:ext cx="8794226" cy="240487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3">
            <a:extLst>
              <a:ext uri="{FF2B5EF4-FFF2-40B4-BE49-F238E27FC236}">
                <a16:creationId xmlns:a16="http://schemas.microsoft.com/office/drawing/2014/main" id="{EAB2CE11-41A3-4695-A4AD-933F01A3740B}"/>
              </a:ext>
            </a:extLst>
          </p:cNvPr>
          <p:cNvGrpSpPr/>
          <p:nvPr userDrawn="1"/>
        </p:nvGrpSpPr>
        <p:grpSpPr>
          <a:xfrm>
            <a:off x="733478" y="1571013"/>
            <a:ext cx="2664296" cy="4683693"/>
            <a:chOff x="445712" y="1449040"/>
            <a:chExt cx="2113018" cy="3924176"/>
          </a:xfrm>
        </p:grpSpPr>
        <p:sp>
          <p:nvSpPr>
            <p:cNvPr id="6" name="Rounded Rectangle 4">
              <a:extLst>
                <a:ext uri="{FF2B5EF4-FFF2-40B4-BE49-F238E27FC236}">
                  <a16:creationId xmlns:a16="http://schemas.microsoft.com/office/drawing/2014/main" id="{2077F0CB-74CC-44DA-B0A3-6B32D359FF6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5">
              <a:extLst>
                <a:ext uri="{FF2B5EF4-FFF2-40B4-BE49-F238E27FC236}">
                  <a16:creationId xmlns:a16="http://schemas.microsoft.com/office/drawing/2014/main" id="{40EF6CD2-4A74-45AA-9688-00853EAC84F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6">
              <a:extLst>
                <a:ext uri="{FF2B5EF4-FFF2-40B4-BE49-F238E27FC236}">
                  <a16:creationId xmlns:a16="http://schemas.microsoft.com/office/drawing/2014/main" id="{D3F02DAD-26CE-4969-9C71-236E7BD76B4E}"/>
                </a:ext>
              </a:extLst>
            </p:cNvPr>
            <p:cNvGrpSpPr/>
            <p:nvPr userDrawn="1"/>
          </p:nvGrpSpPr>
          <p:grpSpPr>
            <a:xfrm>
              <a:off x="1407705" y="5045834"/>
              <a:ext cx="211967" cy="211967"/>
              <a:chOff x="1549420" y="5712364"/>
              <a:chExt cx="312583" cy="312583"/>
            </a:xfrm>
          </p:grpSpPr>
          <p:sp>
            <p:nvSpPr>
              <p:cNvPr id="9" name="Oval 7">
                <a:extLst>
                  <a:ext uri="{FF2B5EF4-FFF2-40B4-BE49-F238E27FC236}">
                    <a16:creationId xmlns:a16="http://schemas.microsoft.com/office/drawing/2014/main" id="{37268947-67E4-4F53-8D2A-001290B0285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8">
                <a:extLst>
                  <a:ext uri="{FF2B5EF4-FFF2-40B4-BE49-F238E27FC236}">
                    <a16:creationId xmlns:a16="http://schemas.microsoft.com/office/drawing/2014/main" id="{8FB939D9-61E8-4287-B74F-BD947882E67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65AD63DB-3B29-46CA-B871-B48A85A25DDB}"/>
              </a:ext>
            </a:extLst>
          </p:cNvPr>
          <p:cNvSpPr>
            <a:spLocks noGrp="1"/>
          </p:cNvSpPr>
          <p:nvPr>
            <p:ph type="pic" idx="12" hasCustomPrompt="1"/>
          </p:nvPr>
        </p:nvSpPr>
        <p:spPr>
          <a:xfrm>
            <a:off x="921396" y="1982583"/>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2" name="Rectangle 11">
            <a:extLst>
              <a:ext uri="{FF2B5EF4-FFF2-40B4-BE49-F238E27FC236}">
                <a16:creationId xmlns:a16="http://schemas.microsoft.com/office/drawing/2014/main" id="{B6269FE5-023F-4561-8BA8-426E61BDB51A}"/>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9">
            <a:extLst>
              <a:ext uri="{FF2B5EF4-FFF2-40B4-BE49-F238E27FC236}">
                <a16:creationId xmlns:a16="http://schemas.microsoft.com/office/drawing/2014/main" id="{4841331A-2854-4C6D-9077-CB1D2F42132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08495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97E4757-8097-45D7-8EA5-8EBA3BC2364F}"/>
              </a:ext>
            </a:extLst>
          </p:cNvPr>
          <p:cNvGrpSpPr/>
          <p:nvPr userDrawn="1"/>
        </p:nvGrpSpPr>
        <p:grpSpPr>
          <a:xfrm>
            <a:off x="3631989" y="3294209"/>
            <a:ext cx="4928023" cy="2707615"/>
            <a:chOff x="-548507" y="477868"/>
            <a:chExt cx="11570449" cy="6357177"/>
          </a:xfrm>
        </p:grpSpPr>
        <p:sp>
          <p:nvSpPr>
            <p:cNvPr id="5" name="Freeform: Shape 4">
              <a:extLst>
                <a:ext uri="{FF2B5EF4-FFF2-40B4-BE49-F238E27FC236}">
                  <a16:creationId xmlns:a16="http://schemas.microsoft.com/office/drawing/2014/main" id="{DBA3B8B5-DDA8-4D52-A08B-D4FCFB1EFAD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1933EC2-C4E3-4F09-9B9E-6D9229ACE3F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C54F712-4E18-4362-998E-FA1A69B6827A}"/>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52E08CB-EA13-4237-B12D-09F626F146E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C32F5F06-05AB-4423-AC6C-C4482C2ED1B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812065C9-FDF8-4219-88B0-F40F83873FBE}"/>
                </a:ext>
              </a:extLst>
            </p:cNvPr>
            <p:cNvGrpSpPr/>
            <p:nvPr/>
          </p:nvGrpSpPr>
          <p:grpSpPr>
            <a:xfrm>
              <a:off x="1606" y="6382978"/>
              <a:ext cx="413937" cy="115242"/>
              <a:chOff x="5955" y="6353672"/>
              <a:chExt cx="413937" cy="115242"/>
            </a:xfrm>
          </p:grpSpPr>
          <p:sp>
            <p:nvSpPr>
              <p:cNvPr id="15" name="Rectangle: Rounded Corners 14">
                <a:extLst>
                  <a:ext uri="{FF2B5EF4-FFF2-40B4-BE49-F238E27FC236}">
                    <a16:creationId xmlns:a16="http://schemas.microsoft.com/office/drawing/2014/main" id="{F05894DC-55A3-44E5-AA52-6D37CFC7C4D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AB3E9F2-BB5E-4CD6-9E55-16A7DF162FD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9542699D-DEF5-47FE-8F4B-F75C394A08A4}"/>
                </a:ext>
              </a:extLst>
            </p:cNvPr>
            <p:cNvGrpSpPr/>
            <p:nvPr/>
          </p:nvGrpSpPr>
          <p:grpSpPr>
            <a:xfrm>
              <a:off x="9855291" y="6381600"/>
              <a:ext cx="885989" cy="115242"/>
              <a:chOff x="5955" y="6353672"/>
              <a:chExt cx="413937" cy="115242"/>
            </a:xfrm>
          </p:grpSpPr>
          <p:sp>
            <p:nvSpPr>
              <p:cNvPr id="13" name="Rectangle: Rounded Corners 12">
                <a:extLst>
                  <a:ext uri="{FF2B5EF4-FFF2-40B4-BE49-F238E27FC236}">
                    <a16:creationId xmlns:a16="http://schemas.microsoft.com/office/drawing/2014/main" id="{0B930AEF-92FB-4586-9CCC-289C31313EF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BA0D98E-596D-4B10-96EA-2F55BC31AB3B}"/>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A363A919-5974-4276-9518-2745A1C75489}"/>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4331991" y="3448211"/>
            <a:ext cx="3528018" cy="2175491"/>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Rectangle 16">
            <a:extLst>
              <a:ext uri="{FF2B5EF4-FFF2-40B4-BE49-F238E27FC236}">
                <a16:creationId xmlns:a16="http://schemas.microsoft.com/office/drawing/2014/main" id="{A1B101E8-381D-4D31-AD1A-8A29457825B9}"/>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2AA06F9E-CDC4-4FD7-8F09-87BC24D7CCD3}"/>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6207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8E68E8-D751-48A8-A2E9-E757D74B2B25}" type="slidenum">
              <a:rPr lang="en-US" smtClean="0"/>
              <a:pPr/>
              <a:t>‹#›</a:t>
            </a:fld>
            <a:endParaRPr lang="en-US"/>
          </a:p>
        </p:txBody>
      </p:sp>
    </p:spTree>
    <p:extLst>
      <p:ext uri="{BB962C8B-B14F-4D97-AF65-F5344CB8AC3E}">
        <p14:creationId xmlns:p14="http://schemas.microsoft.com/office/powerpoint/2010/main" val="3312338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DBB639B-5E7D-4134-8E11-18554BE1EBAE}"/>
              </a:ext>
            </a:extLst>
          </p:cNvPr>
          <p:cNvSpPr>
            <a:spLocks noGrp="1"/>
          </p:cNvSpPr>
          <p:nvPr>
            <p:ph type="pic" idx="10" hasCustomPrompt="1"/>
          </p:nvPr>
        </p:nvSpPr>
        <p:spPr>
          <a:xfrm>
            <a:off x="3" y="2"/>
            <a:ext cx="12191996" cy="68579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003958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6863436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650820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523263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6241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61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EFF2C-3971-4DAF-A5A7-146027119F59}" type="slidenum">
              <a:rPr lang="en-US" smtClean="0"/>
              <a:pPr/>
              <a:t>‹#›</a:t>
            </a:fld>
            <a:endParaRPr lang="en-US"/>
          </a:p>
        </p:txBody>
      </p:sp>
    </p:spTree>
    <p:extLst>
      <p:ext uri="{BB962C8B-B14F-4D97-AF65-F5344CB8AC3E}">
        <p14:creationId xmlns:p14="http://schemas.microsoft.com/office/powerpoint/2010/main" val="1717492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D7252B-52A3-47FF-A8FA-B8AD6F7D134A}" type="slidenum">
              <a:rPr lang="en-US" smtClean="0"/>
              <a:pPr/>
              <a:t>‹#›</a:t>
            </a:fld>
            <a:endParaRPr lang="en-US"/>
          </a:p>
        </p:txBody>
      </p:sp>
    </p:spTree>
    <p:extLst>
      <p:ext uri="{BB962C8B-B14F-4D97-AF65-F5344CB8AC3E}">
        <p14:creationId xmlns:p14="http://schemas.microsoft.com/office/powerpoint/2010/main" val="425915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4621A-B6D3-4FAF-BDC1-7E604B3E55CC}" type="slidenum">
              <a:rPr lang="en-US" smtClean="0"/>
              <a:pPr/>
              <a:t>‹#›</a:t>
            </a:fld>
            <a:endParaRPr lang="en-US"/>
          </a:p>
        </p:txBody>
      </p:sp>
    </p:spTree>
    <p:extLst>
      <p:ext uri="{BB962C8B-B14F-4D97-AF65-F5344CB8AC3E}">
        <p14:creationId xmlns:p14="http://schemas.microsoft.com/office/powerpoint/2010/main" val="303026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ound Single Corner Rectangle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5706D-30F1-4111-8ACF-7B0781EB4F58}" type="slidenum">
              <a:rPr lang="en-US" smtClean="0"/>
              <a:pPr/>
              <a:t>‹#›</a:t>
            </a:fld>
            <a:endParaRPr lang="en-US"/>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extLst>
      <p:ext uri="{BB962C8B-B14F-4D97-AF65-F5344CB8AC3E}">
        <p14:creationId xmlns:p14="http://schemas.microsoft.com/office/powerpoint/2010/main" val="3445825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ounded Rectangle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Title Placeholder 12"/>
          <p:cNvSpPr>
            <a:spLocks noGrp="1"/>
          </p:cNvSpPr>
          <p:nvPr>
            <p:ph type="title"/>
          </p:nvPr>
        </p:nvSpPr>
        <p:spPr>
          <a:xfrm>
            <a:off x="670560" y="4985590"/>
            <a:ext cx="1091184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670560" y="530352"/>
            <a:ext cx="1091184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4178D8A-4916-4A6E-9F3F-526929A41061}" type="slidenum">
              <a:rPr lang="en-US" smtClean="0"/>
              <a:pPr/>
              <a:t>‹#›</a:t>
            </a:fld>
            <a:endParaRPr lang="en-US"/>
          </a:p>
        </p:txBody>
      </p:sp>
    </p:spTree>
    <p:extLst>
      <p:ext uri="{BB962C8B-B14F-4D97-AF65-F5344CB8AC3E}">
        <p14:creationId xmlns:p14="http://schemas.microsoft.com/office/powerpoint/2010/main" val="347956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9"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2133">
                <a:solidFill>
                  <a:schemeClr val="tx1">
                    <a:tint val="75000"/>
                  </a:schemeClr>
                </a:solidFill>
              </a:defRPr>
            </a:lvl1pPr>
          </a:lstStyle>
          <a:p>
            <a:fld id="{8E1A2381-B563-4F09-922B-CF4B20ADD68C}" type="datetimeFigureOut">
              <a:rPr lang="en-US" smtClean="0"/>
              <a:t>1/31/2026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2133">
                <a:solidFill>
                  <a:schemeClr val="tx1">
                    <a:tint val="75000"/>
                  </a:schemeClr>
                </a:solidFill>
              </a:defRPr>
            </a:lvl1pPr>
          </a:lstStyle>
          <a:p>
            <a:fld id="{6E069C5E-03E4-4C4A-873D-BE45CF80516A}" type="slidenum">
              <a:rPr lang="en-US" smtClean="0"/>
              <a:t>‹#›</a:t>
            </a:fld>
            <a:endParaRPr lang="en-US"/>
          </a:p>
        </p:txBody>
      </p:sp>
    </p:spTree>
    <p:extLst>
      <p:ext uri="{BB962C8B-B14F-4D97-AF65-F5344CB8AC3E}">
        <p14:creationId xmlns:p14="http://schemas.microsoft.com/office/powerpoint/2010/main" val="38024076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625519" rtl="0" eaLnBrk="1" latinLnBrk="0" hangingPunct="1">
        <a:spcBef>
          <a:spcPct val="0"/>
        </a:spcBef>
        <a:buNone/>
        <a:defRPr sz="7822" kern="1200">
          <a:solidFill>
            <a:schemeClr val="tx1"/>
          </a:solidFill>
          <a:latin typeface="+mj-lt"/>
          <a:ea typeface="+mj-ea"/>
          <a:cs typeface="+mj-cs"/>
        </a:defRPr>
      </a:lvl1pPr>
    </p:titleStyle>
    <p:bodyStyle>
      <a:lvl1pPr marL="609570" indent="-609570" algn="l" defTabSz="1625519" rtl="0" eaLnBrk="1" latinLnBrk="0" hangingPunct="1">
        <a:spcBef>
          <a:spcPct val="20000"/>
        </a:spcBef>
        <a:buFont typeface="Arial" pitchFamily="34" charset="0"/>
        <a:buChar char="•"/>
        <a:defRPr sz="5689" kern="1200">
          <a:solidFill>
            <a:schemeClr val="tx1"/>
          </a:solidFill>
          <a:latin typeface="+mn-lt"/>
          <a:ea typeface="+mn-ea"/>
          <a:cs typeface="+mn-cs"/>
        </a:defRPr>
      </a:lvl1pPr>
      <a:lvl2pPr marL="1320734" indent="-507974" algn="l" defTabSz="1625519" rtl="0" eaLnBrk="1" latinLnBrk="0" hangingPunct="1">
        <a:spcBef>
          <a:spcPct val="20000"/>
        </a:spcBef>
        <a:buFont typeface="Arial" pitchFamily="34" charset="0"/>
        <a:buChar char="–"/>
        <a:defRPr sz="4977" kern="1200">
          <a:solidFill>
            <a:schemeClr val="tx1"/>
          </a:solidFill>
          <a:latin typeface="+mn-lt"/>
          <a:ea typeface="+mn-ea"/>
          <a:cs typeface="+mn-cs"/>
        </a:defRPr>
      </a:lvl2pPr>
      <a:lvl3pPr marL="2031899" indent="-406379" algn="l" defTabSz="1625519" rtl="0" eaLnBrk="1" latinLnBrk="0" hangingPunct="1">
        <a:spcBef>
          <a:spcPct val="20000"/>
        </a:spcBef>
        <a:buFont typeface="Arial" pitchFamily="34" charset="0"/>
        <a:buChar char="•"/>
        <a:defRPr sz="4267" kern="1200">
          <a:solidFill>
            <a:schemeClr val="tx1"/>
          </a:solidFill>
          <a:latin typeface="+mn-lt"/>
          <a:ea typeface="+mn-ea"/>
          <a:cs typeface="+mn-cs"/>
        </a:defRPr>
      </a:lvl3pPr>
      <a:lvl4pPr marL="2844658" indent="-406379" algn="l" defTabSz="1625519" rtl="0" eaLnBrk="1" latinLnBrk="0" hangingPunct="1">
        <a:spcBef>
          <a:spcPct val="20000"/>
        </a:spcBef>
        <a:buFont typeface="Arial" pitchFamily="34" charset="0"/>
        <a:buChar char="–"/>
        <a:defRPr sz="3556" kern="1200">
          <a:solidFill>
            <a:schemeClr val="tx1"/>
          </a:solidFill>
          <a:latin typeface="+mn-lt"/>
          <a:ea typeface="+mn-ea"/>
          <a:cs typeface="+mn-cs"/>
        </a:defRPr>
      </a:lvl4pPr>
      <a:lvl5pPr marL="3657417" indent="-406379" algn="l" defTabSz="1625519" rtl="0" eaLnBrk="1" latinLnBrk="0" hangingPunct="1">
        <a:spcBef>
          <a:spcPct val="20000"/>
        </a:spcBef>
        <a:buFont typeface="Arial" pitchFamily="34" charset="0"/>
        <a:buChar char="»"/>
        <a:defRPr sz="3556" kern="1200">
          <a:solidFill>
            <a:schemeClr val="tx1"/>
          </a:solidFill>
          <a:latin typeface="+mn-lt"/>
          <a:ea typeface="+mn-ea"/>
          <a:cs typeface="+mn-cs"/>
        </a:defRPr>
      </a:lvl5pPr>
      <a:lvl6pPr marL="4470176" indent="-406379" algn="l" defTabSz="1625519" rtl="0" eaLnBrk="1" latinLnBrk="0" hangingPunct="1">
        <a:spcBef>
          <a:spcPct val="20000"/>
        </a:spcBef>
        <a:buFont typeface="Arial" pitchFamily="34" charset="0"/>
        <a:buChar char="•"/>
        <a:defRPr sz="3556" kern="1200">
          <a:solidFill>
            <a:schemeClr val="tx1"/>
          </a:solidFill>
          <a:latin typeface="+mn-lt"/>
          <a:ea typeface="+mn-ea"/>
          <a:cs typeface="+mn-cs"/>
        </a:defRPr>
      </a:lvl6pPr>
      <a:lvl7pPr marL="5282936" indent="-406379" algn="l" defTabSz="1625519" rtl="0" eaLnBrk="1" latinLnBrk="0" hangingPunct="1">
        <a:spcBef>
          <a:spcPct val="20000"/>
        </a:spcBef>
        <a:buFont typeface="Arial" pitchFamily="34" charset="0"/>
        <a:buChar char="•"/>
        <a:defRPr sz="3556" kern="1200">
          <a:solidFill>
            <a:schemeClr val="tx1"/>
          </a:solidFill>
          <a:latin typeface="+mn-lt"/>
          <a:ea typeface="+mn-ea"/>
          <a:cs typeface="+mn-cs"/>
        </a:defRPr>
      </a:lvl7pPr>
      <a:lvl8pPr marL="6095696" indent="-406379" algn="l" defTabSz="1625519" rtl="0" eaLnBrk="1" latinLnBrk="0" hangingPunct="1">
        <a:spcBef>
          <a:spcPct val="20000"/>
        </a:spcBef>
        <a:buFont typeface="Arial" pitchFamily="34" charset="0"/>
        <a:buChar char="•"/>
        <a:defRPr sz="3556" kern="1200">
          <a:solidFill>
            <a:schemeClr val="tx1"/>
          </a:solidFill>
          <a:latin typeface="+mn-lt"/>
          <a:ea typeface="+mn-ea"/>
          <a:cs typeface="+mn-cs"/>
        </a:defRPr>
      </a:lvl8pPr>
      <a:lvl9pPr marL="6908454" indent="-406379" algn="l" defTabSz="1625519" rtl="0" eaLnBrk="1" latinLnBrk="0" hangingPunct="1">
        <a:spcBef>
          <a:spcPct val="20000"/>
        </a:spcBef>
        <a:buFont typeface="Arial" pitchFamily="34" charset="0"/>
        <a:buChar char="•"/>
        <a:defRPr sz="3556" kern="1200">
          <a:solidFill>
            <a:schemeClr val="tx1"/>
          </a:solidFill>
          <a:latin typeface="+mn-lt"/>
          <a:ea typeface="+mn-ea"/>
          <a:cs typeface="+mn-cs"/>
        </a:defRPr>
      </a:lvl9pPr>
    </p:bodyStyle>
    <p:otherStyle>
      <a:defPPr>
        <a:defRPr lang="en-US"/>
      </a:defPPr>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0209285-D8D9-4A23-9894-E88C6C56C7B5}" type="datetimeFigureOut">
              <a:rPr lang="en-US" smtClean="0"/>
              <a:t>1/31/2026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2682CC9-3461-4354-890F-E0F734FCD719}" type="slidenum">
              <a:rPr lang="en-US" smtClean="0"/>
              <a:t>‹#›</a:t>
            </a:fld>
            <a:endParaRPr lang="en-US"/>
          </a:p>
        </p:txBody>
      </p:sp>
    </p:spTree>
    <p:extLst>
      <p:ext uri="{BB962C8B-B14F-4D97-AF65-F5344CB8AC3E}">
        <p14:creationId xmlns:p14="http://schemas.microsoft.com/office/powerpoint/2010/main" val="12883997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30"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6910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1" r:id="rId12"/>
    <p:sldLayoutId id="2147483722" r:id="rId13"/>
    <p:sldLayoutId id="2147483723" r:id="rId14"/>
    <p:sldLayoutId id="2147483725" r:id="rId15"/>
    <p:sldLayoutId id="2147483726" r:id="rId16"/>
    <p:sldLayoutId id="2147483727" r:id="rId17"/>
    <p:sldLayoutId id="214748372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765077"/>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2.m4a"/><Relationship Id="rId7"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slideLayout" Target="../slideLayouts/slideLayout24.xml"/><Relationship Id="rId10" Type="http://schemas.openxmlformats.org/officeDocument/2006/relationships/image" Target="../media/image17.png"/><Relationship Id="rId4" Type="http://schemas.openxmlformats.org/officeDocument/2006/relationships/audio" Target="../media/media2.m4a"/><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3.gif"/></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slideLayout" Target="../slideLayouts/slideLayout13.xml"/><Relationship Id="rId7" Type="http://schemas.openxmlformats.org/officeDocument/2006/relationships/image" Target="../media/image38.gif"/><Relationship Id="rId12" Type="http://schemas.openxmlformats.org/officeDocument/2006/relationships/image" Target="../media/image1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7.gif"/><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notesSlide" Target="../notesSlides/notesSlide12.xml"/><Relationship Id="rId9" Type="http://schemas.openxmlformats.org/officeDocument/2006/relationships/image" Target="../media/image40.gif"/></Relationships>
</file>

<file path=ppt/slides/_rels/slide18.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audio" Target="../media/audio2.wav"/><Relationship Id="rId7" Type="http://schemas.openxmlformats.org/officeDocument/2006/relationships/image" Target="../media/image39.gif"/><Relationship Id="rId12"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38.gif"/><Relationship Id="rId11" Type="http://schemas.openxmlformats.org/officeDocument/2006/relationships/image" Target="../media/image44.png"/><Relationship Id="rId5" Type="http://schemas.openxmlformats.org/officeDocument/2006/relationships/image" Target="../media/image37.gif"/><Relationship Id="rId10"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audio" Target="../media/audio2.wav"/><Relationship Id="rId7" Type="http://schemas.openxmlformats.org/officeDocument/2006/relationships/image" Target="../media/image39.gif"/><Relationship Id="rId12"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38.gif"/><Relationship Id="rId11" Type="http://schemas.openxmlformats.org/officeDocument/2006/relationships/image" Target="../media/image44.png"/><Relationship Id="rId5" Type="http://schemas.openxmlformats.org/officeDocument/2006/relationships/image" Target="../media/image37.gif"/><Relationship Id="rId10"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4.xml"/><Relationship Id="rId7" Type="http://schemas.openxmlformats.org/officeDocument/2006/relationships/image" Target="../media/image15.png"/><Relationship Id="rId12" Type="http://schemas.openxmlformats.org/officeDocument/2006/relationships/image" Target="../media/image2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audio" Target="../media/audio2.wav"/><Relationship Id="rId7" Type="http://schemas.openxmlformats.org/officeDocument/2006/relationships/image" Target="../media/image39.gif"/><Relationship Id="rId12"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38.gif"/><Relationship Id="rId11" Type="http://schemas.openxmlformats.org/officeDocument/2006/relationships/image" Target="../media/image44.png"/><Relationship Id="rId5" Type="http://schemas.openxmlformats.org/officeDocument/2006/relationships/image" Target="../media/image37.gif"/><Relationship Id="rId10"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2.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9.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 name="Oval 3" descr="n100 Fb Thu Huong Pham"/>
          <p:cNvSpPr/>
          <p:nvPr/>
        </p:nvSpPr>
        <p:spPr>
          <a:xfrm>
            <a:off x="4876800" y="4451547"/>
            <a:ext cx="2438400" cy="20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5" name="Flowchart: Manual Operation 4" descr="n100 Fb Thu Huong Pham"/>
          <p:cNvSpPr/>
          <p:nvPr/>
        </p:nvSpPr>
        <p:spPr>
          <a:xfrm>
            <a:off x="5689600" y="3943547"/>
            <a:ext cx="812800" cy="609600"/>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9" name="Picture 8" descr="n100 Fb Thu Huong Pham"/>
          <p:cNvPicPr>
            <a:picLocks noChangeAspect="1"/>
          </p:cNvPicPr>
          <p:nvPr/>
        </p:nvPicPr>
        <p:blipFill rotWithShape="1">
          <a:blip r:embed="rId7">
            <a:extLst>
              <a:ext uri="{28A0092B-C50C-407E-A947-70E740481C1C}">
                <a14:useLocalDpi xmlns:a14="http://schemas.microsoft.com/office/drawing/2010/main" val="0"/>
              </a:ext>
            </a:extLst>
          </a:blip>
          <a:srcRect t="83777"/>
          <a:stretch/>
        </p:blipFill>
        <p:spPr>
          <a:xfrm>
            <a:off x="4877003" y="6079456"/>
            <a:ext cx="2438199" cy="411363"/>
          </a:xfrm>
          <a:prstGeom prst="rect">
            <a:avLst/>
          </a:prstGeom>
        </p:spPr>
      </p:pic>
      <p:pic>
        <p:nvPicPr>
          <p:cNvPr id="12" name="yeah.mp3" descr="n100 Fb Thu Huong Pham">
            <a:hlinkClick r:id="" action="ppaction://media"/>
          </p:cNvPr>
          <p:cNvPicPr>
            <a:picLocks noChangeAspect="1"/>
          </p:cNvPicPr>
          <p:nvPr>
            <a:audioFile r:link="rId1"/>
            <p:extLst>
              <p:ext uri="{DAA4B4D4-6D71-4841-9C94-3DE7FCFB9230}">
                <p14:media xmlns:p14="http://schemas.microsoft.com/office/powerpoint/2010/main" r:embed="rId2">
                  <p14:trim end="3106.5775"/>
                </p14:media>
              </p:ext>
            </p:extLst>
          </p:nvPr>
        </p:nvPicPr>
        <p:blipFill>
          <a:blip r:embed="rId8"/>
          <a:stretch>
            <a:fillRect/>
          </a:stretch>
        </p:blipFill>
        <p:spPr>
          <a:xfrm>
            <a:off x="4615543" y="6917804"/>
            <a:ext cx="812800" cy="812800"/>
          </a:xfrm>
          <a:prstGeom prst="rect">
            <a:avLst/>
          </a:prstGeom>
        </p:spPr>
      </p:pic>
      <p:pic>
        <p:nvPicPr>
          <p:cNvPr id="21" name="Picture 20" descr="n100 Fb Thu Huong Pham"/>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5643" y="3573194"/>
            <a:ext cx="2743567" cy="3149504"/>
          </a:xfrm>
          <a:prstGeom prst="rect">
            <a:avLst/>
          </a:prstGeom>
        </p:spPr>
      </p:pic>
      <p:pic>
        <p:nvPicPr>
          <p:cNvPr id="32" name="yeah.mp3" descr="n100 Fb Thu Huong Pham">
            <a:hlinkClick r:id="" action="ppaction://media"/>
          </p:cNvPr>
          <p:cNvPicPr>
            <a:picLocks noChangeAspect="1"/>
          </p:cNvPicPr>
          <p:nvPr>
            <a:audioFile r:link="rId1"/>
            <p:extLst>
              <p:ext uri="{DAA4B4D4-6D71-4841-9C94-3DE7FCFB9230}">
                <p14:media xmlns:p14="http://schemas.microsoft.com/office/powerpoint/2010/main" r:embed="rId2">
                  <p14:trim end="3106.5775"/>
                </p14:media>
              </p:ext>
            </p:extLst>
          </p:nvPr>
        </p:nvPicPr>
        <p:blipFill>
          <a:blip r:embed="rId8"/>
          <a:stretch>
            <a:fillRect/>
          </a:stretch>
        </p:blipFill>
        <p:spPr>
          <a:xfrm>
            <a:off x="5631543" y="7127360"/>
            <a:ext cx="812800" cy="812800"/>
          </a:xfrm>
          <a:prstGeom prst="rect">
            <a:avLst/>
          </a:prstGeom>
        </p:spPr>
      </p:pic>
      <p:sp>
        <p:nvSpPr>
          <p:cNvPr id="3" name="Rectangle 2" descr="n100 Fb Thu Huong Pham">
            <a:extLst>
              <a:ext uri="{FF2B5EF4-FFF2-40B4-BE49-F238E27FC236}">
                <a16:creationId xmlns:a16="http://schemas.microsoft.com/office/drawing/2014/main" id="{07F3D0DE-DB09-F7E3-4855-F2756A831CB2}"/>
              </a:ext>
            </a:extLst>
          </p:cNvPr>
          <p:cNvSpPr/>
          <p:nvPr/>
        </p:nvSpPr>
        <p:spPr>
          <a:xfrm>
            <a:off x="2568784" y="402589"/>
            <a:ext cx="7054432" cy="923330"/>
          </a:xfrm>
          <a:prstGeom prst="rect">
            <a:avLst/>
          </a:prstGeom>
          <a:noFill/>
        </p:spPr>
        <p:txBody>
          <a:bodyPr wrap="none" lIns="91440" tIns="45720" rIns="91440" bIns="45720">
            <a:spAutoFit/>
          </a:bodyPr>
          <a:lstStyle/>
          <a:p>
            <a:pPr algn="ctr"/>
            <a:r>
              <a:rPr lang="en-US" sz="5400" b="1">
                <a:ln w="6600">
                  <a:solidFill>
                    <a:schemeClr val="accent2"/>
                  </a:solidFill>
                  <a:prstDash val="solid"/>
                </a:ln>
                <a:solidFill>
                  <a:srgbClr val="FFFFFF"/>
                </a:solidFill>
                <a:effectLst>
                  <a:outerShdw dist="38100" dir="2700000" algn="tl" rotWithShape="0">
                    <a:schemeClr val="accent2"/>
                  </a:outerShdw>
                </a:effectLst>
              </a:rPr>
              <a:t>GIÚP QUẠ UỐNG NƯỚC</a:t>
            </a:r>
            <a:endParaRPr lang="en-US" sz="5400" b="1" cap="none" spc="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tieng qua keu" descr="n100 Fb Thu Huong Pham">
            <a:hlinkClick r:id="" action="ppaction://media"/>
            <a:extLst>
              <a:ext uri="{FF2B5EF4-FFF2-40B4-BE49-F238E27FC236}">
                <a16:creationId xmlns:a16="http://schemas.microsoft.com/office/drawing/2014/main" id="{B385DF5A-E601-9FC6-83CA-AB1BF462C9C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2192000" y="254654"/>
            <a:ext cx="609600" cy="609600"/>
          </a:xfrm>
          <a:prstGeom prst="rect">
            <a:avLst/>
          </a:prstGeom>
        </p:spPr>
      </p:pic>
    </p:spTree>
    <p:extLst>
      <p:ext uri="{BB962C8B-B14F-4D97-AF65-F5344CB8AC3E}">
        <p14:creationId xmlns:p14="http://schemas.microsoft.com/office/powerpoint/2010/main" val="385794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111" fill="hold"/>
                                        <p:tgtEl>
                                          <p:spTgt spid="6"/>
                                        </p:tgtEl>
                                      </p:cBhvr>
                                    </p:cmd>
                                  </p:childTnLst>
                                </p:cTn>
                              </p:par>
                              <p:par>
                                <p:cTn id="7" presetID="2" presetClass="entr" presetSubtype="8"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 calcmode="lin" valueType="num">
                                      <p:cBhvr additive="base">
                                        <p:cTn id="9" dur="2000" fill="hold"/>
                                        <p:tgtEl>
                                          <p:spTgt spid="21"/>
                                        </p:tgtEl>
                                        <p:attrNameLst>
                                          <p:attrName>ppt_x</p:attrName>
                                        </p:attrNameLst>
                                      </p:cBhvr>
                                      <p:tavLst>
                                        <p:tav tm="0">
                                          <p:val>
                                            <p:strVal val="0-#ppt_w/2"/>
                                          </p:val>
                                        </p:tav>
                                        <p:tav tm="100000">
                                          <p:val>
                                            <p:strVal val="#ppt_x"/>
                                          </p:val>
                                        </p:tav>
                                      </p:tavLst>
                                    </p:anim>
                                    <p:anim calcmode="lin" valueType="num">
                                      <p:cBhvr additive="base">
                                        <p:cTn id="10" dur="2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2"/>
                </p:tgtEl>
              </p:cMediaNode>
            </p:audio>
            <p:audio>
              <p:cMediaNode vol="80000">
                <p:cTn id="12" fill="hold" display="0">
                  <p:stCondLst>
                    <p:cond delay="indefinite"/>
                  </p:stCondLst>
                  <p:endCondLst>
                    <p:cond evt="onStopAudio" delay="0">
                      <p:tgtEl>
                        <p:sldTgt/>
                      </p:tgtEl>
                    </p:cond>
                  </p:endCondLst>
                </p:cTn>
                <p:tgtEl>
                  <p:spTgt spid="32"/>
                </p:tgtEl>
              </p:cMediaNode>
            </p:audio>
            <p:audio>
              <p:cMediaNode vol="80000">
                <p:cTn id="13"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8" objId="6"/>
        <p14:stopEvt time="3208"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5400000" scaled="1"/>
        </a:gradFill>
        <a:effectLst/>
      </p:bgPr>
    </p:bg>
    <p:spTree>
      <p:nvGrpSpPr>
        <p:cNvPr id="1" name=""/>
        <p:cNvGrpSpPr/>
        <p:nvPr/>
      </p:nvGrpSpPr>
      <p:grpSpPr>
        <a:xfrm>
          <a:off x="0" y="0"/>
          <a:ext cx="0" cy="0"/>
          <a:chOff x="0" y="0"/>
          <a:chExt cx="0" cy="0"/>
        </a:xfrm>
      </p:grpSpPr>
      <p:pic>
        <p:nvPicPr>
          <p:cNvPr id="21" name="Picture 9" descr="n100 Fb Thu Huong Pham">
            <a:extLst>
              <a:ext uri="{FF2B5EF4-FFF2-40B4-BE49-F238E27FC236}">
                <a16:creationId xmlns:a16="http://schemas.microsoft.com/office/drawing/2014/main" id="{2B35D54E-9785-596A-E822-2DC776960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099" y="977700"/>
            <a:ext cx="2872431" cy="276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descr="n100 Fb Thu Huong Pham">
            <a:extLst>
              <a:ext uri="{FF2B5EF4-FFF2-40B4-BE49-F238E27FC236}">
                <a16:creationId xmlns:a16="http://schemas.microsoft.com/office/drawing/2014/main" id="{C4D1CB81-E415-C7F7-8538-05CB7BC1340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363450" y="1394077"/>
            <a:ext cx="3652707" cy="32475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n100 Fb Thu Huong Pham">
            <a:extLst>
              <a:ext uri="{FF2B5EF4-FFF2-40B4-BE49-F238E27FC236}">
                <a16:creationId xmlns:a16="http://schemas.microsoft.com/office/drawing/2014/main" id="{015DF460-E256-A573-02BD-941FDFB4C3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1099" y="3649236"/>
            <a:ext cx="2872431" cy="276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descr="n100 Fb Thu Huong Pham">
            <a:extLst>
              <a:ext uri="{FF2B5EF4-FFF2-40B4-BE49-F238E27FC236}">
                <a16:creationId xmlns:a16="http://schemas.microsoft.com/office/drawing/2014/main" id="{E2FC3BAE-4F4A-9242-7109-C9B1629A31A4}"/>
              </a:ext>
            </a:extLst>
          </p:cNvPr>
          <p:cNvSpPr txBox="1"/>
          <p:nvPr/>
        </p:nvSpPr>
        <p:spPr>
          <a:xfrm>
            <a:off x="808342" y="392924"/>
            <a:ext cx="1057531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rPr>
              <a:t>PHIẾU HỌC TẬP SỐ 4</a:t>
            </a:r>
            <a:endParaRPr kumimoji="0" lang="ko-KR" altLang="en-US" sz="3200" b="1" i="0" u="none" strike="noStrike" kern="1200" cap="none" spc="0" normalizeH="0" baseline="0" noProof="0" dirty="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sp>
        <p:nvSpPr>
          <p:cNvPr id="29" name="TextBox 28" descr="n100 Fb Thu Huong Pham">
            <a:extLst>
              <a:ext uri="{FF2B5EF4-FFF2-40B4-BE49-F238E27FC236}">
                <a16:creationId xmlns:a16="http://schemas.microsoft.com/office/drawing/2014/main" id="{B66DA57C-D493-26C7-C5AC-05ECE9EC4C3F}"/>
              </a:ext>
            </a:extLst>
          </p:cNvPr>
          <p:cNvSpPr txBox="1"/>
          <p:nvPr/>
        </p:nvSpPr>
        <p:spPr>
          <a:xfrm>
            <a:off x="518469" y="1381968"/>
            <a:ext cx="7979159" cy="2615781"/>
          </a:xfrm>
          <a:prstGeom prst="rect">
            <a:avLst/>
          </a:prstGeom>
          <a:noFill/>
        </p:spPr>
        <p:txBody>
          <a:bodyPr wrap="square">
            <a:spAutoFit/>
          </a:bodyPr>
          <a:lstStyle/>
          <a:p>
            <a:pPr algn="just">
              <a:lnSpc>
                <a:spcPct val="115000"/>
              </a:lnSpc>
            </a:pPr>
            <a:r>
              <a:rPr lang="en-US" sz="2400" b="1">
                <a:effectLst/>
                <a:latin typeface="Calibri" panose="020F0502020204030204" pitchFamily="34" charset="0"/>
                <a:ea typeface="Times New Roman" panose="02020603050405020304" pitchFamily="18" charset="0"/>
                <a:cs typeface="Calibri" panose="020F0502020204030204" pitchFamily="34" charset="0"/>
              </a:rPr>
              <a:t>Câu 1: a.</a:t>
            </a:r>
            <a:r>
              <a:rPr lang="en-US" sz="2400">
                <a:effectLst/>
                <a:latin typeface="Calibri" panose="020F0502020204030204" pitchFamily="34" charset="0"/>
                <a:ea typeface="Times New Roman" panose="02020603050405020304" pitchFamily="18" charset="0"/>
                <a:cs typeface="Calibri" panose="020F0502020204030204" pitchFamily="34" charset="0"/>
              </a:rPr>
              <a:t> Dùng tay vặn vòi nước, quay bánh đà… Hãy phân tích lực tác dụng lên vật, các lực này có đặc điểm gì?</a:t>
            </a:r>
          </a:p>
          <a:p>
            <a:pPr algn="just">
              <a:lnSpc>
                <a:spcPct val="115000"/>
              </a:lnSpc>
            </a:pPr>
            <a:r>
              <a:rPr lang="en-US" sz="2400" b="1">
                <a:effectLst/>
                <a:latin typeface="Calibri" panose="020F0502020204030204" pitchFamily="34" charset="0"/>
                <a:ea typeface="Times New Roman" panose="02020603050405020304" pitchFamily="18" charset="0"/>
                <a:cs typeface="Calibri" panose="020F0502020204030204" pitchFamily="34" charset="0"/>
              </a:rPr>
              <a:t>b.</a:t>
            </a:r>
            <a:r>
              <a:rPr lang="en-US" sz="2400">
                <a:effectLst/>
                <a:latin typeface="Calibri" panose="020F0502020204030204" pitchFamily="34" charset="0"/>
                <a:ea typeface="Times New Roman" panose="02020603050405020304" pitchFamily="18" charset="0"/>
                <a:cs typeface="Calibri" panose="020F0502020204030204" pitchFamily="34" charset="0"/>
              </a:rPr>
              <a:t> Hai lực có đặc điểm như trên gọi là ngẫu lực. Hãy định nghĩa ngẫu lực?</a:t>
            </a:r>
          </a:p>
          <a:p>
            <a:pPr algn="just">
              <a:lnSpc>
                <a:spcPct val="115000"/>
              </a:lnSpc>
            </a:pPr>
            <a:r>
              <a:rPr lang="en-US" sz="2400" b="1">
                <a:effectLst/>
                <a:latin typeface="Calibri" panose="020F0502020204030204" pitchFamily="34" charset="0"/>
                <a:ea typeface="Times New Roman" panose="02020603050405020304" pitchFamily="18" charset="0"/>
                <a:cs typeface="Calibri" panose="020F0502020204030204" pitchFamily="34" charset="0"/>
              </a:rPr>
              <a:t>c. </a:t>
            </a:r>
            <a:r>
              <a:rPr lang="en-US" sz="2400">
                <a:effectLst/>
                <a:latin typeface="Calibri" panose="020F0502020204030204" pitchFamily="34" charset="0"/>
                <a:ea typeface="Times New Roman" panose="02020603050405020304" pitchFamily="18" charset="0"/>
                <a:cs typeface="Calibri" panose="020F0502020204030204" pitchFamily="34" charset="0"/>
              </a:rPr>
              <a:t>Ngẫu lực tác dụng lên vật có đặc điểm gì? Tìm thêm một số ví dụ về ngẫu lực.</a:t>
            </a:r>
          </a:p>
        </p:txBody>
      </p:sp>
      <p:sp>
        <p:nvSpPr>
          <p:cNvPr id="30" name="TextBox 29" descr="n100 Fb Thu Huong Pham">
            <a:extLst>
              <a:ext uri="{FF2B5EF4-FFF2-40B4-BE49-F238E27FC236}">
                <a16:creationId xmlns:a16="http://schemas.microsoft.com/office/drawing/2014/main" id="{79427E64-084B-82B0-6592-50F02388D44B}"/>
              </a:ext>
            </a:extLst>
          </p:cNvPr>
          <p:cNvSpPr txBox="1"/>
          <p:nvPr/>
        </p:nvSpPr>
        <p:spPr>
          <a:xfrm>
            <a:off x="518469" y="3916352"/>
            <a:ext cx="7979159" cy="1766317"/>
          </a:xfrm>
          <a:prstGeom prst="rect">
            <a:avLst/>
          </a:prstGeom>
          <a:noFill/>
        </p:spPr>
        <p:txBody>
          <a:bodyPr wrap="square">
            <a:spAutoFit/>
          </a:bodyPr>
          <a:lstStyle/>
          <a:p>
            <a:pPr algn="just">
              <a:lnSpc>
                <a:spcPct val="115000"/>
              </a:lnSpc>
              <a:tabLst>
                <a:tab pos="2256155" algn="l"/>
              </a:tabLst>
            </a:pPr>
            <a:r>
              <a:rPr lang="en-US" sz="2400" b="1">
                <a:effectLst/>
                <a:latin typeface="Calibri" panose="020F0502020204030204" pitchFamily="34" charset="0"/>
                <a:ea typeface="Times New Roman" panose="02020603050405020304" pitchFamily="18" charset="0"/>
                <a:cs typeface="Calibri" panose="020F0502020204030204" pitchFamily="34" charset="0"/>
              </a:rPr>
              <a:t>Câu 2:</a:t>
            </a:r>
            <a:r>
              <a:rPr lang="en-US" sz="2400">
                <a:effectLst/>
                <a:latin typeface="Calibri" panose="020F0502020204030204" pitchFamily="34" charset="0"/>
                <a:ea typeface="Times New Roman" panose="02020603050405020304" pitchFamily="18" charset="0"/>
                <a:cs typeface="Calibri" panose="020F0502020204030204" pitchFamily="34" charset="0"/>
              </a:rPr>
              <a:t> Tìm hợp lực của ngẫu lực.</a:t>
            </a:r>
          </a:p>
          <a:p>
            <a:pPr algn="just">
              <a:lnSpc>
                <a:spcPct val="115000"/>
              </a:lnSpc>
              <a:tabLst>
                <a:tab pos="2256155" algn="l"/>
              </a:tabLst>
            </a:pPr>
            <a:r>
              <a:rPr lang="en-US" sz="2400" b="1">
                <a:effectLst/>
                <a:latin typeface="Calibri" panose="020F0502020204030204" pitchFamily="34" charset="0"/>
                <a:ea typeface="Times New Roman" panose="02020603050405020304" pitchFamily="18" charset="0"/>
                <a:cs typeface="Calibri" panose="020F0502020204030204" pitchFamily="34" charset="0"/>
              </a:rPr>
              <a:t>Câu 3:</a:t>
            </a:r>
            <a:r>
              <a:rPr lang="en-US" sz="2400">
                <a:effectLst/>
                <a:latin typeface="Calibri" panose="020F0502020204030204" pitchFamily="34" charset="0"/>
                <a:ea typeface="Times New Roman" panose="02020603050405020304" pitchFamily="18" charset="0"/>
                <a:cs typeface="Calibri" panose="020F0502020204030204" pitchFamily="34" charset="0"/>
              </a:rPr>
              <a:t> Vận dụng CT tính mô men đã học ở bài trước, hãy tính momen của ngẫu lực tác dụng lên vật rắn đối với trục quay O? Momen của ngẫu lực có phụ thuộc vị trí trục quay không?</a:t>
            </a:r>
          </a:p>
        </p:txBody>
      </p:sp>
    </p:spTree>
    <p:extLst>
      <p:ext uri="{BB962C8B-B14F-4D97-AF65-F5344CB8AC3E}">
        <p14:creationId xmlns:p14="http://schemas.microsoft.com/office/powerpoint/2010/main" val="1721486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5400000" scaled="1"/>
        </a:gradFill>
        <a:effectLst/>
      </p:bgPr>
    </p:bg>
    <p:spTree>
      <p:nvGrpSpPr>
        <p:cNvPr id="1" name=""/>
        <p:cNvGrpSpPr/>
        <p:nvPr/>
      </p:nvGrpSpPr>
      <p:grpSpPr>
        <a:xfrm>
          <a:off x="0" y="0"/>
          <a:ext cx="0" cy="0"/>
          <a:chOff x="0" y="0"/>
          <a:chExt cx="0" cy="0"/>
        </a:xfrm>
      </p:grpSpPr>
      <p:sp>
        <p:nvSpPr>
          <p:cNvPr id="7" name="TextBox 6" descr="n100 Fb Thu Huong Pham">
            <a:extLst>
              <a:ext uri="{FF2B5EF4-FFF2-40B4-BE49-F238E27FC236}">
                <a16:creationId xmlns:a16="http://schemas.microsoft.com/office/drawing/2014/main" id="{5AFF6F33-881F-E9A8-B57F-DD2F1CDEA176}"/>
              </a:ext>
            </a:extLst>
          </p:cNvPr>
          <p:cNvSpPr txBox="1"/>
          <p:nvPr/>
        </p:nvSpPr>
        <p:spPr>
          <a:xfrm>
            <a:off x="808342" y="392924"/>
            <a:ext cx="1057531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rPr>
              <a:t>Bài </a:t>
            </a:r>
            <a:r>
              <a:rPr kumimoji="0" lang="en-US"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Times New Roman" panose="02020603050405020304" pitchFamily="18" charset="0"/>
                <a:cs typeface="Calibri" panose="020F0502020204030204" pitchFamily="34" charset="0"/>
              </a:rPr>
              <a:t>21: MOMENT LỰC. CÂN BẰNG CỦA VẬT RẮN</a:t>
            </a:r>
            <a:endParaRPr kumimoji="0" lang="ko-KR" altLang="en-US" sz="3200" b="1" i="0" u="none" strike="noStrike" kern="1200" cap="none" spc="0" normalizeH="0" baseline="0" noProof="0" dirty="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nvGrpSpPr>
          <p:cNvPr id="11" name="Group 10" descr="n100 Fb Thu Huong Pham">
            <a:extLst>
              <a:ext uri="{FF2B5EF4-FFF2-40B4-BE49-F238E27FC236}">
                <a16:creationId xmlns:a16="http://schemas.microsoft.com/office/drawing/2014/main" id="{93468051-F38C-E1D8-7E35-49EA38C63161}"/>
              </a:ext>
            </a:extLst>
          </p:cNvPr>
          <p:cNvGrpSpPr/>
          <p:nvPr/>
        </p:nvGrpSpPr>
        <p:grpSpPr>
          <a:xfrm>
            <a:off x="561581" y="981145"/>
            <a:ext cx="3204826" cy="684069"/>
            <a:chOff x="7592835" y="2963387"/>
            <a:chExt cx="3204826" cy="684069"/>
          </a:xfrm>
        </p:grpSpPr>
        <p:sp>
          <p:nvSpPr>
            <p:cNvPr id="12" name="TextBox 11">
              <a:extLst>
                <a:ext uri="{FF2B5EF4-FFF2-40B4-BE49-F238E27FC236}">
                  <a16:creationId xmlns:a16="http://schemas.microsoft.com/office/drawing/2014/main" id="{4B69BD49-C890-F856-7E25-98684F44D773}"/>
                </a:ext>
              </a:extLst>
            </p:cNvPr>
            <p:cNvSpPr txBox="1"/>
            <p:nvPr/>
          </p:nvSpPr>
          <p:spPr>
            <a:xfrm>
              <a:off x="8382630" y="3064819"/>
              <a:ext cx="24150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rPr>
                <a:t>Ngẫu lực</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nvGrpSpPr>
            <p:cNvPr id="13" name="Group 54">
              <a:extLst>
                <a:ext uri="{FF2B5EF4-FFF2-40B4-BE49-F238E27FC236}">
                  <a16:creationId xmlns:a16="http://schemas.microsoft.com/office/drawing/2014/main" id="{658EBDC0-768D-927E-AE0B-4C64483D04C8}"/>
                </a:ext>
              </a:extLst>
            </p:cNvPr>
            <p:cNvGrpSpPr/>
            <p:nvPr/>
          </p:nvGrpSpPr>
          <p:grpSpPr>
            <a:xfrm>
              <a:off x="7592835" y="2963387"/>
              <a:ext cx="684069" cy="684069"/>
              <a:chOff x="3218806" y="1961572"/>
              <a:chExt cx="684068" cy="684068"/>
            </a:xfrm>
          </p:grpSpPr>
          <p:sp>
            <p:nvSpPr>
              <p:cNvPr id="14" name="Diamond 55">
                <a:extLst>
                  <a:ext uri="{FF2B5EF4-FFF2-40B4-BE49-F238E27FC236}">
                    <a16:creationId xmlns:a16="http://schemas.microsoft.com/office/drawing/2014/main" id="{D3984227-5F39-0458-D505-A179C6DD3CDB}"/>
                  </a:ext>
                </a:extLst>
              </p:cNvPr>
              <p:cNvSpPr/>
              <p:nvPr/>
            </p:nvSpPr>
            <p:spPr>
              <a:xfrm>
                <a:off x="3218806" y="1961572"/>
                <a:ext cx="684068" cy="684068"/>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5" name="TextBox 14">
                <a:extLst>
                  <a:ext uri="{FF2B5EF4-FFF2-40B4-BE49-F238E27FC236}">
                    <a16:creationId xmlns:a16="http://schemas.microsoft.com/office/drawing/2014/main" id="{4F845D45-E34A-BF95-C653-404B424DF167}"/>
                  </a:ext>
                </a:extLst>
              </p:cNvPr>
              <p:cNvSpPr txBox="1"/>
              <p:nvPr/>
            </p:nvSpPr>
            <p:spPr>
              <a:xfrm>
                <a:off x="3234075" y="2083544"/>
                <a:ext cx="650986" cy="523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rPr>
                  <a:t>III</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sp>
        <p:nvSpPr>
          <p:cNvPr id="16" name="TextBox 15" descr="n100 Fb Thu Huong Pham">
            <a:extLst>
              <a:ext uri="{FF2B5EF4-FFF2-40B4-BE49-F238E27FC236}">
                <a16:creationId xmlns:a16="http://schemas.microsoft.com/office/drawing/2014/main" id="{9FB1101E-40AE-9E41-42C9-732C136CE832}"/>
              </a:ext>
            </a:extLst>
          </p:cNvPr>
          <p:cNvSpPr txBox="1"/>
          <p:nvPr/>
        </p:nvSpPr>
        <p:spPr>
          <a:xfrm>
            <a:off x="614950" y="1676999"/>
            <a:ext cx="8414750" cy="1938992"/>
          </a:xfrm>
          <a:prstGeom prst="rect">
            <a:avLst/>
          </a:prstGeom>
          <a:noFill/>
        </p:spPr>
        <p:txBody>
          <a:bodyPr wrap="square">
            <a:spAutoFit/>
          </a:bodyPr>
          <a:lstStyle/>
          <a:p>
            <a:pPr indent="114300" algn="just">
              <a:tabLst>
                <a:tab pos="228600" algn="l"/>
              </a:tabLst>
            </a:pPr>
            <a:r>
              <a:rPr lang="fr-FR" sz="24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1. Ngẫu lực là gì?</a:t>
            </a:r>
            <a:endParaRPr lang="en-US" sz="2400">
              <a:solidFill>
                <a:srgbClr val="008000"/>
              </a:solidFill>
              <a:effectLst/>
              <a:latin typeface="Calibri" panose="020F0502020204030204" pitchFamily="34" charset="0"/>
              <a:ea typeface="Times New Roman" panose="02020603050405020304" pitchFamily="18" charset="0"/>
              <a:cs typeface="Calibri" panose="020F0502020204030204" pitchFamily="34" charset="0"/>
            </a:endParaRPr>
          </a:p>
          <a:p>
            <a:pPr marL="114300" algn="just">
              <a:tabLst>
                <a:tab pos="228600" algn="l"/>
              </a:tabLst>
            </a:pPr>
            <a:r>
              <a:rPr lang="fr-FR" sz="2400" b="1" i="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a. Định nghĩa:</a:t>
            </a:r>
            <a:r>
              <a:rPr lang="fr-FR" sz="240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Hệ hai lực song song, ngược chiều, có độ lớn bằng nhau và cùng tác dụng vào một vật gọi là ngẫu lực.</a:t>
            </a:r>
            <a:endParaRPr lang="en-US" sz="2400">
              <a:solidFill>
                <a:srgbClr val="008000"/>
              </a:solidFill>
              <a:effectLst/>
              <a:latin typeface="Calibri" panose="020F0502020204030204" pitchFamily="34" charset="0"/>
              <a:ea typeface="Times New Roman" panose="02020603050405020304" pitchFamily="18" charset="0"/>
              <a:cs typeface="Calibri" panose="020F0502020204030204" pitchFamily="34" charset="0"/>
            </a:endParaRPr>
          </a:p>
          <a:p>
            <a:pPr indent="114300" algn="just"/>
            <a:r>
              <a:rPr lang="en-US" sz="2400" b="1" i="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b. Tác dụng của ngẫu lực đối với một vật rắn:</a:t>
            </a:r>
            <a:r>
              <a:rPr lang="en-US" sz="240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Chỉ làm cho vật quay chứ không tịnh tiến</a:t>
            </a:r>
          </a:p>
        </p:txBody>
      </p:sp>
      <p:pic>
        <p:nvPicPr>
          <p:cNvPr id="19" name="Picture 9" descr="n100 Fb Thu Huong Pham">
            <a:extLst>
              <a:ext uri="{FF2B5EF4-FFF2-40B4-BE49-F238E27FC236}">
                <a16:creationId xmlns:a16="http://schemas.microsoft.com/office/drawing/2014/main" id="{F5ADE1ED-1CDF-5D92-E8D7-5CC1C7117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099" y="977700"/>
            <a:ext cx="2872431" cy="276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9" descr="n100 Fb Thu Huong Pham">
            <a:extLst>
              <a:ext uri="{FF2B5EF4-FFF2-40B4-BE49-F238E27FC236}">
                <a16:creationId xmlns:a16="http://schemas.microsoft.com/office/drawing/2014/main" id="{FB35A20A-7969-2876-7A1E-AE1316D38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099" y="3649236"/>
            <a:ext cx="2872431" cy="276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descr="n100 Fb Thu Huong Pham">
            <a:extLst>
              <a:ext uri="{FF2B5EF4-FFF2-40B4-BE49-F238E27FC236}">
                <a16:creationId xmlns:a16="http://schemas.microsoft.com/office/drawing/2014/main" id="{C34A3E00-123C-9A5D-8739-9E9AC3E3C8AF}"/>
              </a:ext>
            </a:extLst>
          </p:cNvPr>
          <p:cNvSpPr txBox="1"/>
          <p:nvPr/>
        </p:nvSpPr>
        <p:spPr>
          <a:xfrm>
            <a:off x="614950" y="3568531"/>
            <a:ext cx="8414750" cy="3046988"/>
          </a:xfrm>
          <a:prstGeom prst="rect">
            <a:avLst/>
          </a:prstGeom>
          <a:noFill/>
        </p:spPr>
        <p:txBody>
          <a:bodyPr wrap="square">
            <a:spAutoFit/>
          </a:bodyPr>
          <a:lstStyle/>
          <a:p>
            <a:pPr indent="114300" algn="just">
              <a:tabLst>
                <a:tab pos="228600" algn="l"/>
              </a:tabLst>
            </a:pPr>
            <a:r>
              <a:rPr lang="en-US" sz="2400" b="1" i="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2. Mômen của ngẫu lực.</a:t>
            </a:r>
            <a:endParaRPr lang="en-US" sz="2400">
              <a:solidFill>
                <a:srgbClr val="008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tabLst>
                <a:tab pos="228600" algn="l"/>
              </a:tabLst>
            </a:pPr>
            <a:r>
              <a:rPr lang="en-US" sz="240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 Mômen của ngẫu lực không phụ thuộc vào vị trí trục quay và có giá trị: </a:t>
            </a:r>
          </a:p>
          <a:p>
            <a:pPr algn="ctr">
              <a:tabLst>
                <a:tab pos="228600" algn="l"/>
              </a:tabLst>
            </a:pPr>
            <a:r>
              <a:rPr lang="en-US" sz="240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M = F.d</a:t>
            </a:r>
          </a:p>
          <a:p>
            <a:pPr algn="just"/>
            <a:r>
              <a:rPr lang="en-US" sz="240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Trong đó: </a:t>
            </a:r>
          </a:p>
          <a:p>
            <a:pPr algn="just"/>
            <a:r>
              <a:rPr lang="en-US" sz="240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F là độ lớn của mỗi lực;  </a:t>
            </a:r>
          </a:p>
          <a:p>
            <a:pPr algn="just"/>
            <a:r>
              <a:rPr lang="en-US" sz="240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d = d</a:t>
            </a:r>
            <a:r>
              <a:rPr lang="en-US" sz="2400" baseline="-2500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1</a:t>
            </a:r>
            <a:r>
              <a:rPr lang="en-US" sz="240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 d</a:t>
            </a:r>
            <a:r>
              <a:rPr lang="en-US" sz="2400" baseline="-2500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2</a:t>
            </a:r>
            <a:r>
              <a:rPr lang="en-US" sz="240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khoảng cách giữa hai giá của lực, gọi là cánh tay đòn của ngẫu lực.</a:t>
            </a:r>
          </a:p>
        </p:txBody>
      </p:sp>
      <p:sp>
        <p:nvSpPr>
          <p:cNvPr id="23" name="Rectangle: Rounded Corners 22" descr="n100 Fb Thu Huong Pham">
            <a:extLst>
              <a:ext uri="{FF2B5EF4-FFF2-40B4-BE49-F238E27FC236}">
                <a16:creationId xmlns:a16="http://schemas.microsoft.com/office/drawing/2014/main" id="{383AAAF4-1282-7999-6C71-43354CBB6611}"/>
              </a:ext>
            </a:extLst>
          </p:cNvPr>
          <p:cNvSpPr/>
          <p:nvPr/>
        </p:nvSpPr>
        <p:spPr>
          <a:xfrm>
            <a:off x="4236464" y="4708094"/>
            <a:ext cx="1209822" cy="42203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7114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n100 Fb Thu Huong Pham">
            <a:extLst>
              <a:ext uri="{FF2B5EF4-FFF2-40B4-BE49-F238E27FC236}">
                <a16:creationId xmlns:a16="http://schemas.microsoft.com/office/drawing/2014/main" id="{6242C6A1-0059-4646-8579-E9BA7EEAA70E}"/>
              </a:ext>
            </a:extLst>
          </p:cNvPr>
          <p:cNvGrpSpPr/>
          <p:nvPr/>
        </p:nvGrpSpPr>
        <p:grpSpPr>
          <a:xfrm rot="20292490" flipH="1">
            <a:off x="2547574" y="1461207"/>
            <a:ext cx="815779" cy="4805742"/>
            <a:chOff x="6012160" y="2713784"/>
            <a:chExt cx="713285" cy="4201951"/>
          </a:xfrm>
        </p:grpSpPr>
        <p:grpSp>
          <p:nvGrpSpPr>
            <p:cNvPr id="8" name="Group 7">
              <a:extLst>
                <a:ext uri="{FF2B5EF4-FFF2-40B4-BE49-F238E27FC236}">
                  <a16:creationId xmlns:a16="http://schemas.microsoft.com/office/drawing/2014/main" id="{330C0060-0C2D-436D-86D3-274B3FE7CEEF}"/>
                </a:ext>
              </a:extLst>
            </p:cNvPr>
            <p:cNvGrpSpPr/>
            <p:nvPr/>
          </p:nvGrpSpPr>
          <p:grpSpPr>
            <a:xfrm>
              <a:off x="6012160" y="6136594"/>
              <a:ext cx="713025" cy="779141"/>
              <a:chOff x="2195736" y="5121188"/>
              <a:chExt cx="901189" cy="900100"/>
            </a:xfrm>
          </p:grpSpPr>
          <p:sp>
            <p:nvSpPr>
              <p:cNvPr id="20" name="Rectangle 8">
                <a:extLst>
                  <a:ext uri="{FF2B5EF4-FFF2-40B4-BE49-F238E27FC236}">
                    <a16:creationId xmlns:a16="http://schemas.microsoft.com/office/drawing/2014/main" id="{797240B0-C7E0-4F15-A2DF-384933226DC3}"/>
                  </a:ext>
                </a:extLst>
              </p:cNvPr>
              <p:cNvSpPr/>
              <p:nvPr/>
            </p:nvSpPr>
            <p:spPr>
              <a:xfrm>
                <a:off x="2195736" y="5121188"/>
                <a:ext cx="901189" cy="900100"/>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1" name="Rectangle 8">
                <a:extLst>
                  <a:ext uri="{FF2B5EF4-FFF2-40B4-BE49-F238E27FC236}">
                    <a16:creationId xmlns:a16="http://schemas.microsoft.com/office/drawing/2014/main" id="{25412A05-C5F7-4ECA-8C4A-723B3D41F0EC}"/>
                  </a:ext>
                </a:extLst>
              </p:cNvPr>
              <p:cNvSpPr/>
              <p:nvPr/>
            </p:nvSpPr>
            <p:spPr>
              <a:xfrm>
                <a:off x="2195737" y="5121188"/>
                <a:ext cx="679522" cy="893666"/>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2" name="Rectangle 8">
                <a:extLst>
                  <a:ext uri="{FF2B5EF4-FFF2-40B4-BE49-F238E27FC236}">
                    <a16:creationId xmlns:a16="http://schemas.microsoft.com/office/drawing/2014/main" id="{1E79132E-D36C-4F5B-97DB-5407FF16B550}"/>
                  </a:ext>
                </a:extLst>
              </p:cNvPr>
              <p:cNvSpPr/>
              <p:nvPr/>
            </p:nvSpPr>
            <p:spPr>
              <a:xfrm>
                <a:off x="2195737" y="5121188"/>
                <a:ext cx="450922" cy="89494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3" name="Rectangle 8">
                <a:extLst>
                  <a:ext uri="{FF2B5EF4-FFF2-40B4-BE49-F238E27FC236}">
                    <a16:creationId xmlns:a16="http://schemas.microsoft.com/office/drawing/2014/main" id="{4C7BD328-DA08-417B-BA76-97F95648A7CB}"/>
                  </a:ext>
                </a:extLst>
              </p:cNvPr>
              <p:cNvSpPr/>
              <p:nvPr/>
            </p:nvSpPr>
            <p:spPr>
              <a:xfrm>
                <a:off x="2195736" y="5121188"/>
                <a:ext cx="448123" cy="895953"/>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4" name="Rectangle 8">
                <a:extLst>
                  <a:ext uri="{FF2B5EF4-FFF2-40B4-BE49-F238E27FC236}">
                    <a16:creationId xmlns:a16="http://schemas.microsoft.com/office/drawing/2014/main" id="{E7F73AD2-15C4-45C5-A55A-F9EEDC3EB7E5}"/>
                  </a:ext>
                </a:extLst>
              </p:cNvPr>
              <p:cNvSpPr/>
              <p:nvPr/>
            </p:nvSpPr>
            <p:spPr>
              <a:xfrm>
                <a:off x="2542419" y="5815404"/>
                <a:ext cx="203587" cy="204540"/>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accent6">
                      <a:lumMod val="50000"/>
                    </a:schemeClr>
                  </a:gs>
                  <a:gs pos="100000">
                    <a:schemeClr val="accent6">
                      <a:lumMod val="60000"/>
                      <a:lumOff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grpSp>
          <p:nvGrpSpPr>
            <p:cNvPr id="9" name="Group 8">
              <a:extLst>
                <a:ext uri="{FF2B5EF4-FFF2-40B4-BE49-F238E27FC236}">
                  <a16:creationId xmlns:a16="http://schemas.microsoft.com/office/drawing/2014/main" id="{D0469C31-18C6-4290-A8DD-FA18A2400B60}"/>
                </a:ext>
              </a:extLst>
            </p:cNvPr>
            <p:cNvGrpSpPr/>
            <p:nvPr/>
          </p:nvGrpSpPr>
          <p:grpSpPr>
            <a:xfrm>
              <a:off x="6012160" y="2852936"/>
              <a:ext cx="713025" cy="3354284"/>
              <a:chOff x="6012160" y="2852936"/>
              <a:chExt cx="713025" cy="3354284"/>
            </a:xfrm>
          </p:grpSpPr>
          <p:grpSp>
            <p:nvGrpSpPr>
              <p:cNvPr id="12" name="Group 11">
                <a:extLst>
                  <a:ext uri="{FF2B5EF4-FFF2-40B4-BE49-F238E27FC236}">
                    <a16:creationId xmlns:a16="http://schemas.microsoft.com/office/drawing/2014/main" id="{62CEB675-4E4F-46E0-BCEB-8F1FA1E4184E}"/>
                  </a:ext>
                </a:extLst>
              </p:cNvPr>
              <p:cNvGrpSpPr/>
              <p:nvPr/>
            </p:nvGrpSpPr>
            <p:grpSpPr>
              <a:xfrm>
                <a:off x="6012160" y="5085257"/>
                <a:ext cx="713025" cy="1121963"/>
                <a:chOff x="6012160" y="5085257"/>
                <a:chExt cx="713025" cy="1121963"/>
              </a:xfrm>
            </p:grpSpPr>
            <p:sp>
              <p:nvSpPr>
                <p:cNvPr id="17" name="Rectangle 2">
                  <a:extLst>
                    <a:ext uri="{FF2B5EF4-FFF2-40B4-BE49-F238E27FC236}">
                      <a16:creationId xmlns:a16="http://schemas.microsoft.com/office/drawing/2014/main" id="{29B78604-17B2-4636-9C83-C40BD141E072}"/>
                    </a:ext>
                  </a:extLst>
                </p:cNvPr>
                <p:cNvSpPr/>
                <p:nvPr/>
              </p:nvSpPr>
              <p:spPr>
                <a:xfrm>
                  <a:off x="6012160"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8" name="Rectangle 2">
                  <a:extLst>
                    <a:ext uri="{FF2B5EF4-FFF2-40B4-BE49-F238E27FC236}">
                      <a16:creationId xmlns:a16="http://schemas.microsoft.com/office/drawing/2014/main" id="{8872AB41-B169-4932-A803-AAEC59E83E26}"/>
                    </a:ext>
                  </a:extLst>
                </p:cNvPr>
                <p:cNvSpPr/>
                <p:nvPr/>
              </p:nvSpPr>
              <p:spPr>
                <a:xfrm>
                  <a:off x="6249872"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9" name="Rectangle 2">
                  <a:extLst>
                    <a:ext uri="{FF2B5EF4-FFF2-40B4-BE49-F238E27FC236}">
                      <a16:creationId xmlns:a16="http://schemas.microsoft.com/office/drawing/2014/main" id="{269C03B4-E11D-4658-B9D7-EEC073C67A07}"/>
                    </a:ext>
                  </a:extLst>
                </p:cNvPr>
                <p:cNvSpPr/>
                <p:nvPr/>
              </p:nvSpPr>
              <p:spPr>
                <a:xfrm>
                  <a:off x="6487585"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grpSp>
            <p:nvGrpSpPr>
              <p:cNvPr id="13" name="Group 12">
                <a:extLst>
                  <a:ext uri="{FF2B5EF4-FFF2-40B4-BE49-F238E27FC236}">
                    <a16:creationId xmlns:a16="http://schemas.microsoft.com/office/drawing/2014/main" id="{904B2E5D-75C6-402A-A324-ECD695BCDB93}"/>
                  </a:ext>
                </a:extLst>
              </p:cNvPr>
              <p:cNvGrpSpPr/>
              <p:nvPr/>
            </p:nvGrpSpPr>
            <p:grpSpPr>
              <a:xfrm>
                <a:off x="6012160" y="2852936"/>
                <a:ext cx="713025" cy="2232322"/>
                <a:chOff x="6012160" y="2852936"/>
                <a:chExt cx="713025" cy="2232322"/>
              </a:xfrm>
            </p:grpSpPr>
            <p:sp>
              <p:nvSpPr>
                <p:cNvPr id="14" name="Rectangle 13">
                  <a:extLst>
                    <a:ext uri="{FF2B5EF4-FFF2-40B4-BE49-F238E27FC236}">
                      <a16:creationId xmlns:a16="http://schemas.microsoft.com/office/drawing/2014/main" id="{74AB9C9A-507D-45B2-88C3-20F123D2C579}"/>
                    </a:ext>
                  </a:extLst>
                </p:cNvPr>
                <p:cNvSpPr/>
                <p:nvPr/>
              </p:nvSpPr>
              <p:spPr>
                <a:xfrm>
                  <a:off x="6487585" y="2852936"/>
                  <a:ext cx="237600" cy="223232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5" name="Rectangle 14">
                  <a:extLst>
                    <a:ext uri="{FF2B5EF4-FFF2-40B4-BE49-F238E27FC236}">
                      <a16:creationId xmlns:a16="http://schemas.microsoft.com/office/drawing/2014/main" id="{8CD4DEA6-AD37-4243-BAFF-2CB79D6CAFAA}"/>
                    </a:ext>
                  </a:extLst>
                </p:cNvPr>
                <p:cNvSpPr/>
                <p:nvPr/>
              </p:nvSpPr>
              <p:spPr>
                <a:xfrm>
                  <a:off x="6250133" y="2852936"/>
                  <a:ext cx="237600" cy="223232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6" name="Rectangle 15">
                  <a:extLst>
                    <a:ext uri="{FF2B5EF4-FFF2-40B4-BE49-F238E27FC236}">
                      <a16:creationId xmlns:a16="http://schemas.microsoft.com/office/drawing/2014/main" id="{261C6F44-CC89-4E56-8317-541797114506}"/>
                    </a:ext>
                  </a:extLst>
                </p:cNvPr>
                <p:cNvSpPr/>
                <p:nvPr/>
              </p:nvSpPr>
              <p:spPr>
                <a:xfrm>
                  <a:off x="6012160" y="2852936"/>
                  <a:ext cx="237600" cy="223232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grpSp>
        <p:sp>
          <p:nvSpPr>
            <p:cNvPr id="10" name="Hexagon 1">
              <a:extLst>
                <a:ext uri="{FF2B5EF4-FFF2-40B4-BE49-F238E27FC236}">
                  <a16:creationId xmlns:a16="http://schemas.microsoft.com/office/drawing/2014/main" id="{42DB8DD6-C329-4FDE-B5BB-15A339CE0542}"/>
                </a:ext>
              </a:extLst>
            </p:cNvPr>
            <p:cNvSpPr/>
            <p:nvPr/>
          </p:nvSpPr>
          <p:spPr>
            <a:xfrm rot="10800000" flipH="1" flipV="1">
              <a:off x="6012421" y="2713784"/>
              <a:ext cx="713024" cy="278304"/>
            </a:xfrm>
            <a:custGeom>
              <a:avLst/>
              <a:gdLst>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138846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231715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78928 w 713024"/>
                <a:gd name="connsiteY2" fmla="*/ 7144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86072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024" h="555383">
                  <a:moveTo>
                    <a:pt x="0" y="277692"/>
                  </a:moveTo>
                  <a:lnTo>
                    <a:pt x="217427" y="0"/>
                  </a:lnTo>
                  <a:lnTo>
                    <a:pt x="486072" y="0"/>
                  </a:lnTo>
                  <a:lnTo>
                    <a:pt x="713024" y="277692"/>
                  </a:lnTo>
                  <a:lnTo>
                    <a:pt x="490834" y="553001"/>
                  </a:lnTo>
                  <a:lnTo>
                    <a:pt x="231715" y="555383"/>
                  </a:lnTo>
                  <a:lnTo>
                    <a:pt x="0" y="277692"/>
                  </a:lnTo>
                  <a:close/>
                </a:path>
              </a:pathLst>
            </a:custGeom>
            <a:blipFill dpi="0" rotWithShape="1">
              <a:blip r:embed="rId2"/>
              <a:srcRect/>
              <a:tile tx="0" ty="0" sx="1000" sy="9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1" name="Oval 10">
              <a:extLst>
                <a:ext uri="{FF2B5EF4-FFF2-40B4-BE49-F238E27FC236}">
                  <a16:creationId xmlns:a16="http://schemas.microsoft.com/office/drawing/2014/main" id="{32892601-B56C-4990-A187-6AA3F5C792C6}"/>
                </a:ext>
              </a:extLst>
            </p:cNvPr>
            <p:cNvSpPr/>
            <p:nvPr/>
          </p:nvSpPr>
          <p:spPr>
            <a:xfrm>
              <a:off x="6270232" y="2798936"/>
              <a:ext cx="197403" cy="10800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sp>
        <p:nvSpPr>
          <p:cNvPr id="6" name="Freeform 55" descr="n100 Fb Thu Huong Pham">
            <a:extLst>
              <a:ext uri="{FF2B5EF4-FFF2-40B4-BE49-F238E27FC236}">
                <a16:creationId xmlns:a16="http://schemas.microsoft.com/office/drawing/2014/main" id="{2B63E036-E51A-464D-A8FA-01AE2E9C58A0}"/>
              </a:ext>
            </a:extLst>
          </p:cNvPr>
          <p:cNvSpPr/>
          <p:nvPr/>
        </p:nvSpPr>
        <p:spPr>
          <a:xfrm>
            <a:off x="3811331" y="6070606"/>
            <a:ext cx="2595307" cy="41862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4638777"/>
              <a:gd name="connsiteY0" fmla="*/ 0 h 838698"/>
              <a:gd name="connsiteX1" fmla="*/ 0 w 4638777"/>
              <a:gd name="connsiteY1" fmla="*/ 0 h 838698"/>
              <a:gd name="connsiteX2" fmla="*/ 323850 w 4638777"/>
              <a:gd name="connsiteY2" fmla="*/ 57150 h 838698"/>
              <a:gd name="connsiteX3" fmla="*/ 238125 w 4638777"/>
              <a:gd name="connsiteY3" fmla="*/ 352425 h 838698"/>
              <a:gd name="connsiteX4" fmla="*/ 971550 w 4638777"/>
              <a:gd name="connsiteY4" fmla="*/ 257175 h 838698"/>
              <a:gd name="connsiteX5" fmla="*/ 704684 w 4638777"/>
              <a:gd name="connsiteY5" fmla="*/ 629478 h 838698"/>
              <a:gd name="connsiteX6" fmla="*/ 2524125 w 4638777"/>
              <a:gd name="connsiteY6" fmla="*/ 495300 h 838698"/>
              <a:gd name="connsiteX7" fmla="*/ 2190750 w 4638777"/>
              <a:gd name="connsiteY7" fmla="*/ 838200 h 838698"/>
              <a:gd name="connsiteX8" fmla="*/ 4638777 w 4638777"/>
              <a:gd name="connsiteY8" fmla="*/ 655550 h 838698"/>
              <a:gd name="connsiteX0" fmla="*/ 0 w 4519249"/>
              <a:gd name="connsiteY0" fmla="*/ 0 h 838698"/>
              <a:gd name="connsiteX1" fmla="*/ 0 w 4519249"/>
              <a:gd name="connsiteY1" fmla="*/ 0 h 838698"/>
              <a:gd name="connsiteX2" fmla="*/ 323850 w 4519249"/>
              <a:gd name="connsiteY2" fmla="*/ 57150 h 838698"/>
              <a:gd name="connsiteX3" fmla="*/ 238125 w 4519249"/>
              <a:gd name="connsiteY3" fmla="*/ 352425 h 838698"/>
              <a:gd name="connsiteX4" fmla="*/ 971550 w 4519249"/>
              <a:gd name="connsiteY4" fmla="*/ 257175 h 838698"/>
              <a:gd name="connsiteX5" fmla="*/ 704684 w 4519249"/>
              <a:gd name="connsiteY5" fmla="*/ 629478 h 838698"/>
              <a:gd name="connsiteX6" fmla="*/ 2524125 w 4519249"/>
              <a:gd name="connsiteY6" fmla="*/ 495300 h 838698"/>
              <a:gd name="connsiteX7" fmla="*/ 2190750 w 4519249"/>
              <a:gd name="connsiteY7" fmla="*/ 838200 h 838698"/>
              <a:gd name="connsiteX8" fmla="*/ 4519249 w 4519249"/>
              <a:gd name="connsiteY8" fmla="*/ 655550 h 838698"/>
              <a:gd name="connsiteX0" fmla="*/ 0 w 4071019"/>
              <a:gd name="connsiteY0" fmla="*/ 0 h 838698"/>
              <a:gd name="connsiteX1" fmla="*/ 0 w 4071019"/>
              <a:gd name="connsiteY1" fmla="*/ 0 h 838698"/>
              <a:gd name="connsiteX2" fmla="*/ 323850 w 4071019"/>
              <a:gd name="connsiteY2" fmla="*/ 57150 h 838698"/>
              <a:gd name="connsiteX3" fmla="*/ 238125 w 4071019"/>
              <a:gd name="connsiteY3" fmla="*/ 352425 h 838698"/>
              <a:gd name="connsiteX4" fmla="*/ 971550 w 4071019"/>
              <a:gd name="connsiteY4" fmla="*/ 257175 h 838698"/>
              <a:gd name="connsiteX5" fmla="*/ 704684 w 4071019"/>
              <a:gd name="connsiteY5" fmla="*/ 629478 h 838698"/>
              <a:gd name="connsiteX6" fmla="*/ 2524125 w 4071019"/>
              <a:gd name="connsiteY6" fmla="*/ 495300 h 838698"/>
              <a:gd name="connsiteX7" fmla="*/ 2190750 w 4071019"/>
              <a:gd name="connsiteY7" fmla="*/ 838200 h 838698"/>
              <a:gd name="connsiteX8" fmla="*/ 4071019 w 4071019"/>
              <a:gd name="connsiteY8" fmla="*/ 693716 h 83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1019" h="838698">
                <a:moveTo>
                  <a:pt x="0" y="0"/>
                </a:moveTo>
                <a:lnTo>
                  <a:pt x="0" y="0"/>
                </a:lnTo>
                <a:cubicBezTo>
                  <a:pt x="107950" y="19050"/>
                  <a:pt x="386654" y="-32693"/>
                  <a:pt x="323850" y="57150"/>
                </a:cubicBezTo>
                <a:cubicBezTo>
                  <a:pt x="233116" y="186948"/>
                  <a:pt x="70540" y="342942"/>
                  <a:pt x="238125" y="352425"/>
                </a:cubicBezTo>
                <a:cubicBezTo>
                  <a:pt x="482600" y="320675"/>
                  <a:pt x="985493" y="129899"/>
                  <a:pt x="971550" y="257175"/>
                </a:cubicBezTo>
                <a:cubicBezTo>
                  <a:pt x="942229" y="426333"/>
                  <a:pt x="475587" y="595492"/>
                  <a:pt x="704684" y="629478"/>
                </a:cubicBezTo>
                <a:cubicBezTo>
                  <a:pt x="963446" y="669165"/>
                  <a:pt x="2681964" y="361122"/>
                  <a:pt x="2524125" y="495300"/>
                </a:cubicBezTo>
                <a:cubicBezTo>
                  <a:pt x="2413000" y="609600"/>
                  <a:pt x="1912261" y="851121"/>
                  <a:pt x="2190750" y="838200"/>
                </a:cubicBezTo>
                <a:lnTo>
                  <a:pt x="4071019" y="693716"/>
                </a:lnTo>
              </a:path>
            </a:pathLst>
          </a:custGeom>
          <a:ln w="3492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grpSp>
        <p:nvGrpSpPr>
          <p:cNvPr id="26" name="Graphic 3" descr="n100 Fb Thu Huong Pham">
            <a:extLst>
              <a:ext uri="{FF2B5EF4-FFF2-40B4-BE49-F238E27FC236}">
                <a16:creationId xmlns:a16="http://schemas.microsoft.com/office/drawing/2014/main" id="{F2A41AFB-2AC5-42C0-8626-0B24B936D1CD}"/>
              </a:ext>
            </a:extLst>
          </p:cNvPr>
          <p:cNvGrpSpPr/>
          <p:nvPr/>
        </p:nvGrpSpPr>
        <p:grpSpPr>
          <a:xfrm>
            <a:off x="466725" y="1612079"/>
            <a:ext cx="2482017" cy="4905631"/>
            <a:chOff x="1424872" y="2075061"/>
            <a:chExt cx="2247770" cy="4442649"/>
          </a:xfrm>
        </p:grpSpPr>
        <p:sp>
          <p:nvSpPr>
            <p:cNvPr id="27" name="Freeform: Shape 26">
              <a:extLst>
                <a:ext uri="{FF2B5EF4-FFF2-40B4-BE49-F238E27FC236}">
                  <a16:creationId xmlns:a16="http://schemas.microsoft.com/office/drawing/2014/main" id="{F42426F2-BF5B-46A3-9D31-8BFBE63977D6}"/>
                </a:ext>
              </a:extLst>
            </p:cNvPr>
            <p:cNvSpPr/>
            <p:nvPr/>
          </p:nvSpPr>
          <p:spPr>
            <a:xfrm>
              <a:off x="2366310" y="2793553"/>
              <a:ext cx="1306332" cy="420493"/>
            </a:xfrm>
            <a:custGeom>
              <a:avLst/>
              <a:gdLst>
                <a:gd name="connsiteX0" fmla="*/ 61 w 1306331"/>
                <a:gd name="connsiteY0" fmla="*/ 421324 h 420493"/>
                <a:gd name="connsiteX1" fmla="*/ 930752 w 1306331"/>
                <a:gd name="connsiteY1" fmla="*/ 326012 h 420493"/>
                <a:gd name="connsiteX2" fmla="*/ 1151651 w 1306331"/>
                <a:gd name="connsiteY2" fmla="*/ 279478 h 420493"/>
                <a:gd name="connsiteX3" fmla="*/ 1245842 w 1306331"/>
                <a:gd name="connsiteY3" fmla="*/ 232382 h 420493"/>
                <a:gd name="connsiteX4" fmla="*/ 1257055 w 1306331"/>
                <a:gd name="connsiteY4" fmla="*/ 222851 h 420493"/>
                <a:gd name="connsiteX5" fmla="*/ 1257055 w 1306331"/>
                <a:gd name="connsiteY5" fmla="*/ 222851 h 420493"/>
                <a:gd name="connsiteX6" fmla="*/ 1290694 w 1306331"/>
                <a:gd name="connsiteY6" fmla="*/ 182484 h 420493"/>
                <a:gd name="connsiteX7" fmla="*/ 1289573 w 1306331"/>
                <a:gd name="connsiteY7" fmla="*/ 155572 h 420493"/>
                <a:gd name="connsiteX8" fmla="*/ 1308075 w 1306331"/>
                <a:gd name="connsiteY8" fmla="*/ 122494 h 420493"/>
                <a:gd name="connsiteX9" fmla="*/ 1297422 w 1306331"/>
                <a:gd name="connsiteY9" fmla="*/ 100628 h 420493"/>
                <a:gd name="connsiteX10" fmla="*/ 1305832 w 1306331"/>
                <a:gd name="connsiteY10" fmla="*/ 78202 h 420493"/>
                <a:gd name="connsiteX11" fmla="*/ 1295180 w 1306331"/>
                <a:gd name="connsiteY11" fmla="*/ 52972 h 420493"/>
                <a:gd name="connsiteX12" fmla="*/ 1276678 w 1306331"/>
                <a:gd name="connsiteY12" fmla="*/ 25500 h 420493"/>
                <a:gd name="connsiteX13" fmla="*/ 1228461 w 1306331"/>
                <a:gd name="connsiteY13" fmla="*/ 16529 h 420493"/>
                <a:gd name="connsiteX14" fmla="*/ 1169592 w 1306331"/>
                <a:gd name="connsiteY14" fmla="*/ 72034 h 420493"/>
                <a:gd name="connsiteX15" fmla="*/ 1142681 w 1306331"/>
                <a:gd name="connsiteY15" fmla="*/ 84369 h 420493"/>
                <a:gd name="connsiteX16" fmla="*/ 1162304 w 1306331"/>
                <a:gd name="connsiteY16" fmla="*/ 58579 h 420493"/>
                <a:gd name="connsiteX17" fmla="*/ 1184730 w 1306331"/>
                <a:gd name="connsiteY17" fmla="*/ 27182 h 420493"/>
                <a:gd name="connsiteX18" fmla="*/ 1191458 w 1306331"/>
                <a:gd name="connsiteY18" fmla="*/ 3634 h 420493"/>
                <a:gd name="connsiteX19" fmla="*/ 1166228 w 1306331"/>
                <a:gd name="connsiteY19" fmla="*/ 6438 h 420493"/>
                <a:gd name="connsiteX20" fmla="*/ 1063067 w 1306331"/>
                <a:gd name="connsiteY20" fmla="*/ 68110 h 420493"/>
                <a:gd name="connsiteX21" fmla="*/ 969998 w 1306331"/>
                <a:gd name="connsiteY21" fmla="*/ 158936 h 420493"/>
                <a:gd name="connsiteX22" fmla="*/ 888142 w 1306331"/>
                <a:gd name="connsiteY22" fmla="*/ 192576 h 420493"/>
                <a:gd name="connsiteX23" fmla="*/ 704247 w 1306331"/>
                <a:gd name="connsiteY23" fmla="*/ 181923 h 420493"/>
                <a:gd name="connsiteX24" fmla="*/ 483348 w 1306331"/>
                <a:gd name="connsiteY24" fmla="*/ 175195 h 420493"/>
                <a:gd name="connsiteX25" fmla="*/ 377383 w 1306331"/>
                <a:gd name="connsiteY25" fmla="*/ 197061 h 420493"/>
                <a:gd name="connsiteX26" fmla="*/ 196291 w 1306331"/>
                <a:gd name="connsiteY26" fmla="*/ 207713 h 420493"/>
                <a:gd name="connsiteX27" fmla="*/ 88084 w 1306331"/>
                <a:gd name="connsiteY27" fmla="*/ 187530 h 420493"/>
                <a:gd name="connsiteX28" fmla="*/ 30897 w 1306331"/>
                <a:gd name="connsiteY28" fmla="*/ 181363 h 420493"/>
                <a:gd name="connsiteX29" fmla="*/ 61 w 1306331"/>
                <a:gd name="connsiteY29" fmla="*/ 421324 h 420493"/>
                <a:gd name="connsiteX30" fmla="*/ 61 w 1306331"/>
                <a:gd name="connsiteY30" fmla="*/ 421324 h 4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6331" h="420493">
                  <a:moveTo>
                    <a:pt x="61" y="421324"/>
                  </a:moveTo>
                  <a:cubicBezTo>
                    <a:pt x="35943" y="420763"/>
                    <a:pt x="910569" y="331619"/>
                    <a:pt x="930752" y="326012"/>
                  </a:cubicBezTo>
                  <a:cubicBezTo>
                    <a:pt x="939723" y="324330"/>
                    <a:pt x="1120254" y="287327"/>
                    <a:pt x="1151651" y="279478"/>
                  </a:cubicBezTo>
                  <a:cubicBezTo>
                    <a:pt x="1157258" y="278356"/>
                    <a:pt x="1244720" y="237428"/>
                    <a:pt x="1245842" y="232382"/>
                  </a:cubicBezTo>
                  <a:cubicBezTo>
                    <a:pt x="1246402" y="232382"/>
                    <a:pt x="1255934" y="226776"/>
                    <a:pt x="1257055" y="222851"/>
                  </a:cubicBezTo>
                  <a:lnTo>
                    <a:pt x="1257055" y="222851"/>
                  </a:lnTo>
                  <a:cubicBezTo>
                    <a:pt x="1269389" y="213320"/>
                    <a:pt x="1289573" y="198182"/>
                    <a:pt x="1290694" y="182484"/>
                  </a:cubicBezTo>
                  <a:cubicBezTo>
                    <a:pt x="1294619" y="172392"/>
                    <a:pt x="1286209" y="165104"/>
                    <a:pt x="1289573" y="155572"/>
                  </a:cubicBezTo>
                  <a:cubicBezTo>
                    <a:pt x="1294619" y="146041"/>
                    <a:pt x="1309196" y="133707"/>
                    <a:pt x="1308075" y="122494"/>
                  </a:cubicBezTo>
                  <a:cubicBezTo>
                    <a:pt x="1306393" y="114644"/>
                    <a:pt x="1300786" y="108477"/>
                    <a:pt x="1297422" y="100628"/>
                  </a:cubicBezTo>
                  <a:cubicBezTo>
                    <a:pt x="1300225" y="96143"/>
                    <a:pt x="1303029" y="82687"/>
                    <a:pt x="1305832" y="78202"/>
                  </a:cubicBezTo>
                  <a:cubicBezTo>
                    <a:pt x="1305271" y="70352"/>
                    <a:pt x="1296301" y="60821"/>
                    <a:pt x="1295180" y="52972"/>
                  </a:cubicBezTo>
                  <a:cubicBezTo>
                    <a:pt x="1294058" y="42320"/>
                    <a:pt x="1282285" y="35592"/>
                    <a:pt x="1276678" y="25500"/>
                  </a:cubicBezTo>
                  <a:cubicBezTo>
                    <a:pt x="1261540" y="-1972"/>
                    <a:pt x="1258176" y="831"/>
                    <a:pt x="1228461" y="16529"/>
                  </a:cubicBezTo>
                  <a:cubicBezTo>
                    <a:pt x="1207156" y="28303"/>
                    <a:pt x="1188094" y="56336"/>
                    <a:pt x="1169592" y="72034"/>
                  </a:cubicBezTo>
                  <a:cubicBezTo>
                    <a:pt x="1166228" y="75398"/>
                    <a:pt x="1148848" y="83808"/>
                    <a:pt x="1142681" y="84369"/>
                  </a:cubicBezTo>
                  <a:cubicBezTo>
                    <a:pt x="1141560" y="79884"/>
                    <a:pt x="1160622" y="60821"/>
                    <a:pt x="1162304" y="58579"/>
                  </a:cubicBezTo>
                  <a:cubicBezTo>
                    <a:pt x="1171835" y="49047"/>
                    <a:pt x="1178002" y="37834"/>
                    <a:pt x="1184730" y="27182"/>
                  </a:cubicBezTo>
                  <a:cubicBezTo>
                    <a:pt x="1189776" y="19333"/>
                    <a:pt x="1196504" y="10362"/>
                    <a:pt x="1191458" y="3634"/>
                  </a:cubicBezTo>
                  <a:cubicBezTo>
                    <a:pt x="1184730" y="-4215"/>
                    <a:pt x="1174078" y="2513"/>
                    <a:pt x="1166228" y="6438"/>
                  </a:cubicBezTo>
                  <a:cubicBezTo>
                    <a:pt x="1129225" y="22136"/>
                    <a:pt x="1095586" y="45123"/>
                    <a:pt x="1063067" y="68110"/>
                  </a:cubicBezTo>
                  <a:cubicBezTo>
                    <a:pt x="1027746" y="93339"/>
                    <a:pt x="996910" y="124176"/>
                    <a:pt x="969998" y="158936"/>
                  </a:cubicBezTo>
                  <a:cubicBezTo>
                    <a:pt x="949815" y="185287"/>
                    <a:pt x="918978" y="192015"/>
                    <a:pt x="888142" y="192576"/>
                  </a:cubicBezTo>
                  <a:cubicBezTo>
                    <a:pt x="827031" y="194818"/>
                    <a:pt x="765919" y="186408"/>
                    <a:pt x="704247" y="181923"/>
                  </a:cubicBezTo>
                  <a:cubicBezTo>
                    <a:pt x="630801" y="176317"/>
                    <a:pt x="557354" y="166225"/>
                    <a:pt x="483348" y="175195"/>
                  </a:cubicBezTo>
                  <a:cubicBezTo>
                    <a:pt x="448026" y="179681"/>
                    <a:pt x="412705" y="189212"/>
                    <a:pt x="377383" y="197061"/>
                  </a:cubicBezTo>
                  <a:cubicBezTo>
                    <a:pt x="317393" y="211077"/>
                    <a:pt x="256842" y="214441"/>
                    <a:pt x="196291" y="207713"/>
                  </a:cubicBezTo>
                  <a:cubicBezTo>
                    <a:pt x="150878" y="203228"/>
                    <a:pt x="132937" y="196500"/>
                    <a:pt x="88084" y="187530"/>
                  </a:cubicBezTo>
                  <a:cubicBezTo>
                    <a:pt x="76310" y="184727"/>
                    <a:pt x="52202" y="183045"/>
                    <a:pt x="30897" y="181363"/>
                  </a:cubicBezTo>
                  <a:cubicBezTo>
                    <a:pt x="32019" y="180241"/>
                    <a:pt x="-1621" y="379275"/>
                    <a:pt x="61" y="421324"/>
                  </a:cubicBezTo>
                  <a:lnTo>
                    <a:pt x="61" y="421324"/>
                  </a:lnTo>
                  <a:close/>
                </a:path>
              </a:pathLst>
            </a:custGeom>
            <a:solidFill>
              <a:srgbClr val="FDC095"/>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397DF60C-4960-458F-93D5-718E2C70C00D}"/>
                </a:ext>
              </a:extLst>
            </p:cNvPr>
            <p:cNvSpPr/>
            <p:nvPr/>
          </p:nvSpPr>
          <p:spPr>
            <a:xfrm>
              <a:off x="1525218" y="2075061"/>
              <a:ext cx="678395" cy="1681972"/>
            </a:xfrm>
            <a:custGeom>
              <a:avLst/>
              <a:gdLst>
                <a:gd name="connsiteX0" fmla="*/ 680805 w 678395"/>
                <a:gd name="connsiteY0" fmla="*/ 638028 h 1681972"/>
                <a:gd name="connsiteX1" fmla="*/ 679123 w 678395"/>
                <a:gd name="connsiteY1" fmla="*/ 600464 h 1681972"/>
                <a:gd name="connsiteX2" fmla="*/ 666789 w 678395"/>
                <a:gd name="connsiteY2" fmla="*/ 526457 h 1681972"/>
                <a:gd name="connsiteX3" fmla="*/ 654454 w 678395"/>
                <a:gd name="connsiteY3" fmla="*/ 471513 h 1681972"/>
                <a:gd name="connsiteX4" fmla="*/ 647726 w 678395"/>
                <a:gd name="connsiteY4" fmla="*/ 436191 h 1681972"/>
                <a:gd name="connsiteX5" fmla="*/ 637634 w 678395"/>
                <a:gd name="connsiteY5" fmla="*/ 398067 h 1681972"/>
                <a:gd name="connsiteX6" fmla="*/ 616329 w 678395"/>
                <a:gd name="connsiteY6" fmla="*/ 320696 h 1681972"/>
                <a:gd name="connsiteX7" fmla="*/ 605677 w 678395"/>
                <a:gd name="connsiteY7" fmla="*/ 291542 h 1681972"/>
                <a:gd name="connsiteX8" fmla="*/ 589978 w 678395"/>
                <a:gd name="connsiteY8" fmla="*/ 253417 h 1681972"/>
                <a:gd name="connsiteX9" fmla="*/ 574841 w 678395"/>
                <a:gd name="connsiteY9" fmla="*/ 216974 h 1681972"/>
                <a:gd name="connsiteX10" fmla="*/ 558021 w 678395"/>
                <a:gd name="connsiteY10" fmla="*/ 176607 h 1681972"/>
                <a:gd name="connsiteX11" fmla="*/ 541201 w 678395"/>
                <a:gd name="connsiteY11" fmla="*/ 150817 h 1681972"/>
                <a:gd name="connsiteX12" fmla="*/ 541762 w 678395"/>
                <a:gd name="connsiteY12" fmla="*/ 150256 h 1681972"/>
                <a:gd name="connsiteX13" fmla="*/ 540641 w 678395"/>
                <a:gd name="connsiteY13" fmla="*/ 148574 h 1681972"/>
                <a:gd name="connsiteX14" fmla="*/ 525503 w 678395"/>
                <a:gd name="connsiteY14" fmla="*/ 118299 h 1681972"/>
                <a:gd name="connsiteX15" fmla="*/ 471680 w 678395"/>
                <a:gd name="connsiteY15" fmla="*/ 41489 h 1681972"/>
                <a:gd name="connsiteX16" fmla="*/ 421781 w 678395"/>
                <a:gd name="connsiteY16" fmla="*/ 12334 h 1681972"/>
                <a:gd name="connsiteX17" fmla="*/ 344971 w 678395"/>
                <a:gd name="connsiteY17" fmla="*/ 0 h 1681972"/>
                <a:gd name="connsiteX18" fmla="*/ 247977 w 678395"/>
                <a:gd name="connsiteY18" fmla="*/ 7289 h 1681972"/>
                <a:gd name="connsiteX19" fmla="*/ 232279 w 678395"/>
                <a:gd name="connsiteY19" fmla="*/ 10092 h 1681972"/>
                <a:gd name="connsiteX20" fmla="*/ 108374 w 678395"/>
                <a:gd name="connsiteY20" fmla="*/ 72325 h 1681972"/>
                <a:gd name="connsiteX21" fmla="*/ 57915 w 678395"/>
                <a:gd name="connsiteY21" fmla="*/ 178289 h 1681972"/>
                <a:gd name="connsiteX22" fmla="*/ 50626 w 678395"/>
                <a:gd name="connsiteY22" fmla="*/ 232673 h 1681972"/>
                <a:gd name="connsiteX23" fmla="*/ 44459 w 678395"/>
                <a:gd name="connsiteY23" fmla="*/ 263509 h 1681972"/>
                <a:gd name="connsiteX24" fmla="*/ 41095 w 678395"/>
                <a:gd name="connsiteY24" fmla="*/ 302194 h 1681972"/>
                <a:gd name="connsiteX25" fmla="*/ 34928 w 678395"/>
                <a:gd name="connsiteY25" fmla="*/ 390218 h 1681972"/>
                <a:gd name="connsiteX26" fmla="*/ 28760 w 678395"/>
                <a:gd name="connsiteY26" fmla="*/ 478241 h 1681972"/>
                <a:gd name="connsiteX27" fmla="*/ 23715 w 678395"/>
                <a:gd name="connsiteY27" fmla="*/ 552248 h 1681972"/>
                <a:gd name="connsiteX28" fmla="*/ 19790 w 678395"/>
                <a:gd name="connsiteY28" fmla="*/ 620087 h 1681972"/>
                <a:gd name="connsiteX29" fmla="*/ 16987 w 678395"/>
                <a:gd name="connsiteY29" fmla="*/ 685123 h 1681972"/>
                <a:gd name="connsiteX30" fmla="*/ 8016 w 678395"/>
                <a:gd name="connsiteY30" fmla="*/ 817999 h 1681972"/>
                <a:gd name="connsiteX31" fmla="*/ 6895 w 678395"/>
                <a:gd name="connsiteY31" fmla="*/ 900976 h 1681972"/>
                <a:gd name="connsiteX32" fmla="*/ 2970 w 678395"/>
                <a:gd name="connsiteY32" fmla="*/ 980029 h 1681972"/>
                <a:gd name="connsiteX33" fmla="*/ 728 w 678395"/>
                <a:gd name="connsiteY33" fmla="*/ 1063006 h 1681972"/>
                <a:gd name="connsiteX34" fmla="*/ 1288 w 678395"/>
                <a:gd name="connsiteY34" fmla="*/ 1129164 h 1681972"/>
                <a:gd name="connsiteX35" fmla="*/ 3531 w 678395"/>
                <a:gd name="connsiteY35" fmla="*/ 1193640 h 1681972"/>
                <a:gd name="connsiteX36" fmla="*/ 8577 w 678395"/>
                <a:gd name="connsiteY36" fmla="*/ 1236810 h 1681972"/>
                <a:gd name="connsiteX37" fmla="*/ 20351 w 678395"/>
                <a:gd name="connsiteY37" fmla="*/ 1331561 h 1681972"/>
                <a:gd name="connsiteX38" fmla="*/ 41656 w 678395"/>
                <a:gd name="connsiteY38" fmla="*/ 1507047 h 1681972"/>
                <a:gd name="connsiteX39" fmla="*/ 33246 w 678395"/>
                <a:gd name="connsiteY39" fmla="*/ 1601238 h 1681972"/>
                <a:gd name="connsiteX40" fmla="*/ 28200 w 678395"/>
                <a:gd name="connsiteY40" fmla="*/ 1630392 h 1681972"/>
                <a:gd name="connsiteX41" fmla="*/ 42777 w 678395"/>
                <a:gd name="connsiteY41" fmla="*/ 1651136 h 1681972"/>
                <a:gd name="connsiteX42" fmla="*/ 86508 w 678395"/>
                <a:gd name="connsiteY42" fmla="*/ 1680290 h 1681972"/>
                <a:gd name="connsiteX43" fmla="*/ 140331 w 678395"/>
                <a:gd name="connsiteY43" fmla="*/ 1685897 h 1681972"/>
                <a:gd name="connsiteX44" fmla="*/ 189108 w 678395"/>
                <a:gd name="connsiteY44" fmla="*/ 1671880 h 1681972"/>
                <a:gd name="connsiteX45" fmla="*/ 198079 w 678395"/>
                <a:gd name="connsiteY45" fmla="*/ 1664031 h 1681972"/>
                <a:gd name="connsiteX46" fmla="*/ 219384 w 678395"/>
                <a:gd name="connsiteY46" fmla="*/ 1655061 h 1681972"/>
                <a:gd name="connsiteX47" fmla="*/ 243492 w 678395"/>
                <a:gd name="connsiteY47" fmla="*/ 1643848 h 1681972"/>
                <a:gd name="connsiteX48" fmla="*/ 281056 w 678395"/>
                <a:gd name="connsiteY48" fmla="*/ 1611329 h 1681972"/>
                <a:gd name="connsiteX49" fmla="*/ 299558 w 678395"/>
                <a:gd name="connsiteY49" fmla="*/ 1555264 h 1681972"/>
                <a:gd name="connsiteX50" fmla="*/ 370761 w 678395"/>
                <a:gd name="connsiteY50" fmla="*/ 1409493 h 1681972"/>
                <a:gd name="connsiteX51" fmla="*/ 680805 w 678395"/>
                <a:gd name="connsiteY51" fmla="*/ 638028 h 1681972"/>
                <a:gd name="connsiteX52" fmla="*/ 528306 w 678395"/>
                <a:gd name="connsiteY52" fmla="*/ 639149 h 1681972"/>
                <a:gd name="connsiteX53" fmla="*/ 528867 w 678395"/>
                <a:gd name="connsiteY53" fmla="*/ 638589 h 1681972"/>
                <a:gd name="connsiteX54" fmla="*/ 528867 w 678395"/>
                <a:gd name="connsiteY54" fmla="*/ 640831 h 1681972"/>
                <a:gd name="connsiteX55" fmla="*/ 528306 w 678395"/>
                <a:gd name="connsiteY55" fmla="*/ 639149 h 168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78395" h="1681972">
                  <a:moveTo>
                    <a:pt x="680805" y="638028"/>
                  </a:moveTo>
                  <a:cubicBezTo>
                    <a:pt x="679684" y="625694"/>
                    <a:pt x="680805" y="612799"/>
                    <a:pt x="679123" y="600464"/>
                  </a:cubicBezTo>
                  <a:cubicBezTo>
                    <a:pt x="675198" y="576356"/>
                    <a:pt x="666789" y="550566"/>
                    <a:pt x="666789" y="526457"/>
                  </a:cubicBezTo>
                  <a:cubicBezTo>
                    <a:pt x="663985" y="507956"/>
                    <a:pt x="657257" y="490015"/>
                    <a:pt x="654454" y="471513"/>
                  </a:cubicBezTo>
                  <a:cubicBezTo>
                    <a:pt x="652772" y="459178"/>
                    <a:pt x="650529" y="448526"/>
                    <a:pt x="647726" y="436191"/>
                  </a:cubicBezTo>
                  <a:cubicBezTo>
                    <a:pt x="644362" y="423296"/>
                    <a:pt x="640998" y="410962"/>
                    <a:pt x="637634" y="398067"/>
                  </a:cubicBezTo>
                  <a:cubicBezTo>
                    <a:pt x="630906" y="372277"/>
                    <a:pt x="624179" y="346486"/>
                    <a:pt x="616329" y="320696"/>
                  </a:cubicBezTo>
                  <a:cubicBezTo>
                    <a:pt x="613526" y="310604"/>
                    <a:pt x="609041" y="301634"/>
                    <a:pt x="605677" y="291542"/>
                  </a:cubicBezTo>
                  <a:cubicBezTo>
                    <a:pt x="601752" y="278647"/>
                    <a:pt x="595024" y="265752"/>
                    <a:pt x="589978" y="253417"/>
                  </a:cubicBezTo>
                  <a:cubicBezTo>
                    <a:pt x="585493" y="242204"/>
                    <a:pt x="581569" y="227066"/>
                    <a:pt x="574841" y="216974"/>
                  </a:cubicBezTo>
                  <a:cubicBezTo>
                    <a:pt x="569234" y="203519"/>
                    <a:pt x="563628" y="190063"/>
                    <a:pt x="558021" y="176607"/>
                  </a:cubicBezTo>
                  <a:cubicBezTo>
                    <a:pt x="557460" y="175486"/>
                    <a:pt x="544565" y="146892"/>
                    <a:pt x="541201" y="150817"/>
                  </a:cubicBezTo>
                  <a:cubicBezTo>
                    <a:pt x="541201" y="150817"/>
                    <a:pt x="541762" y="150256"/>
                    <a:pt x="541762" y="150256"/>
                  </a:cubicBezTo>
                  <a:cubicBezTo>
                    <a:pt x="541201" y="149696"/>
                    <a:pt x="540641" y="149135"/>
                    <a:pt x="540641" y="148574"/>
                  </a:cubicBezTo>
                  <a:cubicBezTo>
                    <a:pt x="536155" y="137361"/>
                    <a:pt x="528867" y="123345"/>
                    <a:pt x="525503" y="118299"/>
                  </a:cubicBezTo>
                  <a:cubicBezTo>
                    <a:pt x="514850" y="101479"/>
                    <a:pt x="489060" y="52702"/>
                    <a:pt x="471680" y="41489"/>
                  </a:cubicBezTo>
                  <a:cubicBezTo>
                    <a:pt x="457663" y="32518"/>
                    <a:pt x="438040" y="16820"/>
                    <a:pt x="421781" y="12334"/>
                  </a:cubicBezTo>
                  <a:cubicBezTo>
                    <a:pt x="396552" y="5046"/>
                    <a:pt x="371322" y="0"/>
                    <a:pt x="344971" y="0"/>
                  </a:cubicBezTo>
                  <a:cubicBezTo>
                    <a:pt x="312453" y="2243"/>
                    <a:pt x="279935" y="-2803"/>
                    <a:pt x="247977" y="7289"/>
                  </a:cubicBezTo>
                  <a:cubicBezTo>
                    <a:pt x="242371" y="7289"/>
                    <a:pt x="237325" y="8410"/>
                    <a:pt x="232279" y="10092"/>
                  </a:cubicBezTo>
                  <a:cubicBezTo>
                    <a:pt x="192472" y="21866"/>
                    <a:pt x="137528" y="44292"/>
                    <a:pt x="108374" y="72325"/>
                  </a:cubicBezTo>
                  <a:cubicBezTo>
                    <a:pt x="76977" y="103161"/>
                    <a:pt x="67446" y="127269"/>
                    <a:pt x="57915" y="178289"/>
                  </a:cubicBezTo>
                  <a:cubicBezTo>
                    <a:pt x="55672" y="189502"/>
                    <a:pt x="52869" y="224263"/>
                    <a:pt x="50626" y="232673"/>
                  </a:cubicBezTo>
                  <a:cubicBezTo>
                    <a:pt x="47823" y="242765"/>
                    <a:pt x="45580" y="252856"/>
                    <a:pt x="44459" y="263509"/>
                  </a:cubicBezTo>
                  <a:cubicBezTo>
                    <a:pt x="42777" y="276404"/>
                    <a:pt x="42777" y="289299"/>
                    <a:pt x="41095" y="302194"/>
                  </a:cubicBezTo>
                  <a:cubicBezTo>
                    <a:pt x="37731" y="331349"/>
                    <a:pt x="34928" y="360503"/>
                    <a:pt x="34928" y="390218"/>
                  </a:cubicBezTo>
                  <a:cubicBezTo>
                    <a:pt x="32685" y="419372"/>
                    <a:pt x="31003" y="449087"/>
                    <a:pt x="28760" y="478241"/>
                  </a:cubicBezTo>
                  <a:cubicBezTo>
                    <a:pt x="27078" y="502910"/>
                    <a:pt x="25397" y="527579"/>
                    <a:pt x="23715" y="552248"/>
                  </a:cubicBezTo>
                  <a:cubicBezTo>
                    <a:pt x="23715" y="574674"/>
                    <a:pt x="20911" y="597661"/>
                    <a:pt x="19790" y="620087"/>
                  </a:cubicBezTo>
                  <a:cubicBezTo>
                    <a:pt x="18669" y="641392"/>
                    <a:pt x="20911" y="664379"/>
                    <a:pt x="16987" y="685123"/>
                  </a:cubicBezTo>
                  <a:cubicBezTo>
                    <a:pt x="9137" y="727733"/>
                    <a:pt x="10259" y="774268"/>
                    <a:pt x="8016" y="817999"/>
                  </a:cubicBezTo>
                  <a:cubicBezTo>
                    <a:pt x="6334" y="845471"/>
                    <a:pt x="6895" y="873504"/>
                    <a:pt x="6895" y="900976"/>
                  </a:cubicBezTo>
                  <a:cubicBezTo>
                    <a:pt x="7455" y="927888"/>
                    <a:pt x="5213" y="953118"/>
                    <a:pt x="2970" y="980029"/>
                  </a:cubicBezTo>
                  <a:cubicBezTo>
                    <a:pt x="728" y="1007501"/>
                    <a:pt x="728" y="1034974"/>
                    <a:pt x="728" y="1063006"/>
                  </a:cubicBezTo>
                  <a:cubicBezTo>
                    <a:pt x="728" y="1084872"/>
                    <a:pt x="4092" y="1107298"/>
                    <a:pt x="1288" y="1129164"/>
                  </a:cubicBezTo>
                  <a:cubicBezTo>
                    <a:pt x="-1515" y="1150469"/>
                    <a:pt x="728" y="1171774"/>
                    <a:pt x="3531" y="1193640"/>
                  </a:cubicBezTo>
                  <a:cubicBezTo>
                    <a:pt x="5213" y="1208217"/>
                    <a:pt x="6895" y="1222233"/>
                    <a:pt x="8577" y="1236810"/>
                  </a:cubicBezTo>
                  <a:cubicBezTo>
                    <a:pt x="12501" y="1268768"/>
                    <a:pt x="15865" y="1300164"/>
                    <a:pt x="20351" y="1331561"/>
                  </a:cubicBezTo>
                  <a:cubicBezTo>
                    <a:pt x="28200" y="1389870"/>
                    <a:pt x="36049" y="1448178"/>
                    <a:pt x="41656" y="1507047"/>
                  </a:cubicBezTo>
                  <a:cubicBezTo>
                    <a:pt x="44459" y="1538444"/>
                    <a:pt x="45020" y="1571523"/>
                    <a:pt x="33246" y="1601238"/>
                  </a:cubicBezTo>
                  <a:cubicBezTo>
                    <a:pt x="29321" y="1610769"/>
                    <a:pt x="24836" y="1620300"/>
                    <a:pt x="28200" y="1630392"/>
                  </a:cubicBezTo>
                  <a:cubicBezTo>
                    <a:pt x="31003" y="1638241"/>
                    <a:pt x="37170" y="1645529"/>
                    <a:pt x="42777" y="1651136"/>
                  </a:cubicBezTo>
                  <a:cubicBezTo>
                    <a:pt x="54551" y="1664031"/>
                    <a:pt x="69688" y="1674684"/>
                    <a:pt x="86508" y="1680290"/>
                  </a:cubicBezTo>
                  <a:cubicBezTo>
                    <a:pt x="103889" y="1686457"/>
                    <a:pt x="122390" y="1688700"/>
                    <a:pt x="140331" y="1685897"/>
                  </a:cubicBezTo>
                  <a:cubicBezTo>
                    <a:pt x="157151" y="1683654"/>
                    <a:pt x="174531" y="1680851"/>
                    <a:pt x="189108" y="1671880"/>
                  </a:cubicBezTo>
                  <a:cubicBezTo>
                    <a:pt x="193033" y="1670198"/>
                    <a:pt x="194715" y="1666274"/>
                    <a:pt x="198079" y="1664031"/>
                  </a:cubicBezTo>
                  <a:cubicBezTo>
                    <a:pt x="203686" y="1658425"/>
                    <a:pt x="212095" y="1657864"/>
                    <a:pt x="219384" y="1655061"/>
                  </a:cubicBezTo>
                  <a:cubicBezTo>
                    <a:pt x="227794" y="1652257"/>
                    <a:pt x="235643" y="1648333"/>
                    <a:pt x="243492" y="1643848"/>
                  </a:cubicBezTo>
                  <a:cubicBezTo>
                    <a:pt x="258069" y="1635438"/>
                    <a:pt x="270404" y="1624225"/>
                    <a:pt x="281056" y="1611329"/>
                  </a:cubicBezTo>
                  <a:cubicBezTo>
                    <a:pt x="294512" y="1593949"/>
                    <a:pt x="296194" y="1576569"/>
                    <a:pt x="299558" y="1555264"/>
                  </a:cubicBezTo>
                  <a:cubicBezTo>
                    <a:pt x="302922" y="1533398"/>
                    <a:pt x="367398" y="1431358"/>
                    <a:pt x="370761" y="1409493"/>
                  </a:cubicBezTo>
                  <a:cubicBezTo>
                    <a:pt x="376368" y="1379778"/>
                    <a:pt x="692579" y="801740"/>
                    <a:pt x="680805" y="638028"/>
                  </a:cubicBezTo>
                  <a:close/>
                  <a:moveTo>
                    <a:pt x="528306" y="639149"/>
                  </a:moveTo>
                  <a:cubicBezTo>
                    <a:pt x="528306" y="638589"/>
                    <a:pt x="528306" y="638589"/>
                    <a:pt x="528867" y="638589"/>
                  </a:cubicBezTo>
                  <a:cubicBezTo>
                    <a:pt x="528867" y="639149"/>
                    <a:pt x="528867" y="640271"/>
                    <a:pt x="528867" y="640831"/>
                  </a:cubicBezTo>
                  <a:cubicBezTo>
                    <a:pt x="528867" y="640271"/>
                    <a:pt x="528867" y="639710"/>
                    <a:pt x="528306" y="639149"/>
                  </a:cubicBezTo>
                  <a:close/>
                </a:path>
              </a:pathLst>
            </a:custGeom>
            <a:solidFill>
              <a:schemeClr val="tx1">
                <a:lumMod val="75000"/>
                <a:lumOff val="2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AF6C5BBD-DEEA-4E23-A1DD-676747321489}"/>
                </a:ext>
              </a:extLst>
            </p:cNvPr>
            <p:cNvSpPr/>
            <p:nvPr/>
          </p:nvSpPr>
          <p:spPr>
            <a:xfrm>
              <a:off x="2372397" y="3256366"/>
              <a:ext cx="106525" cy="812953"/>
            </a:xfrm>
            <a:custGeom>
              <a:avLst/>
              <a:gdLst>
                <a:gd name="connsiteX0" fmla="*/ 29804 w 106524"/>
                <a:gd name="connsiteY0" fmla="*/ 80174 h 812953"/>
                <a:gd name="connsiteX1" fmla="*/ 109979 w 106524"/>
                <a:gd name="connsiteY1" fmla="*/ 733901 h 812953"/>
                <a:gd name="connsiteX2" fmla="*/ 75218 w 106524"/>
                <a:gd name="connsiteY2" fmla="*/ 809589 h 812953"/>
                <a:gd name="connsiteX3" fmla="*/ 29244 w 106524"/>
                <a:gd name="connsiteY3" fmla="*/ 810150 h 812953"/>
                <a:gd name="connsiteX4" fmla="*/ 24198 w 106524"/>
                <a:gd name="connsiteY4" fmla="*/ 679517 h 812953"/>
                <a:gd name="connsiteX5" fmla="*/ 14106 w 106524"/>
                <a:gd name="connsiteY5" fmla="*/ 445723 h 812953"/>
                <a:gd name="connsiteX6" fmla="*/ 6818 w 106524"/>
                <a:gd name="connsiteY6" fmla="*/ 284814 h 812953"/>
                <a:gd name="connsiteX7" fmla="*/ 1211 w 106524"/>
                <a:gd name="connsiteY7" fmla="*/ 99236 h 812953"/>
                <a:gd name="connsiteX8" fmla="*/ 90 w 106524"/>
                <a:gd name="connsiteY8" fmla="*/ 3925 h 812953"/>
                <a:gd name="connsiteX9" fmla="*/ 23077 w 106524"/>
                <a:gd name="connsiteY9" fmla="*/ 0 h 812953"/>
                <a:gd name="connsiteX10" fmla="*/ 29804 w 106524"/>
                <a:gd name="connsiteY10" fmla="*/ 80174 h 81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24" h="812953">
                  <a:moveTo>
                    <a:pt x="29804" y="80174"/>
                  </a:moveTo>
                  <a:cubicBezTo>
                    <a:pt x="33729" y="111571"/>
                    <a:pt x="109418" y="696336"/>
                    <a:pt x="109979" y="733901"/>
                  </a:cubicBezTo>
                  <a:cubicBezTo>
                    <a:pt x="111100" y="784360"/>
                    <a:pt x="85870" y="805665"/>
                    <a:pt x="75218" y="809589"/>
                  </a:cubicBezTo>
                  <a:cubicBezTo>
                    <a:pt x="61762" y="814635"/>
                    <a:pt x="47185" y="816317"/>
                    <a:pt x="29244" y="810150"/>
                  </a:cubicBezTo>
                  <a:cubicBezTo>
                    <a:pt x="25880" y="763615"/>
                    <a:pt x="25319" y="692972"/>
                    <a:pt x="24198" y="679517"/>
                  </a:cubicBezTo>
                  <a:cubicBezTo>
                    <a:pt x="18591" y="601585"/>
                    <a:pt x="15227" y="524215"/>
                    <a:pt x="14106" y="445723"/>
                  </a:cubicBezTo>
                  <a:cubicBezTo>
                    <a:pt x="13545" y="392460"/>
                    <a:pt x="10742" y="338076"/>
                    <a:pt x="6818" y="284814"/>
                  </a:cubicBezTo>
                  <a:cubicBezTo>
                    <a:pt x="2332" y="219778"/>
                    <a:pt x="6257" y="164273"/>
                    <a:pt x="1211" y="99236"/>
                  </a:cubicBezTo>
                  <a:cubicBezTo>
                    <a:pt x="-471" y="82417"/>
                    <a:pt x="90" y="19062"/>
                    <a:pt x="90" y="3925"/>
                  </a:cubicBezTo>
                  <a:cubicBezTo>
                    <a:pt x="7378" y="2803"/>
                    <a:pt x="16349" y="561"/>
                    <a:pt x="23077" y="0"/>
                  </a:cubicBezTo>
                  <a:cubicBezTo>
                    <a:pt x="19713" y="1682"/>
                    <a:pt x="27001" y="58869"/>
                    <a:pt x="29804" y="80174"/>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92AE2DD3-F3A9-4ED9-BF51-549545F746D3}"/>
                </a:ext>
              </a:extLst>
            </p:cNvPr>
            <p:cNvSpPr/>
            <p:nvPr/>
          </p:nvSpPr>
          <p:spPr>
            <a:xfrm>
              <a:off x="2175187" y="5846603"/>
              <a:ext cx="274722" cy="409280"/>
            </a:xfrm>
            <a:custGeom>
              <a:avLst/>
              <a:gdLst>
                <a:gd name="connsiteX0" fmla="*/ 273040 w 274722"/>
                <a:gd name="connsiteY0" fmla="*/ 315090 h 409279"/>
                <a:gd name="connsiteX1" fmla="*/ 260145 w 274722"/>
                <a:gd name="connsiteY1" fmla="*/ 282011 h 409279"/>
                <a:gd name="connsiteX2" fmla="*/ 202958 w 274722"/>
                <a:gd name="connsiteY2" fmla="*/ 136240 h 409279"/>
                <a:gd name="connsiteX3" fmla="*/ 176046 w 274722"/>
                <a:gd name="connsiteY3" fmla="*/ 61111 h 409279"/>
                <a:gd name="connsiteX4" fmla="*/ 156984 w 274722"/>
                <a:gd name="connsiteY4" fmla="*/ 0 h 409279"/>
                <a:gd name="connsiteX5" fmla="*/ 0 w 274722"/>
                <a:gd name="connsiteY5" fmla="*/ 37003 h 409279"/>
                <a:gd name="connsiteX6" fmla="*/ 35321 w 274722"/>
                <a:gd name="connsiteY6" fmla="*/ 155302 h 409279"/>
                <a:gd name="connsiteX7" fmla="*/ 52141 w 274722"/>
                <a:gd name="connsiteY7" fmla="*/ 254538 h 409279"/>
                <a:gd name="connsiteX8" fmla="*/ 58869 w 274722"/>
                <a:gd name="connsiteY8" fmla="*/ 353214 h 409279"/>
                <a:gd name="connsiteX9" fmla="*/ 65036 w 274722"/>
                <a:gd name="connsiteY9" fmla="*/ 373398 h 409279"/>
                <a:gd name="connsiteX10" fmla="*/ 104282 w 274722"/>
                <a:gd name="connsiteY10" fmla="*/ 396385 h 409279"/>
                <a:gd name="connsiteX11" fmla="*/ 176046 w 274722"/>
                <a:gd name="connsiteY11" fmla="*/ 408719 h 409279"/>
                <a:gd name="connsiteX12" fmla="*/ 250053 w 274722"/>
                <a:gd name="connsiteY12" fmla="*/ 357139 h 409279"/>
                <a:gd name="connsiteX13" fmla="*/ 276965 w 274722"/>
                <a:gd name="connsiteY13" fmla="*/ 326303 h 409279"/>
                <a:gd name="connsiteX14" fmla="*/ 273040 w 274722"/>
                <a:gd name="connsiteY14" fmla="*/ 315090 h 4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722" h="409279">
                  <a:moveTo>
                    <a:pt x="273040" y="315090"/>
                  </a:moveTo>
                  <a:cubicBezTo>
                    <a:pt x="270237" y="301634"/>
                    <a:pt x="264070" y="292663"/>
                    <a:pt x="260145" y="282011"/>
                  </a:cubicBezTo>
                  <a:cubicBezTo>
                    <a:pt x="242204" y="233233"/>
                    <a:pt x="221460" y="185017"/>
                    <a:pt x="202958" y="136240"/>
                  </a:cubicBezTo>
                  <a:cubicBezTo>
                    <a:pt x="193427" y="111571"/>
                    <a:pt x="184456" y="86341"/>
                    <a:pt x="176046" y="61111"/>
                  </a:cubicBezTo>
                  <a:cubicBezTo>
                    <a:pt x="168197" y="37003"/>
                    <a:pt x="165955" y="33079"/>
                    <a:pt x="156984" y="0"/>
                  </a:cubicBezTo>
                  <a:cubicBezTo>
                    <a:pt x="111010" y="6167"/>
                    <a:pt x="45413" y="28033"/>
                    <a:pt x="0" y="37003"/>
                  </a:cubicBezTo>
                  <a:cubicBezTo>
                    <a:pt x="3364" y="36443"/>
                    <a:pt x="32518" y="145210"/>
                    <a:pt x="35321" y="155302"/>
                  </a:cubicBezTo>
                  <a:cubicBezTo>
                    <a:pt x="42610" y="187259"/>
                    <a:pt x="49338" y="221460"/>
                    <a:pt x="52141" y="254538"/>
                  </a:cubicBezTo>
                  <a:cubicBezTo>
                    <a:pt x="54944" y="285374"/>
                    <a:pt x="59430" y="318453"/>
                    <a:pt x="58869" y="353214"/>
                  </a:cubicBezTo>
                  <a:cubicBezTo>
                    <a:pt x="58869" y="359381"/>
                    <a:pt x="58869" y="368913"/>
                    <a:pt x="65036" y="373398"/>
                  </a:cubicBezTo>
                  <a:cubicBezTo>
                    <a:pt x="76249" y="380686"/>
                    <a:pt x="88584" y="392460"/>
                    <a:pt x="104282" y="396385"/>
                  </a:cubicBezTo>
                  <a:cubicBezTo>
                    <a:pt x="130073" y="403112"/>
                    <a:pt x="154181" y="417690"/>
                    <a:pt x="176046" y="408719"/>
                  </a:cubicBezTo>
                  <a:cubicBezTo>
                    <a:pt x="194548" y="401431"/>
                    <a:pt x="231552" y="364427"/>
                    <a:pt x="250053" y="357139"/>
                  </a:cubicBezTo>
                  <a:cubicBezTo>
                    <a:pt x="264070" y="351532"/>
                    <a:pt x="267434" y="338076"/>
                    <a:pt x="276965" y="326303"/>
                  </a:cubicBezTo>
                  <a:cubicBezTo>
                    <a:pt x="279207" y="322939"/>
                    <a:pt x="273601" y="318453"/>
                    <a:pt x="273040" y="315090"/>
                  </a:cubicBezTo>
                  <a:close/>
                </a:path>
              </a:pathLst>
            </a:custGeom>
            <a:solidFill>
              <a:srgbClr val="F4C182"/>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Shape 31">
              <a:extLst>
                <a:ext uri="{FF2B5EF4-FFF2-40B4-BE49-F238E27FC236}">
                  <a16:creationId xmlns:a16="http://schemas.microsoft.com/office/drawing/2014/main" id="{2C4801C8-9BC8-4C8D-B9EC-F8A580F53ACA}"/>
                </a:ext>
              </a:extLst>
            </p:cNvPr>
            <p:cNvSpPr/>
            <p:nvPr/>
          </p:nvSpPr>
          <p:spPr>
            <a:xfrm>
              <a:off x="2174825" y="6144312"/>
              <a:ext cx="667182" cy="347608"/>
            </a:xfrm>
            <a:custGeom>
              <a:avLst/>
              <a:gdLst>
                <a:gd name="connsiteX0" fmla="*/ 663059 w 667182"/>
                <a:gd name="connsiteY0" fmla="*/ 227066 h 347607"/>
                <a:gd name="connsiteX1" fmla="*/ 654089 w 667182"/>
                <a:gd name="connsiteY1" fmla="*/ 211928 h 347607"/>
                <a:gd name="connsiteX2" fmla="*/ 607554 w 667182"/>
                <a:gd name="connsiteY2" fmla="*/ 183335 h 347607"/>
                <a:gd name="connsiteX3" fmla="*/ 520092 w 667182"/>
                <a:gd name="connsiteY3" fmla="*/ 144650 h 347607"/>
                <a:gd name="connsiteX4" fmla="*/ 313770 w 667182"/>
                <a:gd name="connsiteY4" fmla="*/ 8971 h 347607"/>
                <a:gd name="connsiteX5" fmla="*/ 303117 w 667182"/>
                <a:gd name="connsiteY5" fmla="*/ 0 h 347607"/>
                <a:gd name="connsiteX6" fmla="*/ 206684 w 667182"/>
                <a:gd name="connsiteY6" fmla="*/ 38125 h 347607"/>
                <a:gd name="connsiteX7" fmla="*/ 169120 w 667182"/>
                <a:gd name="connsiteY7" fmla="*/ 93630 h 347607"/>
                <a:gd name="connsiteX8" fmla="*/ 156225 w 667182"/>
                <a:gd name="connsiteY8" fmla="*/ 106525 h 347607"/>
                <a:gd name="connsiteX9" fmla="*/ 62595 w 667182"/>
                <a:gd name="connsiteY9" fmla="*/ 66158 h 347607"/>
                <a:gd name="connsiteX10" fmla="*/ 56989 w 667182"/>
                <a:gd name="connsiteY10" fmla="*/ 61672 h 347607"/>
                <a:gd name="connsiteX11" fmla="*/ 58671 w 667182"/>
                <a:gd name="connsiteY11" fmla="*/ 35321 h 347607"/>
                <a:gd name="connsiteX12" fmla="*/ 46897 w 667182"/>
                <a:gd name="connsiteY12" fmla="*/ 49338 h 347607"/>
                <a:gd name="connsiteX13" fmla="*/ 36805 w 667182"/>
                <a:gd name="connsiteY13" fmla="*/ 69522 h 347607"/>
                <a:gd name="connsiteX14" fmla="*/ 19425 w 667182"/>
                <a:gd name="connsiteY14" fmla="*/ 117738 h 347607"/>
                <a:gd name="connsiteX15" fmla="*/ 4848 w 667182"/>
                <a:gd name="connsiteY15" fmla="*/ 194548 h 347607"/>
                <a:gd name="connsiteX16" fmla="*/ 2044 w 667182"/>
                <a:gd name="connsiteY16" fmla="*/ 269676 h 347607"/>
                <a:gd name="connsiteX17" fmla="*/ 11015 w 667182"/>
                <a:gd name="connsiteY17" fmla="*/ 287617 h 347607"/>
                <a:gd name="connsiteX18" fmla="*/ 51943 w 667182"/>
                <a:gd name="connsiteY18" fmla="*/ 304437 h 347607"/>
                <a:gd name="connsiteX19" fmla="*/ 164635 w 667182"/>
                <a:gd name="connsiteY19" fmla="*/ 307240 h 347607"/>
                <a:gd name="connsiteX20" fmla="*/ 229671 w 667182"/>
                <a:gd name="connsiteY20" fmla="*/ 308922 h 347607"/>
                <a:gd name="connsiteX21" fmla="*/ 293026 w 667182"/>
                <a:gd name="connsiteY21" fmla="*/ 333591 h 347607"/>
                <a:gd name="connsiteX22" fmla="*/ 432069 w 667182"/>
                <a:gd name="connsiteY22" fmla="*/ 352654 h 347607"/>
                <a:gd name="connsiteX23" fmla="*/ 575036 w 667182"/>
                <a:gd name="connsiteY23" fmla="*/ 336955 h 347607"/>
                <a:gd name="connsiteX24" fmla="*/ 648482 w 667182"/>
                <a:gd name="connsiteY24" fmla="*/ 313408 h 347607"/>
                <a:gd name="connsiteX25" fmla="*/ 669787 w 667182"/>
                <a:gd name="connsiteY25" fmla="*/ 273040 h 347607"/>
                <a:gd name="connsiteX26" fmla="*/ 663059 w 667182"/>
                <a:gd name="connsiteY26" fmla="*/ 227066 h 34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182" h="347607">
                  <a:moveTo>
                    <a:pt x="663059" y="227066"/>
                  </a:moveTo>
                  <a:cubicBezTo>
                    <a:pt x="660817" y="221460"/>
                    <a:pt x="658014" y="216414"/>
                    <a:pt x="654089" y="211928"/>
                  </a:cubicBezTo>
                  <a:cubicBezTo>
                    <a:pt x="642315" y="197912"/>
                    <a:pt x="624374" y="190624"/>
                    <a:pt x="607554" y="183335"/>
                  </a:cubicBezTo>
                  <a:cubicBezTo>
                    <a:pt x="578400" y="170440"/>
                    <a:pt x="549246" y="157545"/>
                    <a:pt x="520092" y="144650"/>
                  </a:cubicBezTo>
                  <a:cubicBezTo>
                    <a:pt x="443842" y="111010"/>
                    <a:pt x="372078" y="68961"/>
                    <a:pt x="313770" y="8971"/>
                  </a:cubicBezTo>
                  <a:cubicBezTo>
                    <a:pt x="310406" y="6167"/>
                    <a:pt x="309285" y="0"/>
                    <a:pt x="303117" y="0"/>
                  </a:cubicBezTo>
                  <a:cubicBezTo>
                    <a:pt x="267235" y="3364"/>
                    <a:pt x="236399" y="19062"/>
                    <a:pt x="206684" y="38125"/>
                  </a:cubicBezTo>
                  <a:cubicBezTo>
                    <a:pt x="186501" y="51020"/>
                    <a:pt x="170242" y="67279"/>
                    <a:pt x="169120" y="93630"/>
                  </a:cubicBezTo>
                  <a:cubicBezTo>
                    <a:pt x="168560" y="101479"/>
                    <a:pt x="164074" y="107646"/>
                    <a:pt x="156225" y="106525"/>
                  </a:cubicBezTo>
                  <a:cubicBezTo>
                    <a:pt x="120904" y="102600"/>
                    <a:pt x="86704" y="95873"/>
                    <a:pt x="62595" y="66158"/>
                  </a:cubicBezTo>
                  <a:cubicBezTo>
                    <a:pt x="60353" y="65036"/>
                    <a:pt x="58671" y="63354"/>
                    <a:pt x="56989" y="61672"/>
                  </a:cubicBezTo>
                  <a:cubicBezTo>
                    <a:pt x="56428" y="52702"/>
                    <a:pt x="58110" y="44292"/>
                    <a:pt x="58671" y="35321"/>
                  </a:cubicBezTo>
                  <a:cubicBezTo>
                    <a:pt x="58671" y="36443"/>
                    <a:pt x="48018" y="47095"/>
                    <a:pt x="46897" y="49338"/>
                  </a:cubicBezTo>
                  <a:cubicBezTo>
                    <a:pt x="42972" y="55505"/>
                    <a:pt x="40169" y="62233"/>
                    <a:pt x="36805" y="69522"/>
                  </a:cubicBezTo>
                  <a:cubicBezTo>
                    <a:pt x="28956" y="88023"/>
                    <a:pt x="23910" y="102040"/>
                    <a:pt x="19425" y="117738"/>
                  </a:cubicBezTo>
                  <a:cubicBezTo>
                    <a:pt x="12136" y="142968"/>
                    <a:pt x="7090" y="168758"/>
                    <a:pt x="4848" y="194548"/>
                  </a:cubicBezTo>
                  <a:cubicBezTo>
                    <a:pt x="2605" y="219217"/>
                    <a:pt x="-3001" y="245007"/>
                    <a:pt x="2044" y="269676"/>
                  </a:cubicBezTo>
                  <a:cubicBezTo>
                    <a:pt x="2605" y="276965"/>
                    <a:pt x="4848" y="283132"/>
                    <a:pt x="11015" y="287617"/>
                  </a:cubicBezTo>
                  <a:cubicBezTo>
                    <a:pt x="24471" y="294345"/>
                    <a:pt x="37366" y="301073"/>
                    <a:pt x="51943" y="304437"/>
                  </a:cubicBezTo>
                  <a:cubicBezTo>
                    <a:pt x="96235" y="314529"/>
                    <a:pt x="120343" y="311726"/>
                    <a:pt x="164635" y="307240"/>
                  </a:cubicBezTo>
                  <a:cubicBezTo>
                    <a:pt x="184819" y="304998"/>
                    <a:pt x="210048" y="302194"/>
                    <a:pt x="229671" y="308922"/>
                  </a:cubicBezTo>
                  <a:cubicBezTo>
                    <a:pt x="247612" y="315090"/>
                    <a:pt x="275085" y="326863"/>
                    <a:pt x="293026" y="333591"/>
                  </a:cubicBezTo>
                  <a:cubicBezTo>
                    <a:pt x="332272" y="348168"/>
                    <a:pt x="390019" y="352654"/>
                    <a:pt x="432069" y="352654"/>
                  </a:cubicBezTo>
                  <a:cubicBezTo>
                    <a:pt x="483088" y="352093"/>
                    <a:pt x="525138" y="349289"/>
                    <a:pt x="575036" y="336955"/>
                  </a:cubicBezTo>
                  <a:cubicBezTo>
                    <a:pt x="598023" y="331349"/>
                    <a:pt x="628299" y="326303"/>
                    <a:pt x="648482" y="313408"/>
                  </a:cubicBezTo>
                  <a:cubicBezTo>
                    <a:pt x="665863" y="302755"/>
                    <a:pt x="669227" y="293224"/>
                    <a:pt x="669787" y="273040"/>
                  </a:cubicBezTo>
                  <a:cubicBezTo>
                    <a:pt x="669787" y="257342"/>
                    <a:pt x="668666" y="241083"/>
                    <a:pt x="663059" y="227066"/>
                  </a:cubicBezTo>
                  <a:close/>
                </a:path>
              </a:pathLst>
            </a:custGeom>
            <a:solidFill>
              <a:schemeClr val="accent3"/>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Shape 32">
              <a:extLst>
                <a:ext uri="{FF2B5EF4-FFF2-40B4-BE49-F238E27FC236}">
                  <a16:creationId xmlns:a16="http://schemas.microsoft.com/office/drawing/2014/main" id="{1B2D0CAC-AF18-4D02-8C3C-108B220A266C}"/>
                </a:ext>
              </a:extLst>
            </p:cNvPr>
            <p:cNvSpPr/>
            <p:nvPr/>
          </p:nvSpPr>
          <p:spPr>
            <a:xfrm>
              <a:off x="2179672" y="6425202"/>
              <a:ext cx="655969" cy="72885"/>
            </a:xfrm>
            <a:custGeom>
              <a:avLst/>
              <a:gdLst>
                <a:gd name="connsiteX0" fmla="*/ 629618 w 655969"/>
                <a:gd name="connsiteY0" fmla="*/ 31397 h 72885"/>
                <a:gd name="connsiteX1" fmla="*/ 490575 w 655969"/>
                <a:gd name="connsiteY1" fmla="*/ 61111 h 72885"/>
                <a:gd name="connsiteX2" fmla="*/ 378444 w 655969"/>
                <a:gd name="connsiteY2" fmla="*/ 65597 h 72885"/>
                <a:gd name="connsiteX3" fmla="*/ 282011 w 655969"/>
                <a:gd name="connsiteY3" fmla="*/ 40928 h 72885"/>
                <a:gd name="connsiteX4" fmla="*/ 222581 w 655969"/>
                <a:gd name="connsiteY4" fmla="*/ 19062 h 72885"/>
                <a:gd name="connsiteX5" fmla="*/ 168758 w 655969"/>
                <a:gd name="connsiteY5" fmla="*/ 20744 h 72885"/>
                <a:gd name="connsiteX6" fmla="*/ 0 w 655969"/>
                <a:gd name="connsiteY6" fmla="*/ 0 h 72885"/>
                <a:gd name="connsiteX7" fmla="*/ 32518 w 655969"/>
                <a:gd name="connsiteY7" fmla="*/ 37003 h 72885"/>
                <a:gd name="connsiteX8" fmla="*/ 114935 w 655969"/>
                <a:gd name="connsiteY8" fmla="*/ 43170 h 72885"/>
                <a:gd name="connsiteX9" fmla="*/ 170440 w 655969"/>
                <a:gd name="connsiteY9" fmla="*/ 34200 h 72885"/>
                <a:gd name="connsiteX10" fmla="*/ 230430 w 655969"/>
                <a:gd name="connsiteY10" fmla="*/ 37003 h 72885"/>
                <a:gd name="connsiteX11" fmla="*/ 304998 w 655969"/>
                <a:gd name="connsiteY11" fmla="*/ 63354 h 72885"/>
                <a:gd name="connsiteX12" fmla="*/ 409280 w 655969"/>
                <a:gd name="connsiteY12" fmla="*/ 75689 h 72885"/>
                <a:gd name="connsiteX13" fmla="*/ 533746 w 655969"/>
                <a:gd name="connsiteY13" fmla="*/ 70643 h 72885"/>
                <a:gd name="connsiteX14" fmla="*/ 634664 w 655969"/>
                <a:gd name="connsiteY14" fmla="*/ 45413 h 72885"/>
                <a:gd name="connsiteX15" fmla="*/ 660454 w 655969"/>
                <a:gd name="connsiteY15" fmla="*/ 14016 h 72885"/>
                <a:gd name="connsiteX16" fmla="*/ 629618 w 655969"/>
                <a:gd name="connsiteY16" fmla="*/ 31397 h 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969" h="72885">
                  <a:moveTo>
                    <a:pt x="629618" y="31397"/>
                  </a:moveTo>
                  <a:cubicBezTo>
                    <a:pt x="572431" y="51580"/>
                    <a:pt x="551126" y="53262"/>
                    <a:pt x="490575" y="61111"/>
                  </a:cubicBezTo>
                  <a:cubicBezTo>
                    <a:pt x="457496" y="65597"/>
                    <a:pt x="417690" y="67279"/>
                    <a:pt x="378444" y="65597"/>
                  </a:cubicBezTo>
                  <a:cubicBezTo>
                    <a:pt x="361063" y="65036"/>
                    <a:pt x="322378" y="59430"/>
                    <a:pt x="282011" y="40928"/>
                  </a:cubicBezTo>
                  <a:cubicBezTo>
                    <a:pt x="267434" y="34200"/>
                    <a:pt x="250614" y="23547"/>
                    <a:pt x="222581" y="19062"/>
                  </a:cubicBezTo>
                  <a:cubicBezTo>
                    <a:pt x="205201" y="16259"/>
                    <a:pt x="186699" y="20184"/>
                    <a:pt x="168758" y="20744"/>
                  </a:cubicBezTo>
                  <a:cubicBezTo>
                    <a:pt x="56626" y="25790"/>
                    <a:pt x="28594" y="22426"/>
                    <a:pt x="0" y="0"/>
                  </a:cubicBezTo>
                  <a:cubicBezTo>
                    <a:pt x="1682" y="19623"/>
                    <a:pt x="16259" y="31397"/>
                    <a:pt x="32518" y="37003"/>
                  </a:cubicBezTo>
                  <a:cubicBezTo>
                    <a:pt x="54944" y="43731"/>
                    <a:pt x="77371" y="48777"/>
                    <a:pt x="114935" y="43170"/>
                  </a:cubicBezTo>
                  <a:cubicBezTo>
                    <a:pt x="124466" y="42049"/>
                    <a:pt x="158666" y="37003"/>
                    <a:pt x="170440" y="34200"/>
                  </a:cubicBezTo>
                  <a:cubicBezTo>
                    <a:pt x="190063" y="29154"/>
                    <a:pt x="210807" y="25790"/>
                    <a:pt x="230430" y="37003"/>
                  </a:cubicBezTo>
                  <a:cubicBezTo>
                    <a:pt x="251735" y="49338"/>
                    <a:pt x="284814" y="58869"/>
                    <a:pt x="304998" y="63354"/>
                  </a:cubicBezTo>
                  <a:cubicBezTo>
                    <a:pt x="326303" y="67839"/>
                    <a:pt x="373958" y="75689"/>
                    <a:pt x="409280" y="75689"/>
                  </a:cubicBezTo>
                  <a:cubicBezTo>
                    <a:pt x="436191" y="75689"/>
                    <a:pt x="509077" y="72885"/>
                    <a:pt x="533746" y="70643"/>
                  </a:cubicBezTo>
                  <a:cubicBezTo>
                    <a:pt x="576356" y="67279"/>
                    <a:pt x="601585" y="61672"/>
                    <a:pt x="634664" y="45413"/>
                  </a:cubicBezTo>
                  <a:cubicBezTo>
                    <a:pt x="646438" y="39807"/>
                    <a:pt x="658212" y="31957"/>
                    <a:pt x="660454" y="14016"/>
                  </a:cubicBezTo>
                  <a:cubicBezTo>
                    <a:pt x="649802" y="25790"/>
                    <a:pt x="632422" y="30275"/>
                    <a:pt x="629618" y="31397"/>
                  </a:cubicBezTo>
                  <a:close/>
                </a:path>
              </a:pathLst>
            </a:custGeom>
            <a:solidFill>
              <a:schemeClr val="accent3">
                <a:lumMod val="50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Shape 33">
              <a:extLst>
                <a:ext uri="{FF2B5EF4-FFF2-40B4-BE49-F238E27FC236}">
                  <a16:creationId xmlns:a16="http://schemas.microsoft.com/office/drawing/2014/main" id="{723881E8-D2D2-4FC1-AE4C-804983E4B41D}"/>
                </a:ext>
              </a:extLst>
            </p:cNvPr>
            <p:cNvSpPr/>
            <p:nvPr/>
          </p:nvSpPr>
          <p:spPr>
            <a:xfrm>
              <a:off x="1650973" y="2559723"/>
              <a:ext cx="1306332" cy="1620300"/>
            </a:xfrm>
            <a:custGeom>
              <a:avLst/>
              <a:gdLst>
                <a:gd name="connsiteX0" fmla="*/ 146892 w 1306331"/>
                <a:gd name="connsiteY0" fmla="*/ 232419 h 1620299"/>
                <a:gd name="connsiteX1" fmla="*/ 40367 w 1306331"/>
                <a:gd name="connsiteY1" fmla="*/ 335580 h 1620299"/>
                <a:gd name="connsiteX2" fmla="*/ 60551 w 1306331"/>
                <a:gd name="connsiteY2" fmla="*/ 514430 h 1620299"/>
                <a:gd name="connsiteX3" fmla="*/ 169319 w 1306331"/>
                <a:gd name="connsiteY3" fmla="*/ 888388 h 1620299"/>
                <a:gd name="connsiteX4" fmla="*/ 118299 w 1306331"/>
                <a:gd name="connsiteY4" fmla="*/ 1213570 h 1620299"/>
                <a:gd name="connsiteX5" fmla="*/ 0 w 1306331"/>
                <a:gd name="connsiteY5" fmla="*/ 1409239 h 1620299"/>
                <a:gd name="connsiteX6" fmla="*/ 578038 w 1306331"/>
                <a:gd name="connsiteY6" fmla="*/ 1608272 h 1620299"/>
                <a:gd name="connsiteX7" fmla="*/ 725491 w 1306331"/>
                <a:gd name="connsiteY7" fmla="*/ 1608833 h 1620299"/>
                <a:gd name="connsiteX8" fmla="*/ 765858 w 1306331"/>
                <a:gd name="connsiteY8" fmla="*/ 1536508 h 1620299"/>
                <a:gd name="connsiteX9" fmla="*/ 738946 w 1306331"/>
                <a:gd name="connsiteY9" fmla="*/ 815503 h 1620299"/>
                <a:gd name="connsiteX10" fmla="*/ 738386 w 1306331"/>
                <a:gd name="connsiteY10" fmla="*/ 701129 h 1620299"/>
                <a:gd name="connsiteX11" fmla="*/ 1072538 w 1306331"/>
                <a:gd name="connsiteY11" fmla="*/ 646184 h 1620299"/>
                <a:gd name="connsiteX12" fmla="*/ 1085433 w 1306331"/>
                <a:gd name="connsiteY12" fmla="*/ 417997 h 1620299"/>
                <a:gd name="connsiteX13" fmla="*/ 867898 w 1306331"/>
                <a:gd name="connsiteY13" fmla="*/ 415754 h 1620299"/>
                <a:gd name="connsiteX14" fmla="*/ 1311378 w 1306331"/>
                <a:gd name="connsiteY14" fmla="*/ 231859 h 1620299"/>
                <a:gd name="connsiteX15" fmla="*/ 1255872 w 1306331"/>
                <a:gd name="connsiteY15" fmla="*/ 307 h 1620299"/>
                <a:gd name="connsiteX16" fmla="*/ 616723 w 1306331"/>
                <a:gd name="connsiteY16" fmla="*/ 170186 h 1620299"/>
                <a:gd name="connsiteX17" fmla="*/ 409841 w 1306331"/>
                <a:gd name="connsiteY17" fmla="*/ 214478 h 1620299"/>
                <a:gd name="connsiteX18" fmla="*/ 387414 w 1306331"/>
                <a:gd name="connsiteY18" fmla="*/ 351279 h 1620299"/>
                <a:gd name="connsiteX19" fmla="*/ 146892 w 1306331"/>
                <a:gd name="connsiteY19" fmla="*/ 232419 h 1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6331" h="1620299">
                  <a:moveTo>
                    <a:pt x="146892" y="232419"/>
                  </a:moveTo>
                  <a:cubicBezTo>
                    <a:pt x="146892" y="232419"/>
                    <a:pt x="47095" y="279514"/>
                    <a:pt x="40367" y="335580"/>
                  </a:cubicBezTo>
                  <a:cubicBezTo>
                    <a:pt x="33639" y="391646"/>
                    <a:pt x="33639" y="436499"/>
                    <a:pt x="60551" y="514430"/>
                  </a:cubicBezTo>
                  <a:cubicBezTo>
                    <a:pt x="87463" y="592361"/>
                    <a:pt x="163712" y="787470"/>
                    <a:pt x="169319" y="888388"/>
                  </a:cubicBezTo>
                  <a:cubicBezTo>
                    <a:pt x="174925" y="989307"/>
                    <a:pt x="186699" y="1071723"/>
                    <a:pt x="118299" y="1213570"/>
                  </a:cubicBezTo>
                  <a:cubicBezTo>
                    <a:pt x="49898" y="1355416"/>
                    <a:pt x="0" y="1409239"/>
                    <a:pt x="0" y="1409239"/>
                  </a:cubicBezTo>
                  <a:cubicBezTo>
                    <a:pt x="0" y="1409239"/>
                    <a:pt x="542716" y="1589210"/>
                    <a:pt x="578038" y="1608272"/>
                  </a:cubicBezTo>
                  <a:cubicBezTo>
                    <a:pt x="613359" y="1627335"/>
                    <a:pt x="672228" y="1634623"/>
                    <a:pt x="725491" y="1608833"/>
                  </a:cubicBezTo>
                  <a:cubicBezTo>
                    <a:pt x="754645" y="1594817"/>
                    <a:pt x="765858" y="1552767"/>
                    <a:pt x="765858" y="1536508"/>
                  </a:cubicBezTo>
                  <a:cubicBezTo>
                    <a:pt x="765858" y="1464744"/>
                    <a:pt x="740068" y="899041"/>
                    <a:pt x="738946" y="815503"/>
                  </a:cubicBezTo>
                  <a:cubicBezTo>
                    <a:pt x="737825" y="731965"/>
                    <a:pt x="735583" y="721313"/>
                    <a:pt x="738386" y="701129"/>
                  </a:cubicBezTo>
                  <a:cubicBezTo>
                    <a:pt x="762494" y="694962"/>
                    <a:pt x="1072538" y="646184"/>
                    <a:pt x="1072538" y="646184"/>
                  </a:cubicBezTo>
                  <a:cubicBezTo>
                    <a:pt x="1072538" y="646184"/>
                    <a:pt x="1084872" y="445469"/>
                    <a:pt x="1085433" y="417997"/>
                  </a:cubicBezTo>
                  <a:cubicBezTo>
                    <a:pt x="1078144" y="417997"/>
                    <a:pt x="956481" y="417997"/>
                    <a:pt x="867898" y="415754"/>
                  </a:cubicBezTo>
                  <a:cubicBezTo>
                    <a:pt x="916675" y="373705"/>
                    <a:pt x="1311378" y="269423"/>
                    <a:pt x="1311378" y="231859"/>
                  </a:cubicBezTo>
                  <a:cubicBezTo>
                    <a:pt x="1307453" y="158412"/>
                    <a:pt x="1271010" y="-8103"/>
                    <a:pt x="1255872" y="307"/>
                  </a:cubicBezTo>
                  <a:cubicBezTo>
                    <a:pt x="853321" y="185324"/>
                    <a:pt x="688487" y="166262"/>
                    <a:pt x="616723" y="170186"/>
                  </a:cubicBezTo>
                  <a:cubicBezTo>
                    <a:pt x="497864" y="176914"/>
                    <a:pt x="459739" y="205508"/>
                    <a:pt x="409841" y="214478"/>
                  </a:cubicBezTo>
                  <a:cubicBezTo>
                    <a:pt x="409841" y="252042"/>
                    <a:pt x="387414" y="351279"/>
                    <a:pt x="387414" y="351279"/>
                  </a:cubicBezTo>
                  <a:lnTo>
                    <a:pt x="146892" y="232419"/>
                  </a:lnTo>
                  <a:close/>
                </a:path>
              </a:pathLst>
            </a:custGeom>
            <a:solidFill>
              <a:schemeClr val="accent1"/>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Freeform: Shape 34">
              <a:extLst>
                <a:ext uri="{FF2B5EF4-FFF2-40B4-BE49-F238E27FC236}">
                  <a16:creationId xmlns:a16="http://schemas.microsoft.com/office/drawing/2014/main" id="{078D336B-45A7-48DC-9780-45468345053E}"/>
                </a:ext>
              </a:extLst>
            </p:cNvPr>
            <p:cNvSpPr/>
            <p:nvPr/>
          </p:nvSpPr>
          <p:spPr>
            <a:xfrm>
              <a:off x="1430832" y="6163375"/>
              <a:ext cx="667182" cy="347608"/>
            </a:xfrm>
            <a:custGeom>
              <a:avLst/>
              <a:gdLst>
                <a:gd name="connsiteX0" fmla="*/ 663059 w 667182"/>
                <a:gd name="connsiteY0" fmla="*/ 227066 h 347607"/>
                <a:gd name="connsiteX1" fmla="*/ 654089 w 667182"/>
                <a:gd name="connsiteY1" fmla="*/ 211928 h 347607"/>
                <a:gd name="connsiteX2" fmla="*/ 607554 w 667182"/>
                <a:gd name="connsiteY2" fmla="*/ 183335 h 347607"/>
                <a:gd name="connsiteX3" fmla="*/ 520092 w 667182"/>
                <a:gd name="connsiteY3" fmla="*/ 144650 h 347607"/>
                <a:gd name="connsiteX4" fmla="*/ 313770 w 667182"/>
                <a:gd name="connsiteY4" fmla="*/ 8970 h 347607"/>
                <a:gd name="connsiteX5" fmla="*/ 303117 w 667182"/>
                <a:gd name="connsiteY5" fmla="*/ 0 h 347607"/>
                <a:gd name="connsiteX6" fmla="*/ 206684 w 667182"/>
                <a:gd name="connsiteY6" fmla="*/ 38125 h 347607"/>
                <a:gd name="connsiteX7" fmla="*/ 169120 w 667182"/>
                <a:gd name="connsiteY7" fmla="*/ 93630 h 347607"/>
                <a:gd name="connsiteX8" fmla="*/ 156225 w 667182"/>
                <a:gd name="connsiteY8" fmla="*/ 106525 h 347607"/>
                <a:gd name="connsiteX9" fmla="*/ 62595 w 667182"/>
                <a:gd name="connsiteY9" fmla="*/ 66158 h 347607"/>
                <a:gd name="connsiteX10" fmla="*/ 56989 w 667182"/>
                <a:gd name="connsiteY10" fmla="*/ 61672 h 347607"/>
                <a:gd name="connsiteX11" fmla="*/ 58671 w 667182"/>
                <a:gd name="connsiteY11" fmla="*/ 35321 h 347607"/>
                <a:gd name="connsiteX12" fmla="*/ 46897 w 667182"/>
                <a:gd name="connsiteY12" fmla="*/ 49338 h 347607"/>
                <a:gd name="connsiteX13" fmla="*/ 36805 w 667182"/>
                <a:gd name="connsiteY13" fmla="*/ 69521 h 347607"/>
                <a:gd name="connsiteX14" fmla="*/ 19425 w 667182"/>
                <a:gd name="connsiteY14" fmla="*/ 117738 h 347607"/>
                <a:gd name="connsiteX15" fmla="*/ 4848 w 667182"/>
                <a:gd name="connsiteY15" fmla="*/ 194548 h 347607"/>
                <a:gd name="connsiteX16" fmla="*/ 2044 w 667182"/>
                <a:gd name="connsiteY16" fmla="*/ 269676 h 347607"/>
                <a:gd name="connsiteX17" fmla="*/ 11015 w 667182"/>
                <a:gd name="connsiteY17" fmla="*/ 287617 h 347607"/>
                <a:gd name="connsiteX18" fmla="*/ 51943 w 667182"/>
                <a:gd name="connsiteY18" fmla="*/ 304437 h 347607"/>
                <a:gd name="connsiteX19" fmla="*/ 164635 w 667182"/>
                <a:gd name="connsiteY19" fmla="*/ 307240 h 347607"/>
                <a:gd name="connsiteX20" fmla="*/ 235278 w 667182"/>
                <a:gd name="connsiteY20" fmla="*/ 308922 h 347607"/>
                <a:gd name="connsiteX21" fmla="*/ 298632 w 667182"/>
                <a:gd name="connsiteY21" fmla="*/ 333591 h 347607"/>
                <a:gd name="connsiteX22" fmla="*/ 432069 w 667182"/>
                <a:gd name="connsiteY22" fmla="*/ 352653 h 347607"/>
                <a:gd name="connsiteX23" fmla="*/ 575036 w 667182"/>
                <a:gd name="connsiteY23" fmla="*/ 336955 h 347607"/>
                <a:gd name="connsiteX24" fmla="*/ 648482 w 667182"/>
                <a:gd name="connsiteY24" fmla="*/ 313407 h 347607"/>
                <a:gd name="connsiteX25" fmla="*/ 669787 w 667182"/>
                <a:gd name="connsiteY25" fmla="*/ 273040 h 347607"/>
                <a:gd name="connsiteX26" fmla="*/ 663059 w 667182"/>
                <a:gd name="connsiteY26" fmla="*/ 227066 h 34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182" h="347607">
                  <a:moveTo>
                    <a:pt x="663059" y="227066"/>
                  </a:moveTo>
                  <a:cubicBezTo>
                    <a:pt x="660817" y="221460"/>
                    <a:pt x="658014" y="216414"/>
                    <a:pt x="654089" y="211928"/>
                  </a:cubicBezTo>
                  <a:cubicBezTo>
                    <a:pt x="642315" y="197912"/>
                    <a:pt x="624374" y="190624"/>
                    <a:pt x="607554" y="183335"/>
                  </a:cubicBezTo>
                  <a:cubicBezTo>
                    <a:pt x="578400" y="170440"/>
                    <a:pt x="549246" y="157545"/>
                    <a:pt x="520092" y="144650"/>
                  </a:cubicBezTo>
                  <a:cubicBezTo>
                    <a:pt x="443842" y="111010"/>
                    <a:pt x="372078" y="68961"/>
                    <a:pt x="313770" y="8970"/>
                  </a:cubicBezTo>
                  <a:cubicBezTo>
                    <a:pt x="310406" y="6167"/>
                    <a:pt x="309285" y="0"/>
                    <a:pt x="303117" y="0"/>
                  </a:cubicBezTo>
                  <a:cubicBezTo>
                    <a:pt x="267235" y="3364"/>
                    <a:pt x="236399" y="19062"/>
                    <a:pt x="206684" y="38125"/>
                  </a:cubicBezTo>
                  <a:cubicBezTo>
                    <a:pt x="186501" y="51020"/>
                    <a:pt x="170242" y="67279"/>
                    <a:pt x="169120" y="93630"/>
                  </a:cubicBezTo>
                  <a:cubicBezTo>
                    <a:pt x="168560" y="101479"/>
                    <a:pt x="164074" y="107646"/>
                    <a:pt x="156225" y="106525"/>
                  </a:cubicBezTo>
                  <a:cubicBezTo>
                    <a:pt x="120904" y="102600"/>
                    <a:pt x="86704" y="95872"/>
                    <a:pt x="62595" y="66158"/>
                  </a:cubicBezTo>
                  <a:cubicBezTo>
                    <a:pt x="60353" y="65036"/>
                    <a:pt x="58671" y="63354"/>
                    <a:pt x="56989" y="61672"/>
                  </a:cubicBezTo>
                  <a:cubicBezTo>
                    <a:pt x="56428" y="52702"/>
                    <a:pt x="58110" y="44292"/>
                    <a:pt x="58671" y="35321"/>
                  </a:cubicBezTo>
                  <a:cubicBezTo>
                    <a:pt x="58671" y="36443"/>
                    <a:pt x="48018" y="47095"/>
                    <a:pt x="46897" y="49338"/>
                  </a:cubicBezTo>
                  <a:cubicBezTo>
                    <a:pt x="42972" y="55505"/>
                    <a:pt x="40169" y="62233"/>
                    <a:pt x="36805" y="69521"/>
                  </a:cubicBezTo>
                  <a:cubicBezTo>
                    <a:pt x="30077" y="85220"/>
                    <a:pt x="24471" y="100918"/>
                    <a:pt x="19425" y="117738"/>
                  </a:cubicBezTo>
                  <a:cubicBezTo>
                    <a:pt x="12136" y="142968"/>
                    <a:pt x="7090" y="168758"/>
                    <a:pt x="4848" y="194548"/>
                  </a:cubicBezTo>
                  <a:cubicBezTo>
                    <a:pt x="2605" y="219217"/>
                    <a:pt x="-3002" y="245007"/>
                    <a:pt x="2044" y="269676"/>
                  </a:cubicBezTo>
                  <a:cubicBezTo>
                    <a:pt x="2605" y="276965"/>
                    <a:pt x="4848" y="283132"/>
                    <a:pt x="11015" y="287617"/>
                  </a:cubicBezTo>
                  <a:cubicBezTo>
                    <a:pt x="24471" y="294345"/>
                    <a:pt x="37366" y="301073"/>
                    <a:pt x="51943" y="304437"/>
                  </a:cubicBezTo>
                  <a:cubicBezTo>
                    <a:pt x="96235" y="314529"/>
                    <a:pt x="120343" y="311725"/>
                    <a:pt x="164635" y="307240"/>
                  </a:cubicBezTo>
                  <a:cubicBezTo>
                    <a:pt x="184819" y="304997"/>
                    <a:pt x="215655" y="302194"/>
                    <a:pt x="235278" y="308922"/>
                  </a:cubicBezTo>
                  <a:cubicBezTo>
                    <a:pt x="253219" y="315090"/>
                    <a:pt x="280691" y="326863"/>
                    <a:pt x="298632" y="333591"/>
                  </a:cubicBezTo>
                  <a:cubicBezTo>
                    <a:pt x="337878" y="348168"/>
                    <a:pt x="390019" y="352653"/>
                    <a:pt x="432069" y="352653"/>
                  </a:cubicBezTo>
                  <a:cubicBezTo>
                    <a:pt x="483088" y="352093"/>
                    <a:pt x="525138" y="349289"/>
                    <a:pt x="575036" y="336955"/>
                  </a:cubicBezTo>
                  <a:cubicBezTo>
                    <a:pt x="598023" y="331348"/>
                    <a:pt x="628299" y="326303"/>
                    <a:pt x="648482" y="313407"/>
                  </a:cubicBezTo>
                  <a:cubicBezTo>
                    <a:pt x="665863" y="302755"/>
                    <a:pt x="669227" y="293224"/>
                    <a:pt x="669787" y="273040"/>
                  </a:cubicBezTo>
                  <a:cubicBezTo>
                    <a:pt x="670348" y="257902"/>
                    <a:pt x="669227" y="241083"/>
                    <a:pt x="663059" y="227066"/>
                  </a:cubicBezTo>
                  <a:close/>
                </a:path>
              </a:pathLst>
            </a:custGeom>
            <a:solidFill>
              <a:schemeClr val="accent3"/>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Shape 35">
              <a:extLst>
                <a:ext uri="{FF2B5EF4-FFF2-40B4-BE49-F238E27FC236}">
                  <a16:creationId xmlns:a16="http://schemas.microsoft.com/office/drawing/2014/main" id="{20A05464-A18F-45A7-AC9C-145B58738999}"/>
                </a:ext>
              </a:extLst>
            </p:cNvPr>
            <p:cNvSpPr/>
            <p:nvPr/>
          </p:nvSpPr>
          <p:spPr>
            <a:xfrm>
              <a:off x="1424872" y="3964476"/>
              <a:ext cx="953118" cy="1939875"/>
            </a:xfrm>
            <a:custGeom>
              <a:avLst/>
              <a:gdLst>
                <a:gd name="connsiteX0" fmla="*/ 551842 w 953117"/>
                <a:gd name="connsiteY0" fmla="*/ 1211020 h 1939874"/>
                <a:gd name="connsiteX1" fmla="*/ 520445 w 953117"/>
                <a:gd name="connsiteY1" fmla="*/ 1102252 h 1939874"/>
                <a:gd name="connsiteX2" fmla="*/ 499701 w 953117"/>
                <a:gd name="connsiteY2" fmla="*/ 1032170 h 1939874"/>
                <a:gd name="connsiteX3" fmla="*/ 476714 w 953117"/>
                <a:gd name="connsiteY3" fmla="*/ 1036095 h 1939874"/>
                <a:gd name="connsiteX4" fmla="*/ 414481 w 953117"/>
                <a:gd name="connsiteY4" fmla="*/ 1188033 h 1939874"/>
                <a:gd name="connsiteX5" fmla="*/ 338792 w 953117"/>
                <a:gd name="connsiteY5" fmla="*/ 1333804 h 1939874"/>
                <a:gd name="connsiteX6" fmla="*/ 307396 w 953117"/>
                <a:gd name="connsiteY6" fmla="*/ 1462194 h 1939874"/>
                <a:gd name="connsiteX7" fmla="*/ 284969 w 953117"/>
                <a:gd name="connsiteY7" fmla="*/ 1784012 h 1939874"/>
                <a:gd name="connsiteX8" fmla="*/ 268150 w 953117"/>
                <a:gd name="connsiteY8" fmla="*/ 1935389 h 1939874"/>
                <a:gd name="connsiteX9" fmla="*/ 257497 w 953117"/>
                <a:gd name="connsiteY9" fmla="*/ 1940435 h 1939874"/>
                <a:gd name="connsiteX10" fmla="*/ 102195 w 953117"/>
                <a:gd name="connsiteY10" fmla="*/ 1923615 h 1939874"/>
                <a:gd name="connsiteX11" fmla="*/ 74162 w 953117"/>
                <a:gd name="connsiteY11" fmla="*/ 1894461 h 1939874"/>
                <a:gd name="connsiteX12" fmla="*/ 71920 w 953117"/>
                <a:gd name="connsiteY12" fmla="*/ 1709445 h 1939874"/>
                <a:gd name="connsiteX13" fmla="*/ 66874 w 953117"/>
                <a:gd name="connsiteY13" fmla="*/ 1510411 h 1939874"/>
                <a:gd name="connsiteX14" fmla="*/ 104438 w 953117"/>
                <a:gd name="connsiteY14" fmla="*/ 1356230 h 1939874"/>
                <a:gd name="connsiteX15" fmla="*/ 152094 w 953117"/>
                <a:gd name="connsiteY15" fmla="*/ 1156076 h 1939874"/>
                <a:gd name="connsiteX16" fmla="*/ 195825 w 953117"/>
                <a:gd name="connsiteY16" fmla="*/ 923403 h 1939874"/>
                <a:gd name="connsiteX17" fmla="*/ 193582 w 953117"/>
                <a:gd name="connsiteY17" fmla="*/ 869019 h 1939874"/>
                <a:gd name="connsiteX18" fmla="*/ 148169 w 953117"/>
                <a:gd name="connsiteY18" fmla="*/ 858367 h 1939874"/>
                <a:gd name="connsiteX19" fmla="*/ 5762 w 953117"/>
                <a:gd name="connsiteY19" fmla="*/ 804543 h 1939874"/>
                <a:gd name="connsiteX20" fmla="*/ 40523 w 953117"/>
                <a:gd name="connsiteY20" fmla="*/ 608313 h 1939874"/>
                <a:gd name="connsiteX21" fmla="*/ 80329 w 953117"/>
                <a:gd name="connsiteY21" fmla="*/ 400309 h 1939874"/>
                <a:gd name="connsiteX22" fmla="*/ 143684 w 953117"/>
                <a:gd name="connsiteY22" fmla="*/ 191184 h 1939874"/>
                <a:gd name="connsiteX23" fmla="*/ 192461 w 953117"/>
                <a:gd name="connsiteY23" fmla="*/ 90827 h 1939874"/>
                <a:gd name="connsiteX24" fmla="*/ 244602 w 953117"/>
                <a:gd name="connsiteY24" fmla="*/ 0 h 1939874"/>
                <a:gd name="connsiteX25" fmla="*/ 324776 w 953117"/>
                <a:gd name="connsiteY25" fmla="*/ 29715 h 1939874"/>
                <a:gd name="connsiteX26" fmla="*/ 426255 w 953117"/>
                <a:gd name="connsiteY26" fmla="*/ 60551 h 1939874"/>
                <a:gd name="connsiteX27" fmla="*/ 526052 w 953117"/>
                <a:gd name="connsiteY27" fmla="*/ 88023 h 1939874"/>
                <a:gd name="connsiteX28" fmla="*/ 674066 w 953117"/>
                <a:gd name="connsiteY28" fmla="*/ 134558 h 1939874"/>
                <a:gd name="connsiteX29" fmla="*/ 797971 w 953117"/>
                <a:gd name="connsiteY29" fmla="*/ 195669 h 1939874"/>
                <a:gd name="connsiteX30" fmla="*/ 813109 w 953117"/>
                <a:gd name="connsiteY30" fmla="*/ 274722 h 1939874"/>
                <a:gd name="connsiteX31" fmla="*/ 832171 w 953117"/>
                <a:gd name="connsiteY31" fmla="*/ 352653 h 1939874"/>
                <a:gd name="connsiteX32" fmla="*/ 869735 w 953117"/>
                <a:gd name="connsiteY32" fmla="*/ 520290 h 1939874"/>
                <a:gd name="connsiteX33" fmla="*/ 933089 w 953117"/>
                <a:gd name="connsiteY33" fmla="*/ 857806 h 1939874"/>
                <a:gd name="connsiteX34" fmla="*/ 954394 w 953117"/>
                <a:gd name="connsiteY34" fmla="*/ 986757 h 1939874"/>
                <a:gd name="connsiteX35" fmla="*/ 928604 w 953117"/>
                <a:gd name="connsiteY35" fmla="*/ 1032170 h 1939874"/>
                <a:gd name="connsiteX36" fmla="*/ 797971 w 953117"/>
                <a:gd name="connsiteY36" fmla="*/ 1023200 h 1939874"/>
                <a:gd name="connsiteX37" fmla="*/ 803017 w 953117"/>
                <a:gd name="connsiteY37" fmla="*/ 1232325 h 1939874"/>
                <a:gd name="connsiteX38" fmla="*/ 862446 w 953117"/>
                <a:gd name="connsiteY38" fmla="*/ 1624785 h 1939874"/>
                <a:gd name="connsiteX39" fmla="*/ 908420 w 953117"/>
                <a:gd name="connsiteY39" fmla="*/ 1844002 h 1939874"/>
                <a:gd name="connsiteX40" fmla="*/ 915709 w 953117"/>
                <a:gd name="connsiteY40" fmla="*/ 1891097 h 1939874"/>
                <a:gd name="connsiteX41" fmla="*/ 879827 w 953117"/>
                <a:gd name="connsiteY41" fmla="*/ 1904553 h 1939874"/>
                <a:gd name="connsiteX42" fmla="*/ 771620 w 953117"/>
                <a:gd name="connsiteY42" fmla="*/ 1924737 h 1939874"/>
                <a:gd name="connsiteX43" fmla="*/ 732374 w 953117"/>
                <a:gd name="connsiteY43" fmla="*/ 1911842 h 1939874"/>
                <a:gd name="connsiteX44" fmla="*/ 626970 w 953117"/>
                <a:gd name="connsiteY44" fmla="*/ 1615254 h 1939874"/>
                <a:gd name="connsiteX45" fmla="*/ 592770 w 953117"/>
                <a:gd name="connsiteY45" fmla="*/ 1399401 h 1939874"/>
                <a:gd name="connsiteX46" fmla="*/ 551842 w 953117"/>
                <a:gd name="connsiteY46" fmla="*/ 1211020 h 19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53117" h="1939874">
                  <a:moveTo>
                    <a:pt x="551842" y="1211020"/>
                  </a:moveTo>
                  <a:cubicBezTo>
                    <a:pt x="541190" y="1174577"/>
                    <a:pt x="529977" y="1138695"/>
                    <a:pt x="520445" y="1102252"/>
                  </a:cubicBezTo>
                  <a:cubicBezTo>
                    <a:pt x="515960" y="1084872"/>
                    <a:pt x="505308" y="1048990"/>
                    <a:pt x="499701" y="1032170"/>
                  </a:cubicBezTo>
                  <a:cubicBezTo>
                    <a:pt x="495216" y="1018154"/>
                    <a:pt x="487927" y="1008062"/>
                    <a:pt x="476714" y="1036095"/>
                  </a:cubicBezTo>
                  <a:cubicBezTo>
                    <a:pt x="457091" y="1087115"/>
                    <a:pt x="435786" y="1137574"/>
                    <a:pt x="414481" y="1188033"/>
                  </a:cubicBezTo>
                  <a:cubicBezTo>
                    <a:pt x="394858" y="1234568"/>
                    <a:pt x="342717" y="1331561"/>
                    <a:pt x="338792" y="1333804"/>
                  </a:cubicBezTo>
                  <a:cubicBezTo>
                    <a:pt x="322533" y="1361837"/>
                    <a:pt x="311320" y="1419024"/>
                    <a:pt x="307396" y="1462194"/>
                  </a:cubicBezTo>
                  <a:cubicBezTo>
                    <a:pt x="297864" y="1569280"/>
                    <a:pt x="289455" y="1676366"/>
                    <a:pt x="284969" y="1784012"/>
                  </a:cubicBezTo>
                  <a:cubicBezTo>
                    <a:pt x="283848" y="1805877"/>
                    <a:pt x="292258" y="1934829"/>
                    <a:pt x="268150" y="1935389"/>
                  </a:cubicBezTo>
                  <a:cubicBezTo>
                    <a:pt x="265346" y="1937632"/>
                    <a:pt x="261982" y="1939875"/>
                    <a:pt x="257497" y="1940435"/>
                  </a:cubicBezTo>
                  <a:cubicBezTo>
                    <a:pt x="205356" y="1937071"/>
                    <a:pt x="153775" y="1928101"/>
                    <a:pt x="102195" y="1923615"/>
                  </a:cubicBezTo>
                  <a:cubicBezTo>
                    <a:pt x="79769" y="1921373"/>
                    <a:pt x="74723" y="1916327"/>
                    <a:pt x="74162" y="1894461"/>
                  </a:cubicBezTo>
                  <a:cubicBezTo>
                    <a:pt x="71359" y="1802514"/>
                    <a:pt x="70798" y="1801392"/>
                    <a:pt x="71920" y="1709445"/>
                  </a:cubicBezTo>
                  <a:cubicBezTo>
                    <a:pt x="72480" y="1658425"/>
                    <a:pt x="64070" y="1561431"/>
                    <a:pt x="66874" y="1510411"/>
                  </a:cubicBezTo>
                  <a:cubicBezTo>
                    <a:pt x="69116" y="1467240"/>
                    <a:pt x="83693" y="1394916"/>
                    <a:pt x="104438" y="1356230"/>
                  </a:cubicBezTo>
                  <a:cubicBezTo>
                    <a:pt x="134713" y="1300725"/>
                    <a:pt x="140880" y="1217187"/>
                    <a:pt x="152094" y="1156076"/>
                  </a:cubicBezTo>
                  <a:cubicBezTo>
                    <a:pt x="167792" y="1078705"/>
                    <a:pt x="180126" y="1000773"/>
                    <a:pt x="195825" y="923403"/>
                  </a:cubicBezTo>
                  <a:cubicBezTo>
                    <a:pt x="199749" y="904901"/>
                    <a:pt x="216008" y="881353"/>
                    <a:pt x="193582" y="869019"/>
                  </a:cubicBezTo>
                  <a:cubicBezTo>
                    <a:pt x="181248" y="862291"/>
                    <a:pt x="161625" y="861170"/>
                    <a:pt x="148169" y="858367"/>
                  </a:cubicBezTo>
                  <a:cubicBezTo>
                    <a:pt x="105559" y="848275"/>
                    <a:pt x="32673" y="834819"/>
                    <a:pt x="5762" y="804543"/>
                  </a:cubicBezTo>
                  <a:cubicBezTo>
                    <a:pt x="-15543" y="781556"/>
                    <a:pt x="28188" y="671107"/>
                    <a:pt x="40523" y="608313"/>
                  </a:cubicBezTo>
                  <a:cubicBezTo>
                    <a:pt x="54539" y="539352"/>
                    <a:pt x="73601" y="470952"/>
                    <a:pt x="80329" y="400309"/>
                  </a:cubicBezTo>
                  <a:cubicBezTo>
                    <a:pt x="87618" y="326863"/>
                    <a:pt x="113408" y="257342"/>
                    <a:pt x="143684" y="191184"/>
                  </a:cubicBezTo>
                  <a:cubicBezTo>
                    <a:pt x="159382" y="157545"/>
                    <a:pt x="176202" y="124466"/>
                    <a:pt x="192461" y="90827"/>
                  </a:cubicBezTo>
                  <a:cubicBezTo>
                    <a:pt x="203113" y="69521"/>
                    <a:pt x="222176" y="22987"/>
                    <a:pt x="244602" y="0"/>
                  </a:cubicBezTo>
                  <a:cubicBezTo>
                    <a:pt x="272074" y="8410"/>
                    <a:pt x="306835" y="22987"/>
                    <a:pt x="324776" y="29715"/>
                  </a:cubicBezTo>
                  <a:cubicBezTo>
                    <a:pt x="353930" y="44292"/>
                    <a:pt x="395979" y="48777"/>
                    <a:pt x="426255" y="60551"/>
                  </a:cubicBezTo>
                  <a:cubicBezTo>
                    <a:pt x="459894" y="73446"/>
                    <a:pt x="491852" y="76249"/>
                    <a:pt x="526052" y="88023"/>
                  </a:cubicBezTo>
                  <a:cubicBezTo>
                    <a:pt x="574829" y="104843"/>
                    <a:pt x="624728" y="118859"/>
                    <a:pt x="674066" y="134558"/>
                  </a:cubicBezTo>
                  <a:cubicBezTo>
                    <a:pt x="689764" y="139604"/>
                    <a:pt x="781151" y="179971"/>
                    <a:pt x="797971" y="195669"/>
                  </a:cubicBezTo>
                  <a:cubicBezTo>
                    <a:pt x="797971" y="222020"/>
                    <a:pt x="806941" y="249493"/>
                    <a:pt x="813109" y="274722"/>
                  </a:cubicBezTo>
                  <a:cubicBezTo>
                    <a:pt x="819836" y="300512"/>
                    <a:pt x="825443" y="326863"/>
                    <a:pt x="832171" y="352653"/>
                  </a:cubicBezTo>
                  <a:cubicBezTo>
                    <a:pt x="845627" y="408159"/>
                    <a:pt x="857961" y="464224"/>
                    <a:pt x="869735" y="520290"/>
                  </a:cubicBezTo>
                  <a:cubicBezTo>
                    <a:pt x="893283" y="632421"/>
                    <a:pt x="914588" y="744553"/>
                    <a:pt x="933089" y="857806"/>
                  </a:cubicBezTo>
                  <a:cubicBezTo>
                    <a:pt x="939817" y="900416"/>
                    <a:pt x="960001" y="943026"/>
                    <a:pt x="954394" y="986757"/>
                  </a:cubicBezTo>
                  <a:cubicBezTo>
                    <a:pt x="952152" y="1005820"/>
                    <a:pt x="945984" y="1020957"/>
                    <a:pt x="928604" y="1032170"/>
                  </a:cubicBezTo>
                  <a:cubicBezTo>
                    <a:pt x="895525" y="1053475"/>
                    <a:pt x="800213" y="1022639"/>
                    <a:pt x="797971" y="1023200"/>
                  </a:cubicBezTo>
                  <a:cubicBezTo>
                    <a:pt x="797410" y="1036656"/>
                    <a:pt x="806381" y="1173456"/>
                    <a:pt x="803017" y="1232325"/>
                  </a:cubicBezTo>
                  <a:cubicBezTo>
                    <a:pt x="795728" y="1363519"/>
                    <a:pt x="835535" y="1501440"/>
                    <a:pt x="862446" y="1624785"/>
                  </a:cubicBezTo>
                  <a:cubicBezTo>
                    <a:pt x="878145" y="1697671"/>
                    <a:pt x="888797" y="1772238"/>
                    <a:pt x="908420" y="1844002"/>
                  </a:cubicBezTo>
                  <a:cubicBezTo>
                    <a:pt x="913466" y="1863064"/>
                    <a:pt x="920755" y="1879884"/>
                    <a:pt x="915709" y="1891097"/>
                  </a:cubicBezTo>
                  <a:cubicBezTo>
                    <a:pt x="910102" y="1903992"/>
                    <a:pt x="891601" y="1902871"/>
                    <a:pt x="879827" y="1904553"/>
                  </a:cubicBezTo>
                  <a:cubicBezTo>
                    <a:pt x="843384" y="1910160"/>
                    <a:pt x="807502" y="1916327"/>
                    <a:pt x="771620" y="1924737"/>
                  </a:cubicBezTo>
                  <a:cubicBezTo>
                    <a:pt x="760407" y="1927540"/>
                    <a:pt x="741344" y="1936511"/>
                    <a:pt x="732374" y="1911842"/>
                  </a:cubicBezTo>
                  <a:cubicBezTo>
                    <a:pt x="695371" y="1813727"/>
                    <a:pt x="660049" y="1715051"/>
                    <a:pt x="626970" y="1615254"/>
                  </a:cubicBezTo>
                  <a:cubicBezTo>
                    <a:pt x="605105" y="1548536"/>
                    <a:pt x="577632" y="1470604"/>
                    <a:pt x="592770" y="1399401"/>
                  </a:cubicBezTo>
                  <a:cubicBezTo>
                    <a:pt x="605665" y="1333804"/>
                    <a:pt x="569223" y="1270450"/>
                    <a:pt x="551842" y="1211020"/>
                  </a:cubicBezTo>
                  <a:close/>
                </a:path>
              </a:pathLst>
            </a:custGeom>
            <a:solidFill>
              <a:schemeClr val="accent2">
                <a:lumMod val="50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Shape 36">
              <a:extLst>
                <a:ext uri="{FF2B5EF4-FFF2-40B4-BE49-F238E27FC236}">
                  <a16:creationId xmlns:a16="http://schemas.microsoft.com/office/drawing/2014/main" id="{C99BA50C-5615-4436-9E01-160D0B56B133}"/>
                </a:ext>
              </a:extLst>
            </p:cNvPr>
            <p:cNvSpPr/>
            <p:nvPr/>
          </p:nvSpPr>
          <p:spPr>
            <a:xfrm>
              <a:off x="1625594" y="2225954"/>
              <a:ext cx="470952" cy="678395"/>
            </a:xfrm>
            <a:custGeom>
              <a:avLst/>
              <a:gdLst>
                <a:gd name="connsiteX0" fmla="*/ 425128 w 470952"/>
                <a:gd name="connsiteY0" fmla="*/ 489939 h 678395"/>
                <a:gd name="connsiteX1" fmla="*/ 424567 w 470952"/>
                <a:gd name="connsiteY1" fmla="*/ 488257 h 678395"/>
                <a:gd name="connsiteX2" fmla="*/ 425128 w 470952"/>
                <a:gd name="connsiteY2" fmla="*/ 487696 h 678395"/>
                <a:gd name="connsiteX3" fmla="*/ 428492 w 470952"/>
                <a:gd name="connsiteY3" fmla="*/ 476483 h 678395"/>
                <a:gd name="connsiteX4" fmla="*/ 470541 w 470952"/>
                <a:gd name="connsiteY4" fmla="*/ 258948 h 678395"/>
                <a:gd name="connsiteX5" fmla="*/ 447554 w 470952"/>
                <a:gd name="connsiteY5" fmla="*/ 99721 h 678395"/>
                <a:gd name="connsiteX6" fmla="*/ 430734 w 470952"/>
                <a:gd name="connsiteY6" fmla="*/ 36927 h 678395"/>
                <a:gd name="connsiteX7" fmla="*/ 380836 w 470952"/>
                <a:gd name="connsiteY7" fmla="*/ 485 h 678395"/>
                <a:gd name="connsiteX8" fmla="*/ 342711 w 470952"/>
                <a:gd name="connsiteY8" fmla="*/ 4409 h 678395"/>
                <a:gd name="connsiteX9" fmla="*/ 240111 w 470952"/>
                <a:gd name="connsiteY9" fmla="*/ 4409 h 678395"/>
                <a:gd name="connsiteX10" fmla="*/ 166665 w 470952"/>
                <a:gd name="connsiteY10" fmla="*/ 6652 h 678395"/>
                <a:gd name="connsiteX11" fmla="*/ 52851 w 470952"/>
                <a:gd name="connsiteY11" fmla="*/ 92433 h 678395"/>
                <a:gd name="connsiteX12" fmla="*/ 45002 w 470952"/>
                <a:gd name="connsiteY12" fmla="*/ 152423 h 678395"/>
                <a:gd name="connsiteX13" fmla="*/ 51730 w 470952"/>
                <a:gd name="connsiteY13" fmla="*/ 261190 h 678395"/>
                <a:gd name="connsiteX14" fmla="*/ 30986 w 470952"/>
                <a:gd name="connsiteY14" fmla="*/ 281374 h 678395"/>
                <a:gd name="connsiteX15" fmla="*/ 2953 w 470952"/>
                <a:gd name="connsiteY15" fmla="*/ 313332 h 678395"/>
                <a:gd name="connsiteX16" fmla="*/ 56215 w 470952"/>
                <a:gd name="connsiteY16" fmla="*/ 430509 h 678395"/>
                <a:gd name="connsiteX17" fmla="*/ 76959 w 470952"/>
                <a:gd name="connsiteY17" fmla="*/ 442843 h 678395"/>
                <a:gd name="connsiteX18" fmla="*/ 122373 w 470952"/>
                <a:gd name="connsiteY18" fmla="*/ 469194 h 678395"/>
                <a:gd name="connsiteX19" fmla="*/ 167786 w 470952"/>
                <a:gd name="connsiteY19" fmla="*/ 508440 h 678395"/>
                <a:gd name="connsiteX20" fmla="*/ 180120 w 470952"/>
                <a:gd name="connsiteY20" fmla="*/ 514047 h 678395"/>
                <a:gd name="connsiteX21" fmla="*/ 249081 w 470952"/>
                <a:gd name="connsiteY21" fmla="*/ 551611 h 678395"/>
                <a:gd name="connsiteX22" fmla="*/ 344393 w 470952"/>
                <a:gd name="connsiteY22" fmla="*/ 617769 h 678395"/>
                <a:gd name="connsiteX23" fmla="*/ 378033 w 470952"/>
                <a:gd name="connsiteY23" fmla="*/ 683926 h 678395"/>
                <a:gd name="connsiteX24" fmla="*/ 431295 w 470952"/>
                <a:gd name="connsiteY24" fmla="*/ 673274 h 678395"/>
                <a:gd name="connsiteX25" fmla="*/ 430174 w 470952"/>
                <a:gd name="connsiteY25" fmla="*/ 635710 h 678395"/>
                <a:gd name="connsiteX26" fmla="*/ 434659 w 470952"/>
                <a:gd name="connsiteY26" fmla="*/ 558900 h 678395"/>
                <a:gd name="connsiteX27" fmla="*/ 429613 w 470952"/>
                <a:gd name="connsiteY27" fmla="*/ 507319 h 678395"/>
                <a:gd name="connsiteX28" fmla="*/ 425128 w 470952"/>
                <a:gd name="connsiteY28" fmla="*/ 489939 h 67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0952" h="678395">
                  <a:moveTo>
                    <a:pt x="425128" y="489939"/>
                  </a:moveTo>
                  <a:cubicBezTo>
                    <a:pt x="425128" y="489378"/>
                    <a:pt x="424567" y="488817"/>
                    <a:pt x="424567" y="488257"/>
                  </a:cubicBezTo>
                  <a:cubicBezTo>
                    <a:pt x="424567" y="487696"/>
                    <a:pt x="424567" y="487696"/>
                    <a:pt x="425128" y="487696"/>
                  </a:cubicBezTo>
                  <a:cubicBezTo>
                    <a:pt x="425128" y="483771"/>
                    <a:pt x="426249" y="479847"/>
                    <a:pt x="428492" y="476483"/>
                  </a:cubicBezTo>
                  <a:cubicBezTo>
                    <a:pt x="467738" y="408643"/>
                    <a:pt x="476708" y="335758"/>
                    <a:pt x="470541" y="258948"/>
                  </a:cubicBezTo>
                  <a:cubicBezTo>
                    <a:pt x="466056" y="199518"/>
                    <a:pt x="458767" y="158029"/>
                    <a:pt x="447554" y="99721"/>
                  </a:cubicBezTo>
                  <a:cubicBezTo>
                    <a:pt x="443629" y="78416"/>
                    <a:pt x="438583" y="57111"/>
                    <a:pt x="430734" y="36927"/>
                  </a:cubicBezTo>
                  <a:cubicBezTo>
                    <a:pt x="428492" y="31321"/>
                    <a:pt x="402701" y="-4561"/>
                    <a:pt x="380836" y="485"/>
                  </a:cubicBezTo>
                  <a:cubicBezTo>
                    <a:pt x="368501" y="3288"/>
                    <a:pt x="355606" y="3288"/>
                    <a:pt x="342711" y="4409"/>
                  </a:cubicBezTo>
                  <a:cubicBezTo>
                    <a:pt x="308511" y="3288"/>
                    <a:pt x="274311" y="3849"/>
                    <a:pt x="240111" y="4409"/>
                  </a:cubicBezTo>
                  <a:cubicBezTo>
                    <a:pt x="215442" y="4970"/>
                    <a:pt x="191334" y="4409"/>
                    <a:pt x="166665" y="6652"/>
                  </a:cubicBezTo>
                  <a:cubicBezTo>
                    <a:pt x="110599" y="11137"/>
                    <a:pt x="71353" y="27957"/>
                    <a:pt x="52851" y="92433"/>
                  </a:cubicBezTo>
                  <a:cubicBezTo>
                    <a:pt x="47245" y="111495"/>
                    <a:pt x="45563" y="132239"/>
                    <a:pt x="45002" y="152423"/>
                  </a:cubicBezTo>
                  <a:cubicBezTo>
                    <a:pt x="43881" y="194472"/>
                    <a:pt x="49487" y="219141"/>
                    <a:pt x="51730" y="261190"/>
                  </a:cubicBezTo>
                  <a:cubicBezTo>
                    <a:pt x="52851" y="283617"/>
                    <a:pt x="52291" y="283617"/>
                    <a:pt x="30986" y="281374"/>
                  </a:cubicBezTo>
                  <a:cubicBezTo>
                    <a:pt x="2392" y="278571"/>
                    <a:pt x="-4896" y="285859"/>
                    <a:pt x="2953" y="313332"/>
                  </a:cubicBezTo>
                  <a:cubicBezTo>
                    <a:pt x="14727" y="354820"/>
                    <a:pt x="34350" y="392945"/>
                    <a:pt x="56215" y="430509"/>
                  </a:cubicBezTo>
                  <a:cubicBezTo>
                    <a:pt x="60700" y="438358"/>
                    <a:pt x="68550" y="445086"/>
                    <a:pt x="76959" y="442843"/>
                  </a:cubicBezTo>
                  <a:cubicBezTo>
                    <a:pt x="101068" y="437798"/>
                    <a:pt x="111160" y="450693"/>
                    <a:pt x="122373" y="469194"/>
                  </a:cubicBezTo>
                  <a:cubicBezTo>
                    <a:pt x="133025" y="486014"/>
                    <a:pt x="152088" y="496106"/>
                    <a:pt x="167786" y="508440"/>
                  </a:cubicBezTo>
                  <a:cubicBezTo>
                    <a:pt x="171150" y="511804"/>
                    <a:pt x="175635" y="512926"/>
                    <a:pt x="180120" y="514047"/>
                  </a:cubicBezTo>
                  <a:cubicBezTo>
                    <a:pt x="180120" y="514047"/>
                    <a:pt x="228898" y="543762"/>
                    <a:pt x="249081" y="551611"/>
                  </a:cubicBezTo>
                  <a:cubicBezTo>
                    <a:pt x="286645" y="566188"/>
                    <a:pt x="321406" y="584690"/>
                    <a:pt x="344393" y="617769"/>
                  </a:cubicBezTo>
                  <a:cubicBezTo>
                    <a:pt x="347757" y="622814"/>
                    <a:pt x="370744" y="682805"/>
                    <a:pt x="378033" y="683926"/>
                  </a:cubicBezTo>
                  <a:cubicBezTo>
                    <a:pt x="408869" y="680562"/>
                    <a:pt x="411111" y="681684"/>
                    <a:pt x="431295" y="673274"/>
                  </a:cubicBezTo>
                  <a:cubicBezTo>
                    <a:pt x="435780" y="669349"/>
                    <a:pt x="430734" y="652529"/>
                    <a:pt x="430174" y="635710"/>
                  </a:cubicBezTo>
                  <a:cubicBezTo>
                    <a:pt x="430734" y="588054"/>
                    <a:pt x="432977" y="589175"/>
                    <a:pt x="434659" y="558900"/>
                  </a:cubicBezTo>
                  <a:cubicBezTo>
                    <a:pt x="435780" y="542640"/>
                    <a:pt x="432977" y="523578"/>
                    <a:pt x="429613" y="507319"/>
                  </a:cubicBezTo>
                  <a:cubicBezTo>
                    <a:pt x="426810" y="501152"/>
                    <a:pt x="425128" y="495545"/>
                    <a:pt x="425128" y="489939"/>
                  </a:cubicBezTo>
                  <a:close/>
                </a:path>
              </a:pathLst>
            </a:custGeom>
            <a:solidFill>
              <a:srgbClr val="FDBE7B"/>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Shape 37">
              <a:extLst>
                <a:ext uri="{FF2B5EF4-FFF2-40B4-BE49-F238E27FC236}">
                  <a16:creationId xmlns:a16="http://schemas.microsoft.com/office/drawing/2014/main" id="{A6332037-76CF-4DAE-A516-F99C10194D5B}"/>
                </a:ext>
              </a:extLst>
            </p:cNvPr>
            <p:cNvSpPr/>
            <p:nvPr/>
          </p:nvSpPr>
          <p:spPr>
            <a:xfrm>
              <a:off x="1687415" y="3982893"/>
              <a:ext cx="11213" cy="5607"/>
            </a:xfrm>
            <a:custGeom>
              <a:avLst/>
              <a:gdLst>
                <a:gd name="connsiteX0" fmla="*/ 0 w 11213"/>
                <a:gd name="connsiteY0" fmla="*/ 85 h 5606"/>
                <a:gd name="connsiteX1" fmla="*/ 16259 w 11213"/>
                <a:gd name="connsiteY1" fmla="*/ 6252 h 5606"/>
                <a:gd name="connsiteX2" fmla="*/ 0 w 11213"/>
                <a:gd name="connsiteY2" fmla="*/ 85 h 5606"/>
              </a:gdLst>
              <a:ahLst/>
              <a:cxnLst>
                <a:cxn ang="0">
                  <a:pos x="connsiteX0" y="connsiteY0"/>
                </a:cxn>
                <a:cxn ang="0">
                  <a:pos x="connsiteX1" y="connsiteY1"/>
                </a:cxn>
                <a:cxn ang="0">
                  <a:pos x="connsiteX2" y="connsiteY2"/>
                </a:cxn>
              </a:cxnLst>
              <a:rect l="l" t="t" r="r" b="b"/>
              <a:pathLst>
                <a:path w="11213" h="5606">
                  <a:moveTo>
                    <a:pt x="0" y="85"/>
                  </a:moveTo>
                  <a:cubicBezTo>
                    <a:pt x="6728" y="-476"/>
                    <a:pt x="11774" y="1767"/>
                    <a:pt x="16259" y="6252"/>
                  </a:cubicBezTo>
                  <a:cubicBezTo>
                    <a:pt x="10092" y="6813"/>
                    <a:pt x="2803" y="9055"/>
                    <a:pt x="0" y="85"/>
                  </a:cubicBezTo>
                  <a:close/>
                </a:path>
              </a:pathLst>
            </a:custGeom>
            <a:solidFill>
              <a:srgbClr val="290705"/>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Shape 38">
              <a:extLst>
                <a:ext uri="{FF2B5EF4-FFF2-40B4-BE49-F238E27FC236}">
                  <a16:creationId xmlns:a16="http://schemas.microsoft.com/office/drawing/2014/main" id="{0F35DE1A-FCF7-48C9-A468-438323F22F68}"/>
                </a:ext>
              </a:extLst>
            </p:cNvPr>
            <p:cNvSpPr/>
            <p:nvPr/>
          </p:nvSpPr>
          <p:spPr>
            <a:xfrm>
              <a:off x="1706478" y="3989459"/>
              <a:ext cx="11213" cy="5607"/>
            </a:xfrm>
            <a:custGeom>
              <a:avLst/>
              <a:gdLst>
                <a:gd name="connsiteX0" fmla="*/ 0 w 11213"/>
                <a:gd name="connsiteY0" fmla="*/ 247 h 5606"/>
                <a:gd name="connsiteX1" fmla="*/ 16259 w 11213"/>
                <a:gd name="connsiteY1" fmla="*/ 6415 h 5606"/>
                <a:gd name="connsiteX2" fmla="*/ 0 w 11213"/>
                <a:gd name="connsiteY2" fmla="*/ 247 h 5606"/>
              </a:gdLst>
              <a:ahLst/>
              <a:cxnLst>
                <a:cxn ang="0">
                  <a:pos x="connsiteX0" y="connsiteY0"/>
                </a:cxn>
                <a:cxn ang="0">
                  <a:pos x="connsiteX1" y="connsiteY1"/>
                </a:cxn>
                <a:cxn ang="0">
                  <a:pos x="connsiteX2" y="connsiteY2"/>
                </a:cxn>
              </a:cxnLst>
              <a:rect l="l" t="t" r="r" b="b"/>
              <a:pathLst>
                <a:path w="11213" h="5606">
                  <a:moveTo>
                    <a:pt x="0" y="247"/>
                  </a:moveTo>
                  <a:cubicBezTo>
                    <a:pt x="6728" y="-874"/>
                    <a:pt x="11774" y="1929"/>
                    <a:pt x="16259" y="6415"/>
                  </a:cubicBezTo>
                  <a:cubicBezTo>
                    <a:pt x="9531" y="7536"/>
                    <a:pt x="4485" y="4732"/>
                    <a:pt x="0" y="247"/>
                  </a:cubicBezTo>
                  <a:close/>
                </a:path>
              </a:pathLst>
            </a:custGeom>
            <a:solidFill>
              <a:srgbClr val="4D1411"/>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Shape 39">
              <a:extLst>
                <a:ext uri="{FF2B5EF4-FFF2-40B4-BE49-F238E27FC236}">
                  <a16:creationId xmlns:a16="http://schemas.microsoft.com/office/drawing/2014/main" id="{DBD10988-4ED1-4E5A-8FA9-0E5D6426CD74}"/>
                </a:ext>
              </a:extLst>
            </p:cNvPr>
            <p:cNvSpPr/>
            <p:nvPr/>
          </p:nvSpPr>
          <p:spPr>
            <a:xfrm>
              <a:off x="1674520" y="3977371"/>
              <a:ext cx="11213" cy="5607"/>
            </a:xfrm>
            <a:custGeom>
              <a:avLst/>
              <a:gdLst>
                <a:gd name="connsiteX0" fmla="*/ 0 w 11213"/>
                <a:gd name="connsiteY0" fmla="*/ 0 h 5606"/>
                <a:gd name="connsiteX1" fmla="*/ 12895 w 11213"/>
                <a:gd name="connsiteY1" fmla="*/ 5607 h 5606"/>
                <a:gd name="connsiteX2" fmla="*/ 0 w 11213"/>
                <a:gd name="connsiteY2" fmla="*/ 0 h 5606"/>
              </a:gdLst>
              <a:ahLst/>
              <a:cxnLst>
                <a:cxn ang="0">
                  <a:pos x="connsiteX0" y="connsiteY0"/>
                </a:cxn>
                <a:cxn ang="0">
                  <a:pos x="connsiteX1" y="connsiteY1"/>
                </a:cxn>
                <a:cxn ang="0">
                  <a:pos x="connsiteX2" y="connsiteY2"/>
                </a:cxn>
              </a:cxnLst>
              <a:rect l="l" t="t" r="r" b="b"/>
              <a:pathLst>
                <a:path w="11213" h="5606">
                  <a:moveTo>
                    <a:pt x="0" y="0"/>
                  </a:moveTo>
                  <a:cubicBezTo>
                    <a:pt x="5607" y="0"/>
                    <a:pt x="9531" y="2243"/>
                    <a:pt x="12895" y="5607"/>
                  </a:cubicBezTo>
                  <a:cubicBezTo>
                    <a:pt x="7849" y="6728"/>
                    <a:pt x="2243" y="6728"/>
                    <a:pt x="0" y="0"/>
                  </a:cubicBezTo>
                  <a:close/>
                </a:path>
              </a:pathLst>
            </a:custGeom>
            <a:solidFill>
              <a:srgbClr val="290705"/>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Shape 40">
              <a:extLst>
                <a:ext uri="{FF2B5EF4-FFF2-40B4-BE49-F238E27FC236}">
                  <a16:creationId xmlns:a16="http://schemas.microsoft.com/office/drawing/2014/main" id="{8F2A2006-2509-47A9-A2B2-88AF3FB4D073}"/>
                </a:ext>
              </a:extLst>
            </p:cNvPr>
            <p:cNvSpPr/>
            <p:nvPr/>
          </p:nvSpPr>
          <p:spPr>
            <a:xfrm>
              <a:off x="1792994" y="2732549"/>
              <a:ext cx="224263" cy="173804"/>
            </a:xfrm>
            <a:custGeom>
              <a:avLst/>
              <a:gdLst>
                <a:gd name="connsiteX0" fmla="*/ 385 w 224262"/>
                <a:gd name="connsiteY0" fmla="*/ 163 h 173803"/>
                <a:gd name="connsiteX1" fmla="*/ 111396 w 224262"/>
                <a:gd name="connsiteY1" fmla="*/ 48940 h 173803"/>
                <a:gd name="connsiteX2" fmla="*/ 199419 w 224262"/>
                <a:gd name="connsiteY2" fmla="*/ 118461 h 173803"/>
                <a:gd name="connsiteX3" fmla="*/ 220724 w 224262"/>
                <a:gd name="connsiteY3" fmla="*/ 149858 h 173803"/>
                <a:gd name="connsiteX4" fmla="*/ 216239 w 224262"/>
                <a:gd name="connsiteY4" fmla="*/ 179012 h 173803"/>
                <a:gd name="connsiteX5" fmla="*/ 88409 w 224262"/>
                <a:gd name="connsiteY5" fmla="*/ 157147 h 173803"/>
                <a:gd name="connsiteX6" fmla="*/ 26736 w 224262"/>
                <a:gd name="connsiteY6" fmla="*/ 141448 h 173803"/>
                <a:gd name="connsiteX7" fmla="*/ 6553 w 224262"/>
                <a:gd name="connsiteY7" fmla="*/ 125750 h 173803"/>
                <a:gd name="connsiteX8" fmla="*/ 946 w 224262"/>
                <a:gd name="connsiteY8" fmla="*/ 78655 h 173803"/>
                <a:gd name="connsiteX9" fmla="*/ 385 w 224262"/>
                <a:gd name="connsiteY9" fmla="*/ 163 h 17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262" h="173803">
                  <a:moveTo>
                    <a:pt x="385" y="163"/>
                  </a:moveTo>
                  <a:cubicBezTo>
                    <a:pt x="385" y="-3201"/>
                    <a:pt x="102986" y="46697"/>
                    <a:pt x="111396" y="48940"/>
                  </a:cubicBezTo>
                  <a:cubicBezTo>
                    <a:pt x="150081" y="63517"/>
                    <a:pt x="192130" y="106688"/>
                    <a:pt x="199419" y="118461"/>
                  </a:cubicBezTo>
                  <a:cubicBezTo>
                    <a:pt x="211193" y="136402"/>
                    <a:pt x="214557" y="138645"/>
                    <a:pt x="220724" y="149858"/>
                  </a:cubicBezTo>
                  <a:cubicBezTo>
                    <a:pt x="225209" y="157707"/>
                    <a:pt x="233058" y="181816"/>
                    <a:pt x="216239" y="179012"/>
                  </a:cubicBezTo>
                  <a:cubicBezTo>
                    <a:pt x="179235" y="176209"/>
                    <a:pt x="107471" y="162193"/>
                    <a:pt x="88409" y="157147"/>
                  </a:cubicBezTo>
                  <a:cubicBezTo>
                    <a:pt x="67664" y="153222"/>
                    <a:pt x="44117" y="149297"/>
                    <a:pt x="26736" y="141448"/>
                  </a:cubicBezTo>
                  <a:cubicBezTo>
                    <a:pt x="17766" y="137524"/>
                    <a:pt x="12159" y="134160"/>
                    <a:pt x="6553" y="125750"/>
                  </a:cubicBezTo>
                  <a:cubicBezTo>
                    <a:pt x="-1857" y="109491"/>
                    <a:pt x="1507" y="94353"/>
                    <a:pt x="946" y="78655"/>
                  </a:cubicBezTo>
                  <a:cubicBezTo>
                    <a:pt x="946" y="70245"/>
                    <a:pt x="-736" y="16422"/>
                    <a:pt x="385" y="163"/>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Shape 41">
              <a:extLst>
                <a:ext uri="{FF2B5EF4-FFF2-40B4-BE49-F238E27FC236}">
                  <a16:creationId xmlns:a16="http://schemas.microsoft.com/office/drawing/2014/main" id="{128721C2-94CE-4417-8859-6ACB82F19211}"/>
                </a:ext>
              </a:extLst>
            </p:cNvPr>
            <p:cNvSpPr/>
            <p:nvPr/>
          </p:nvSpPr>
          <p:spPr>
            <a:xfrm>
              <a:off x="2009793" y="2825781"/>
              <a:ext cx="459739" cy="145771"/>
            </a:xfrm>
            <a:custGeom>
              <a:avLst/>
              <a:gdLst>
                <a:gd name="connsiteX0" fmla="*/ 67279 w 459739"/>
                <a:gd name="connsiteY0" fmla="*/ 75689 h 145770"/>
                <a:gd name="connsiteX1" fmla="*/ 130072 w 459739"/>
                <a:gd name="connsiteY1" fmla="*/ 84659 h 145770"/>
                <a:gd name="connsiteX2" fmla="*/ 281450 w 459739"/>
                <a:gd name="connsiteY2" fmla="*/ 102600 h 145770"/>
                <a:gd name="connsiteX3" fmla="*/ 297148 w 459739"/>
                <a:gd name="connsiteY3" fmla="*/ 104282 h 145770"/>
                <a:gd name="connsiteX4" fmla="*/ 305558 w 459739"/>
                <a:gd name="connsiteY4" fmla="*/ 91948 h 145770"/>
                <a:gd name="connsiteX5" fmla="*/ 287057 w 459739"/>
                <a:gd name="connsiteY5" fmla="*/ 0 h 145770"/>
                <a:gd name="connsiteX6" fmla="*/ 302194 w 459739"/>
                <a:gd name="connsiteY6" fmla="*/ 35882 h 145770"/>
                <a:gd name="connsiteX7" fmla="*/ 324060 w 459739"/>
                <a:gd name="connsiteY7" fmla="*/ 96994 h 145770"/>
                <a:gd name="connsiteX8" fmla="*/ 340880 w 459739"/>
                <a:gd name="connsiteY8" fmla="*/ 111571 h 145770"/>
                <a:gd name="connsiteX9" fmla="*/ 440116 w 459739"/>
                <a:gd name="connsiteY9" fmla="*/ 132315 h 145770"/>
                <a:gd name="connsiteX10" fmla="*/ 450769 w 459739"/>
                <a:gd name="connsiteY10" fmla="*/ 135679 h 145770"/>
                <a:gd name="connsiteX11" fmla="*/ 460300 w 459739"/>
                <a:gd name="connsiteY11" fmla="*/ 142968 h 145770"/>
                <a:gd name="connsiteX12" fmla="*/ 449647 w 459739"/>
                <a:gd name="connsiteY12" fmla="*/ 144650 h 145770"/>
                <a:gd name="connsiteX13" fmla="*/ 384611 w 459739"/>
                <a:gd name="connsiteY13" fmla="*/ 136240 h 145770"/>
                <a:gd name="connsiteX14" fmla="*/ 335273 w 459739"/>
                <a:gd name="connsiteY14" fmla="*/ 128391 h 145770"/>
                <a:gd name="connsiteX15" fmla="*/ 255660 w 459739"/>
                <a:gd name="connsiteY15" fmla="*/ 116056 h 145770"/>
                <a:gd name="connsiteX16" fmla="*/ 122223 w 459739"/>
                <a:gd name="connsiteY16" fmla="*/ 98115 h 145770"/>
                <a:gd name="connsiteX17" fmla="*/ 3925 w 459739"/>
                <a:gd name="connsiteY17" fmla="*/ 83538 h 145770"/>
                <a:gd name="connsiteX18" fmla="*/ 561 w 459739"/>
                <a:gd name="connsiteY18" fmla="*/ 79613 h 145770"/>
                <a:gd name="connsiteX19" fmla="*/ 2243 w 459739"/>
                <a:gd name="connsiteY19" fmla="*/ 69522 h 145770"/>
                <a:gd name="connsiteX20" fmla="*/ 31957 w 459739"/>
                <a:gd name="connsiteY20" fmla="*/ 65597 h 145770"/>
                <a:gd name="connsiteX21" fmla="*/ 67279 w 459739"/>
                <a:gd name="connsiteY21" fmla="*/ 75689 h 1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9739" h="145770">
                  <a:moveTo>
                    <a:pt x="67279" y="75689"/>
                  </a:moveTo>
                  <a:cubicBezTo>
                    <a:pt x="88023" y="79053"/>
                    <a:pt x="108768" y="84099"/>
                    <a:pt x="130072" y="84659"/>
                  </a:cubicBezTo>
                  <a:cubicBezTo>
                    <a:pt x="181092" y="86902"/>
                    <a:pt x="230991" y="96994"/>
                    <a:pt x="281450" y="102600"/>
                  </a:cubicBezTo>
                  <a:cubicBezTo>
                    <a:pt x="286496" y="103161"/>
                    <a:pt x="292102" y="103722"/>
                    <a:pt x="297148" y="104282"/>
                  </a:cubicBezTo>
                  <a:cubicBezTo>
                    <a:pt x="306680" y="104843"/>
                    <a:pt x="308362" y="101479"/>
                    <a:pt x="305558" y="91948"/>
                  </a:cubicBezTo>
                  <a:cubicBezTo>
                    <a:pt x="297148" y="62233"/>
                    <a:pt x="290420" y="31397"/>
                    <a:pt x="287057" y="0"/>
                  </a:cubicBezTo>
                  <a:cubicBezTo>
                    <a:pt x="292102" y="11774"/>
                    <a:pt x="297709" y="24108"/>
                    <a:pt x="302194" y="35882"/>
                  </a:cubicBezTo>
                  <a:cubicBezTo>
                    <a:pt x="310044" y="56066"/>
                    <a:pt x="316771" y="76810"/>
                    <a:pt x="324060" y="96994"/>
                  </a:cubicBezTo>
                  <a:cubicBezTo>
                    <a:pt x="326863" y="105404"/>
                    <a:pt x="331909" y="109889"/>
                    <a:pt x="340880" y="111571"/>
                  </a:cubicBezTo>
                  <a:cubicBezTo>
                    <a:pt x="373958" y="118299"/>
                    <a:pt x="407037" y="125587"/>
                    <a:pt x="440116" y="132315"/>
                  </a:cubicBezTo>
                  <a:cubicBezTo>
                    <a:pt x="443480" y="134558"/>
                    <a:pt x="447405" y="133997"/>
                    <a:pt x="450769" y="135679"/>
                  </a:cubicBezTo>
                  <a:cubicBezTo>
                    <a:pt x="454693" y="137361"/>
                    <a:pt x="461982" y="136240"/>
                    <a:pt x="460300" y="142968"/>
                  </a:cubicBezTo>
                  <a:cubicBezTo>
                    <a:pt x="458618" y="148574"/>
                    <a:pt x="453011" y="146332"/>
                    <a:pt x="449647" y="144650"/>
                  </a:cubicBezTo>
                  <a:cubicBezTo>
                    <a:pt x="428342" y="137361"/>
                    <a:pt x="405916" y="140725"/>
                    <a:pt x="384611" y="136240"/>
                  </a:cubicBezTo>
                  <a:cubicBezTo>
                    <a:pt x="368352" y="132876"/>
                    <a:pt x="351532" y="132876"/>
                    <a:pt x="335273" y="128391"/>
                  </a:cubicBezTo>
                  <a:cubicBezTo>
                    <a:pt x="309483" y="119420"/>
                    <a:pt x="282011" y="120541"/>
                    <a:pt x="255660" y="116056"/>
                  </a:cubicBezTo>
                  <a:cubicBezTo>
                    <a:pt x="211368" y="108768"/>
                    <a:pt x="166515" y="103722"/>
                    <a:pt x="122223" y="98115"/>
                  </a:cubicBezTo>
                  <a:cubicBezTo>
                    <a:pt x="82977" y="93069"/>
                    <a:pt x="43731" y="88584"/>
                    <a:pt x="3925" y="83538"/>
                  </a:cubicBezTo>
                  <a:cubicBezTo>
                    <a:pt x="2243" y="82417"/>
                    <a:pt x="1121" y="81295"/>
                    <a:pt x="561" y="79613"/>
                  </a:cubicBezTo>
                  <a:cubicBezTo>
                    <a:pt x="-561" y="75689"/>
                    <a:pt x="0" y="72325"/>
                    <a:pt x="2243" y="69522"/>
                  </a:cubicBezTo>
                  <a:cubicBezTo>
                    <a:pt x="11213" y="60551"/>
                    <a:pt x="21866" y="65597"/>
                    <a:pt x="31957" y="65597"/>
                  </a:cubicBezTo>
                  <a:cubicBezTo>
                    <a:pt x="43171" y="70643"/>
                    <a:pt x="55505" y="71204"/>
                    <a:pt x="67279" y="75689"/>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DC7D7BBD-99BE-4551-B3CA-E66A91B7B892}"/>
                </a:ext>
              </a:extLst>
            </p:cNvPr>
            <p:cNvSpPr/>
            <p:nvPr/>
          </p:nvSpPr>
          <p:spPr>
            <a:xfrm>
              <a:off x="1932423" y="3245153"/>
              <a:ext cx="454132" cy="33639"/>
            </a:xfrm>
            <a:custGeom>
              <a:avLst/>
              <a:gdLst>
                <a:gd name="connsiteX0" fmla="*/ 456936 w 454132"/>
                <a:gd name="connsiteY0" fmla="*/ 29715 h 33639"/>
                <a:gd name="connsiteX1" fmla="*/ 456936 w 454132"/>
                <a:gd name="connsiteY1" fmla="*/ 35882 h 33639"/>
                <a:gd name="connsiteX2" fmla="*/ 302194 w 454132"/>
                <a:gd name="connsiteY2" fmla="*/ 35882 h 33639"/>
                <a:gd name="connsiteX3" fmla="*/ 117177 w 454132"/>
                <a:gd name="connsiteY3" fmla="*/ 19062 h 33639"/>
                <a:gd name="connsiteX4" fmla="*/ 16259 w 454132"/>
                <a:gd name="connsiteY4" fmla="*/ 7289 h 33639"/>
                <a:gd name="connsiteX5" fmla="*/ 0 w 454132"/>
                <a:gd name="connsiteY5" fmla="*/ 0 h 33639"/>
                <a:gd name="connsiteX6" fmla="*/ 135118 w 454132"/>
                <a:gd name="connsiteY6" fmla="*/ 8410 h 33639"/>
                <a:gd name="connsiteX7" fmla="*/ 222581 w 454132"/>
                <a:gd name="connsiteY7" fmla="*/ 13456 h 33639"/>
                <a:gd name="connsiteX8" fmla="*/ 425539 w 454132"/>
                <a:gd name="connsiteY8" fmla="*/ 29154 h 33639"/>
                <a:gd name="connsiteX9" fmla="*/ 456936 w 454132"/>
                <a:gd name="connsiteY9" fmla="*/ 29715 h 3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132" h="33639">
                  <a:moveTo>
                    <a:pt x="456936" y="29715"/>
                  </a:moveTo>
                  <a:cubicBezTo>
                    <a:pt x="456936" y="31957"/>
                    <a:pt x="456936" y="33639"/>
                    <a:pt x="456936" y="35882"/>
                  </a:cubicBezTo>
                  <a:cubicBezTo>
                    <a:pt x="405355" y="35882"/>
                    <a:pt x="353775" y="35882"/>
                    <a:pt x="302194" y="35882"/>
                  </a:cubicBezTo>
                  <a:cubicBezTo>
                    <a:pt x="239961" y="35882"/>
                    <a:pt x="178289" y="28033"/>
                    <a:pt x="117177" y="19062"/>
                  </a:cubicBezTo>
                  <a:cubicBezTo>
                    <a:pt x="83538" y="14016"/>
                    <a:pt x="49899" y="11213"/>
                    <a:pt x="16259" y="7289"/>
                  </a:cubicBezTo>
                  <a:cubicBezTo>
                    <a:pt x="10652" y="6728"/>
                    <a:pt x="4485" y="8410"/>
                    <a:pt x="0" y="0"/>
                  </a:cubicBezTo>
                  <a:cubicBezTo>
                    <a:pt x="45974" y="2243"/>
                    <a:pt x="90827" y="2243"/>
                    <a:pt x="135118" y="8410"/>
                  </a:cubicBezTo>
                  <a:cubicBezTo>
                    <a:pt x="164273" y="12334"/>
                    <a:pt x="193427" y="10092"/>
                    <a:pt x="222581" y="13456"/>
                  </a:cubicBezTo>
                  <a:cubicBezTo>
                    <a:pt x="288739" y="21305"/>
                    <a:pt x="354896" y="19623"/>
                    <a:pt x="425539" y="29154"/>
                  </a:cubicBezTo>
                  <a:cubicBezTo>
                    <a:pt x="435631" y="30836"/>
                    <a:pt x="446283" y="29715"/>
                    <a:pt x="456936" y="29715"/>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5B27FFA5-2B51-4ED9-AEC1-8D47D2EB4FDE}"/>
                </a:ext>
              </a:extLst>
            </p:cNvPr>
            <p:cNvSpPr/>
            <p:nvPr/>
          </p:nvSpPr>
          <p:spPr>
            <a:xfrm>
              <a:off x="2497565" y="2957186"/>
              <a:ext cx="123345" cy="28033"/>
            </a:xfrm>
            <a:custGeom>
              <a:avLst/>
              <a:gdLst>
                <a:gd name="connsiteX0" fmla="*/ 32518 w 123344"/>
                <a:gd name="connsiteY0" fmla="*/ 5395 h 28032"/>
                <a:gd name="connsiteX1" fmla="*/ 21305 w 123344"/>
                <a:gd name="connsiteY1" fmla="*/ 17730 h 28032"/>
                <a:gd name="connsiteX2" fmla="*/ 121663 w 123344"/>
                <a:gd name="connsiteY2" fmla="*/ 17730 h 28032"/>
                <a:gd name="connsiteX3" fmla="*/ 123345 w 123344"/>
                <a:gd name="connsiteY3" fmla="*/ 22776 h 28032"/>
                <a:gd name="connsiteX4" fmla="*/ 95872 w 123344"/>
                <a:gd name="connsiteY4" fmla="*/ 26700 h 28032"/>
                <a:gd name="connsiteX5" fmla="*/ 38125 w 123344"/>
                <a:gd name="connsiteY5" fmla="*/ 26140 h 28032"/>
                <a:gd name="connsiteX6" fmla="*/ 0 w 123344"/>
                <a:gd name="connsiteY6" fmla="*/ 18290 h 28032"/>
                <a:gd name="connsiteX7" fmla="*/ 5607 w 123344"/>
                <a:gd name="connsiteY7" fmla="*/ 13244 h 28032"/>
                <a:gd name="connsiteX8" fmla="*/ 32518 w 123344"/>
                <a:gd name="connsiteY8" fmla="*/ 5395 h 2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44" h="28032">
                  <a:moveTo>
                    <a:pt x="32518" y="5395"/>
                  </a:moveTo>
                  <a:cubicBezTo>
                    <a:pt x="32518" y="12123"/>
                    <a:pt x="24108" y="10441"/>
                    <a:pt x="21305" y="17730"/>
                  </a:cubicBezTo>
                  <a:cubicBezTo>
                    <a:pt x="55505" y="17730"/>
                    <a:pt x="88584" y="17730"/>
                    <a:pt x="121663" y="17730"/>
                  </a:cubicBezTo>
                  <a:cubicBezTo>
                    <a:pt x="122784" y="19412"/>
                    <a:pt x="125587" y="22215"/>
                    <a:pt x="123345" y="22776"/>
                  </a:cubicBezTo>
                  <a:cubicBezTo>
                    <a:pt x="114374" y="25018"/>
                    <a:pt x="104843" y="27822"/>
                    <a:pt x="95872" y="26700"/>
                  </a:cubicBezTo>
                  <a:cubicBezTo>
                    <a:pt x="76249" y="23336"/>
                    <a:pt x="57187" y="26140"/>
                    <a:pt x="38125" y="26140"/>
                  </a:cubicBezTo>
                  <a:cubicBezTo>
                    <a:pt x="26351" y="26140"/>
                    <a:pt x="7849" y="40717"/>
                    <a:pt x="0" y="18290"/>
                  </a:cubicBezTo>
                  <a:cubicBezTo>
                    <a:pt x="1682" y="16608"/>
                    <a:pt x="5046" y="15487"/>
                    <a:pt x="5607" y="13244"/>
                  </a:cubicBezTo>
                  <a:cubicBezTo>
                    <a:pt x="11213" y="-2454"/>
                    <a:pt x="20744" y="-3015"/>
                    <a:pt x="32518" y="5395"/>
                  </a:cubicBezTo>
                  <a:close/>
                </a:path>
              </a:pathLst>
            </a:custGeom>
            <a:solidFill>
              <a:srgbClr val="F42D2A"/>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45142203-8BDD-451A-A3A7-2D1BA17EE12F}"/>
                </a:ext>
              </a:extLst>
            </p:cNvPr>
            <p:cNvSpPr/>
            <p:nvPr/>
          </p:nvSpPr>
          <p:spPr>
            <a:xfrm>
              <a:off x="2344506" y="2955854"/>
              <a:ext cx="151377" cy="16820"/>
            </a:xfrm>
            <a:custGeom>
              <a:avLst/>
              <a:gdLst>
                <a:gd name="connsiteX0" fmla="*/ 0 w 151377"/>
                <a:gd name="connsiteY0" fmla="*/ 0 h 16819"/>
                <a:gd name="connsiteX1" fmla="*/ 123345 w 151377"/>
                <a:gd name="connsiteY1" fmla="*/ 14016 h 16819"/>
                <a:gd name="connsiteX2" fmla="*/ 105404 w 151377"/>
                <a:gd name="connsiteY2" fmla="*/ 3364 h 16819"/>
                <a:gd name="connsiteX3" fmla="*/ 153620 w 151377"/>
                <a:gd name="connsiteY3" fmla="*/ 19062 h 16819"/>
                <a:gd name="connsiteX4" fmla="*/ 45413 w 151377"/>
                <a:gd name="connsiteY4" fmla="*/ 11213 h 16819"/>
                <a:gd name="connsiteX5" fmla="*/ 0 w 151377"/>
                <a:gd name="connsiteY5" fmla="*/ 0 h 1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377" h="16819">
                  <a:moveTo>
                    <a:pt x="0" y="0"/>
                  </a:moveTo>
                  <a:cubicBezTo>
                    <a:pt x="40928" y="0"/>
                    <a:pt x="80735" y="8970"/>
                    <a:pt x="123345" y="14016"/>
                  </a:cubicBezTo>
                  <a:cubicBezTo>
                    <a:pt x="117738" y="7288"/>
                    <a:pt x="109328" y="8970"/>
                    <a:pt x="105404" y="3364"/>
                  </a:cubicBezTo>
                  <a:cubicBezTo>
                    <a:pt x="121663" y="7849"/>
                    <a:pt x="141846" y="561"/>
                    <a:pt x="153620" y="19062"/>
                  </a:cubicBezTo>
                  <a:cubicBezTo>
                    <a:pt x="117177" y="22426"/>
                    <a:pt x="81856" y="11213"/>
                    <a:pt x="45413" y="11213"/>
                  </a:cubicBezTo>
                  <a:cubicBezTo>
                    <a:pt x="31397" y="11213"/>
                    <a:pt x="13456" y="10092"/>
                    <a:pt x="0" y="0"/>
                  </a:cubicBezTo>
                  <a:close/>
                </a:path>
              </a:pathLst>
            </a:custGeom>
            <a:solidFill>
              <a:srgbClr val="F42D2A"/>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53E465ED-1E96-4568-A869-C11AF754A403}"/>
                </a:ext>
              </a:extLst>
            </p:cNvPr>
            <p:cNvSpPr/>
            <p:nvPr/>
          </p:nvSpPr>
          <p:spPr>
            <a:xfrm>
              <a:off x="2038947" y="2717574"/>
              <a:ext cx="50459" cy="179410"/>
            </a:xfrm>
            <a:custGeom>
              <a:avLst/>
              <a:gdLst>
                <a:gd name="connsiteX0" fmla="*/ 6728 w 50459"/>
                <a:gd name="connsiteY0" fmla="*/ 140725 h 179410"/>
                <a:gd name="connsiteX1" fmla="*/ 12334 w 50459"/>
                <a:gd name="connsiteY1" fmla="*/ 0 h 179410"/>
                <a:gd name="connsiteX2" fmla="*/ 40928 w 50459"/>
                <a:gd name="connsiteY2" fmla="*/ 53823 h 179410"/>
                <a:gd name="connsiteX3" fmla="*/ 38125 w 50459"/>
                <a:gd name="connsiteY3" fmla="*/ 183896 h 179410"/>
                <a:gd name="connsiteX4" fmla="*/ 0 w 50459"/>
                <a:gd name="connsiteY4" fmla="*/ 175486 h 179410"/>
                <a:gd name="connsiteX5" fmla="*/ 6728 w 50459"/>
                <a:gd name="connsiteY5" fmla="*/ 140725 h 17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59" h="179410">
                  <a:moveTo>
                    <a:pt x="6728" y="140725"/>
                  </a:moveTo>
                  <a:cubicBezTo>
                    <a:pt x="18502" y="91948"/>
                    <a:pt x="16820" y="65036"/>
                    <a:pt x="12334" y="0"/>
                  </a:cubicBezTo>
                  <a:cubicBezTo>
                    <a:pt x="24108" y="16259"/>
                    <a:pt x="33639" y="35321"/>
                    <a:pt x="40928" y="53823"/>
                  </a:cubicBezTo>
                  <a:cubicBezTo>
                    <a:pt x="54384" y="97554"/>
                    <a:pt x="54384" y="140725"/>
                    <a:pt x="38125" y="183896"/>
                  </a:cubicBezTo>
                  <a:cubicBezTo>
                    <a:pt x="21866" y="182214"/>
                    <a:pt x="16820" y="179410"/>
                    <a:pt x="0" y="175486"/>
                  </a:cubicBezTo>
                  <a:cubicBezTo>
                    <a:pt x="561" y="156423"/>
                    <a:pt x="4485" y="155863"/>
                    <a:pt x="6728" y="140725"/>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Shape 48">
              <a:extLst>
                <a:ext uri="{FF2B5EF4-FFF2-40B4-BE49-F238E27FC236}">
                  <a16:creationId xmlns:a16="http://schemas.microsoft.com/office/drawing/2014/main" id="{90F196B7-9769-45A3-BD06-777070F6BC2A}"/>
                </a:ext>
              </a:extLst>
            </p:cNvPr>
            <p:cNvSpPr/>
            <p:nvPr/>
          </p:nvSpPr>
          <p:spPr>
            <a:xfrm>
              <a:off x="1435680" y="6444825"/>
              <a:ext cx="655969" cy="72885"/>
            </a:xfrm>
            <a:custGeom>
              <a:avLst/>
              <a:gdLst>
                <a:gd name="connsiteX0" fmla="*/ 629618 w 655969"/>
                <a:gd name="connsiteY0" fmla="*/ 31397 h 72885"/>
                <a:gd name="connsiteX1" fmla="*/ 490575 w 655969"/>
                <a:gd name="connsiteY1" fmla="*/ 61111 h 72885"/>
                <a:gd name="connsiteX2" fmla="*/ 378444 w 655969"/>
                <a:gd name="connsiteY2" fmla="*/ 65597 h 72885"/>
                <a:gd name="connsiteX3" fmla="*/ 282011 w 655969"/>
                <a:gd name="connsiteY3" fmla="*/ 40928 h 72885"/>
                <a:gd name="connsiteX4" fmla="*/ 222581 w 655969"/>
                <a:gd name="connsiteY4" fmla="*/ 19062 h 72885"/>
                <a:gd name="connsiteX5" fmla="*/ 168758 w 655969"/>
                <a:gd name="connsiteY5" fmla="*/ 20744 h 72885"/>
                <a:gd name="connsiteX6" fmla="*/ 0 w 655969"/>
                <a:gd name="connsiteY6" fmla="*/ 0 h 72885"/>
                <a:gd name="connsiteX7" fmla="*/ 32518 w 655969"/>
                <a:gd name="connsiteY7" fmla="*/ 37003 h 72885"/>
                <a:gd name="connsiteX8" fmla="*/ 114935 w 655969"/>
                <a:gd name="connsiteY8" fmla="*/ 43170 h 72885"/>
                <a:gd name="connsiteX9" fmla="*/ 170440 w 655969"/>
                <a:gd name="connsiteY9" fmla="*/ 34200 h 72885"/>
                <a:gd name="connsiteX10" fmla="*/ 230430 w 655969"/>
                <a:gd name="connsiteY10" fmla="*/ 37003 h 72885"/>
                <a:gd name="connsiteX11" fmla="*/ 304998 w 655969"/>
                <a:gd name="connsiteY11" fmla="*/ 63354 h 72885"/>
                <a:gd name="connsiteX12" fmla="*/ 409280 w 655969"/>
                <a:gd name="connsiteY12" fmla="*/ 75689 h 72885"/>
                <a:gd name="connsiteX13" fmla="*/ 533746 w 655969"/>
                <a:gd name="connsiteY13" fmla="*/ 70643 h 72885"/>
                <a:gd name="connsiteX14" fmla="*/ 634664 w 655969"/>
                <a:gd name="connsiteY14" fmla="*/ 45413 h 72885"/>
                <a:gd name="connsiteX15" fmla="*/ 660454 w 655969"/>
                <a:gd name="connsiteY15" fmla="*/ 14016 h 72885"/>
                <a:gd name="connsiteX16" fmla="*/ 629618 w 655969"/>
                <a:gd name="connsiteY16" fmla="*/ 31397 h 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969" h="72885">
                  <a:moveTo>
                    <a:pt x="629618" y="31397"/>
                  </a:moveTo>
                  <a:cubicBezTo>
                    <a:pt x="572431" y="51580"/>
                    <a:pt x="551126" y="53262"/>
                    <a:pt x="490575" y="61111"/>
                  </a:cubicBezTo>
                  <a:cubicBezTo>
                    <a:pt x="457496" y="65597"/>
                    <a:pt x="417690" y="67279"/>
                    <a:pt x="378444" y="65597"/>
                  </a:cubicBezTo>
                  <a:cubicBezTo>
                    <a:pt x="361063" y="65036"/>
                    <a:pt x="322378" y="59430"/>
                    <a:pt x="282011" y="40928"/>
                  </a:cubicBezTo>
                  <a:cubicBezTo>
                    <a:pt x="267434" y="34200"/>
                    <a:pt x="250614" y="23547"/>
                    <a:pt x="222581" y="19062"/>
                  </a:cubicBezTo>
                  <a:cubicBezTo>
                    <a:pt x="205201" y="16259"/>
                    <a:pt x="186699" y="20184"/>
                    <a:pt x="168758" y="20744"/>
                  </a:cubicBezTo>
                  <a:cubicBezTo>
                    <a:pt x="56626" y="25790"/>
                    <a:pt x="28594" y="22426"/>
                    <a:pt x="0" y="0"/>
                  </a:cubicBezTo>
                  <a:cubicBezTo>
                    <a:pt x="1682" y="19623"/>
                    <a:pt x="16259" y="31397"/>
                    <a:pt x="32518" y="37003"/>
                  </a:cubicBezTo>
                  <a:cubicBezTo>
                    <a:pt x="59430" y="44853"/>
                    <a:pt x="87463" y="47095"/>
                    <a:pt x="114935" y="43170"/>
                  </a:cubicBezTo>
                  <a:cubicBezTo>
                    <a:pt x="124466" y="42049"/>
                    <a:pt x="158666" y="37003"/>
                    <a:pt x="170440" y="34200"/>
                  </a:cubicBezTo>
                  <a:cubicBezTo>
                    <a:pt x="190063" y="29154"/>
                    <a:pt x="210807" y="25790"/>
                    <a:pt x="230430" y="37003"/>
                  </a:cubicBezTo>
                  <a:cubicBezTo>
                    <a:pt x="251735" y="49338"/>
                    <a:pt x="284814" y="58869"/>
                    <a:pt x="304998" y="63354"/>
                  </a:cubicBezTo>
                  <a:cubicBezTo>
                    <a:pt x="326303" y="67839"/>
                    <a:pt x="373958" y="75689"/>
                    <a:pt x="409280" y="75689"/>
                  </a:cubicBezTo>
                  <a:cubicBezTo>
                    <a:pt x="436191" y="75689"/>
                    <a:pt x="509077" y="72885"/>
                    <a:pt x="533746" y="70643"/>
                  </a:cubicBezTo>
                  <a:cubicBezTo>
                    <a:pt x="576356" y="67279"/>
                    <a:pt x="601585" y="61672"/>
                    <a:pt x="634664" y="45413"/>
                  </a:cubicBezTo>
                  <a:cubicBezTo>
                    <a:pt x="646438" y="39807"/>
                    <a:pt x="658212" y="31957"/>
                    <a:pt x="660454" y="14016"/>
                  </a:cubicBezTo>
                  <a:cubicBezTo>
                    <a:pt x="649802" y="25230"/>
                    <a:pt x="632422" y="30275"/>
                    <a:pt x="629618" y="31397"/>
                  </a:cubicBezTo>
                  <a:close/>
                </a:path>
              </a:pathLst>
            </a:custGeom>
            <a:solidFill>
              <a:schemeClr val="accent3">
                <a:lumMod val="50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FE9B891B-86C0-4E9D-95BE-C914A2BBCC6D}"/>
                </a:ext>
              </a:extLst>
            </p:cNvPr>
            <p:cNvSpPr/>
            <p:nvPr/>
          </p:nvSpPr>
          <p:spPr>
            <a:xfrm>
              <a:off x="1483395" y="5879781"/>
              <a:ext cx="246689" cy="392460"/>
            </a:xfrm>
            <a:custGeom>
              <a:avLst/>
              <a:gdLst>
                <a:gd name="connsiteX0" fmla="*/ 248312 w 246689"/>
                <a:gd name="connsiteY0" fmla="*/ 291443 h 392460"/>
                <a:gd name="connsiteX1" fmla="*/ 228129 w 246689"/>
                <a:gd name="connsiteY1" fmla="*/ 201177 h 392460"/>
                <a:gd name="connsiteX2" fmla="*/ 214673 w 246689"/>
                <a:gd name="connsiteY2" fmla="*/ 68862 h 392460"/>
                <a:gd name="connsiteX3" fmla="*/ 210748 w 246689"/>
                <a:gd name="connsiteY3" fmla="*/ 16160 h 392460"/>
                <a:gd name="connsiteX4" fmla="*/ 163653 w 246689"/>
                <a:gd name="connsiteY4" fmla="*/ 13357 h 392460"/>
                <a:gd name="connsiteX5" fmla="*/ 91328 w 246689"/>
                <a:gd name="connsiteY5" fmla="*/ 5508 h 392460"/>
                <a:gd name="connsiteX6" fmla="*/ 56007 w 246689"/>
                <a:gd name="connsiteY6" fmla="*/ 2704 h 392460"/>
                <a:gd name="connsiteX7" fmla="*/ 37505 w 246689"/>
                <a:gd name="connsiteY7" fmla="*/ 4387 h 392460"/>
                <a:gd name="connsiteX8" fmla="*/ 39187 w 246689"/>
                <a:gd name="connsiteY8" fmla="*/ 49800 h 392460"/>
                <a:gd name="connsiteX9" fmla="*/ 37505 w 246689"/>
                <a:gd name="connsiteY9" fmla="*/ 111472 h 392460"/>
                <a:gd name="connsiteX10" fmla="*/ 16761 w 246689"/>
                <a:gd name="connsiteY10" fmla="*/ 260607 h 392460"/>
                <a:gd name="connsiteX11" fmla="*/ 3866 w 246689"/>
                <a:gd name="connsiteY11" fmla="*/ 308263 h 392460"/>
                <a:gd name="connsiteX12" fmla="*/ 5548 w 246689"/>
                <a:gd name="connsiteY12" fmla="*/ 352555 h 392460"/>
                <a:gd name="connsiteX13" fmla="*/ 64977 w 246689"/>
                <a:gd name="connsiteY13" fmla="*/ 391801 h 392460"/>
                <a:gd name="connsiteX14" fmla="*/ 123286 w 246689"/>
                <a:gd name="connsiteY14" fmla="*/ 380027 h 392460"/>
                <a:gd name="connsiteX15" fmla="*/ 163092 w 246689"/>
                <a:gd name="connsiteY15" fmla="*/ 325082 h 392460"/>
                <a:gd name="connsiteX16" fmla="*/ 207945 w 246689"/>
                <a:gd name="connsiteY16" fmla="*/ 301535 h 392460"/>
                <a:gd name="connsiteX17" fmla="*/ 248312 w 246689"/>
                <a:gd name="connsiteY17" fmla="*/ 291443 h 3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6689" h="392460">
                  <a:moveTo>
                    <a:pt x="248312" y="291443"/>
                  </a:moveTo>
                  <a:cubicBezTo>
                    <a:pt x="237099" y="264532"/>
                    <a:pt x="232614" y="227528"/>
                    <a:pt x="228129" y="201177"/>
                  </a:cubicBezTo>
                  <a:cubicBezTo>
                    <a:pt x="225325" y="182115"/>
                    <a:pt x="218037" y="92410"/>
                    <a:pt x="214673" y="68862"/>
                  </a:cubicBezTo>
                  <a:cubicBezTo>
                    <a:pt x="213552" y="60452"/>
                    <a:pt x="214112" y="21206"/>
                    <a:pt x="210748" y="16160"/>
                  </a:cubicBezTo>
                  <a:cubicBezTo>
                    <a:pt x="204581" y="6629"/>
                    <a:pt x="173745" y="14478"/>
                    <a:pt x="163653" y="13357"/>
                  </a:cubicBezTo>
                  <a:cubicBezTo>
                    <a:pt x="139545" y="9993"/>
                    <a:pt x="115437" y="7751"/>
                    <a:pt x="91328" y="5508"/>
                  </a:cubicBezTo>
                  <a:cubicBezTo>
                    <a:pt x="79554" y="4387"/>
                    <a:pt x="67781" y="3826"/>
                    <a:pt x="56007" y="2704"/>
                  </a:cubicBezTo>
                  <a:cubicBezTo>
                    <a:pt x="48718" y="2144"/>
                    <a:pt x="38066" y="-4023"/>
                    <a:pt x="37505" y="4387"/>
                  </a:cubicBezTo>
                  <a:cubicBezTo>
                    <a:pt x="36384" y="21206"/>
                    <a:pt x="38627" y="36344"/>
                    <a:pt x="39187" y="49800"/>
                  </a:cubicBezTo>
                  <a:cubicBezTo>
                    <a:pt x="39187" y="65498"/>
                    <a:pt x="38627" y="95774"/>
                    <a:pt x="37505" y="111472"/>
                  </a:cubicBezTo>
                  <a:cubicBezTo>
                    <a:pt x="34702" y="167538"/>
                    <a:pt x="31899" y="206784"/>
                    <a:pt x="16761" y="260607"/>
                  </a:cubicBezTo>
                  <a:cubicBezTo>
                    <a:pt x="12276" y="276306"/>
                    <a:pt x="7230" y="292004"/>
                    <a:pt x="3866" y="308263"/>
                  </a:cubicBezTo>
                  <a:cubicBezTo>
                    <a:pt x="1062" y="322279"/>
                    <a:pt x="-3983" y="340781"/>
                    <a:pt x="5548" y="352555"/>
                  </a:cubicBezTo>
                  <a:cubicBezTo>
                    <a:pt x="19564" y="372178"/>
                    <a:pt x="41990" y="385073"/>
                    <a:pt x="64977" y="391801"/>
                  </a:cubicBezTo>
                  <a:cubicBezTo>
                    <a:pt x="81236" y="396286"/>
                    <a:pt x="124407" y="407499"/>
                    <a:pt x="123286" y="380027"/>
                  </a:cubicBezTo>
                  <a:cubicBezTo>
                    <a:pt x="122164" y="354237"/>
                    <a:pt x="143469" y="337417"/>
                    <a:pt x="163092" y="325082"/>
                  </a:cubicBezTo>
                  <a:cubicBezTo>
                    <a:pt x="177109" y="316112"/>
                    <a:pt x="192247" y="308263"/>
                    <a:pt x="207945" y="301535"/>
                  </a:cubicBezTo>
                  <a:cubicBezTo>
                    <a:pt x="216355" y="298171"/>
                    <a:pt x="248312" y="291443"/>
                    <a:pt x="248312" y="291443"/>
                  </a:cubicBezTo>
                  <a:close/>
                </a:path>
              </a:pathLst>
            </a:custGeom>
            <a:solidFill>
              <a:srgbClr val="F4C182"/>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1790CCBC-7586-46B0-ACE3-97BACAC7F7E8}"/>
                </a:ext>
              </a:extLst>
            </p:cNvPr>
            <p:cNvSpPr/>
            <p:nvPr/>
          </p:nvSpPr>
          <p:spPr>
            <a:xfrm>
              <a:off x="1874675" y="2727106"/>
              <a:ext cx="173804" cy="89705"/>
            </a:xfrm>
            <a:custGeom>
              <a:avLst/>
              <a:gdLst>
                <a:gd name="connsiteX0" fmla="*/ 0 w 173803"/>
                <a:gd name="connsiteY0" fmla="*/ 28033 h 89705"/>
                <a:gd name="connsiteX1" fmla="*/ 173804 w 173803"/>
                <a:gd name="connsiteY1" fmla="*/ 0 h 89705"/>
                <a:gd name="connsiteX2" fmla="*/ 145210 w 173803"/>
                <a:gd name="connsiteY2" fmla="*/ 78492 h 89705"/>
                <a:gd name="connsiteX3" fmla="*/ 118859 w 173803"/>
                <a:gd name="connsiteY3" fmla="*/ 88023 h 89705"/>
                <a:gd name="connsiteX4" fmla="*/ 11774 w 173803"/>
                <a:gd name="connsiteY4" fmla="*/ 38685 h 89705"/>
                <a:gd name="connsiteX5" fmla="*/ 0 w 173803"/>
                <a:gd name="connsiteY5" fmla="*/ 28033 h 8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03" h="89705">
                  <a:moveTo>
                    <a:pt x="0" y="28033"/>
                  </a:moveTo>
                  <a:cubicBezTo>
                    <a:pt x="64476" y="48777"/>
                    <a:pt x="121663" y="43171"/>
                    <a:pt x="173804" y="0"/>
                  </a:cubicBezTo>
                  <a:cubicBezTo>
                    <a:pt x="164273" y="26351"/>
                    <a:pt x="154741" y="52141"/>
                    <a:pt x="145210" y="78492"/>
                  </a:cubicBezTo>
                  <a:cubicBezTo>
                    <a:pt x="137922" y="97554"/>
                    <a:pt x="137922" y="96994"/>
                    <a:pt x="118859" y="88023"/>
                  </a:cubicBezTo>
                  <a:cubicBezTo>
                    <a:pt x="82977" y="71203"/>
                    <a:pt x="47656" y="55505"/>
                    <a:pt x="11774" y="38685"/>
                  </a:cubicBezTo>
                  <a:cubicBezTo>
                    <a:pt x="7849" y="37564"/>
                    <a:pt x="3925" y="37003"/>
                    <a:pt x="0" y="28033"/>
                  </a:cubicBezTo>
                  <a:close/>
                </a:path>
              </a:pathLst>
            </a:custGeom>
            <a:solidFill>
              <a:srgbClr val="D6A167"/>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descr="n100 Fb Thu Huong Pham">
            <a:extLst>
              <a:ext uri="{FF2B5EF4-FFF2-40B4-BE49-F238E27FC236}">
                <a16:creationId xmlns:a16="http://schemas.microsoft.com/office/drawing/2014/main" id="{982603EF-53FA-7238-6AEA-381343D4C9DC}"/>
              </a:ext>
            </a:extLst>
          </p:cNvPr>
          <p:cNvGrpSpPr/>
          <p:nvPr/>
        </p:nvGrpSpPr>
        <p:grpSpPr>
          <a:xfrm>
            <a:off x="4145884" y="2050325"/>
            <a:ext cx="3157631" cy="684069"/>
            <a:chOff x="4145884" y="2050325"/>
            <a:chExt cx="3157631" cy="684069"/>
          </a:xfrm>
        </p:grpSpPr>
        <p:sp>
          <p:nvSpPr>
            <p:cNvPr id="54" name="TextBox 53">
              <a:extLst>
                <a:ext uri="{FF2B5EF4-FFF2-40B4-BE49-F238E27FC236}">
                  <a16:creationId xmlns:a16="http://schemas.microsoft.com/office/drawing/2014/main" id="{AE4CD9AA-215C-4FE0-A87F-6C4931F5CA4A}"/>
                </a:ext>
              </a:extLst>
            </p:cNvPr>
            <p:cNvSpPr txBox="1"/>
            <p:nvPr/>
          </p:nvSpPr>
          <p:spPr>
            <a:xfrm>
              <a:off x="4888484" y="2187834"/>
              <a:ext cx="24150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Moment lực</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nvGrpSpPr>
            <p:cNvPr id="55" name="Group 38">
              <a:extLst>
                <a:ext uri="{FF2B5EF4-FFF2-40B4-BE49-F238E27FC236}">
                  <a16:creationId xmlns:a16="http://schemas.microsoft.com/office/drawing/2014/main" id="{FCC63FF0-CE99-43C6-9381-41DE298FA889}"/>
                </a:ext>
              </a:extLst>
            </p:cNvPr>
            <p:cNvGrpSpPr/>
            <p:nvPr/>
          </p:nvGrpSpPr>
          <p:grpSpPr>
            <a:xfrm>
              <a:off x="4145884" y="2050325"/>
              <a:ext cx="684069" cy="684069"/>
              <a:chOff x="3218806" y="1961572"/>
              <a:chExt cx="684068" cy="684068"/>
            </a:xfrm>
          </p:grpSpPr>
          <p:sp>
            <p:nvSpPr>
              <p:cNvPr id="56" name="Diamond 36">
                <a:extLst>
                  <a:ext uri="{FF2B5EF4-FFF2-40B4-BE49-F238E27FC236}">
                    <a16:creationId xmlns:a16="http://schemas.microsoft.com/office/drawing/2014/main" id="{2C820D78-78B9-4FE4-A59C-D0282FA1CC63}"/>
                  </a:ext>
                </a:extLst>
              </p:cNvPr>
              <p:cNvSpPr/>
              <p:nvPr/>
            </p:nvSpPr>
            <p:spPr>
              <a:xfrm>
                <a:off x="3218806" y="1961572"/>
                <a:ext cx="684068" cy="684068"/>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mn-cs"/>
                </a:endParaRPr>
              </a:p>
            </p:txBody>
          </p:sp>
          <p:sp>
            <p:nvSpPr>
              <p:cNvPr id="57" name="TextBox 56">
                <a:extLst>
                  <a:ext uri="{FF2B5EF4-FFF2-40B4-BE49-F238E27FC236}">
                    <a16:creationId xmlns:a16="http://schemas.microsoft.com/office/drawing/2014/main" id="{E1303D8D-834D-4136-93DE-952730A55775}"/>
                  </a:ext>
                </a:extLst>
              </p:cNvPr>
              <p:cNvSpPr txBox="1"/>
              <p:nvPr/>
            </p:nvSpPr>
            <p:spPr>
              <a:xfrm>
                <a:off x="3348375" y="2102594"/>
                <a:ext cx="421990" cy="461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I</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grpSp>
      <p:grpSp>
        <p:nvGrpSpPr>
          <p:cNvPr id="25" name="Group 24" descr="n100 Fb Thu Huong Pham">
            <a:extLst>
              <a:ext uri="{FF2B5EF4-FFF2-40B4-BE49-F238E27FC236}">
                <a16:creationId xmlns:a16="http://schemas.microsoft.com/office/drawing/2014/main" id="{FE475BF9-C6EA-DF64-3DB6-88B039D3007E}"/>
              </a:ext>
            </a:extLst>
          </p:cNvPr>
          <p:cNvGrpSpPr/>
          <p:nvPr/>
        </p:nvGrpSpPr>
        <p:grpSpPr>
          <a:xfrm>
            <a:off x="5038658" y="3876448"/>
            <a:ext cx="3704290" cy="684069"/>
            <a:chOff x="5038658" y="3876448"/>
            <a:chExt cx="3704290" cy="684069"/>
          </a:xfrm>
        </p:grpSpPr>
        <p:sp>
          <p:nvSpPr>
            <p:cNvPr id="60" name="TextBox 59">
              <a:extLst>
                <a:ext uri="{FF2B5EF4-FFF2-40B4-BE49-F238E27FC236}">
                  <a16:creationId xmlns:a16="http://schemas.microsoft.com/office/drawing/2014/main" id="{1FEFD9EE-39C6-4C95-BEB4-C4FA2C36E2AF}"/>
                </a:ext>
              </a:extLst>
            </p:cNvPr>
            <p:cNvSpPr txBox="1"/>
            <p:nvPr/>
          </p:nvSpPr>
          <p:spPr>
            <a:xfrm>
              <a:off x="5840544" y="3972610"/>
              <a:ext cx="29024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Quy tắc moment lực</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nvGrpSpPr>
            <p:cNvPr id="61" name="Group 42">
              <a:extLst>
                <a:ext uri="{FF2B5EF4-FFF2-40B4-BE49-F238E27FC236}">
                  <a16:creationId xmlns:a16="http://schemas.microsoft.com/office/drawing/2014/main" id="{1F8C30AD-0CA5-4257-B561-B201F5B0E1A1}"/>
                </a:ext>
              </a:extLst>
            </p:cNvPr>
            <p:cNvGrpSpPr/>
            <p:nvPr/>
          </p:nvGrpSpPr>
          <p:grpSpPr>
            <a:xfrm>
              <a:off x="5038658" y="3876448"/>
              <a:ext cx="684069" cy="684069"/>
              <a:chOff x="3218806" y="1961572"/>
              <a:chExt cx="684068" cy="684068"/>
            </a:xfrm>
          </p:grpSpPr>
          <p:sp>
            <p:nvSpPr>
              <p:cNvPr id="62" name="Diamond 43">
                <a:extLst>
                  <a:ext uri="{FF2B5EF4-FFF2-40B4-BE49-F238E27FC236}">
                    <a16:creationId xmlns:a16="http://schemas.microsoft.com/office/drawing/2014/main" id="{1E2867EB-81CA-4AA0-8BC4-13637536608C}"/>
                  </a:ext>
                </a:extLst>
              </p:cNvPr>
              <p:cNvSpPr/>
              <p:nvPr/>
            </p:nvSpPr>
            <p:spPr>
              <a:xfrm>
                <a:off x="3218806" y="1961572"/>
                <a:ext cx="684068" cy="684068"/>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mn-cs"/>
                </a:endParaRPr>
              </a:p>
            </p:txBody>
          </p:sp>
          <p:sp>
            <p:nvSpPr>
              <p:cNvPr id="63" name="TextBox 62">
                <a:extLst>
                  <a:ext uri="{FF2B5EF4-FFF2-40B4-BE49-F238E27FC236}">
                    <a16:creationId xmlns:a16="http://schemas.microsoft.com/office/drawing/2014/main" id="{98BBC46D-DB5F-493E-92C8-982899D542E2}"/>
                  </a:ext>
                </a:extLst>
              </p:cNvPr>
              <p:cNvSpPr txBox="1"/>
              <p:nvPr/>
            </p:nvSpPr>
            <p:spPr>
              <a:xfrm>
                <a:off x="3348375" y="2083544"/>
                <a:ext cx="4219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II</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grpSp>
      <p:grpSp>
        <p:nvGrpSpPr>
          <p:cNvPr id="47" name="Group 46" descr="n100 Fb Thu Huong Pham">
            <a:extLst>
              <a:ext uri="{FF2B5EF4-FFF2-40B4-BE49-F238E27FC236}">
                <a16:creationId xmlns:a16="http://schemas.microsoft.com/office/drawing/2014/main" id="{A970D04A-3CC5-8223-084D-D2DF0FF1484D}"/>
              </a:ext>
            </a:extLst>
          </p:cNvPr>
          <p:cNvGrpSpPr/>
          <p:nvPr/>
        </p:nvGrpSpPr>
        <p:grpSpPr>
          <a:xfrm>
            <a:off x="8382630" y="4714222"/>
            <a:ext cx="3663517" cy="830997"/>
            <a:chOff x="8382630" y="4714222"/>
            <a:chExt cx="3663517" cy="830997"/>
          </a:xfrm>
        </p:grpSpPr>
        <p:sp>
          <p:nvSpPr>
            <p:cNvPr id="66" name="TextBox 65">
              <a:extLst>
                <a:ext uri="{FF2B5EF4-FFF2-40B4-BE49-F238E27FC236}">
                  <a16:creationId xmlns:a16="http://schemas.microsoft.com/office/drawing/2014/main" id="{454B1587-BB40-493B-9870-A72919CB5DBB}"/>
                </a:ext>
              </a:extLst>
            </p:cNvPr>
            <p:cNvSpPr txBox="1"/>
            <p:nvPr/>
          </p:nvSpPr>
          <p:spPr>
            <a:xfrm>
              <a:off x="9120067" y="4714222"/>
              <a:ext cx="2926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Điều kiện cân bằng tổng quát của vật rắn</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nvGrpSpPr>
            <p:cNvPr id="67" name="Group 48">
              <a:extLst>
                <a:ext uri="{FF2B5EF4-FFF2-40B4-BE49-F238E27FC236}">
                  <a16:creationId xmlns:a16="http://schemas.microsoft.com/office/drawing/2014/main" id="{928C7F71-14CF-4C64-875C-1E8B350708C3}"/>
                </a:ext>
              </a:extLst>
            </p:cNvPr>
            <p:cNvGrpSpPr/>
            <p:nvPr/>
          </p:nvGrpSpPr>
          <p:grpSpPr>
            <a:xfrm>
              <a:off x="8382630" y="4789509"/>
              <a:ext cx="684069" cy="684069"/>
              <a:chOff x="3218806" y="1961572"/>
              <a:chExt cx="684068" cy="684068"/>
            </a:xfrm>
          </p:grpSpPr>
          <p:sp>
            <p:nvSpPr>
              <p:cNvPr id="68" name="Diamond 49">
                <a:extLst>
                  <a:ext uri="{FF2B5EF4-FFF2-40B4-BE49-F238E27FC236}">
                    <a16:creationId xmlns:a16="http://schemas.microsoft.com/office/drawing/2014/main" id="{708F5FDF-02C1-43AA-9572-4A55C7448535}"/>
                  </a:ext>
                </a:extLst>
              </p:cNvPr>
              <p:cNvSpPr/>
              <p:nvPr/>
            </p:nvSpPr>
            <p:spPr>
              <a:xfrm>
                <a:off x="3218806" y="1961572"/>
                <a:ext cx="684068" cy="684068"/>
              </a:xfrm>
              <a:prstGeom prst="diamond">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mn-cs"/>
                </a:endParaRPr>
              </a:p>
            </p:txBody>
          </p:sp>
          <p:sp>
            <p:nvSpPr>
              <p:cNvPr id="69" name="TextBox 68">
                <a:extLst>
                  <a:ext uri="{FF2B5EF4-FFF2-40B4-BE49-F238E27FC236}">
                    <a16:creationId xmlns:a16="http://schemas.microsoft.com/office/drawing/2014/main" id="{152A4FB9-F792-4917-9D6E-3E43A5777824}"/>
                  </a:ext>
                </a:extLst>
              </p:cNvPr>
              <p:cNvSpPr txBox="1"/>
              <p:nvPr/>
            </p:nvSpPr>
            <p:spPr>
              <a:xfrm>
                <a:off x="3310275" y="2083544"/>
                <a:ext cx="554499" cy="461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IV</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grpSp>
      <p:grpSp>
        <p:nvGrpSpPr>
          <p:cNvPr id="28" name="Group 27" descr="n100 Fb Thu Huong Pham">
            <a:extLst>
              <a:ext uri="{FF2B5EF4-FFF2-40B4-BE49-F238E27FC236}">
                <a16:creationId xmlns:a16="http://schemas.microsoft.com/office/drawing/2014/main" id="{86E7686E-600E-FE71-7E88-B5C811D28AC3}"/>
              </a:ext>
            </a:extLst>
          </p:cNvPr>
          <p:cNvGrpSpPr/>
          <p:nvPr/>
        </p:nvGrpSpPr>
        <p:grpSpPr>
          <a:xfrm>
            <a:off x="7592835" y="2963387"/>
            <a:ext cx="3204826" cy="684069"/>
            <a:chOff x="7592835" y="2963387"/>
            <a:chExt cx="3204826" cy="684069"/>
          </a:xfrm>
        </p:grpSpPr>
        <p:sp>
          <p:nvSpPr>
            <p:cNvPr id="72" name="TextBox 71">
              <a:extLst>
                <a:ext uri="{FF2B5EF4-FFF2-40B4-BE49-F238E27FC236}">
                  <a16:creationId xmlns:a16="http://schemas.microsoft.com/office/drawing/2014/main" id="{AD5687B5-F939-477F-B62E-24C590AE79AF}"/>
                </a:ext>
              </a:extLst>
            </p:cNvPr>
            <p:cNvSpPr txBox="1"/>
            <p:nvPr/>
          </p:nvSpPr>
          <p:spPr>
            <a:xfrm>
              <a:off x="8382630" y="3064819"/>
              <a:ext cx="24150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Ngẫu lực</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nvGrpSpPr>
            <p:cNvPr id="73" name="Group 54">
              <a:extLst>
                <a:ext uri="{FF2B5EF4-FFF2-40B4-BE49-F238E27FC236}">
                  <a16:creationId xmlns:a16="http://schemas.microsoft.com/office/drawing/2014/main" id="{0F0A6D03-F456-42E1-BF34-3CD63F78BE9B}"/>
                </a:ext>
              </a:extLst>
            </p:cNvPr>
            <p:cNvGrpSpPr/>
            <p:nvPr/>
          </p:nvGrpSpPr>
          <p:grpSpPr>
            <a:xfrm>
              <a:off x="7592835" y="2963387"/>
              <a:ext cx="684069" cy="684069"/>
              <a:chOff x="3218806" y="1961572"/>
              <a:chExt cx="684068" cy="684068"/>
            </a:xfrm>
          </p:grpSpPr>
          <p:sp>
            <p:nvSpPr>
              <p:cNvPr id="74" name="Diamond 55">
                <a:extLst>
                  <a:ext uri="{FF2B5EF4-FFF2-40B4-BE49-F238E27FC236}">
                    <a16:creationId xmlns:a16="http://schemas.microsoft.com/office/drawing/2014/main" id="{6F6AD7C8-177C-46D7-AFB9-909ED382F7CA}"/>
                  </a:ext>
                </a:extLst>
              </p:cNvPr>
              <p:cNvSpPr/>
              <p:nvPr/>
            </p:nvSpPr>
            <p:spPr>
              <a:xfrm>
                <a:off x="3218806" y="1961572"/>
                <a:ext cx="684068" cy="684068"/>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75" name="TextBox 74">
                <a:extLst>
                  <a:ext uri="{FF2B5EF4-FFF2-40B4-BE49-F238E27FC236}">
                    <a16:creationId xmlns:a16="http://schemas.microsoft.com/office/drawing/2014/main" id="{5E4F1773-7A57-4413-8BEC-EF8BD08D0C15}"/>
                  </a:ext>
                </a:extLst>
              </p:cNvPr>
              <p:cNvSpPr txBox="1"/>
              <p:nvPr/>
            </p:nvSpPr>
            <p:spPr>
              <a:xfrm>
                <a:off x="3234075" y="2083544"/>
                <a:ext cx="650986" cy="461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III</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grpSp>
      <p:sp>
        <p:nvSpPr>
          <p:cNvPr id="76" name="TextBox 75" descr="n100 Fb Thu Huong Pham">
            <a:extLst>
              <a:ext uri="{FF2B5EF4-FFF2-40B4-BE49-F238E27FC236}">
                <a16:creationId xmlns:a16="http://schemas.microsoft.com/office/drawing/2014/main" id="{CF0B77F3-0090-F249-C14B-19E30CD4E731}"/>
              </a:ext>
            </a:extLst>
          </p:cNvPr>
          <p:cNvSpPr txBox="1"/>
          <p:nvPr/>
        </p:nvSpPr>
        <p:spPr>
          <a:xfrm>
            <a:off x="0" y="-67254"/>
            <a:ext cx="12192000"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a:ln w="22225">
                  <a:solidFill>
                    <a:srgbClr val="F79646"/>
                  </a:solidFill>
                  <a:prstDash val="solid"/>
                </a:ln>
                <a:solidFill>
                  <a:srgbClr val="F79646">
                    <a:lumMod val="40000"/>
                    <a:lumOff val="60000"/>
                  </a:srgbClr>
                </a:solidFill>
                <a:effectLst/>
                <a:uLnTx/>
                <a:uFillTx/>
                <a:latin typeface="Calibri" panose="020F0502020204030204" pitchFamily="34" charset="0"/>
                <a:ea typeface="맑은 고딕" panose="020B0503020000020004" pitchFamily="34" charset="-127"/>
                <a:cs typeface="Calibri" panose="020F0502020204030204" pitchFamily="34" charset="0"/>
              </a:rPr>
              <a:t>Bài </a:t>
            </a:r>
            <a:r>
              <a:rPr kumimoji="0" lang="en-US" sz="3600" b="1" i="0" u="none" strike="noStrike" kern="1200" cap="none" spc="0" normalizeH="0" baseline="0" noProof="0">
                <a:ln w="22225">
                  <a:solidFill>
                    <a:srgbClr val="F79646"/>
                  </a:solidFill>
                  <a:prstDash val="solid"/>
                </a:ln>
                <a:solidFill>
                  <a:srgbClr val="F79646">
                    <a:lumMod val="40000"/>
                    <a:lumOff val="60000"/>
                  </a:srgbClr>
                </a:solidFill>
                <a:effectLst/>
                <a:uLnTx/>
                <a:uFillTx/>
                <a:latin typeface="Calibri" panose="020F0502020204030204" pitchFamily="34" charset="0"/>
                <a:ea typeface="Times New Roman" panose="02020603050405020304" pitchFamily="18" charset="0"/>
                <a:cs typeface="Calibri" panose="020F0502020204030204" pitchFamily="34" charset="0"/>
              </a:rPr>
              <a:t>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22225">
                  <a:solidFill>
                    <a:srgbClr val="F79646"/>
                  </a:solidFill>
                  <a:prstDash val="solid"/>
                </a:ln>
                <a:solidFill>
                  <a:srgbClr val="F79646">
                    <a:lumMod val="40000"/>
                    <a:lumOff val="60000"/>
                  </a:srgbClr>
                </a:solidFill>
                <a:effectLst/>
                <a:uLnTx/>
                <a:uFillTx/>
                <a:latin typeface="Calibri" panose="020F0502020204030204" pitchFamily="34" charset="0"/>
                <a:ea typeface="Times New Roman" panose="02020603050405020304" pitchFamily="18" charset="0"/>
                <a:cs typeface="Calibri" panose="020F0502020204030204" pitchFamily="34" charset="0"/>
              </a:rPr>
              <a:t>MOMENT LỰC. CÂN BẰNG CỦA VẬT RẮN</a:t>
            </a:r>
            <a:endParaRPr kumimoji="0" lang="ko-KR" altLang="en-US" sz="3600" b="1" i="0" u="none" strike="noStrike" kern="1200" cap="none" spc="0" normalizeH="0" baseline="0" noProof="0" dirty="0">
              <a:ln w="22225">
                <a:solidFill>
                  <a:srgbClr val="F79646"/>
                </a:solidFill>
                <a:prstDash val="solid"/>
              </a:ln>
              <a:solidFill>
                <a:srgbClr val="F79646">
                  <a:lumMod val="40000"/>
                  <a:lumOff val="60000"/>
                </a:srgbClr>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Tree>
    <p:extLst>
      <p:ext uri="{BB962C8B-B14F-4D97-AF65-F5344CB8AC3E}">
        <p14:creationId xmlns:p14="http://schemas.microsoft.com/office/powerpoint/2010/main" val="2583913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5400000" scaled="1"/>
        </a:gradFill>
        <a:effectLst/>
      </p:bgPr>
    </p:bg>
    <p:spTree>
      <p:nvGrpSpPr>
        <p:cNvPr id="1" name=""/>
        <p:cNvGrpSpPr/>
        <p:nvPr/>
      </p:nvGrpSpPr>
      <p:grpSpPr>
        <a:xfrm>
          <a:off x="0" y="0"/>
          <a:ext cx="0" cy="0"/>
          <a:chOff x="0" y="0"/>
          <a:chExt cx="0" cy="0"/>
        </a:xfrm>
      </p:grpSpPr>
      <p:grpSp>
        <p:nvGrpSpPr>
          <p:cNvPr id="26" name="Group 25" descr="n100 Fb Thu Huong Pham">
            <a:extLst>
              <a:ext uri="{FF2B5EF4-FFF2-40B4-BE49-F238E27FC236}">
                <a16:creationId xmlns:a16="http://schemas.microsoft.com/office/drawing/2014/main" id="{8E646CE3-D614-E397-DC3F-37895AF295D0}"/>
              </a:ext>
            </a:extLst>
          </p:cNvPr>
          <p:cNvGrpSpPr/>
          <p:nvPr/>
        </p:nvGrpSpPr>
        <p:grpSpPr>
          <a:xfrm>
            <a:off x="561581" y="982967"/>
            <a:ext cx="7176501" cy="684069"/>
            <a:chOff x="8382630" y="4789509"/>
            <a:chExt cx="7176501" cy="684069"/>
          </a:xfrm>
        </p:grpSpPr>
        <p:sp>
          <p:nvSpPr>
            <p:cNvPr id="27" name="TextBox 26">
              <a:extLst>
                <a:ext uri="{FF2B5EF4-FFF2-40B4-BE49-F238E27FC236}">
                  <a16:creationId xmlns:a16="http://schemas.microsoft.com/office/drawing/2014/main" id="{23B979A2-7341-AA7A-DE54-541CFAECB2AF}"/>
                </a:ext>
              </a:extLst>
            </p:cNvPr>
            <p:cNvSpPr txBox="1"/>
            <p:nvPr/>
          </p:nvSpPr>
          <p:spPr>
            <a:xfrm>
              <a:off x="9085749" y="4888983"/>
              <a:ext cx="64733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Điều kiện cân bằng tổng quát của vật rắn</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nvGrpSpPr>
            <p:cNvPr id="28" name="Group 48">
              <a:extLst>
                <a:ext uri="{FF2B5EF4-FFF2-40B4-BE49-F238E27FC236}">
                  <a16:creationId xmlns:a16="http://schemas.microsoft.com/office/drawing/2014/main" id="{35B3C17E-153F-BBC7-E6C0-8A988C16BDA6}"/>
                </a:ext>
              </a:extLst>
            </p:cNvPr>
            <p:cNvGrpSpPr/>
            <p:nvPr/>
          </p:nvGrpSpPr>
          <p:grpSpPr>
            <a:xfrm>
              <a:off x="8382630" y="4789509"/>
              <a:ext cx="684069" cy="684069"/>
              <a:chOff x="3218806" y="1961572"/>
              <a:chExt cx="684068" cy="684068"/>
            </a:xfrm>
          </p:grpSpPr>
          <p:sp>
            <p:nvSpPr>
              <p:cNvPr id="29" name="Diamond 49">
                <a:extLst>
                  <a:ext uri="{FF2B5EF4-FFF2-40B4-BE49-F238E27FC236}">
                    <a16:creationId xmlns:a16="http://schemas.microsoft.com/office/drawing/2014/main" id="{23519386-0E8C-8C12-402F-F86BD363088C}"/>
                  </a:ext>
                </a:extLst>
              </p:cNvPr>
              <p:cNvSpPr/>
              <p:nvPr/>
            </p:nvSpPr>
            <p:spPr>
              <a:xfrm>
                <a:off x="3218806" y="1961572"/>
                <a:ext cx="684068" cy="684068"/>
              </a:xfrm>
              <a:prstGeom prst="diamond">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mn-cs"/>
                </a:endParaRPr>
              </a:p>
            </p:txBody>
          </p:sp>
          <p:sp>
            <p:nvSpPr>
              <p:cNvPr id="30" name="TextBox 29">
                <a:extLst>
                  <a:ext uri="{FF2B5EF4-FFF2-40B4-BE49-F238E27FC236}">
                    <a16:creationId xmlns:a16="http://schemas.microsoft.com/office/drawing/2014/main" id="{D3B0BE54-AB39-0208-1B47-892D9BA29171}"/>
                  </a:ext>
                </a:extLst>
              </p:cNvPr>
              <p:cNvSpPr txBox="1"/>
              <p:nvPr/>
            </p:nvSpPr>
            <p:spPr>
              <a:xfrm>
                <a:off x="3310275" y="2083544"/>
                <a:ext cx="554499" cy="523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IV</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grpSp>
      <p:sp>
        <p:nvSpPr>
          <p:cNvPr id="7" name="TextBox 6" descr="n100 Fb Thu Huong Pham">
            <a:extLst>
              <a:ext uri="{FF2B5EF4-FFF2-40B4-BE49-F238E27FC236}">
                <a16:creationId xmlns:a16="http://schemas.microsoft.com/office/drawing/2014/main" id="{5AFF6F33-881F-E9A8-B57F-DD2F1CDEA176}"/>
              </a:ext>
            </a:extLst>
          </p:cNvPr>
          <p:cNvSpPr txBox="1"/>
          <p:nvPr/>
        </p:nvSpPr>
        <p:spPr>
          <a:xfrm>
            <a:off x="808342" y="392924"/>
            <a:ext cx="1057531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rPr>
              <a:t>Bài </a:t>
            </a:r>
            <a:r>
              <a:rPr kumimoji="0" lang="en-US"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Times New Roman" panose="02020603050405020304" pitchFamily="18" charset="0"/>
                <a:cs typeface="Calibri" panose="020F0502020204030204" pitchFamily="34" charset="0"/>
              </a:rPr>
              <a:t>21: MOMENT LỰC. CÂN BẰNG CỦA VẬT RẮN</a:t>
            </a:r>
            <a:endParaRPr kumimoji="0" lang="ko-KR" altLang="en-US" sz="3200" b="1" i="0" u="none" strike="noStrike" kern="1200" cap="none" spc="0" normalizeH="0" baseline="0" noProof="0" dirty="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spTree>
    <p:extLst>
      <p:ext uri="{BB962C8B-B14F-4D97-AF65-F5344CB8AC3E}">
        <p14:creationId xmlns:p14="http://schemas.microsoft.com/office/powerpoint/2010/main" val="3455037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5400000" scaled="1"/>
        </a:gradFill>
        <a:effectLst/>
      </p:bgPr>
    </p:bg>
    <p:spTree>
      <p:nvGrpSpPr>
        <p:cNvPr id="1" name=""/>
        <p:cNvGrpSpPr/>
        <p:nvPr/>
      </p:nvGrpSpPr>
      <p:grpSpPr>
        <a:xfrm>
          <a:off x="0" y="0"/>
          <a:ext cx="0" cy="0"/>
          <a:chOff x="0" y="0"/>
          <a:chExt cx="0" cy="0"/>
        </a:xfrm>
      </p:grpSpPr>
      <p:sp>
        <p:nvSpPr>
          <p:cNvPr id="28" name="TextBox 27" descr="n100 Fb Thu Huong Pham">
            <a:extLst>
              <a:ext uri="{FF2B5EF4-FFF2-40B4-BE49-F238E27FC236}">
                <a16:creationId xmlns:a16="http://schemas.microsoft.com/office/drawing/2014/main" id="{E2FC3BAE-4F4A-9242-7109-C9B1629A31A4}"/>
              </a:ext>
            </a:extLst>
          </p:cNvPr>
          <p:cNvSpPr txBox="1"/>
          <p:nvPr/>
        </p:nvSpPr>
        <p:spPr>
          <a:xfrm>
            <a:off x="808342" y="392924"/>
            <a:ext cx="1057531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rPr>
              <a:t>PHIẾU HỌC TẬP SỐ 5</a:t>
            </a:r>
            <a:endParaRPr kumimoji="0" lang="ko-KR" altLang="en-US" sz="3200" b="1" i="0" u="none" strike="noStrike" kern="1200" cap="none" spc="0" normalizeH="0" baseline="0" noProof="0" dirty="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mc:AlternateContent xmlns:mc="http://schemas.openxmlformats.org/markup-compatibility/2006" xmlns:a14="http://schemas.microsoft.com/office/drawing/2010/main">
        <mc:Choice Requires="a14">
          <p:sp>
            <p:nvSpPr>
              <p:cNvPr id="9" name="TextBox 8" descr="n100 Fb Thu Huong Pham">
                <a:extLst>
                  <a:ext uri="{FF2B5EF4-FFF2-40B4-BE49-F238E27FC236}">
                    <a16:creationId xmlns:a16="http://schemas.microsoft.com/office/drawing/2014/main" id="{6815D320-BE03-51B6-84EF-A8996BC3676D}"/>
                  </a:ext>
                </a:extLst>
              </p:cNvPr>
              <p:cNvSpPr txBox="1"/>
              <p:nvPr/>
            </p:nvSpPr>
            <p:spPr>
              <a:xfrm>
                <a:off x="476249" y="920549"/>
                <a:ext cx="8801101" cy="1826269"/>
              </a:xfrm>
              <a:prstGeom prst="rect">
                <a:avLst/>
              </a:prstGeom>
              <a:noFill/>
            </p:spPr>
            <p:txBody>
              <a:bodyPr wrap="square">
                <a:spAutoFit/>
              </a:bodyPr>
              <a:lstStyle/>
              <a:p>
                <a:pPr algn="just"/>
                <a:r>
                  <a:rPr lang="en-US" sz="2200" b="1">
                    <a:effectLst/>
                    <a:latin typeface="Calibri" panose="020F0502020204030204" pitchFamily="34" charset="0"/>
                    <a:ea typeface="Times New Roman" panose="02020603050405020304" pitchFamily="18" charset="0"/>
                    <a:cs typeface="Calibri" panose="020F0502020204030204" pitchFamily="34" charset="0"/>
                  </a:rPr>
                  <a:t>Câu 1:</a:t>
                </a:r>
                <a:r>
                  <a:rPr lang="en-US" sz="2200">
                    <a:effectLst/>
                    <a:latin typeface="Calibri" panose="020F0502020204030204" pitchFamily="34" charset="0"/>
                    <a:ea typeface="Times New Roman" panose="02020603050405020304" pitchFamily="18" charset="0"/>
                    <a:cs typeface="Calibri" panose="020F0502020204030204" pitchFamily="34" charset="0"/>
                  </a:rPr>
                  <a:t> Đặt một chiếc thước dài trên bàn. Cho một bạn nâng một đầu thước lên và giữ yên (Hình 21.7). Hỏi:</a:t>
                </a:r>
              </a:p>
              <a:p>
                <a:pPr algn="just"/>
                <a:r>
                  <a:rPr lang="en-US" sz="2200">
                    <a:effectLst/>
                    <a:latin typeface="Calibri" panose="020F0502020204030204" pitchFamily="34" charset="0"/>
                    <a:ea typeface="Times New Roman" panose="02020603050405020304" pitchFamily="18" charset="0"/>
                    <a:cs typeface="Calibri" panose="020F0502020204030204" pitchFamily="34" charset="0"/>
                  </a:rPr>
                  <a:t>- Khi thay đổi lực nâng </a:t>
                </a:r>
                <a14:m>
                  <m:oMath xmlns:m="http://schemas.openxmlformats.org/officeDocument/2006/math">
                    <m:acc>
                      <m:accPr>
                        <m:chr m:val="⃗"/>
                        <m:ctrlPr>
                          <a:rPr lang="en-US" sz="2200" i="1">
                            <a:effectLst/>
                            <a:latin typeface="Cambria Math" panose="02040503050406030204" pitchFamily="18" charset="0"/>
                            <a:ea typeface="Times New Roman" panose="02020603050405020304" pitchFamily="18" charset="0"/>
                          </a:rPr>
                        </m:ctrlPr>
                      </m:accPr>
                      <m:e>
                        <m:r>
                          <a:rPr lang="en-US" sz="2200" i="1">
                            <a:effectLst/>
                            <a:latin typeface="Cambria Math" panose="02040503050406030204" pitchFamily="18" charset="0"/>
                            <a:ea typeface="Times New Roman" panose="02020603050405020304" pitchFamily="18" charset="0"/>
                          </a:rPr>
                          <m:t>𝐹</m:t>
                        </m:r>
                      </m:e>
                    </m:acc>
                  </m:oMath>
                </a14:m>
                <a:r>
                  <a:rPr lang="en-US" sz="2200">
                    <a:effectLst/>
                    <a:latin typeface="Calibri" panose="020F0502020204030204" pitchFamily="34" charset="0"/>
                    <a:ea typeface="Times New Roman" panose="02020603050405020304" pitchFamily="18" charset="0"/>
                    <a:cs typeface="Calibri" panose="020F0502020204030204" pitchFamily="34" charset="0"/>
                  </a:rPr>
                  <a:t> ta thấy thước quay quanh trục nào?</a:t>
                </a:r>
              </a:p>
              <a:p>
                <a:pPr algn="just"/>
                <a:r>
                  <a:rPr lang="en-US" sz="2200">
                    <a:effectLst/>
                    <a:latin typeface="Calibri" panose="020F0502020204030204" pitchFamily="34" charset="0"/>
                    <a:ea typeface="Times New Roman" panose="02020603050405020304" pitchFamily="18" charset="0"/>
                    <a:cs typeface="Calibri" panose="020F0502020204030204" pitchFamily="34" charset="0"/>
                  </a:rPr>
                  <a:t>- Khi thước đang đứng yên ở vị trí như Hình 21.7, ta có thể áp dụng quy tắc moment lực được không và áp dụng như thế nào?</a:t>
                </a:r>
              </a:p>
            </p:txBody>
          </p:sp>
        </mc:Choice>
        <mc:Fallback xmlns="">
          <p:sp>
            <p:nvSpPr>
              <p:cNvPr id="9" name="TextBox 8" descr="n100 Fb Thu Huong Pham">
                <a:extLst>
                  <a:ext uri="{FF2B5EF4-FFF2-40B4-BE49-F238E27FC236}">
                    <a16:creationId xmlns:a16="http://schemas.microsoft.com/office/drawing/2014/main" id="{6815D320-BE03-51B6-84EF-A8996BC3676D}"/>
                  </a:ext>
                </a:extLst>
              </p:cNvPr>
              <p:cNvSpPr txBox="1">
                <a:spLocks noRot="1" noChangeAspect="1" noMove="1" noResize="1" noEditPoints="1" noAdjustHandles="1" noChangeArrowheads="1" noChangeShapeType="1" noTextEdit="1"/>
              </p:cNvSpPr>
              <p:nvPr/>
            </p:nvSpPr>
            <p:spPr>
              <a:xfrm>
                <a:off x="476249" y="920549"/>
                <a:ext cx="8801101" cy="1826269"/>
              </a:xfrm>
              <a:prstGeom prst="rect">
                <a:avLst/>
              </a:prstGeom>
              <a:blipFill>
                <a:blip r:embed="rId3"/>
                <a:stretch>
                  <a:fillRect l="-900" t="-2333" r="-900" b="-6000"/>
                </a:stretch>
              </a:blipFill>
            </p:spPr>
            <p:txBody>
              <a:bodyPr/>
              <a:lstStyle/>
              <a:p>
                <a:r>
                  <a:rPr lang="en-US">
                    <a:noFill/>
                  </a:rPr>
                  <a:t> </a:t>
                </a:r>
              </a:p>
            </p:txBody>
          </p:sp>
        </mc:Fallback>
      </mc:AlternateContent>
      <p:pic>
        <p:nvPicPr>
          <p:cNvPr id="10" name="Picture 9" descr="n100 Fb Thu Huong Pham">
            <a:extLst>
              <a:ext uri="{FF2B5EF4-FFF2-40B4-BE49-F238E27FC236}">
                <a16:creationId xmlns:a16="http://schemas.microsoft.com/office/drawing/2014/main" id="{AEA03896-8791-7F93-2B45-C4F75810D119}"/>
              </a:ext>
            </a:extLst>
          </p:cNvPr>
          <p:cNvPicPr>
            <a:picLocks noChangeAspect="1"/>
          </p:cNvPicPr>
          <p:nvPr/>
        </p:nvPicPr>
        <p:blipFill rotWithShape="1">
          <a:blip r:embed="rId4">
            <a:extLst>
              <a:ext uri="{28A0092B-C50C-407E-A947-70E740481C1C}">
                <a14:useLocalDpi xmlns:a14="http://schemas.microsoft.com/office/drawing/2010/main" val="0"/>
              </a:ext>
            </a:extLst>
          </a:blip>
          <a:srcRect l="4166" r="3474"/>
          <a:stretch/>
        </p:blipFill>
        <p:spPr bwMode="auto">
          <a:xfrm>
            <a:off x="9296401" y="977698"/>
            <a:ext cx="2419350" cy="1937117"/>
          </a:xfrm>
          <a:prstGeom prst="rect">
            <a:avLst/>
          </a:prstGeom>
          <a:noFill/>
          <a:ln>
            <a:noFill/>
          </a:ln>
          <a:extLst>
            <a:ext uri="{53640926-AAD7-44D8-BBD7-CCE9431645EC}">
              <a14:shadowObscured xmlns:a14="http://schemas.microsoft.com/office/drawing/2010/main"/>
            </a:ext>
          </a:extLst>
        </p:spPr>
      </p:pic>
      <p:pic>
        <p:nvPicPr>
          <p:cNvPr id="11" name="Picture 10" descr="n100 Fb Thu Huong Pham">
            <a:extLst>
              <a:ext uri="{FF2B5EF4-FFF2-40B4-BE49-F238E27FC236}">
                <a16:creationId xmlns:a16="http://schemas.microsoft.com/office/drawing/2014/main" id="{95EBCD16-DFC1-D0CF-1888-71AE2DA486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77401" y="2906983"/>
            <a:ext cx="2038350" cy="3558093"/>
          </a:xfrm>
          <a:prstGeom prst="rect">
            <a:avLst/>
          </a:prstGeom>
          <a:noFill/>
          <a:ln>
            <a:noFill/>
          </a:ln>
        </p:spPr>
      </p:pic>
      <p:sp>
        <p:nvSpPr>
          <p:cNvPr id="12" name="TextBox 11" descr="n100 Fb Thu Huong Pham">
            <a:extLst>
              <a:ext uri="{FF2B5EF4-FFF2-40B4-BE49-F238E27FC236}">
                <a16:creationId xmlns:a16="http://schemas.microsoft.com/office/drawing/2014/main" id="{D5ED3101-EC89-FACA-CD8E-94FD61687C67}"/>
              </a:ext>
            </a:extLst>
          </p:cNvPr>
          <p:cNvSpPr txBox="1"/>
          <p:nvPr/>
        </p:nvSpPr>
        <p:spPr>
          <a:xfrm>
            <a:off x="476248" y="2708718"/>
            <a:ext cx="8801101" cy="1446550"/>
          </a:xfrm>
          <a:prstGeom prst="rect">
            <a:avLst/>
          </a:prstGeom>
          <a:noFill/>
        </p:spPr>
        <p:txBody>
          <a:bodyPr wrap="square">
            <a:spAutoFit/>
          </a:bodyPr>
          <a:lstStyle/>
          <a:p>
            <a:pPr algn="just"/>
            <a:r>
              <a:rPr lang="en-US" sz="2200" b="1">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Câu 2:</a:t>
            </a:r>
            <a:r>
              <a:rPr lang="en-US" sz="2200">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 Khi một vật không có điểm tựa cố định. Ví dụ, thanh cứng tựa vào bức tường nhẵn, đầu dưới của thanh đặt trên bàn nhám (Hình 21.8). Khi đó ta có thể áp dụng được quy tắc moment lực được không và áp dụng như thế nào?</a:t>
            </a:r>
          </a:p>
        </p:txBody>
      </p:sp>
      <p:sp>
        <p:nvSpPr>
          <p:cNvPr id="13" name="TextBox 12" descr="n100 Fb Thu Huong Pham">
            <a:extLst>
              <a:ext uri="{FF2B5EF4-FFF2-40B4-BE49-F238E27FC236}">
                <a16:creationId xmlns:a16="http://schemas.microsoft.com/office/drawing/2014/main" id="{CE86AEF7-B1FA-5DDB-41D8-F79F102D7154}"/>
              </a:ext>
            </a:extLst>
          </p:cNvPr>
          <p:cNvSpPr txBox="1"/>
          <p:nvPr/>
        </p:nvSpPr>
        <p:spPr>
          <a:xfrm>
            <a:off x="476248" y="4117168"/>
            <a:ext cx="8801101" cy="1107996"/>
          </a:xfrm>
          <a:prstGeom prst="rect">
            <a:avLst/>
          </a:prstGeom>
          <a:noFill/>
        </p:spPr>
        <p:txBody>
          <a:bodyPr wrap="square">
            <a:spAutoFit/>
          </a:bodyPr>
          <a:lstStyle/>
          <a:p>
            <a:pPr algn="just">
              <a:tabLst>
                <a:tab pos="2256155" algn="l"/>
              </a:tabLst>
            </a:pPr>
            <a:r>
              <a:rPr lang="en-US" sz="2200" b="1">
                <a:effectLst/>
                <a:latin typeface="Calibri" panose="020F0502020204030204" pitchFamily="34" charset="0"/>
                <a:ea typeface="Times New Roman" panose="02020603050405020304" pitchFamily="18" charset="0"/>
                <a:cs typeface="Calibri" panose="020F0502020204030204" pitchFamily="34" charset="0"/>
              </a:rPr>
              <a:t>Câu 3:</a:t>
            </a:r>
            <a:r>
              <a:rPr lang="en-US" sz="2200">
                <a:effectLst/>
                <a:latin typeface="Calibri" panose="020F0502020204030204" pitchFamily="34" charset="0"/>
                <a:ea typeface="Times New Roman" panose="02020603050405020304" pitchFamily="18" charset="0"/>
                <a:cs typeface="Calibri" panose="020F0502020204030204" pitchFamily="34" charset="0"/>
              </a:rPr>
              <a:t> Ta cũng đã biết, vật đứng yên thì các lực tác dụng lên vật phải cân bằng. Kết hợp với quy tắc moment ở trên, hãy đưa ra điều kiện cân bằng tổng quát của một vật rắn.</a:t>
            </a:r>
          </a:p>
        </p:txBody>
      </p:sp>
      <p:sp>
        <p:nvSpPr>
          <p:cNvPr id="14" name="TextBox 13" descr="n100 Fb Thu Huong Pham">
            <a:extLst>
              <a:ext uri="{FF2B5EF4-FFF2-40B4-BE49-F238E27FC236}">
                <a16:creationId xmlns:a16="http://schemas.microsoft.com/office/drawing/2014/main" id="{E485F534-09B1-DBB5-3B44-447D3BB002B5}"/>
              </a:ext>
            </a:extLst>
          </p:cNvPr>
          <p:cNvSpPr txBox="1"/>
          <p:nvPr/>
        </p:nvSpPr>
        <p:spPr>
          <a:xfrm>
            <a:off x="476247" y="5182062"/>
            <a:ext cx="8801101" cy="1446550"/>
          </a:xfrm>
          <a:prstGeom prst="rect">
            <a:avLst/>
          </a:prstGeom>
          <a:noFill/>
        </p:spPr>
        <p:txBody>
          <a:bodyPr wrap="square">
            <a:spAutoFit/>
          </a:bodyPr>
          <a:lstStyle/>
          <a:p>
            <a:pPr algn="just"/>
            <a:r>
              <a:rPr lang="en-US" sz="2200" b="1">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Câu 4:</a:t>
            </a:r>
            <a:r>
              <a:rPr lang="en-US" sz="2200">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 Áp dụng điều kiện cân bằng tổng quát vào thanh cứng tựa tường (Hình 21.8).</a:t>
            </a:r>
          </a:p>
          <a:p>
            <a:pPr algn="just"/>
            <a:r>
              <a:rPr lang="en-US" sz="2200" b="1">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a.</a:t>
            </a:r>
            <a:r>
              <a:rPr lang="en-US" sz="2200">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 Viết điều kiện cân bằng thứ nhất</a:t>
            </a:r>
          </a:p>
          <a:p>
            <a:pPr algn="just"/>
            <a:r>
              <a:rPr lang="en-US" sz="2200" b="1">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b.</a:t>
            </a:r>
            <a:r>
              <a:rPr lang="en-US" sz="2200">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 Viết điều kiện cân bằng thứ hai đối với trục quay A.</a:t>
            </a:r>
          </a:p>
        </p:txBody>
      </p:sp>
    </p:spTree>
    <p:extLst>
      <p:ext uri="{BB962C8B-B14F-4D97-AF65-F5344CB8AC3E}">
        <p14:creationId xmlns:p14="http://schemas.microsoft.com/office/powerpoint/2010/main" val="11213415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5400000" scaled="1"/>
        </a:gradFill>
        <a:effectLst/>
      </p:bgPr>
    </p:bg>
    <p:spTree>
      <p:nvGrpSpPr>
        <p:cNvPr id="1" name=""/>
        <p:cNvGrpSpPr/>
        <p:nvPr/>
      </p:nvGrpSpPr>
      <p:grpSpPr>
        <a:xfrm>
          <a:off x="0" y="0"/>
          <a:ext cx="0" cy="0"/>
          <a:chOff x="0" y="0"/>
          <a:chExt cx="0" cy="0"/>
        </a:xfrm>
      </p:grpSpPr>
      <p:grpSp>
        <p:nvGrpSpPr>
          <p:cNvPr id="26" name="Group 25" descr="n100 Fb Thu Huong Pham">
            <a:extLst>
              <a:ext uri="{FF2B5EF4-FFF2-40B4-BE49-F238E27FC236}">
                <a16:creationId xmlns:a16="http://schemas.microsoft.com/office/drawing/2014/main" id="{8E646CE3-D614-E397-DC3F-37895AF295D0}"/>
              </a:ext>
            </a:extLst>
          </p:cNvPr>
          <p:cNvGrpSpPr/>
          <p:nvPr/>
        </p:nvGrpSpPr>
        <p:grpSpPr>
          <a:xfrm>
            <a:off x="561581" y="982967"/>
            <a:ext cx="7176501" cy="684069"/>
            <a:chOff x="8382630" y="4789509"/>
            <a:chExt cx="7176501" cy="684069"/>
          </a:xfrm>
        </p:grpSpPr>
        <p:sp>
          <p:nvSpPr>
            <p:cNvPr id="27" name="TextBox 26">
              <a:extLst>
                <a:ext uri="{FF2B5EF4-FFF2-40B4-BE49-F238E27FC236}">
                  <a16:creationId xmlns:a16="http://schemas.microsoft.com/office/drawing/2014/main" id="{23B979A2-7341-AA7A-DE54-541CFAECB2AF}"/>
                </a:ext>
              </a:extLst>
            </p:cNvPr>
            <p:cNvSpPr txBox="1"/>
            <p:nvPr/>
          </p:nvSpPr>
          <p:spPr>
            <a:xfrm>
              <a:off x="9085749" y="4888983"/>
              <a:ext cx="64733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Điều kiện cân bằng tổng quát của vật rắn</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nvGrpSpPr>
            <p:cNvPr id="28" name="Group 48">
              <a:extLst>
                <a:ext uri="{FF2B5EF4-FFF2-40B4-BE49-F238E27FC236}">
                  <a16:creationId xmlns:a16="http://schemas.microsoft.com/office/drawing/2014/main" id="{35B3C17E-153F-BBC7-E6C0-8A988C16BDA6}"/>
                </a:ext>
              </a:extLst>
            </p:cNvPr>
            <p:cNvGrpSpPr/>
            <p:nvPr/>
          </p:nvGrpSpPr>
          <p:grpSpPr>
            <a:xfrm>
              <a:off x="8382630" y="4789509"/>
              <a:ext cx="684069" cy="684069"/>
              <a:chOff x="3218806" y="1961572"/>
              <a:chExt cx="684068" cy="684068"/>
            </a:xfrm>
          </p:grpSpPr>
          <p:sp>
            <p:nvSpPr>
              <p:cNvPr id="29" name="Diamond 49">
                <a:extLst>
                  <a:ext uri="{FF2B5EF4-FFF2-40B4-BE49-F238E27FC236}">
                    <a16:creationId xmlns:a16="http://schemas.microsoft.com/office/drawing/2014/main" id="{23519386-0E8C-8C12-402F-F86BD363088C}"/>
                  </a:ext>
                </a:extLst>
              </p:cNvPr>
              <p:cNvSpPr/>
              <p:nvPr/>
            </p:nvSpPr>
            <p:spPr>
              <a:xfrm>
                <a:off x="3218806" y="1961572"/>
                <a:ext cx="684068" cy="684068"/>
              </a:xfrm>
              <a:prstGeom prst="diamond">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mn-cs"/>
                </a:endParaRPr>
              </a:p>
            </p:txBody>
          </p:sp>
          <p:sp>
            <p:nvSpPr>
              <p:cNvPr id="30" name="TextBox 29">
                <a:extLst>
                  <a:ext uri="{FF2B5EF4-FFF2-40B4-BE49-F238E27FC236}">
                    <a16:creationId xmlns:a16="http://schemas.microsoft.com/office/drawing/2014/main" id="{D3B0BE54-AB39-0208-1B47-892D9BA29171}"/>
                  </a:ext>
                </a:extLst>
              </p:cNvPr>
              <p:cNvSpPr txBox="1"/>
              <p:nvPr/>
            </p:nvSpPr>
            <p:spPr>
              <a:xfrm>
                <a:off x="3310275" y="2083544"/>
                <a:ext cx="554499" cy="523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IV</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grpSp>
      <p:sp>
        <p:nvSpPr>
          <p:cNvPr id="7" name="TextBox 6" descr="n100 Fb Thu Huong Pham">
            <a:extLst>
              <a:ext uri="{FF2B5EF4-FFF2-40B4-BE49-F238E27FC236}">
                <a16:creationId xmlns:a16="http://schemas.microsoft.com/office/drawing/2014/main" id="{5AFF6F33-881F-E9A8-B57F-DD2F1CDEA176}"/>
              </a:ext>
            </a:extLst>
          </p:cNvPr>
          <p:cNvSpPr txBox="1"/>
          <p:nvPr/>
        </p:nvSpPr>
        <p:spPr>
          <a:xfrm>
            <a:off x="808342" y="392924"/>
            <a:ext cx="1057531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rPr>
              <a:t>Bài </a:t>
            </a:r>
            <a:r>
              <a:rPr kumimoji="0" lang="en-US"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Times New Roman" panose="02020603050405020304" pitchFamily="18" charset="0"/>
                <a:cs typeface="Calibri" panose="020F0502020204030204" pitchFamily="34" charset="0"/>
              </a:rPr>
              <a:t>21: MOMENT LỰC. CÂN BẰNG CỦA VẬT RẮN</a:t>
            </a:r>
            <a:endParaRPr kumimoji="0" lang="ko-KR" altLang="en-US" sz="3200" b="1" i="0" u="none" strike="noStrike" kern="1200" cap="none" spc="0" normalizeH="0" baseline="0" noProof="0" dirty="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sp>
        <p:nvSpPr>
          <p:cNvPr id="5" name="Minus Sign 4" descr="n100 Fb Thu Huong Pham">
            <a:extLst>
              <a:ext uri="{FF2B5EF4-FFF2-40B4-BE49-F238E27FC236}">
                <a16:creationId xmlns:a16="http://schemas.microsoft.com/office/drawing/2014/main" id="{21E1C2DD-5E9B-C3CA-8426-9BB3EE7BCE1F}"/>
              </a:ext>
            </a:extLst>
          </p:cNvPr>
          <p:cNvSpPr/>
          <p:nvPr/>
        </p:nvSpPr>
        <p:spPr>
          <a:xfrm rot="21300000">
            <a:off x="936066" y="3501208"/>
            <a:ext cx="10510409" cy="1203600"/>
          </a:xfrm>
          <a:prstGeom prst="mathMinus">
            <a:avLst/>
          </a:prstGeom>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6" name="Arrow: Down 5" descr="n100 Fb Thu Huong Pham">
            <a:extLst>
              <a:ext uri="{FF2B5EF4-FFF2-40B4-BE49-F238E27FC236}">
                <a16:creationId xmlns:a16="http://schemas.microsoft.com/office/drawing/2014/main" id="{C8DFB4BA-03C6-7966-217A-DF53033DF404}"/>
              </a:ext>
            </a:extLst>
          </p:cNvPr>
          <p:cNvSpPr/>
          <p:nvPr/>
        </p:nvSpPr>
        <p:spPr>
          <a:xfrm>
            <a:off x="2172651" y="1664608"/>
            <a:ext cx="3172594" cy="2167466"/>
          </a:xfrm>
          <a:prstGeom prst="downArrow">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Freeform: Shape 7" descr="n100 Fb Thu Huong Pham">
            <a:extLst>
              <a:ext uri="{FF2B5EF4-FFF2-40B4-BE49-F238E27FC236}">
                <a16:creationId xmlns:a16="http://schemas.microsoft.com/office/drawing/2014/main" id="{BE2C6376-FEE0-FC50-E11E-67A6336828C9}"/>
              </a:ext>
            </a:extLst>
          </p:cNvPr>
          <p:cNvSpPr/>
          <p:nvPr/>
        </p:nvSpPr>
        <p:spPr>
          <a:xfrm>
            <a:off x="6508530" y="1393675"/>
            <a:ext cx="3384100" cy="2275840"/>
          </a:xfrm>
          <a:custGeom>
            <a:avLst/>
            <a:gdLst>
              <a:gd name="connsiteX0" fmla="*/ 0 w 3384100"/>
              <a:gd name="connsiteY0" fmla="*/ 0 h 2275840"/>
              <a:gd name="connsiteX1" fmla="*/ 3384100 w 3384100"/>
              <a:gd name="connsiteY1" fmla="*/ 0 h 2275840"/>
              <a:gd name="connsiteX2" fmla="*/ 3384100 w 3384100"/>
              <a:gd name="connsiteY2" fmla="*/ 2275840 h 2275840"/>
              <a:gd name="connsiteX3" fmla="*/ 0 w 3384100"/>
              <a:gd name="connsiteY3" fmla="*/ 2275840 h 2275840"/>
              <a:gd name="connsiteX4" fmla="*/ 0 w 3384100"/>
              <a:gd name="connsiteY4" fmla="*/ 0 h 227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4100" h="2275840">
                <a:moveTo>
                  <a:pt x="0" y="0"/>
                </a:moveTo>
                <a:lnTo>
                  <a:pt x="3384100" y="0"/>
                </a:lnTo>
                <a:lnTo>
                  <a:pt x="3384100" y="2275840"/>
                </a:lnTo>
                <a:lnTo>
                  <a:pt x="0" y="2275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Tổng các moment lưc tác dụng lên vật đối với một điểm bất kì bằng 0 (nếu chọn một chiều quay làm chiều dương).</a:t>
            </a:r>
            <a:endParaRPr lang="en-US" sz="2400" kern="1200"/>
          </a:p>
        </p:txBody>
      </p:sp>
      <p:sp>
        <p:nvSpPr>
          <p:cNvPr id="10" name="Arrow: Up 9" descr="n100 Fb Thu Huong Pham">
            <a:extLst>
              <a:ext uri="{FF2B5EF4-FFF2-40B4-BE49-F238E27FC236}">
                <a16:creationId xmlns:a16="http://schemas.microsoft.com/office/drawing/2014/main" id="{5A87A97F-17E7-48CF-C997-80B99A84F12A}"/>
              </a:ext>
            </a:extLst>
          </p:cNvPr>
          <p:cNvSpPr/>
          <p:nvPr/>
        </p:nvSpPr>
        <p:spPr>
          <a:xfrm>
            <a:off x="7037296" y="4373941"/>
            <a:ext cx="3172594" cy="2167466"/>
          </a:xfrm>
          <a:prstGeom prst="upArrow">
            <a:avLst/>
          </a:prstGeom>
        </p:spPr>
        <p:style>
          <a:lnRef idx="2">
            <a:schemeClr val="lt1">
              <a:hueOff val="0"/>
              <a:satOff val="0"/>
              <a:lumOff val="0"/>
              <a:alphaOff val="0"/>
            </a:schemeClr>
          </a:lnRef>
          <a:fillRef idx="1">
            <a:schemeClr val="accent3">
              <a:hueOff val="-5580972"/>
              <a:satOff val="-30571"/>
              <a:lumOff val="9412"/>
              <a:alphaOff val="0"/>
            </a:schemeClr>
          </a:fillRef>
          <a:effectRef idx="0">
            <a:schemeClr val="accent3">
              <a:hueOff val="-5580972"/>
              <a:satOff val="-30571"/>
              <a:lumOff val="9412"/>
              <a:alphaOff val="0"/>
            </a:schemeClr>
          </a:effectRef>
          <a:fontRef idx="minor">
            <a:schemeClr val="lt1"/>
          </a:fontRef>
        </p:style>
      </p:sp>
      <p:sp>
        <p:nvSpPr>
          <p:cNvPr id="11" name="Freeform: Shape 10" descr="n100 Fb Thu Huong Pham">
            <a:extLst>
              <a:ext uri="{FF2B5EF4-FFF2-40B4-BE49-F238E27FC236}">
                <a16:creationId xmlns:a16="http://schemas.microsoft.com/office/drawing/2014/main" id="{57FDBCE2-C9AA-1B5B-F342-69CA5EF251F8}"/>
              </a:ext>
            </a:extLst>
          </p:cNvPr>
          <p:cNvSpPr/>
          <p:nvPr/>
        </p:nvSpPr>
        <p:spPr>
          <a:xfrm>
            <a:off x="2489911" y="4536501"/>
            <a:ext cx="3384100" cy="2275840"/>
          </a:xfrm>
          <a:custGeom>
            <a:avLst/>
            <a:gdLst>
              <a:gd name="connsiteX0" fmla="*/ 0 w 3384100"/>
              <a:gd name="connsiteY0" fmla="*/ 0 h 2275840"/>
              <a:gd name="connsiteX1" fmla="*/ 3384100 w 3384100"/>
              <a:gd name="connsiteY1" fmla="*/ 0 h 2275840"/>
              <a:gd name="connsiteX2" fmla="*/ 3384100 w 3384100"/>
              <a:gd name="connsiteY2" fmla="*/ 2275840 h 2275840"/>
              <a:gd name="connsiteX3" fmla="*/ 0 w 3384100"/>
              <a:gd name="connsiteY3" fmla="*/ 2275840 h 2275840"/>
              <a:gd name="connsiteX4" fmla="*/ 0 w 3384100"/>
              <a:gd name="connsiteY4" fmla="*/ 0 h 227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4100" h="2275840">
                <a:moveTo>
                  <a:pt x="0" y="0"/>
                </a:moveTo>
                <a:lnTo>
                  <a:pt x="3384100" y="0"/>
                </a:lnTo>
                <a:lnTo>
                  <a:pt x="3384100" y="2275840"/>
                </a:lnTo>
                <a:lnTo>
                  <a:pt x="0" y="22758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Tổng các lực tác dụng lên vật bằng 0.</a:t>
            </a:r>
            <a:endParaRPr lang="en-US" sz="2400" kern="1200"/>
          </a:p>
        </p:txBody>
      </p:sp>
    </p:spTree>
    <p:extLst>
      <p:ext uri="{BB962C8B-B14F-4D97-AF65-F5344CB8AC3E}">
        <p14:creationId xmlns:p14="http://schemas.microsoft.com/office/powerpoint/2010/main" val="40685830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n100 Fb Thu Huong Pham">
            <a:extLst>
              <a:ext uri="{FF2B5EF4-FFF2-40B4-BE49-F238E27FC236}">
                <a16:creationId xmlns:a16="http://schemas.microsoft.com/office/drawing/2014/main" id="{6242C6A1-0059-4646-8579-E9BA7EEAA70E}"/>
              </a:ext>
            </a:extLst>
          </p:cNvPr>
          <p:cNvGrpSpPr/>
          <p:nvPr/>
        </p:nvGrpSpPr>
        <p:grpSpPr>
          <a:xfrm rot="20292490" flipH="1">
            <a:off x="2547574" y="1461207"/>
            <a:ext cx="815779" cy="4805742"/>
            <a:chOff x="6012160" y="2713784"/>
            <a:chExt cx="713285" cy="4201951"/>
          </a:xfrm>
        </p:grpSpPr>
        <p:grpSp>
          <p:nvGrpSpPr>
            <p:cNvPr id="8" name="Group 7">
              <a:extLst>
                <a:ext uri="{FF2B5EF4-FFF2-40B4-BE49-F238E27FC236}">
                  <a16:creationId xmlns:a16="http://schemas.microsoft.com/office/drawing/2014/main" id="{330C0060-0C2D-436D-86D3-274B3FE7CEEF}"/>
                </a:ext>
              </a:extLst>
            </p:cNvPr>
            <p:cNvGrpSpPr/>
            <p:nvPr/>
          </p:nvGrpSpPr>
          <p:grpSpPr>
            <a:xfrm>
              <a:off x="6012160" y="6136594"/>
              <a:ext cx="713025" cy="779141"/>
              <a:chOff x="2195736" y="5121188"/>
              <a:chExt cx="901189" cy="900100"/>
            </a:xfrm>
          </p:grpSpPr>
          <p:sp>
            <p:nvSpPr>
              <p:cNvPr id="20" name="Rectangle 8">
                <a:extLst>
                  <a:ext uri="{FF2B5EF4-FFF2-40B4-BE49-F238E27FC236}">
                    <a16:creationId xmlns:a16="http://schemas.microsoft.com/office/drawing/2014/main" id="{797240B0-C7E0-4F15-A2DF-384933226DC3}"/>
                  </a:ext>
                </a:extLst>
              </p:cNvPr>
              <p:cNvSpPr/>
              <p:nvPr/>
            </p:nvSpPr>
            <p:spPr>
              <a:xfrm>
                <a:off x="2195736" y="5121188"/>
                <a:ext cx="901189" cy="900100"/>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1" name="Rectangle 8">
                <a:extLst>
                  <a:ext uri="{FF2B5EF4-FFF2-40B4-BE49-F238E27FC236}">
                    <a16:creationId xmlns:a16="http://schemas.microsoft.com/office/drawing/2014/main" id="{25412A05-C5F7-4ECA-8C4A-723B3D41F0EC}"/>
                  </a:ext>
                </a:extLst>
              </p:cNvPr>
              <p:cNvSpPr/>
              <p:nvPr/>
            </p:nvSpPr>
            <p:spPr>
              <a:xfrm>
                <a:off x="2195737" y="5121188"/>
                <a:ext cx="679522" cy="893666"/>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2" name="Rectangle 8">
                <a:extLst>
                  <a:ext uri="{FF2B5EF4-FFF2-40B4-BE49-F238E27FC236}">
                    <a16:creationId xmlns:a16="http://schemas.microsoft.com/office/drawing/2014/main" id="{1E79132E-D36C-4F5B-97DB-5407FF16B550}"/>
                  </a:ext>
                </a:extLst>
              </p:cNvPr>
              <p:cNvSpPr/>
              <p:nvPr/>
            </p:nvSpPr>
            <p:spPr>
              <a:xfrm>
                <a:off x="2195737" y="5121188"/>
                <a:ext cx="450922" cy="89494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3" name="Rectangle 8">
                <a:extLst>
                  <a:ext uri="{FF2B5EF4-FFF2-40B4-BE49-F238E27FC236}">
                    <a16:creationId xmlns:a16="http://schemas.microsoft.com/office/drawing/2014/main" id="{4C7BD328-DA08-417B-BA76-97F95648A7CB}"/>
                  </a:ext>
                </a:extLst>
              </p:cNvPr>
              <p:cNvSpPr/>
              <p:nvPr/>
            </p:nvSpPr>
            <p:spPr>
              <a:xfrm>
                <a:off x="2195736" y="5121188"/>
                <a:ext cx="448123" cy="895953"/>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4" name="Rectangle 8">
                <a:extLst>
                  <a:ext uri="{FF2B5EF4-FFF2-40B4-BE49-F238E27FC236}">
                    <a16:creationId xmlns:a16="http://schemas.microsoft.com/office/drawing/2014/main" id="{E7F73AD2-15C4-45C5-A55A-F9EEDC3EB7E5}"/>
                  </a:ext>
                </a:extLst>
              </p:cNvPr>
              <p:cNvSpPr/>
              <p:nvPr/>
            </p:nvSpPr>
            <p:spPr>
              <a:xfrm>
                <a:off x="2542419" y="5815404"/>
                <a:ext cx="203587" cy="204540"/>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accent6">
                      <a:lumMod val="50000"/>
                    </a:schemeClr>
                  </a:gs>
                  <a:gs pos="100000">
                    <a:schemeClr val="accent6">
                      <a:lumMod val="60000"/>
                      <a:lumOff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grpSp>
          <p:nvGrpSpPr>
            <p:cNvPr id="9" name="Group 8">
              <a:extLst>
                <a:ext uri="{FF2B5EF4-FFF2-40B4-BE49-F238E27FC236}">
                  <a16:creationId xmlns:a16="http://schemas.microsoft.com/office/drawing/2014/main" id="{D0469C31-18C6-4290-A8DD-FA18A2400B60}"/>
                </a:ext>
              </a:extLst>
            </p:cNvPr>
            <p:cNvGrpSpPr/>
            <p:nvPr/>
          </p:nvGrpSpPr>
          <p:grpSpPr>
            <a:xfrm>
              <a:off x="6012160" y="2852936"/>
              <a:ext cx="713025" cy="3354284"/>
              <a:chOff x="6012160" y="2852936"/>
              <a:chExt cx="713025" cy="3354284"/>
            </a:xfrm>
          </p:grpSpPr>
          <p:grpSp>
            <p:nvGrpSpPr>
              <p:cNvPr id="12" name="Group 11">
                <a:extLst>
                  <a:ext uri="{FF2B5EF4-FFF2-40B4-BE49-F238E27FC236}">
                    <a16:creationId xmlns:a16="http://schemas.microsoft.com/office/drawing/2014/main" id="{62CEB675-4E4F-46E0-BCEB-8F1FA1E4184E}"/>
                  </a:ext>
                </a:extLst>
              </p:cNvPr>
              <p:cNvGrpSpPr/>
              <p:nvPr/>
            </p:nvGrpSpPr>
            <p:grpSpPr>
              <a:xfrm>
                <a:off x="6012160" y="5085257"/>
                <a:ext cx="713025" cy="1121963"/>
                <a:chOff x="6012160" y="5085257"/>
                <a:chExt cx="713025" cy="1121963"/>
              </a:xfrm>
            </p:grpSpPr>
            <p:sp>
              <p:nvSpPr>
                <p:cNvPr id="17" name="Rectangle 2">
                  <a:extLst>
                    <a:ext uri="{FF2B5EF4-FFF2-40B4-BE49-F238E27FC236}">
                      <a16:creationId xmlns:a16="http://schemas.microsoft.com/office/drawing/2014/main" id="{29B78604-17B2-4636-9C83-C40BD141E072}"/>
                    </a:ext>
                  </a:extLst>
                </p:cNvPr>
                <p:cNvSpPr/>
                <p:nvPr/>
              </p:nvSpPr>
              <p:spPr>
                <a:xfrm>
                  <a:off x="6012160"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8" name="Rectangle 2">
                  <a:extLst>
                    <a:ext uri="{FF2B5EF4-FFF2-40B4-BE49-F238E27FC236}">
                      <a16:creationId xmlns:a16="http://schemas.microsoft.com/office/drawing/2014/main" id="{8872AB41-B169-4932-A803-AAEC59E83E26}"/>
                    </a:ext>
                  </a:extLst>
                </p:cNvPr>
                <p:cNvSpPr/>
                <p:nvPr/>
              </p:nvSpPr>
              <p:spPr>
                <a:xfrm>
                  <a:off x="6249872"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9" name="Rectangle 2">
                  <a:extLst>
                    <a:ext uri="{FF2B5EF4-FFF2-40B4-BE49-F238E27FC236}">
                      <a16:creationId xmlns:a16="http://schemas.microsoft.com/office/drawing/2014/main" id="{269C03B4-E11D-4658-B9D7-EEC073C67A07}"/>
                    </a:ext>
                  </a:extLst>
                </p:cNvPr>
                <p:cNvSpPr/>
                <p:nvPr/>
              </p:nvSpPr>
              <p:spPr>
                <a:xfrm>
                  <a:off x="6487585"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grpSp>
            <p:nvGrpSpPr>
              <p:cNvPr id="13" name="Group 12">
                <a:extLst>
                  <a:ext uri="{FF2B5EF4-FFF2-40B4-BE49-F238E27FC236}">
                    <a16:creationId xmlns:a16="http://schemas.microsoft.com/office/drawing/2014/main" id="{904B2E5D-75C6-402A-A324-ECD695BCDB93}"/>
                  </a:ext>
                </a:extLst>
              </p:cNvPr>
              <p:cNvGrpSpPr/>
              <p:nvPr/>
            </p:nvGrpSpPr>
            <p:grpSpPr>
              <a:xfrm>
                <a:off x="6012160" y="2852936"/>
                <a:ext cx="713025" cy="2232322"/>
                <a:chOff x="6012160" y="2852936"/>
                <a:chExt cx="713025" cy="2232322"/>
              </a:xfrm>
            </p:grpSpPr>
            <p:sp>
              <p:nvSpPr>
                <p:cNvPr id="14" name="Rectangle 13">
                  <a:extLst>
                    <a:ext uri="{FF2B5EF4-FFF2-40B4-BE49-F238E27FC236}">
                      <a16:creationId xmlns:a16="http://schemas.microsoft.com/office/drawing/2014/main" id="{74AB9C9A-507D-45B2-88C3-20F123D2C579}"/>
                    </a:ext>
                  </a:extLst>
                </p:cNvPr>
                <p:cNvSpPr/>
                <p:nvPr/>
              </p:nvSpPr>
              <p:spPr>
                <a:xfrm>
                  <a:off x="6487585" y="2852936"/>
                  <a:ext cx="237600" cy="223232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5" name="Rectangle 14">
                  <a:extLst>
                    <a:ext uri="{FF2B5EF4-FFF2-40B4-BE49-F238E27FC236}">
                      <a16:creationId xmlns:a16="http://schemas.microsoft.com/office/drawing/2014/main" id="{8CD4DEA6-AD37-4243-BAFF-2CB79D6CAFAA}"/>
                    </a:ext>
                  </a:extLst>
                </p:cNvPr>
                <p:cNvSpPr/>
                <p:nvPr/>
              </p:nvSpPr>
              <p:spPr>
                <a:xfrm>
                  <a:off x="6250133" y="2852936"/>
                  <a:ext cx="237600" cy="223232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6" name="Rectangle 15">
                  <a:extLst>
                    <a:ext uri="{FF2B5EF4-FFF2-40B4-BE49-F238E27FC236}">
                      <a16:creationId xmlns:a16="http://schemas.microsoft.com/office/drawing/2014/main" id="{261C6F44-CC89-4E56-8317-541797114506}"/>
                    </a:ext>
                  </a:extLst>
                </p:cNvPr>
                <p:cNvSpPr/>
                <p:nvPr/>
              </p:nvSpPr>
              <p:spPr>
                <a:xfrm>
                  <a:off x="6012160" y="2852936"/>
                  <a:ext cx="237600" cy="223232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grpSp>
        <p:sp>
          <p:nvSpPr>
            <p:cNvPr id="10" name="Hexagon 1">
              <a:extLst>
                <a:ext uri="{FF2B5EF4-FFF2-40B4-BE49-F238E27FC236}">
                  <a16:creationId xmlns:a16="http://schemas.microsoft.com/office/drawing/2014/main" id="{42DB8DD6-C329-4FDE-B5BB-15A339CE0542}"/>
                </a:ext>
              </a:extLst>
            </p:cNvPr>
            <p:cNvSpPr/>
            <p:nvPr/>
          </p:nvSpPr>
          <p:spPr>
            <a:xfrm rot="10800000" flipH="1" flipV="1">
              <a:off x="6012421" y="2713784"/>
              <a:ext cx="713024" cy="278304"/>
            </a:xfrm>
            <a:custGeom>
              <a:avLst/>
              <a:gdLst>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138846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231715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78928 w 713024"/>
                <a:gd name="connsiteY2" fmla="*/ 7144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86072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024" h="555383">
                  <a:moveTo>
                    <a:pt x="0" y="277692"/>
                  </a:moveTo>
                  <a:lnTo>
                    <a:pt x="217427" y="0"/>
                  </a:lnTo>
                  <a:lnTo>
                    <a:pt x="486072" y="0"/>
                  </a:lnTo>
                  <a:lnTo>
                    <a:pt x="713024" y="277692"/>
                  </a:lnTo>
                  <a:lnTo>
                    <a:pt x="490834" y="553001"/>
                  </a:lnTo>
                  <a:lnTo>
                    <a:pt x="231715" y="555383"/>
                  </a:lnTo>
                  <a:lnTo>
                    <a:pt x="0" y="277692"/>
                  </a:lnTo>
                  <a:close/>
                </a:path>
              </a:pathLst>
            </a:custGeom>
            <a:blipFill dpi="0" rotWithShape="1">
              <a:blip r:embed="rId2"/>
              <a:srcRect/>
              <a:tile tx="0" ty="0" sx="1000" sy="9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1" name="Oval 10">
              <a:extLst>
                <a:ext uri="{FF2B5EF4-FFF2-40B4-BE49-F238E27FC236}">
                  <a16:creationId xmlns:a16="http://schemas.microsoft.com/office/drawing/2014/main" id="{32892601-B56C-4990-A187-6AA3F5C792C6}"/>
                </a:ext>
              </a:extLst>
            </p:cNvPr>
            <p:cNvSpPr/>
            <p:nvPr/>
          </p:nvSpPr>
          <p:spPr>
            <a:xfrm>
              <a:off x="6270232" y="2798936"/>
              <a:ext cx="197403" cy="10800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sp>
        <p:nvSpPr>
          <p:cNvPr id="6" name="Freeform 55" descr="n100 Fb Thu Huong Pham">
            <a:extLst>
              <a:ext uri="{FF2B5EF4-FFF2-40B4-BE49-F238E27FC236}">
                <a16:creationId xmlns:a16="http://schemas.microsoft.com/office/drawing/2014/main" id="{2B63E036-E51A-464D-A8FA-01AE2E9C58A0}"/>
              </a:ext>
            </a:extLst>
          </p:cNvPr>
          <p:cNvSpPr/>
          <p:nvPr/>
        </p:nvSpPr>
        <p:spPr>
          <a:xfrm>
            <a:off x="3811331" y="6070606"/>
            <a:ext cx="2595307" cy="41862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4638777"/>
              <a:gd name="connsiteY0" fmla="*/ 0 h 838698"/>
              <a:gd name="connsiteX1" fmla="*/ 0 w 4638777"/>
              <a:gd name="connsiteY1" fmla="*/ 0 h 838698"/>
              <a:gd name="connsiteX2" fmla="*/ 323850 w 4638777"/>
              <a:gd name="connsiteY2" fmla="*/ 57150 h 838698"/>
              <a:gd name="connsiteX3" fmla="*/ 238125 w 4638777"/>
              <a:gd name="connsiteY3" fmla="*/ 352425 h 838698"/>
              <a:gd name="connsiteX4" fmla="*/ 971550 w 4638777"/>
              <a:gd name="connsiteY4" fmla="*/ 257175 h 838698"/>
              <a:gd name="connsiteX5" fmla="*/ 704684 w 4638777"/>
              <a:gd name="connsiteY5" fmla="*/ 629478 h 838698"/>
              <a:gd name="connsiteX6" fmla="*/ 2524125 w 4638777"/>
              <a:gd name="connsiteY6" fmla="*/ 495300 h 838698"/>
              <a:gd name="connsiteX7" fmla="*/ 2190750 w 4638777"/>
              <a:gd name="connsiteY7" fmla="*/ 838200 h 838698"/>
              <a:gd name="connsiteX8" fmla="*/ 4638777 w 4638777"/>
              <a:gd name="connsiteY8" fmla="*/ 655550 h 838698"/>
              <a:gd name="connsiteX0" fmla="*/ 0 w 4519249"/>
              <a:gd name="connsiteY0" fmla="*/ 0 h 838698"/>
              <a:gd name="connsiteX1" fmla="*/ 0 w 4519249"/>
              <a:gd name="connsiteY1" fmla="*/ 0 h 838698"/>
              <a:gd name="connsiteX2" fmla="*/ 323850 w 4519249"/>
              <a:gd name="connsiteY2" fmla="*/ 57150 h 838698"/>
              <a:gd name="connsiteX3" fmla="*/ 238125 w 4519249"/>
              <a:gd name="connsiteY3" fmla="*/ 352425 h 838698"/>
              <a:gd name="connsiteX4" fmla="*/ 971550 w 4519249"/>
              <a:gd name="connsiteY4" fmla="*/ 257175 h 838698"/>
              <a:gd name="connsiteX5" fmla="*/ 704684 w 4519249"/>
              <a:gd name="connsiteY5" fmla="*/ 629478 h 838698"/>
              <a:gd name="connsiteX6" fmla="*/ 2524125 w 4519249"/>
              <a:gd name="connsiteY6" fmla="*/ 495300 h 838698"/>
              <a:gd name="connsiteX7" fmla="*/ 2190750 w 4519249"/>
              <a:gd name="connsiteY7" fmla="*/ 838200 h 838698"/>
              <a:gd name="connsiteX8" fmla="*/ 4519249 w 4519249"/>
              <a:gd name="connsiteY8" fmla="*/ 655550 h 838698"/>
              <a:gd name="connsiteX0" fmla="*/ 0 w 4071019"/>
              <a:gd name="connsiteY0" fmla="*/ 0 h 838698"/>
              <a:gd name="connsiteX1" fmla="*/ 0 w 4071019"/>
              <a:gd name="connsiteY1" fmla="*/ 0 h 838698"/>
              <a:gd name="connsiteX2" fmla="*/ 323850 w 4071019"/>
              <a:gd name="connsiteY2" fmla="*/ 57150 h 838698"/>
              <a:gd name="connsiteX3" fmla="*/ 238125 w 4071019"/>
              <a:gd name="connsiteY3" fmla="*/ 352425 h 838698"/>
              <a:gd name="connsiteX4" fmla="*/ 971550 w 4071019"/>
              <a:gd name="connsiteY4" fmla="*/ 257175 h 838698"/>
              <a:gd name="connsiteX5" fmla="*/ 704684 w 4071019"/>
              <a:gd name="connsiteY5" fmla="*/ 629478 h 838698"/>
              <a:gd name="connsiteX6" fmla="*/ 2524125 w 4071019"/>
              <a:gd name="connsiteY6" fmla="*/ 495300 h 838698"/>
              <a:gd name="connsiteX7" fmla="*/ 2190750 w 4071019"/>
              <a:gd name="connsiteY7" fmla="*/ 838200 h 838698"/>
              <a:gd name="connsiteX8" fmla="*/ 4071019 w 4071019"/>
              <a:gd name="connsiteY8" fmla="*/ 693716 h 83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1019" h="838698">
                <a:moveTo>
                  <a:pt x="0" y="0"/>
                </a:moveTo>
                <a:lnTo>
                  <a:pt x="0" y="0"/>
                </a:lnTo>
                <a:cubicBezTo>
                  <a:pt x="107950" y="19050"/>
                  <a:pt x="386654" y="-32693"/>
                  <a:pt x="323850" y="57150"/>
                </a:cubicBezTo>
                <a:cubicBezTo>
                  <a:pt x="233116" y="186948"/>
                  <a:pt x="70540" y="342942"/>
                  <a:pt x="238125" y="352425"/>
                </a:cubicBezTo>
                <a:cubicBezTo>
                  <a:pt x="482600" y="320675"/>
                  <a:pt x="985493" y="129899"/>
                  <a:pt x="971550" y="257175"/>
                </a:cubicBezTo>
                <a:cubicBezTo>
                  <a:pt x="942229" y="426333"/>
                  <a:pt x="475587" y="595492"/>
                  <a:pt x="704684" y="629478"/>
                </a:cubicBezTo>
                <a:cubicBezTo>
                  <a:pt x="963446" y="669165"/>
                  <a:pt x="2681964" y="361122"/>
                  <a:pt x="2524125" y="495300"/>
                </a:cubicBezTo>
                <a:cubicBezTo>
                  <a:pt x="2413000" y="609600"/>
                  <a:pt x="1912261" y="851121"/>
                  <a:pt x="2190750" y="838200"/>
                </a:cubicBezTo>
                <a:lnTo>
                  <a:pt x="4071019" y="693716"/>
                </a:lnTo>
              </a:path>
            </a:pathLst>
          </a:custGeom>
          <a:ln w="3492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grpSp>
        <p:nvGrpSpPr>
          <p:cNvPr id="26" name="Graphic 3" descr="n100 Fb Thu Huong Pham">
            <a:extLst>
              <a:ext uri="{FF2B5EF4-FFF2-40B4-BE49-F238E27FC236}">
                <a16:creationId xmlns:a16="http://schemas.microsoft.com/office/drawing/2014/main" id="{F2A41AFB-2AC5-42C0-8626-0B24B936D1CD}"/>
              </a:ext>
            </a:extLst>
          </p:cNvPr>
          <p:cNvGrpSpPr/>
          <p:nvPr/>
        </p:nvGrpSpPr>
        <p:grpSpPr>
          <a:xfrm>
            <a:off x="466725" y="1612079"/>
            <a:ext cx="2482017" cy="4905631"/>
            <a:chOff x="1424872" y="2075061"/>
            <a:chExt cx="2247770" cy="4442649"/>
          </a:xfrm>
        </p:grpSpPr>
        <p:sp>
          <p:nvSpPr>
            <p:cNvPr id="27" name="Freeform: Shape 26">
              <a:extLst>
                <a:ext uri="{FF2B5EF4-FFF2-40B4-BE49-F238E27FC236}">
                  <a16:creationId xmlns:a16="http://schemas.microsoft.com/office/drawing/2014/main" id="{F42426F2-BF5B-46A3-9D31-8BFBE63977D6}"/>
                </a:ext>
              </a:extLst>
            </p:cNvPr>
            <p:cNvSpPr/>
            <p:nvPr/>
          </p:nvSpPr>
          <p:spPr>
            <a:xfrm>
              <a:off x="2366310" y="2793553"/>
              <a:ext cx="1306332" cy="420493"/>
            </a:xfrm>
            <a:custGeom>
              <a:avLst/>
              <a:gdLst>
                <a:gd name="connsiteX0" fmla="*/ 61 w 1306331"/>
                <a:gd name="connsiteY0" fmla="*/ 421324 h 420493"/>
                <a:gd name="connsiteX1" fmla="*/ 930752 w 1306331"/>
                <a:gd name="connsiteY1" fmla="*/ 326012 h 420493"/>
                <a:gd name="connsiteX2" fmla="*/ 1151651 w 1306331"/>
                <a:gd name="connsiteY2" fmla="*/ 279478 h 420493"/>
                <a:gd name="connsiteX3" fmla="*/ 1245842 w 1306331"/>
                <a:gd name="connsiteY3" fmla="*/ 232382 h 420493"/>
                <a:gd name="connsiteX4" fmla="*/ 1257055 w 1306331"/>
                <a:gd name="connsiteY4" fmla="*/ 222851 h 420493"/>
                <a:gd name="connsiteX5" fmla="*/ 1257055 w 1306331"/>
                <a:gd name="connsiteY5" fmla="*/ 222851 h 420493"/>
                <a:gd name="connsiteX6" fmla="*/ 1290694 w 1306331"/>
                <a:gd name="connsiteY6" fmla="*/ 182484 h 420493"/>
                <a:gd name="connsiteX7" fmla="*/ 1289573 w 1306331"/>
                <a:gd name="connsiteY7" fmla="*/ 155572 h 420493"/>
                <a:gd name="connsiteX8" fmla="*/ 1308075 w 1306331"/>
                <a:gd name="connsiteY8" fmla="*/ 122494 h 420493"/>
                <a:gd name="connsiteX9" fmla="*/ 1297422 w 1306331"/>
                <a:gd name="connsiteY9" fmla="*/ 100628 h 420493"/>
                <a:gd name="connsiteX10" fmla="*/ 1305832 w 1306331"/>
                <a:gd name="connsiteY10" fmla="*/ 78202 h 420493"/>
                <a:gd name="connsiteX11" fmla="*/ 1295180 w 1306331"/>
                <a:gd name="connsiteY11" fmla="*/ 52972 h 420493"/>
                <a:gd name="connsiteX12" fmla="*/ 1276678 w 1306331"/>
                <a:gd name="connsiteY12" fmla="*/ 25500 h 420493"/>
                <a:gd name="connsiteX13" fmla="*/ 1228461 w 1306331"/>
                <a:gd name="connsiteY13" fmla="*/ 16529 h 420493"/>
                <a:gd name="connsiteX14" fmla="*/ 1169592 w 1306331"/>
                <a:gd name="connsiteY14" fmla="*/ 72034 h 420493"/>
                <a:gd name="connsiteX15" fmla="*/ 1142681 w 1306331"/>
                <a:gd name="connsiteY15" fmla="*/ 84369 h 420493"/>
                <a:gd name="connsiteX16" fmla="*/ 1162304 w 1306331"/>
                <a:gd name="connsiteY16" fmla="*/ 58579 h 420493"/>
                <a:gd name="connsiteX17" fmla="*/ 1184730 w 1306331"/>
                <a:gd name="connsiteY17" fmla="*/ 27182 h 420493"/>
                <a:gd name="connsiteX18" fmla="*/ 1191458 w 1306331"/>
                <a:gd name="connsiteY18" fmla="*/ 3634 h 420493"/>
                <a:gd name="connsiteX19" fmla="*/ 1166228 w 1306331"/>
                <a:gd name="connsiteY19" fmla="*/ 6438 h 420493"/>
                <a:gd name="connsiteX20" fmla="*/ 1063067 w 1306331"/>
                <a:gd name="connsiteY20" fmla="*/ 68110 h 420493"/>
                <a:gd name="connsiteX21" fmla="*/ 969998 w 1306331"/>
                <a:gd name="connsiteY21" fmla="*/ 158936 h 420493"/>
                <a:gd name="connsiteX22" fmla="*/ 888142 w 1306331"/>
                <a:gd name="connsiteY22" fmla="*/ 192576 h 420493"/>
                <a:gd name="connsiteX23" fmla="*/ 704247 w 1306331"/>
                <a:gd name="connsiteY23" fmla="*/ 181923 h 420493"/>
                <a:gd name="connsiteX24" fmla="*/ 483348 w 1306331"/>
                <a:gd name="connsiteY24" fmla="*/ 175195 h 420493"/>
                <a:gd name="connsiteX25" fmla="*/ 377383 w 1306331"/>
                <a:gd name="connsiteY25" fmla="*/ 197061 h 420493"/>
                <a:gd name="connsiteX26" fmla="*/ 196291 w 1306331"/>
                <a:gd name="connsiteY26" fmla="*/ 207713 h 420493"/>
                <a:gd name="connsiteX27" fmla="*/ 88084 w 1306331"/>
                <a:gd name="connsiteY27" fmla="*/ 187530 h 420493"/>
                <a:gd name="connsiteX28" fmla="*/ 30897 w 1306331"/>
                <a:gd name="connsiteY28" fmla="*/ 181363 h 420493"/>
                <a:gd name="connsiteX29" fmla="*/ 61 w 1306331"/>
                <a:gd name="connsiteY29" fmla="*/ 421324 h 420493"/>
                <a:gd name="connsiteX30" fmla="*/ 61 w 1306331"/>
                <a:gd name="connsiteY30" fmla="*/ 421324 h 4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6331" h="420493">
                  <a:moveTo>
                    <a:pt x="61" y="421324"/>
                  </a:moveTo>
                  <a:cubicBezTo>
                    <a:pt x="35943" y="420763"/>
                    <a:pt x="910569" y="331619"/>
                    <a:pt x="930752" y="326012"/>
                  </a:cubicBezTo>
                  <a:cubicBezTo>
                    <a:pt x="939723" y="324330"/>
                    <a:pt x="1120254" y="287327"/>
                    <a:pt x="1151651" y="279478"/>
                  </a:cubicBezTo>
                  <a:cubicBezTo>
                    <a:pt x="1157258" y="278356"/>
                    <a:pt x="1244720" y="237428"/>
                    <a:pt x="1245842" y="232382"/>
                  </a:cubicBezTo>
                  <a:cubicBezTo>
                    <a:pt x="1246402" y="232382"/>
                    <a:pt x="1255934" y="226776"/>
                    <a:pt x="1257055" y="222851"/>
                  </a:cubicBezTo>
                  <a:lnTo>
                    <a:pt x="1257055" y="222851"/>
                  </a:lnTo>
                  <a:cubicBezTo>
                    <a:pt x="1269389" y="213320"/>
                    <a:pt x="1289573" y="198182"/>
                    <a:pt x="1290694" y="182484"/>
                  </a:cubicBezTo>
                  <a:cubicBezTo>
                    <a:pt x="1294619" y="172392"/>
                    <a:pt x="1286209" y="165104"/>
                    <a:pt x="1289573" y="155572"/>
                  </a:cubicBezTo>
                  <a:cubicBezTo>
                    <a:pt x="1294619" y="146041"/>
                    <a:pt x="1309196" y="133707"/>
                    <a:pt x="1308075" y="122494"/>
                  </a:cubicBezTo>
                  <a:cubicBezTo>
                    <a:pt x="1306393" y="114644"/>
                    <a:pt x="1300786" y="108477"/>
                    <a:pt x="1297422" y="100628"/>
                  </a:cubicBezTo>
                  <a:cubicBezTo>
                    <a:pt x="1300225" y="96143"/>
                    <a:pt x="1303029" y="82687"/>
                    <a:pt x="1305832" y="78202"/>
                  </a:cubicBezTo>
                  <a:cubicBezTo>
                    <a:pt x="1305271" y="70352"/>
                    <a:pt x="1296301" y="60821"/>
                    <a:pt x="1295180" y="52972"/>
                  </a:cubicBezTo>
                  <a:cubicBezTo>
                    <a:pt x="1294058" y="42320"/>
                    <a:pt x="1282285" y="35592"/>
                    <a:pt x="1276678" y="25500"/>
                  </a:cubicBezTo>
                  <a:cubicBezTo>
                    <a:pt x="1261540" y="-1972"/>
                    <a:pt x="1258176" y="831"/>
                    <a:pt x="1228461" y="16529"/>
                  </a:cubicBezTo>
                  <a:cubicBezTo>
                    <a:pt x="1207156" y="28303"/>
                    <a:pt x="1188094" y="56336"/>
                    <a:pt x="1169592" y="72034"/>
                  </a:cubicBezTo>
                  <a:cubicBezTo>
                    <a:pt x="1166228" y="75398"/>
                    <a:pt x="1148848" y="83808"/>
                    <a:pt x="1142681" y="84369"/>
                  </a:cubicBezTo>
                  <a:cubicBezTo>
                    <a:pt x="1141560" y="79884"/>
                    <a:pt x="1160622" y="60821"/>
                    <a:pt x="1162304" y="58579"/>
                  </a:cubicBezTo>
                  <a:cubicBezTo>
                    <a:pt x="1171835" y="49047"/>
                    <a:pt x="1178002" y="37834"/>
                    <a:pt x="1184730" y="27182"/>
                  </a:cubicBezTo>
                  <a:cubicBezTo>
                    <a:pt x="1189776" y="19333"/>
                    <a:pt x="1196504" y="10362"/>
                    <a:pt x="1191458" y="3634"/>
                  </a:cubicBezTo>
                  <a:cubicBezTo>
                    <a:pt x="1184730" y="-4215"/>
                    <a:pt x="1174078" y="2513"/>
                    <a:pt x="1166228" y="6438"/>
                  </a:cubicBezTo>
                  <a:cubicBezTo>
                    <a:pt x="1129225" y="22136"/>
                    <a:pt x="1095586" y="45123"/>
                    <a:pt x="1063067" y="68110"/>
                  </a:cubicBezTo>
                  <a:cubicBezTo>
                    <a:pt x="1027746" y="93339"/>
                    <a:pt x="996910" y="124176"/>
                    <a:pt x="969998" y="158936"/>
                  </a:cubicBezTo>
                  <a:cubicBezTo>
                    <a:pt x="949815" y="185287"/>
                    <a:pt x="918978" y="192015"/>
                    <a:pt x="888142" y="192576"/>
                  </a:cubicBezTo>
                  <a:cubicBezTo>
                    <a:pt x="827031" y="194818"/>
                    <a:pt x="765919" y="186408"/>
                    <a:pt x="704247" y="181923"/>
                  </a:cubicBezTo>
                  <a:cubicBezTo>
                    <a:pt x="630801" y="176317"/>
                    <a:pt x="557354" y="166225"/>
                    <a:pt x="483348" y="175195"/>
                  </a:cubicBezTo>
                  <a:cubicBezTo>
                    <a:pt x="448026" y="179681"/>
                    <a:pt x="412705" y="189212"/>
                    <a:pt x="377383" y="197061"/>
                  </a:cubicBezTo>
                  <a:cubicBezTo>
                    <a:pt x="317393" y="211077"/>
                    <a:pt x="256842" y="214441"/>
                    <a:pt x="196291" y="207713"/>
                  </a:cubicBezTo>
                  <a:cubicBezTo>
                    <a:pt x="150878" y="203228"/>
                    <a:pt x="132937" y="196500"/>
                    <a:pt x="88084" y="187530"/>
                  </a:cubicBezTo>
                  <a:cubicBezTo>
                    <a:pt x="76310" y="184727"/>
                    <a:pt x="52202" y="183045"/>
                    <a:pt x="30897" y="181363"/>
                  </a:cubicBezTo>
                  <a:cubicBezTo>
                    <a:pt x="32019" y="180241"/>
                    <a:pt x="-1621" y="379275"/>
                    <a:pt x="61" y="421324"/>
                  </a:cubicBezTo>
                  <a:lnTo>
                    <a:pt x="61" y="421324"/>
                  </a:lnTo>
                  <a:close/>
                </a:path>
              </a:pathLst>
            </a:custGeom>
            <a:solidFill>
              <a:srgbClr val="FDC095"/>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397DF60C-4960-458F-93D5-718E2C70C00D}"/>
                </a:ext>
              </a:extLst>
            </p:cNvPr>
            <p:cNvSpPr/>
            <p:nvPr/>
          </p:nvSpPr>
          <p:spPr>
            <a:xfrm>
              <a:off x="1525218" y="2075061"/>
              <a:ext cx="678395" cy="1681972"/>
            </a:xfrm>
            <a:custGeom>
              <a:avLst/>
              <a:gdLst>
                <a:gd name="connsiteX0" fmla="*/ 680805 w 678395"/>
                <a:gd name="connsiteY0" fmla="*/ 638028 h 1681972"/>
                <a:gd name="connsiteX1" fmla="*/ 679123 w 678395"/>
                <a:gd name="connsiteY1" fmla="*/ 600464 h 1681972"/>
                <a:gd name="connsiteX2" fmla="*/ 666789 w 678395"/>
                <a:gd name="connsiteY2" fmla="*/ 526457 h 1681972"/>
                <a:gd name="connsiteX3" fmla="*/ 654454 w 678395"/>
                <a:gd name="connsiteY3" fmla="*/ 471513 h 1681972"/>
                <a:gd name="connsiteX4" fmla="*/ 647726 w 678395"/>
                <a:gd name="connsiteY4" fmla="*/ 436191 h 1681972"/>
                <a:gd name="connsiteX5" fmla="*/ 637634 w 678395"/>
                <a:gd name="connsiteY5" fmla="*/ 398067 h 1681972"/>
                <a:gd name="connsiteX6" fmla="*/ 616329 w 678395"/>
                <a:gd name="connsiteY6" fmla="*/ 320696 h 1681972"/>
                <a:gd name="connsiteX7" fmla="*/ 605677 w 678395"/>
                <a:gd name="connsiteY7" fmla="*/ 291542 h 1681972"/>
                <a:gd name="connsiteX8" fmla="*/ 589978 w 678395"/>
                <a:gd name="connsiteY8" fmla="*/ 253417 h 1681972"/>
                <a:gd name="connsiteX9" fmla="*/ 574841 w 678395"/>
                <a:gd name="connsiteY9" fmla="*/ 216974 h 1681972"/>
                <a:gd name="connsiteX10" fmla="*/ 558021 w 678395"/>
                <a:gd name="connsiteY10" fmla="*/ 176607 h 1681972"/>
                <a:gd name="connsiteX11" fmla="*/ 541201 w 678395"/>
                <a:gd name="connsiteY11" fmla="*/ 150817 h 1681972"/>
                <a:gd name="connsiteX12" fmla="*/ 541762 w 678395"/>
                <a:gd name="connsiteY12" fmla="*/ 150256 h 1681972"/>
                <a:gd name="connsiteX13" fmla="*/ 540641 w 678395"/>
                <a:gd name="connsiteY13" fmla="*/ 148574 h 1681972"/>
                <a:gd name="connsiteX14" fmla="*/ 525503 w 678395"/>
                <a:gd name="connsiteY14" fmla="*/ 118299 h 1681972"/>
                <a:gd name="connsiteX15" fmla="*/ 471680 w 678395"/>
                <a:gd name="connsiteY15" fmla="*/ 41489 h 1681972"/>
                <a:gd name="connsiteX16" fmla="*/ 421781 w 678395"/>
                <a:gd name="connsiteY16" fmla="*/ 12334 h 1681972"/>
                <a:gd name="connsiteX17" fmla="*/ 344971 w 678395"/>
                <a:gd name="connsiteY17" fmla="*/ 0 h 1681972"/>
                <a:gd name="connsiteX18" fmla="*/ 247977 w 678395"/>
                <a:gd name="connsiteY18" fmla="*/ 7289 h 1681972"/>
                <a:gd name="connsiteX19" fmla="*/ 232279 w 678395"/>
                <a:gd name="connsiteY19" fmla="*/ 10092 h 1681972"/>
                <a:gd name="connsiteX20" fmla="*/ 108374 w 678395"/>
                <a:gd name="connsiteY20" fmla="*/ 72325 h 1681972"/>
                <a:gd name="connsiteX21" fmla="*/ 57915 w 678395"/>
                <a:gd name="connsiteY21" fmla="*/ 178289 h 1681972"/>
                <a:gd name="connsiteX22" fmla="*/ 50626 w 678395"/>
                <a:gd name="connsiteY22" fmla="*/ 232673 h 1681972"/>
                <a:gd name="connsiteX23" fmla="*/ 44459 w 678395"/>
                <a:gd name="connsiteY23" fmla="*/ 263509 h 1681972"/>
                <a:gd name="connsiteX24" fmla="*/ 41095 w 678395"/>
                <a:gd name="connsiteY24" fmla="*/ 302194 h 1681972"/>
                <a:gd name="connsiteX25" fmla="*/ 34928 w 678395"/>
                <a:gd name="connsiteY25" fmla="*/ 390218 h 1681972"/>
                <a:gd name="connsiteX26" fmla="*/ 28760 w 678395"/>
                <a:gd name="connsiteY26" fmla="*/ 478241 h 1681972"/>
                <a:gd name="connsiteX27" fmla="*/ 23715 w 678395"/>
                <a:gd name="connsiteY27" fmla="*/ 552248 h 1681972"/>
                <a:gd name="connsiteX28" fmla="*/ 19790 w 678395"/>
                <a:gd name="connsiteY28" fmla="*/ 620087 h 1681972"/>
                <a:gd name="connsiteX29" fmla="*/ 16987 w 678395"/>
                <a:gd name="connsiteY29" fmla="*/ 685123 h 1681972"/>
                <a:gd name="connsiteX30" fmla="*/ 8016 w 678395"/>
                <a:gd name="connsiteY30" fmla="*/ 817999 h 1681972"/>
                <a:gd name="connsiteX31" fmla="*/ 6895 w 678395"/>
                <a:gd name="connsiteY31" fmla="*/ 900976 h 1681972"/>
                <a:gd name="connsiteX32" fmla="*/ 2970 w 678395"/>
                <a:gd name="connsiteY32" fmla="*/ 980029 h 1681972"/>
                <a:gd name="connsiteX33" fmla="*/ 728 w 678395"/>
                <a:gd name="connsiteY33" fmla="*/ 1063006 h 1681972"/>
                <a:gd name="connsiteX34" fmla="*/ 1288 w 678395"/>
                <a:gd name="connsiteY34" fmla="*/ 1129164 h 1681972"/>
                <a:gd name="connsiteX35" fmla="*/ 3531 w 678395"/>
                <a:gd name="connsiteY35" fmla="*/ 1193640 h 1681972"/>
                <a:gd name="connsiteX36" fmla="*/ 8577 w 678395"/>
                <a:gd name="connsiteY36" fmla="*/ 1236810 h 1681972"/>
                <a:gd name="connsiteX37" fmla="*/ 20351 w 678395"/>
                <a:gd name="connsiteY37" fmla="*/ 1331561 h 1681972"/>
                <a:gd name="connsiteX38" fmla="*/ 41656 w 678395"/>
                <a:gd name="connsiteY38" fmla="*/ 1507047 h 1681972"/>
                <a:gd name="connsiteX39" fmla="*/ 33246 w 678395"/>
                <a:gd name="connsiteY39" fmla="*/ 1601238 h 1681972"/>
                <a:gd name="connsiteX40" fmla="*/ 28200 w 678395"/>
                <a:gd name="connsiteY40" fmla="*/ 1630392 h 1681972"/>
                <a:gd name="connsiteX41" fmla="*/ 42777 w 678395"/>
                <a:gd name="connsiteY41" fmla="*/ 1651136 h 1681972"/>
                <a:gd name="connsiteX42" fmla="*/ 86508 w 678395"/>
                <a:gd name="connsiteY42" fmla="*/ 1680290 h 1681972"/>
                <a:gd name="connsiteX43" fmla="*/ 140331 w 678395"/>
                <a:gd name="connsiteY43" fmla="*/ 1685897 h 1681972"/>
                <a:gd name="connsiteX44" fmla="*/ 189108 w 678395"/>
                <a:gd name="connsiteY44" fmla="*/ 1671880 h 1681972"/>
                <a:gd name="connsiteX45" fmla="*/ 198079 w 678395"/>
                <a:gd name="connsiteY45" fmla="*/ 1664031 h 1681972"/>
                <a:gd name="connsiteX46" fmla="*/ 219384 w 678395"/>
                <a:gd name="connsiteY46" fmla="*/ 1655061 h 1681972"/>
                <a:gd name="connsiteX47" fmla="*/ 243492 w 678395"/>
                <a:gd name="connsiteY47" fmla="*/ 1643848 h 1681972"/>
                <a:gd name="connsiteX48" fmla="*/ 281056 w 678395"/>
                <a:gd name="connsiteY48" fmla="*/ 1611329 h 1681972"/>
                <a:gd name="connsiteX49" fmla="*/ 299558 w 678395"/>
                <a:gd name="connsiteY49" fmla="*/ 1555264 h 1681972"/>
                <a:gd name="connsiteX50" fmla="*/ 370761 w 678395"/>
                <a:gd name="connsiteY50" fmla="*/ 1409493 h 1681972"/>
                <a:gd name="connsiteX51" fmla="*/ 680805 w 678395"/>
                <a:gd name="connsiteY51" fmla="*/ 638028 h 1681972"/>
                <a:gd name="connsiteX52" fmla="*/ 528306 w 678395"/>
                <a:gd name="connsiteY52" fmla="*/ 639149 h 1681972"/>
                <a:gd name="connsiteX53" fmla="*/ 528867 w 678395"/>
                <a:gd name="connsiteY53" fmla="*/ 638589 h 1681972"/>
                <a:gd name="connsiteX54" fmla="*/ 528867 w 678395"/>
                <a:gd name="connsiteY54" fmla="*/ 640831 h 1681972"/>
                <a:gd name="connsiteX55" fmla="*/ 528306 w 678395"/>
                <a:gd name="connsiteY55" fmla="*/ 639149 h 168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78395" h="1681972">
                  <a:moveTo>
                    <a:pt x="680805" y="638028"/>
                  </a:moveTo>
                  <a:cubicBezTo>
                    <a:pt x="679684" y="625694"/>
                    <a:pt x="680805" y="612799"/>
                    <a:pt x="679123" y="600464"/>
                  </a:cubicBezTo>
                  <a:cubicBezTo>
                    <a:pt x="675198" y="576356"/>
                    <a:pt x="666789" y="550566"/>
                    <a:pt x="666789" y="526457"/>
                  </a:cubicBezTo>
                  <a:cubicBezTo>
                    <a:pt x="663985" y="507956"/>
                    <a:pt x="657257" y="490015"/>
                    <a:pt x="654454" y="471513"/>
                  </a:cubicBezTo>
                  <a:cubicBezTo>
                    <a:pt x="652772" y="459178"/>
                    <a:pt x="650529" y="448526"/>
                    <a:pt x="647726" y="436191"/>
                  </a:cubicBezTo>
                  <a:cubicBezTo>
                    <a:pt x="644362" y="423296"/>
                    <a:pt x="640998" y="410962"/>
                    <a:pt x="637634" y="398067"/>
                  </a:cubicBezTo>
                  <a:cubicBezTo>
                    <a:pt x="630906" y="372277"/>
                    <a:pt x="624179" y="346486"/>
                    <a:pt x="616329" y="320696"/>
                  </a:cubicBezTo>
                  <a:cubicBezTo>
                    <a:pt x="613526" y="310604"/>
                    <a:pt x="609041" y="301634"/>
                    <a:pt x="605677" y="291542"/>
                  </a:cubicBezTo>
                  <a:cubicBezTo>
                    <a:pt x="601752" y="278647"/>
                    <a:pt x="595024" y="265752"/>
                    <a:pt x="589978" y="253417"/>
                  </a:cubicBezTo>
                  <a:cubicBezTo>
                    <a:pt x="585493" y="242204"/>
                    <a:pt x="581569" y="227066"/>
                    <a:pt x="574841" y="216974"/>
                  </a:cubicBezTo>
                  <a:cubicBezTo>
                    <a:pt x="569234" y="203519"/>
                    <a:pt x="563628" y="190063"/>
                    <a:pt x="558021" y="176607"/>
                  </a:cubicBezTo>
                  <a:cubicBezTo>
                    <a:pt x="557460" y="175486"/>
                    <a:pt x="544565" y="146892"/>
                    <a:pt x="541201" y="150817"/>
                  </a:cubicBezTo>
                  <a:cubicBezTo>
                    <a:pt x="541201" y="150817"/>
                    <a:pt x="541762" y="150256"/>
                    <a:pt x="541762" y="150256"/>
                  </a:cubicBezTo>
                  <a:cubicBezTo>
                    <a:pt x="541201" y="149696"/>
                    <a:pt x="540641" y="149135"/>
                    <a:pt x="540641" y="148574"/>
                  </a:cubicBezTo>
                  <a:cubicBezTo>
                    <a:pt x="536155" y="137361"/>
                    <a:pt x="528867" y="123345"/>
                    <a:pt x="525503" y="118299"/>
                  </a:cubicBezTo>
                  <a:cubicBezTo>
                    <a:pt x="514850" y="101479"/>
                    <a:pt x="489060" y="52702"/>
                    <a:pt x="471680" y="41489"/>
                  </a:cubicBezTo>
                  <a:cubicBezTo>
                    <a:pt x="457663" y="32518"/>
                    <a:pt x="438040" y="16820"/>
                    <a:pt x="421781" y="12334"/>
                  </a:cubicBezTo>
                  <a:cubicBezTo>
                    <a:pt x="396552" y="5046"/>
                    <a:pt x="371322" y="0"/>
                    <a:pt x="344971" y="0"/>
                  </a:cubicBezTo>
                  <a:cubicBezTo>
                    <a:pt x="312453" y="2243"/>
                    <a:pt x="279935" y="-2803"/>
                    <a:pt x="247977" y="7289"/>
                  </a:cubicBezTo>
                  <a:cubicBezTo>
                    <a:pt x="242371" y="7289"/>
                    <a:pt x="237325" y="8410"/>
                    <a:pt x="232279" y="10092"/>
                  </a:cubicBezTo>
                  <a:cubicBezTo>
                    <a:pt x="192472" y="21866"/>
                    <a:pt x="137528" y="44292"/>
                    <a:pt x="108374" y="72325"/>
                  </a:cubicBezTo>
                  <a:cubicBezTo>
                    <a:pt x="76977" y="103161"/>
                    <a:pt x="67446" y="127269"/>
                    <a:pt x="57915" y="178289"/>
                  </a:cubicBezTo>
                  <a:cubicBezTo>
                    <a:pt x="55672" y="189502"/>
                    <a:pt x="52869" y="224263"/>
                    <a:pt x="50626" y="232673"/>
                  </a:cubicBezTo>
                  <a:cubicBezTo>
                    <a:pt x="47823" y="242765"/>
                    <a:pt x="45580" y="252856"/>
                    <a:pt x="44459" y="263509"/>
                  </a:cubicBezTo>
                  <a:cubicBezTo>
                    <a:pt x="42777" y="276404"/>
                    <a:pt x="42777" y="289299"/>
                    <a:pt x="41095" y="302194"/>
                  </a:cubicBezTo>
                  <a:cubicBezTo>
                    <a:pt x="37731" y="331349"/>
                    <a:pt x="34928" y="360503"/>
                    <a:pt x="34928" y="390218"/>
                  </a:cubicBezTo>
                  <a:cubicBezTo>
                    <a:pt x="32685" y="419372"/>
                    <a:pt x="31003" y="449087"/>
                    <a:pt x="28760" y="478241"/>
                  </a:cubicBezTo>
                  <a:cubicBezTo>
                    <a:pt x="27078" y="502910"/>
                    <a:pt x="25397" y="527579"/>
                    <a:pt x="23715" y="552248"/>
                  </a:cubicBezTo>
                  <a:cubicBezTo>
                    <a:pt x="23715" y="574674"/>
                    <a:pt x="20911" y="597661"/>
                    <a:pt x="19790" y="620087"/>
                  </a:cubicBezTo>
                  <a:cubicBezTo>
                    <a:pt x="18669" y="641392"/>
                    <a:pt x="20911" y="664379"/>
                    <a:pt x="16987" y="685123"/>
                  </a:cubicBezTo>
                  <a:cubicBezTo>
                    <a:pt x="9137" y="727733"/>
                    <a:pt x="10259" y="774268"/>
                    <a:pt x="8016" y="817999"/>
                  </a:cubicBezTo>
                  <a:cubicBezTo>
                    <a:pt x="6334" y="845471"/>
                    <a:pt x="6895" y="873504"/>
                    <a:pt x="6895" y="900976"/>
                  </a:cubicBezTo>
                  <a:cubicBezTo>
                    <a:pt x="7455" y="927888"/>
                    <a:pt x="5213" y="953118"/>
                    <a:pt x="2970" y="980029"/>
                  </a:cubicBezTo>
                  <a:cubicBezTo>
                    <a:pt x="728" y="1007501"/>
                    <a:pt x="728" y="1034974"/>
                    <a:pt x="728" y="1063006"/>
                  </a:cubicBezTo>
                  <a:cubicBezTo>
                    <a:pt x="728" y="1084872"/>
                    <a:pt x="4092" y="1107298"/>
                    <a:pt x="1288" y="1129164"/>
                  </a:cubicBezTo>
                  <a:cubicBezTo>
                    <a:pt x="-1515" y="1150469"/>
                    <a:pt x="728" y="1171774"/>
                    <a:pt x="3531" y="1193640"/>
                  </a:cubicBezTo>
                  <a:cubicBezTo>
                    <a:pt x="5213" y="1208217"/>
                    <a:pt x="6895" y="1222233"/>
                    <a:pt x="8577" y="1236810"/>
                  </a:cubicBezTo>
                  <a:cubicBezTo>
                    <a:pt x="12501" y="1268768"/>
                    <a:pt x="15865" y="1300164"/>
                    <a:pt x="20351" y="1331561"/>
                  </a:cubicBezTo>
                  <a:cubicBezTo>
                    <a:pt x="28200" y="1389870"/>
                    <a:pt x="36049" y="1448178"/>
                    <a:pt x="41656" y="1507047"/>
                  </a:cubicBezTo>
                  <a:cubicBezTo>
                    <a:pt x="44459" y="1538444"/>
                    <a:pt x="45020" y="1571523"/>
                    <a:pt x="33246" y="1601238"/>
                  </a:cubicBezTo>
                  <a:cubicBezTo>
                    <a:pt x="29321" y="1610769"/>
                    <a:pt x="24836" y="1620300"/>
                    <a:pt x="28200" y="1630392"/>
                  </a:cubicBezTo>
                  <a:cubicBezTo>
                    <a:pt x="31003" y="1638241"/>
                    <a:pt x="37170" y="1645529"/>
                    <a:pt x="42777" y="1651136"/>
                  </a:cubicBezTo>
                  <a:cubicBezTo>
                    <a:pt x="54551" y="1664031"/>
                    <a:pt x="69688" y="1674684"/>
                    <a:pt x="86508" y="1680290"/>
                  </a:cubicBezTo>
                  <a:cubicBezTo>
                    <a:pt x="103889" y="1686457"/>
                    <a:pt x="122390" y="1688700"/>
                    <a:pt x="140331" y="1685897"/>
                  </a:cubicBezTo>
                  <a:cubicBezTo>
                    <a:pt x="157151" y="1683654"/>
                    <a:pt x="174531" y="1680851"/>
                    <a:pt x="189108" y="1671880"/>
                  </a:cubicBezTo>
                  <a:cubicBezTo>
                    <a:pt x="193033" y="1670198"/>
                    <a:pt x="194715" y="1666274"/>
                    <a:pt x="198079" y="1664031"/>
                  </a:cubicBezTo>
                  <a:cubicBezTo>
                    <a:pt x="203686" y="1658425"/>
                    <a:pt x="212095" y="1657864"/>
                    <a:pt x="219384" y="1655061"/>
                  </a:cubicBezTo>
                  <a:cubicBezTo>
                    <a:pt x="227794" y="1652257"/>
                    <a:pt x="235643" y="1648333"/>
                    <a:pt x="243492" y="1643848"/>
                  </a:cubicBezTo>
                  <a:cubicBezTo>
                    <a:pt x="258069" y="1635438"/>
                    <a:pt x="270404" y="1624225"/>
                    <a:pt x="281056" y="1611329"/>
                  </a:cubicBezTo>
                  <a:cubicBezTo>
                    <a:pt x="294512" y="1593949"/>
                    <a:pt x="296194" y="1576569"/>
                    <a:pt x="299558" y="1555264"/>
                  </a:cubicBezTo>
                  <a:cubicBezTo>
                    <a:pt x="302922" y="1533398"/>
                    <a:pt x="367398" y="1431358"/>
                    <a:pt x="370761" y="1409493"/>
                  </a:cubicBezTo>
                  <a:cubicBezTo>
                    <a:pt x="376368" y="1379778"/>
                    <a:pt x="692579" y="801740"/>
                    <a:pt x="680805" y="638028"/>
                  </a:cubicBezTo>
                  <a:close/>
                  <a:moveTo>
                    <a:pt x="528306" y="639149"/>
                  </a:moveTo>
                  <a:cubicBezTo>
                    <a:pt x="528306" y="638589"/>
                    <a:pt x="528306" y="638589"/>
                    <a:pt x="528867" y="638589"/>
                  </a:cubicBezTo>
                  <a:cubicBezTo>
                    <a:pt x="528867" y="639149"/>
                    <a:pt x="528867" y="640271"/>
                    <a:pt x="528867" y="640831"/>
                  </a:cubicBezTo>
                  <a:cubicBezTo>
                    <a:pt x="528867" y="640271"/>
                    <a:pt x="528867" y="639710"/>
                    <a:pt x="528306" y="639149"/>
                  </a:cubicBezTo>
                  <a:close/>
                </a:path>
              </a:pathLst>
            </a:custGeom>
            <a:solidFill>
              <a:schemeClr val="tx1">
                <a:lumMod val="75000"/>
                <a:lumOff val="2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AF6C5BBD-DEEA-4E23-A1DD-676747321489}"/>
                </a:ext>
              </a:extLst>
            </p:cNvPr>
            <p:cNvSpPr/>
            <p:nvPr/>
          </p:nvSpPr>
          <p:spPr>
            <a:xfrm>
              <a:off x="2372397" y="3256366"/>
              <a:ext cx="106525" cy="812953"/>
            </a:xfrm>
            <a:custGeom>
              <a:avLst/>
              <a:gdLst>
                <a:gd name="connsiteX0" fmla="*/ 29804 w 106524"/>
                <a:gd name="connsiteY0" fmla="*/ 80174 h 812953"/>
                <a:gd name="connsiteX1" fmla="*/ 109979 w 106524"/>
                <a:gd name="connsiteY1" fmla="*/ 733901 h 812953"/>
                <a:gd name="connsiteX2" fmla="*/ 75218 w 106524"/>
                <a:gd name="connsiteY2" fmla="*/ 809589 h 812953"/>
                <a:gd name="connsiteX3" fmla="*/ 29244 w 106524"/>
                <a:gd name="connsiteY3" fmla="*/ 810150 h 812953"/>
                <a:gd name="connsiteX4" fmla="*/ 24198 w 106524"/>
                <a:gd name="connsiteY4" fmla="*/ 679517 h 812953"/>
                <a:gd name="connsiteX5" fmla="*/ 14106 w 106524"/>
                <a:gd name="connsiteY5" fmla="*/ 445723 h 812953"/>
                <a:gd name="connsiteX6" fmla="*/ 6818 w 106524"/>
                <a:gd name="connsiteY6" fmla="*/ 284814 h 812953"/>
                <a:gd name="connsiteX7" fmla="*/ 1211 w 106524"/>
                <a:gd name="connsiteY7" fmla="*/ 99236 h 812953"/>
                <a:gd name="connsiteX8" fmla="*/ 90 w 106524"/>
                <a:gd name="connsiteY8" fmla="*/ 3925 h 812953"/>
                <a:gd name="connsiteX9" fmla="*/ 23077 w 106524"/>
                <a:gd name="connsiteY9" fmla="*/ 0 h 812953"/>
                <a:gd name="connsiteX10" fmla="*/ 29804 w 106524"/>
                <a:gd name="connsiteY10" fmla="*/ 80174 h 81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24" h="812953">
                  <a:moveTo>
                    <a:pt x="29804" y="80174"/>
                  </a:moveTo>
                  <a:cubicBezTo>
                    <a:pt x="33729" y="111571"/>
                    <a:pt x="109418" y="696336"/>
                    <a:pt x="109979" y="733901"/>
                  </a:cubicBezTo>
                  <a:cubicBezTo>
                    <a:pt x="111100" y="784360"/>
                    <a:pt x="85870" y="805665"/>
                    <a:pt x="75218" y="809589"/>
                  </a:cubicBezTo>
                  <a:cubicBezTo>
                    <a:pt x="61762" y="814635"/>
                    <a:pt x="47185" y="816317"/>
                    <a:pt x="29244" y="810150"/>
                  </a:cubicBezTo>
                  <a:cubicBezTo>
                    <a:pt x="25880" y="763615"/>
                    <a:pt x="25319" y="692972"/>
                    <a:pt x="24198" y="679517"/>
                  </a:cubicBezTo>
                  <a:cubicBezTo>
                    <a:pt x="18591" y="601585"/>
                    <a:pt x="15227" y="524215"/>
                    <a:pt x="14106" y="445723"/>
                  </a:cubicBezTo>
                  <a:cubicBezTo>
                    <a:pt x="13545" y="392460"/>
                    <a:pt x="10742" y="338076"/>
                    <a:pt x="6818" y="284814"/>
                  </a:cubicBezTo>
                  <a:cubicBezTo>
                    <a:pt x="2332" y="219778"/>
                    <a:pt x="6257" y="164273"/>
                    <a:pt x="1211" y="99236"/>
                  </a:cubicBezTo>
                  <a:cubicBezTo>
                    <a:pt x="-471" y="82417"/>
                    <a:pt x="90" y="19062"/>
                    <a:pt x="90" y="3925"/>
                  </a:cubicBezTo>
                  <a:cubicBezTo>
                    <a:pt x="7378" y="2803"/>
                    <a:pt x="16349" y="561"/>
                    <a:pt x="23077" y="0"/>
                  </a:cubicBezTo>
                  <a:cubicBezTo>
                    <a:pt x="19713" y="1682"/>
                    <a:pt x="27001" y="58869"/>
                    <a:pt x="29804" y="80174"/>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92AE2DD3-F3A9-4ED9-BF51-549545F746D3}"/>
                </a:ext>
              </a:extLst>
            </p:cNvPr>
            <p:cNvSpPr/>
            <p:nvPr/>
          </p:nvSpPr>
          <p:spPr>
            <a:xfrm>
              <a:off x="2175187" y="5846603"/>
              <a:ext cx="274722" cy="409280"/>
            </a:xfrm>
            <a:custGeom>
              <a:avLst/>
              <a:gdLst>
                <a:gd name="connsiteX0" fmla="*/ 273040 w 274722"/>
                <a:gd name="connsiteY0" fmla="*/ 315090 h 409279"/>
                <a:gd name="connsiteX1" fmla="*/ 260145 w 274722"/>
                <a:gd name="connsiteY1" fmla="*/ 282011 h 409279"/>
                <a:gd name="connsiteX2" fmla="*/ 202958 w 274722"/>
                <a:gd name="connsiteY2" fmla="*/ 136240 h 409279"/>
                <a:gd name="connsiteX3" fmla="*/ 176046 w 274722"/>
                <a:gd name="connsiteY3" fmla="*/ 61111 h 409279"/>
                <a:gd name="connsiteX4" fmla="*/ 156984 w 274722"/>
                <a:gd name="connsiteY4" fmla="*/ 0 h 409279"/>
                <a:gd name="connsiteX5" fmla="*/ 0 w 274722"/>
                <a:gd name="connsiteY5" fmla="*/ 37003 h 409279"/>
                <a:gd name="connsiteX6" fmla="*/ 35321 w 274722"/>
                <a:gd name="connsiteY6" fmla="*/ 155302 h 409279"/>
                <a:gd name="connsiteX7" fmla="*/ 52141 w 274722"/>
                <a:gd name="connsiteY7" fmla="*/ 254538 h 409279"/>
                <a:gd name="connsiteX8" fmla="*/ 58869 w 274722"/>
                <a:gd name="connsiteY8" fmla="*/ 353214 h 409279"/>
                <a:gd name="connsiteX9" fmla="*/ 65036 w 274722"/>
                <a:gd name="connsiteY9" fmla="*/ 373398 h 409279"/>
                <a:gd name="connsiteX10" fmla="*/ 104282 w 274722"/>
                <a:gd name="connsiteY10" fmla="*/ 396385 h 409279"/>
                <a:gd name="connsiteX11" fmla="*/ 176046 w 274722"/>
                <a:gd name="connsiteY11" fmla="*/ 408719 h 409279"/>
                <a:gd name="connsiteX12" fmla="*/ 250053 w 274722"/>
                <a:gd name="connsiteY12" fmla="*/ 357139 h 409279"/>
                <a:gd name="connsiteX13" fmla="*/ 276965 w 274722"/>
                <a:gd name="connsiteY13" fmla="*/ 326303 h 409279"/>
                <a:gd name="connsiteX14" fmla="*/ 273040 w 274722"/>
                <a:gd name="connsiteY14" fmla="*/ 315090 h 4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722" h="409279">
                  <a:moveTo>
                    <a:pt x="273040" y="315090"/>
                  </a:moveTo>
                  <a:cubicBezTo>
                    <a:pt x="270237" y="301634"/>
                    <a:pt x="264070" y="292663"/>
                    <a:pt x="260145" y="282011"/>
                  </a:cubicBezTo>
                  <a:cubicBezTo>
                    <a:pt x="242204" y="233233"/>
                    <a:pt x="221460" y="185017"/>
                    <a:pt x="202958" y="136240"/>
                  </a:cubicBezTo>
                  <a:cubicBezTo>
                    <a:pt x="193427" y="111571"/>
                    <a:pt x="184456" y="86341"/>
                    <a:pt x="176046" y="61111"/>
                  </a:cubicBezTo>
                  <a:cubicBezTo>
                    <a:pt x="168197" y="37003"/>
                    <a:pt x="165955" y="33079"/>
                    <a:pt x="156984" y="0"/>
                  </a:cubicBezTo>
                  <a:cubicBezTo>
                    <a:pt x="111010" y="6167"/>
                    <a:pt x="45413" y="28033"/>
                    <a:pt x="0" y="37003"/>
                  </a:cubicBezTo>
                  <a:cubicBezTo>
                    <a:pt x="3364" y="36443"/>
                    <a:pt x="32518" y="145210"/>
                    <a:pt x="35321" y="155302"/>
                  </a:cubicBezTo>
                  <a:cubicBezTo>
                    <a:pt x="42610" y="187259"/>
                    <a:pt x="49338" y="221460"/>
                    <a:pt x="52141" y="254538"/>
                  </a:cubicBezTo>
                  <a:cubicBezTo>
                    <a:pt x="54944" y="285374"/>
                    <a:pt x="59430" y="318453"/>
                    <a:pt x="58869" y="353214"/>
                  </a:cubicBezTo>
                  <a:cubicBezTo>
                    <a:pt x="58869" y="359381"/>
                    <a:pt x="58869" y="368913"/>
                    <a:pt x="65036" y="373398"/>
                  </a:cubicBezTo>
                  <a:cubicBezTo>
                    <a:pt x="76249" y="380686"/>
                    <a:pt x="88584" y="392460"/>
                    <a:pt x="104282" y="396385"/>
                  </a:cubicBezTo>
                  <a:cubicBezTo>
                    <a:pt x="130073" y="403112"/>
                    <a:pt x="154181" y="417690"/>
                    <a:pt x="176046" y="408719"/>
                  </a:cubicBezTo>
                  <a:cubicBezTo>
                    <a:pt x="194548" y="401431"/>
                    <a:pt x="231552" y="364427"/>
                    <a:pt x="250053" y="357139"/>
                  </a:cubicBezTo>
                  <a:cubicBezTo>
                    <a:pt x="264070" y="351532"/>
                    <a:pt x="267434" y="338076"/>
                    <a:pt x="276965" y="326303"/>
                  </a:cubicBezTo>
                  <a:cubicBezTo>
                    <a:pt x="279207" y="322939"/>
                    <a:pt x="273601" y="318453"/>
                    <a:pt x="273040" y="315090"/>
                  </a:cubicBezTo>
                  <a:close/>
                </a:path>
              </a:pathLst>
            </a:custGeom>
            <a:solidFill>
              <a:srgbClr val="F4C182"/>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Shape 31">
              <a:extLst>
                <a:ext uri="{FF2B5EF4-FFF2-40B4-BE49-F238E27FC236}">
                  <a16:creationId xmlns:a16="http://schemas.microsoft.com/office/drawing/2014/main" id="{2C4801C8-9BC8-4C8D-B9EC-F8A580F53ACA}"/>
                </a:ext>
              </a:extLst>
            </p:cNvPr>
            <p:cNvSpPr/>
            <p:nvPr/>
          </p:nvSpPr>
          <p:spPr>
            <a:xfrm>
              <a:off x="2174825" y="6144312"/>
              <a:ext cx="667182" cy="347608"/>
            </a:xfrm>
            <a:custGeom>
              <a:avLst/>
              <a:gdLst>
                <a:gd name="connsiteX0" fmla="*/ 663059 w 667182"/>
                <a:gd name="connsiteY0" fmla="*/ 227066 h 347607"/>
                <a:gd name="connsiteX1" fmla="*/ 654089 w 667182"/>
                <a:gd name="connsiteY1" fmla="*/ 211928 h 347607"/>
                <a:gd name="connsiteX2" fmla="*/ 607554 w 667182"/>
                <a:gd name="connsiteY2" fmla="*/ 183335 h 347607"/>
                <a:gd name="connsiteX3" fmla="*/ 520092 w 667182"/>
                <a:gd name="connsiteY3" fmla="*/ 144650 h 347607"/>
                <a:gd name="connsiteX4" fmla="*/ 313770 w 667182"/>
                <a:gd name="connsiteY4" fmla="*/ 8971 h 347607"/>
                <a:gd name="connsiteX5" fmla="*/ 303117 w 667182"/>
                <a:gd name="connsiteY5" fmla="*/ 0 h 347607"/>
                <a:gd name="connsiteX6" fmla="*/ 206684 w 667182"/>
                <a:gd name="connsiteY6" fmla="*/ 38125 h 347607"/>
                <a:gd name="connsiteX7" fmla="*/ 169120 w 667182"/>
                <a:gd name="connsiteY7" fmla="*/ 93630 h 347607"/>
                <a:gd name="connsiteX8" fmla="*/ 156225 w 667182"/>
                <a:gd name="connsiteY8" fmla="*/ 106525 h 347607"/>
                <a:gd name="connsiteX9" fmla="*/ 62595 w 667182"/>
                <a:gd name="connsiteY9" fmla="*/ 66158 h 347607"/>
                <a:gd name="connsiteX10" fmla="*/ 56989 w 667182"/>
                <a:gd name="connsiteY10" fmla="*/ 61672 h 347607"/>
                <a:gd name="connsiteX11" fmla="*/ 58671 w 667182"/>
                <a:gd name="connsiteY11" fmla="*/ 35321 h 347607"/>
                <a:gd name="connsiteX12" fmla="*/ 46897 w 667182"/>
                <a:gd name="connsiteY12" fmla="*/ 49338 h 347607"/>
                <a:gd name="connsiteX13" fmla="*/ 36805 w 667182"/>
                <a:gd name="connsiteY13" fmla="*/ 69522 h 347607"/>
                <a:gd name="connsiteX14" fmla="*/ 19425 w 667182"/>
                <a:gd name="connsiteY14" fmla="*/ 117738 h 347607"/>
                <a:gd name="connsiteX15" fmla="*/ 4848 w 667182"/>
                <a:gd name="connsiteY15" fmla="*/ 194548 h 347607"/>
                <a:gd name="connsiteX16" fmla="*/ 2044 w 667182"/>
                <a:gd name="connsiteY16" fmla="*/ 269676 h 347607"/>
                <a:gd name="connsiteX17" fmla="*/ 11015 w 667182"/>
                <a:gd name="connsiteY17" fmla="*/ 287617 h 347607"/>
                <a:gd name="connsiteX18" fmla="*/ 51943 w 667182"/>
                <a:gd name="connsiteY18" fmla="*/ 304437 h 347607"/>
                <a:gd name="connsiteX19" fmla="*/ 164635 w 667182"/>
                <a:gd name="connsiteY19" fmla="*/ 307240 h 347607"/>
                <a:gd name="connsiteX20" fmla="*/ 229671 w 667182"/>
                <a:gd name="connsiteY20" fmla="*/ 308922 h 347607"/>
                <a:gd name="connsiteX21" fmla="*/ 293026 w 667182"/>
                <a:gd name="connsiteY21" fmla="*/ 333591 h 347607"/>
                <a:gd name="connsiteX22" fmla="*/ 432069 w 667182"/>
                <a:gd name="connsiteY22" fmla="*/ 352654 h 347607"/>
                <a:gd name="connsiteX23" fmla="*/ 575036 w 667182"/>
                <a:gd name="connsiteY23" fmla="*/ 336955 h 347607"/>
                <a:gd name="connsiteX24" fmla="*/ 648482 w 667182"/>
                <a:gd name="connsiteY24" fmla="*/ 313408 h 347607"/>
                <a:gd name="connsiteX25" fmla="*/ 669787 w 667182"/>
                <a:gd name="connsiteY25" fmla="*/ 273040 h 347607"/>
                <a:gd name="connsiteX26" fmla="*/ 663059 w 667182"/>
                <a:gd name="connsiteY26" fmla="*/ 227066 h 34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182" h="347607">
                  <a:moveTo>
                    <a:pt x="663059" y="227066"/>
                  </a:moveTo>
                  <a:cubicBezTo>
                    <a:pt x="660817" y="221460"/>
                    <a:pt x="658014" y="216414"/>
                    <a:pt x="654089" y="211928"/>
                  </a:cubicBezTo>
                  <a:cubicBezTo>
                    <a:pt x="642315" y="197912"/>
                    <a:pt x="624374" y="190624"/>
                    <a:pt x="607554" y="183335"/>
                  </a:cubicBezTo>
                  <a:cubicBezTo>
                    <a:pt x="578400" y="170440"/>
                    <a:pt x="549246" y="157545"/>
                    <a:pt x="520092" y="144650"/>
                  </a:cubicBezTo>
                  <a:cubicBezTo>
                    <a:pt x="443842" y="111010"/>
                    <a:pt x="372078" y="68961"/>
                    <a:pt x="313770" y="8971"/>
                  </a:cubicBezTo>
                  <a:cubicBezTo>
                    <a:pt x="310406" y="6167"/>
                    <a:pt x="309285" y="0"/>
                    <a:pt x="303117" y="0"/>
                  </a:cubicBezTo>
                  <a:cubicBezTo>
                    <a:pt x="267235" y="3364"/>
                    <a:pt x="236399" y="19062"/>
                    <a:pt x="206684" y="38125"/>
                  </a:cubicBezTo>
                  <a:cubicBezTo>
                    <a:pt x="186501" y="51020"/>
                    <a:pt x="170242" y="67279"/>
                    <a:pt x="169120" y="93630"/>
                  </a:cubicBezTo>
                  <a:cubicBezTo>
                    <a:pt x="168560" y="101479"/>
                    <a:pt x="164074" y="107646"/>
                    <a:pt x="156225" y="106525"/>
                  </a:cubicBezTo>
                  <a:cubicBezTo>
                    <a:pt x="120904" y="102600"/>
                    <a:pt x="86704" y="95873"/>
                    <a:pt x="62595" y="66158"/>
                  </a:cubicBezTo>
                  <a:cubicBezTo>
                    <a:pt x="60353" y="65036"/>
                    <a:pt x="58671" y="63354"/>
                    <a:pt x="56989" y="61672"/>
                  </a:cubicBezTo>
                  <a:cubicBezTo>
                    <a:pt x="56428" y="52702"/>
                    <a:pt x="58110" y="44292"/>
                    <a:pt x="58671" y="35321"/>
                  </a:cubicBezTo>
                  <a:cubicBezTo>
                    <a:pt x="58671" y="36443"/>
                    <a:pt x="48018" y="47095"/>
                    <a:pt x="46897" y="49338"/>
                  </a:cubicBezTo>
                  <a:cubicBezTo>
                    <a:pt x="42972" y="55505"/>
                    <a:pt x="40169" y="62233"/>
                    <a:pt x="36805" y="69522"/>
                  </a:cubicBezTo>
                  <a:cubicBezTo>
                    <a:pt x="28956" y="88023"/>
                    <a:pt x="23910" y="102040"/>
                    <a:pt x="19425" y="117738"/>
                  </a:cubicBezTo>
                  <a:cubicBezTo>
                    <a:pt x="12136" y="142968"/>
                    <a:pt x="7090" y="168758"/>
                    <a:pt x="4848" y="194548"/>
                  </a:cubicBezTo>
                  <a:cubicBezTo>
                    <a:pt x="2605" y="219217"/>
                    <a:pt x="-3001" y="245007"/>
                    <a:pt x="2044" y="269676"/>
                  </a:cubicBezTo>
                  <a:cubicBezTo>
                    <a:pt x="2605" y="276965"/>
                    <a:pt x="4848" y="283132"/>
                    <a:pt x="11015" y="287617"/>
                  </a:cubicBezTo>
                  <a:cubicBezTo>
                    <a:pt x="24471" y="294345"/>
                    <a:pt x="37366" y="301073"/>
                    <a:pt x="51943" y="304437"/>
                  </a:cubicBezTo>
                  <a:cubicBezTo>
                    <a:pt x="96235" y="314529"/>
                    <a:pt x="120343" y="311726"/>
                    <a:pt x="164635" y="307240"/>
                  </a:cubicBezTo>
                  <a:cubicBezTo>
                    <a:pt x="184819" y="304998"/>
                    <a:pt x="210048" y="302194"/>
                    <a:pt x="229671" y="308922"/>
                  </a:cubicBezTo>
                  <a:cubicBezTo>
                    <a:pt x="247612" y="315090"/>
                    <a:pt x="275085" y="326863"/>
                    <a:pt x="293026" y="333591"/>
                  </a:cubicBezTo>
                  <a:cubicBezTo>
                    <a:pt x="332272" y="348168"/>
                    <a:pt x="390019" y="352654"/>
                    <a:pt x="432069" y="352654"/>
                  </a:cubicBezTo>
                  <a:cubicBezTo>
                    <a:pt x="483088" y="352093"/>
                    <a:pt x="525138" y="349289"/>
                    <a:pt x="575036" y="336955"/>
                  </a:cubicBezTo>
                  <a:cubicBezTo>
                    <a:pt x="598023" y="331349"/>
                    <a:pt x="628299" y="326303"/>
                    <a:pt x="648482" y="313408"/>
                  </a:cubicBezTo>
                  <a:cubicBezTo>
                    <a:pt x="665863" y="302755"/>
                    <a:pt x="669227" y="293224"/>
                    <a:pt x="669787" y="273040"/>
                  </a:cubicBezTo>
                  <a:cubicBezTo>
                    <a:pt x="669787" y="257342"/>
                    <a:pt x="668666" y="241083"/>
                    <a:pt x="663059" y="227066"/>
                  </a:cubicBezTo>
                  <a:close/>
                </a:path>
              </a:pathLst>
            </a:custGeom>
            <a:solidFill>
              <a:schemeClr val="accent3"/>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Shape 32">
              <a:extLst>
                <a:ext uri="{FF2B5EF4-FFF2-40B4-BE49-F238E27FC236}">
                  <a16:creationId xmlns:a16="http://schemas.microsoft.com/office/drawing/2014/main" id="{1B2D0CAC-AF18-4D02-8C3C-108B220A266C}"/>
                </a:ext>
              </a:extLst>
            </p:cNvPr>
            <p:cNvSpPr/>
            <p:nvPr/>
          </p:nvSpPr>
          <p:spPr>
            <a:xfrm>
              <a:off x="2179672" y="6425202"/>
              <a:ext cx="655969" cy="72885"/>
            </a:xfrm>
            <a:custGeom>
              <a:avLst/>
              <a:gdLst>
                <a:gd name="connsiteX0" fmla="*/ 629618 w 655969"/>
                <a:gd name="connsiteY0" fmla="*/ 31397 h 72885"/>
                <a:gd name="connsiteX1" fmla="*/ 490575 w 655969"/>
                <a:gd name="connsiteY1" fmla="*/ 61111 h 72885"/>
                <a:gd name="connsiteX2" fmla="*/ 378444 w 655969"/>
                <a:gd name="connsiteY2" fmla="*/ 65597 h 72885"/>
                <a:gd name="connsiteX3" fmla="*/ 282011 w 655969"/>
                <a:gd name="connsiteY3" fmla="*/ 40928 h 72885"/>
                <a:gd name="connsiteX4" fmla="*/ 222581 w 655969"/>
                <a:gd name="connsiteY4" fmla="*/ 19062 h 72885"/>
                <a:gd name="connsiteX5" fmla="*/ 168758 w 655969"/>
                <a:gd name="connsiteY5" fmla="*/ 20744 h 72885"/>
                <a:gd name="connsiteX6" fmla="*/ 0 w 655969"/>
                <a:gd name="connsiteY6" fmla="*/ 0 h 72885"/>
                <a:gd name="connsiteX7" fmla="*/ 32518 w 655969"/>
                <a:gd name="connsiteY7" fmla="*/ 37003 h 72885"/>
                <a:gd name="connsiteX8" fmla="*/ 114935 w 655969"/>
                <a:gd name="connsiteY8" fmla="*/ 43170 h 72885"/>
                <a:gd name="connsiteX9" fmla="*/ 170440 w 655969"/>
                <a:gd name="connsiteY9" fmla="*/ 34200 h 72885"/>
                <a:gd name="connsiteX10" fmla="*/ 230430 w 655969"/>
                <a:gd name="connsiteY10" fmla="*/ 37003 h 72885"/>
                <a:gd name="connsiteX11" fmla="*/ 304998 w 655969"/>
                <a:gd name="connsiteY11" fmla="*/ 63354 h 72885"/>
                <a:gd name="connsiteX12" fmla="*/ 409280 w 655969"/>
                <a:gd name="connsiteY12" fmla="*/ 75689 h 72885"/>
                <a:gd name="connsiteX13" fmla="*/ 533746 w 655969"/>
                <a:gd name="connsiteY13" fmla="*/ 70643 h 72885"/>
                <a:gd name="connsiteX14" fmla="*/ 634664 w 655969"/>
                <a:gd name="connsiteY14" fmla="*/ 45413 h 72885"/>
                <a:gd name="connsiteX15" fmla="*/ 660454 w 655969"/>
                <a:gd name="connsiteY15" fmla="*/ 14016 h 72885"/>
                <a:gd name="connsiteX16" fmla="*/ 629618 w 655969"/>
                <a:gd name="connsiteY16" fmla="*/ 31397 h 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969" h="72885">
                  <a:moveTo>
                    <a:pt x="629618" y="31397"/>
                  </a:moveTo>
                  <a:cubicBezTo>
                    <a:pt x="572431" y="51580"/>
                    <a:pt x="551126" y="53262"/>
                    <a:pt x="490575" y="61111"/>
                  </a:cubicBezTo>
                  <a:cubicBezTo>
                    <a:pt x="457496" y="65597"/>
                    <a:pt x="417690" y="67279"/>
                    <a:pt x="378444" y="65597"/>
                  </a:cubicBezTo>
                  <a:cubicBezTo>
                    <a:pt x="361063" y="65036"/>
                    <a:pt x="322378" y="59430"/>
                    <a:pt x="282011" y="40928"/>
                  </a:cubicBezTo>
                  <a:cubicBezTo>
                    <a:pt x="267434" y="34200"/>
                    <a:pt x="250614" y="23547"/>
                    <a:pt x="222581" y="19062"/>
                  </a:cubicBezTo>
                  <a:cubicBezTo>
                    <a:pt x="205201" y="16259"/>
                    <a:pt x="186699" y="20184"/>
                    <a:pt x="168758" y="20744"/>
                  </a:cubicBezTo>
                  <a:cubicBezTo>
                    <a:pt x="56626" y="25790"/>
                    <a:pt x="28594" y="22426"/>
                    <a:pt x="0" y="0"/>
                  </a:cubicBezTo>
                  <a:cubicBezTo>
                    <a:pt x="1682" y="19623"/>
                    <a:pt x="16259" y="31397"/>
                    <a:pt x="32518" y="37003"/>
                  </a:cubicBezTo>
                  <a:cubicBezTo>
                    <a:pt x="54944" y="43731"/>
                    <a:pt x="77371" y="48777"/>
                    <a:pt x="114935" y="43170"/>
                  </a:cubicBezTo>
                  <a:cubicBezTo>
                    <a:pt x="124466" y="42049"/>
                    <a:pt x="158666" y="37003"/>
                    <a:pt x="170440" y="34200"/>
                  </a:cubicBezTo>
                  <a:cubicBezTo>
                    <a:pt x="190063" y="29154"/>
                    <a:pt x="210807" y="25790"/>
                    <a:pt x="230430" y="37003"/>
                  </a:cubicBezTo>
                  <a:cubicBezTo>
                    <a:pt x="251735" y="49338"/>
                    <a:pt x="284814" y="58869"/>
                    <a:pt x="304998" y="63354"/>
                  </a:cubicBezTo>
                  <a:cubicBezTo>
                    <a:pt x="326303" y="67839"/>
                    <a:pt x="373958" y="75689"/>
                    <a:pt x="409280" y="75689"/>
                  </a:cubicBezTo>
                  <a:cubicBezTo>
                    <a:pt x="436191" y="75689"/>
                    <a:pt x="509077" y="72885"/>
                    <a:pt x="533746" y="70643"/>
                  </a:cubicBezTo>
                  <a:cubicBezTo>
                    <a:pt x="576356" y="67279"/>
                    <a:pt x="601585" y="61672"/>
                    <a:pt x="634664" y="45413"/>
                  </a:cubicBezTo>
                  <a:cubicBezTo>
                    <a:pt x="646438" y="39807"/>
                    <a:pt x="658212" y="31957"/>
                    <a:pt x="660454" y="14016"/>
                  </a:cubicBezTo>
                  <a:cubicBezTo>
                    <a:pt x="649802" y="25790"/>
                    <a:pt x="632422" y="30275"/>
                    <a:pt x="629618" y="31397"/>
                  </a:cubicBezTo>
                  <a:close/>
                </a:path>
              </a:pathLst>
            </a:custGeom>
            <a:solidFill>
              <a:schemeClr val="accent3">
                <a:lumMod val="50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Shape 33">
              <a:extLst>
                <a:ext uri="{FF2B5EF4-FFF2-40B4-BE49-F238E27FC236}">
                  <a16:creationId xmlns:a16="http://schemas.microsoft.com/office/drawing/2014/main" id="{723881E8-D2D2-4FC1-AE4C-804983E4B41D}"/>
                </a:ext>
              </a:extLst>
            </p:cNvPr>
            <p:cNvSpPr/>
            <p:nvPr/>
          </p:nvSpPr>
          <p:spPr>
            <a:xfrm>
              <a:off x="1650973" y="2559723"/>
              <a:ext cx="1306332" cy="1620300"/>
            </a:xfrm>
            <a:custGeom>
              <a:avLst/>
              <a:gdLst>
                <a:gd name="connsiteX0" fmla="*/ 146892 w 1306331"/>
                <a:gd name="connsiteY0" fmla="*/ 232419 h 1620299"/>
                <a:gd name="connsiteX1" fmla="*/ 40367 w 1306331"/>
                <a:gd name="connsiteY1" fmla="*/ 335580 h 1620299"/>
                <a:gd name="connsiteX2" fmla="*/ 60551 w 1306331"/>
                <a:gd name="connsiteY2" fmla="*/ 514430 h 1620299"/>
                <a:gd name="connsiteX3" fmla="*/ 169319 w 1306331"/>
                <a:gd name="connsiteY3" fmla="*/ 888388 h 1620299"/>
                <a:gd name="connsiteX4" fmla="*/ 118299 w 1306331"/>
                <a:gd name="connsiteY4" fmla="*/ 1213570 h 1620299"/>
                <a:gd name="connsiteX5" fmla="*/ 0 w 1306331"/>
                <a:gd name="connsiteY5" fmla="*/ 1409239 h 1620299"/>
                <a:gd name="connsiteX6" fmla="*/ 578038 w 1306331"/>
                <a:gd name="connsiteY6" fmla="*/ 1608272 h 1620299"/>
                <a:gd name="connsiteX7" fmla="*/ 725491 w 1306331"/>
                <a:gd name="connsiteY7" fmla="*/ 1608833 h 1620299"/>
                <a:gd name="connsiteX8" fmla="*/ 765858 w 1306331"/>
                <a:gd name="connsiteY8" fmla="*/ 1536508 h 1620299"/>
                <a:gd name="connsiteX9" fmla="*/ 738946 w 1306331"/>
                <a:gd name="connsiteY9" fmla="*/ 815503 h 1620299"/>
                <a:gd name="connsiteX10" fmla="*/ 738386 w 1306331"/>
                <a:gd name="connsiteY10" fmla="*/ 701129 h 1620299"/>
                <a:gd name="connsiteX11" fmla="*/ 1072538 w 1306331"/>
                <a:gd name="connsiteY11" fmla="*/ 646184 h 1620299"/>
                <a:gd name="connsiteX12" fmla="*/ 1085433 w 1306331"/>
                <a:gd name="connsiteY12" fmla="*/ 417997 h 1620299"/>
                <a:gd name="connsiteX13" fmla="*/ 867898 w 1306331"/>
                <a:gd name="connsiteY13" fmla="*/ 415754 h 1620299"/>
                <a:gd name="connsiteX14" fmla="*/ 1311378 w 1306331"/>
                <a:gd name="connsiteY14" fmla="*/ 231859 h 1620299"/>
                <a:gd name="connsiteX15" fmla="*/ 1255872 w 1306331"/>
                <a:gd name="connsiteY15" fmla="*/ 307 h 1620299"/>
                <a:gd name="connsiteX16" fmla="*/ 616723 w 1306331"/>
                <a:gd name="connsiteY16" fmla="*/ 170186 h 1620299"/>
                <a:gd name="connsiteX17" fmla="*/ 409841 w 1306331"/>
                <a:gd name="connsiteY17" fmla="*/ 214478 h 1620299"/>
                <a:gd name="connsiteX18" fmla="*/ 387414 w 1306331"/>
                <a:gd name="connsiteY18" fmla="*/ 351279 h 1620299"/>
                <a:gd name="connsiteX19" fmla="*/ 146892 w 1306331"/>
                <a:gd name="connsiteY19" fmla="*/ 232419 h 1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6331" h="1620299">
                  <a:moveTo>
                    <a:pt x="146892" y="232419"/>
                  </a:moveTo>
                  <a:cubicBezTo>
                    <a:pt x="146892" y="232419"/>
                    <a:pt x="47095" y="279514"/>
                    <a:pt x="40367" y="335580"/>
                  </a:cubicBezTo>
                  <a:cubicBezTo>
                    <a:pt x="33639" y="391646"/>
                    <a:pt x="33639" y="436499"/>
                    <a:pt x="60551" y="514430"/>
                  </a:cubicBezTo>
                  <a:cubicBezTo>
                    <a:pt x="87463" y="592361"/>
                    <a:pt x="163712" y="787470"/>
                    <a:pt x="169319" y="888388"/>
                  </a:cubicBezTo>
                  <a:cubicBezTo>
                    <a:pt x="174925" y="989307"/>
                    <a:pt x="186699" y="1071723"/>
                    <a:pt x="118299" y="1213570"/>
                  </a:cubicBezTo>
                  <a:cubicBezTo>
                    <a:pt x="49898" y="1355416"/>
                    <a:pt x="0" y="1409239"/>
                    <a:pt x="0" y="1409239"/>
                  </a:cubicBezTo>
                  <a:cubicBezTo>
                    <a:pt x="0" y="1409239"/>
                    <a:pt x="542716" y="1589210"/>
                    <a:pt x="578038" y="1608272"/>
                  </a:cubicBezTo>
                  <a:cubicBezTo>
                    <a:pt x="613359" y="1627335"/>
                    <a:pt x="672228" y="1634623"/>
                    <a:pt x="725491" y="1608833"/>
                  </a:cubicBezTo>
                  <a:cubicBezTo>
                    <a:pt x="754645" y="1594817"/>
                    <a:pt x="765858" y="1552767"/>
                    <a:pt x="765858" y="1536508"/>
                  </a:cubicBezTo>
                  <a:cubicBezTo>
                    <a:pt x="765858" y="1464744"/>
                    <a:pt x="740068" y="899041"/>
                    <a:pt x="738946" y="815503"/>
                  </a:cubicBezTo>
                  <a:cubicBezTo>
                    <a:pt x="737825" y="731965"/>
                    <a:pt x="735583" y="721313"/>
                    <a:pt x="738386" y="701129"/>
                  </a:cubicBezTo>
                  <a:cubicBezTo>
                    <a:pt x="762494" y="694962"/>
                    <a:pt x="1072538" y="646184"/>
                    <a:pt x="1072538" y="646184"/>
                  </a:cubicBezTo>
                  <a:cubicBezTo>
                    <a:pt x="1072538" y="646184"/>
                    <a:pt x="1084872" y="445469"/>
                    <a:pt x="1085433" y="417997"/>
                  </a:cubicBezTo>
                  <a:cubicBezTo>
                    <a:pt x="1078144" y="417997"/>
                    <a:pt x="956481" y="417997"/>
                    <a:pt x="867898" y="415754"/>
                  </a:cubicBezTo>
                  <a:cubicBezTo>
                    <a:pt x="916675" y="373705"/>
                    <a:pt x="1311378" y="269423"/>
                    <a:pt x="1311378" y="231859"/>
                  </a:cubicBezTo>
                  <a:cubicBezTo>
                    <a:pt x="1307453" y="158412"/>
                    <a:pt x="1271010" y="-8103"/>
                    <a:pt x="1255872" y="307"/>
                  </a:cubicBezTo>
                  <a:cubicBezTo>
                    <a:pt x="853321" y="185324"/>
                    <a:pt x="688487" y="166262"/>
                    <a:pt x="616723" y="170186"/>
                  </a:cubicBezTo>
                  <a:cubicBezTo>
                    <a:pt x="497864" y="176914"/>
                    <a:pt x="459739" y="205508"/>
                    <a:pt x="409841" y="214478"/>
                  </a:cubicBezTo>
                  <a:cubicBezTo>
                    <a:pt x="409841" y="252042"/>
                    <a:pt x="387414" y="351279"/>
                    <a:pt x="387414" y="351279"/>
                  </a:cubicBezTo>
                  <a:lnTo>
                    <a:pt x="146892" y="232419"/>
                  </a:lnTo>
                  <a:close/>
                </a:path>
              </a:pathLst>
            </a:custGeom>
            <a:solidFill>
              <a:schemeClr val="accent1"/>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Freeform: Shape 34">
              <a:extLst>
                <a:ext uri="{FF2B5EF4-FFF2-40B4-BE49-F238E27FC236}">
                  <a16:creationId xmlns:a16="http://schemas.microsoft.com/office/drawing/2014/main" id="{078D336B-45A7-48DC-9780-45468345053E}"/>
                </a:ext>
              </a:extLst>
            </p:cNvPr>
            <p:cNvSpPr/>
            <p:nvPr/>
          </p:nvSpPr>
          <p:spPr>
            <a:xfrm>
              <a:off x="1430832" y="6163375"/>
              <a:ext cx="667182" cy="347608"/>
            </a:xfrm>
            <a:custGeom>
              <a:avLst/>
              <a:gdLst>
                <a:gd name="connsiteX0" fmla="*/ 663059 w 667182"/>
                <a:gd name="connsiteY0" fmla="*/ 227066 h 347607"/>
                <a:gd name="connsiteX1" fmla="*/ 654089 w 667182"/>
                <a:gd name="connsiteY1" fmla="*/ 211928 h 347607"/>
                <a:gd name="connsiteX2" fmla="*/ 607554 w 667182"/>
                <a:gd name="connsiteY2" fmla="*/ 183335 h 347607"/>
                <a:gd name="connsiteX3" fmla="*/ 520092 w 667182"/>
                <a:gd name="connsiteY3" fmla="*/ 144650 h 347607"/>
                <a:gd name="connsiteX4" fmla="*/ 313770 w 667182"/>
                <a:gd name="connsiteY4" fmla="*/ 8970 h 347607"/>
                <a:gd name="connsiteX5" fmla="*/ 303117 w 667182"/>
                <a:gd name="connsiteY5" fmla="*/ 0 h 347607"/>
                <a:gd name="connsiteX6" fmla="*/ 206684 w 667182"/>
                <a:gd name="connsiteY6" fmla="*/ 38125 h 347607"/>
                <a:gd name="connsiteX7" fmla="*/ 169120 w 667182"/>
                <a:gd name="connsiteY7" fmla="*/ 93630 h 347607"/>
                <a:gd name="connsiteX8" fmla="*/ 156225 w 667182"/>
                <a:gd name="connsiteY8" fmla="*/ 106525 h 347607"/>
                <a:gd name="connsiteX9" fmla="*/ 62595 w 667182"/>
                <a:gd name="connsiteY9" fmla="*/ 66158 h 347607"/>
                <a:gd name="connsiteX10" fmla="*/ 56989 w 667182"/>
                <a:gd name="connsiteY10" fmla="*/ 61672 h 347607"/>
                <a:gd name="connsiteX11" fmla="*/ 58671 w 667182"/>
                <a:gd name="connsiteY11" fmla="*/ 35321 h 347607"/>
                <a:gd name="connsiteX12" fmla="*/ 46897 w 667182"/>
                <a:gd name="connsiteY12" fmla="*/ 49338 h 347607"/>
                <a:gd name="connsiteX13" fmla="*/ 36805 w 667182"/>
                <a:gd name="connsiteY13" fmla="*/ 69521 h 347607"/>
                <a:gd name="connsiteX14" fmla="*/ 19425 w 667182"/>
                <a:gd name="connsiteY14" fmla="*/ 117738 h 347607"/>
                <a:gd name="connsiteX15" fmla="*/ 4848 w 667182"/>
                <a:gd name="connsiteY15" fmla="*/ 194548 h 347607"/>
                <a:gd name="connsiteX16" fmla="*/ 2044 w 667182"/>
                <a:gd name="connsiteY16" fmla="*/ 269676 h 347607"/>
                <a:gd name="connsiteX17" fmla="*/ 11015 w 667182"/>
                <a:gd name="connsiteY17" fmla="*/ 287617 h 347607"/>
                <a:gd name="connsiteX18" fmla="*/ 51943 w 667182"/>
                <a:gd name="connsiteY18" fmla="*/ 304437 h 347607"/>
                <a:gd name="connsiteX19" fmla="*/ 164635 w 667182"/>
                <a:gd name="connsiteY19" fmla="*/ 307240 h 347607"/>
                <a:gd name="connsiteX20" fmla="*/ 235278 w 667182"/>
                <a:gd name="connsiteY20" fmla="*/ 308922 h 347607"/>
                <a:gd name="connsiteX21" fmla="*/ 298632 w 667182"/>
                <a:gd name="connsiteY21" fmla="*/ 333591 h 347607"/>
                <a:gd name="connsiteX22" fmla="*/ 432069 w 667182"/>
                <a:gd name="connsiteY22" fmla="*/ 352653 h 347607"/>
                <a:gd name="connsiteX23" fmla="*/ 575036 w 667182"/>
                <a:gd name="connsiteY23" fmla="*/ 336955 h 347607"/>
                <a:gd name="connsiteX24" fmla="*/ 648482 w 667182"/>
                <a:gd name="connsiteY24" fmla="*/ 313407 h 347607"/>
                <a:gd name="connsiteX25" fmla="*/ 669787 w 667182"/>
                <a:gd name="connsiteY25" fmla="*/ 273040 h 347607"/>
                <a:gd name="connsiteX26" fmla="*/ 663059 w 667182"/>
                <a:gd name="connsiteY26" fmla="*/ 227066 h 34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182" h="347607">
                  <a:moveTo>
                    <a:pt x="663059" y="227066"/>
                  </a:moveTo>
                  <a:cubicBezTo>
                    <a:pt x="660817" y="221460"/>
                    <a:pt x="658014" y="216414"/>
                    <a:pt x="654089" y="211928"/>
                  </a:cubicBezTo>
                  <a:cubicBezTo>
                    <a:pt x="642315" y="197912"/>
                    <a:pt x="624374" y="190624"/>
                    <a:pt x="607554" y="183335"/>
                  </a:cubicBezTo>
                  <a:cubicBezTo>
                    <a:pt x="578400" y="170440"/>
                    <a:pt x="549246" y="157545"/>
                    <a:pt x="520092" y="144650"/>
                  </a:cubicBezTo>
                  <a:cubicBezTo>
                    <a:pt x="443842" y="111010"/>
                    <a:pt x="372078" y="68961"/>
                    <a:pt x="313770" y="8970"/>
                  </a:cubicBezTo>
                  <a:cubicBezTo>
                    <a:pt x="310406" y="6167"/>
                    <a:pt x="309285" y="0"/>
                    <a:pt x="303117" y="0"/>
                  </a:cubicBezTo>
                  <a:cubicBezTo>
                    <a:pt x="267235" y="3364"/>
                    <a:pt x="236399" y="19062"/>
                    <a:pt x="206684" y="38125"/>
                  </a:cubicBezTo>
                  <a:cubicBezTo>
                    <a:pt x="186501" y="51020"/>
                    <a:pt x="170242" y="67279"/>
                    <a:pt x="169120" y="93630"/>
                  </a:cubicBezTo>
                  <a:cubicBezTo>
                    <a:pt x="168560" y="101479"/>
                    <a:pt x="164074" y="107646"/>
                    <a:pt x="156225" y="106525"/>
                  </a:cubicBezTo>
                  <a:cubicBezTo>
                    <a:pt x="120904" y="102600"/>
                    <a:pt x="86704" y="95872"/>
                    <a:pt x="62595" y="66158"/>
                  </a:cubicBezTo>
                  <a:cubicBezTo>
                    <a:pt x="60353" y="65036"/>
                    <a:pt x="58671" y="63354"/>
                    <a:pt x="56989" y="61672"/>
                  </a:cubicBezTo>
                  <a:cubicBezTo>
                    <a:pt x="56428" y="52702"/>
                    <a:pt x="58110" y="44292"/>
                    <a:pt x="58671" y="35321"/>
                  </a:cubicBezTo>
                  <a:cubicBezTo>
                    <a:pt x="58671" y="36443"/>
                    <a:pt x="48018" y="47095"/>
                    <a:pt x="46897" y="49338"/>
                  </a:cubicBezTo>
                  <a:cubicBezTo>
                    <a:pt x="42972" y="55505"/>
                    <a:pt x="40169" y="62233"/>
                    <a:pt x="36805" y="69521"/>
                  </a:cubicBezTo>
                  <a:cubicBezTo>
                    <a:pt x="30077" y="85220"/>
                    <a:pt x="24471" y="100918"/>
                    <a:pt x="19425" y="117738"/>
                  </a:cubicBezTo>
                  <a:cubicBezTo>
                    <a:pt x="12136" y="142968"/>
                    <a:pt x="7090" y="168758"/>
                    <a:pt x="4848" y="194548"/>
                  </a:cubicBezTo>
                  <a:cubicBezTo>
                    <a:pt x="2605" y="219217"/>
                    <a:pt x="-3002" y="245007"/>
                    <a:pt x="2044" y="269676"/>
                  </a:cubicBezTo>
                  <a:cubicBezTo>
                    <a:pt x="2605" y="276965"/>
                    <a:pt x="4848" y="283132"/>
                    <a:pt x="11015" y="287617"/>
                  </a:cubicBezTo>
                  <a:cubicBezTo>
                    <a:pt x="24471" y="294345"/>
                    <a:pt x="37366" y="301073"/>
                    <a:pt x="51943" y="304437"/>
                  </a:cubicBezTo>
                  <a:cubicBezTo>
                    <a:pt x="96235" y="314529"/>
                    <a:pt x="120343" y="311725"/>
                    <a:pt x="164635" y="307240"/>
                  </a:cubicBezTo>
                  <a:cubicBezTo>
                    <a:pt x="184819" y="304997"/>
                    <a:pt x="215655" y="302194"/>
                    <a:pt x="235278" y="308922"/>
                  </a:cubicBezTo>
                  <a:cubicBezTo>
                    <a:pt x="253219" y="315090"/>
                    <a:pt x="280691" y="326863"/>
                    <a:pt x="298632" y="333591"/>
                  </a:cubicBezTo>
                  <a:cubicBezTo>
                    <a:pt x="337878" y="348168"/>
                    <a:pt x="390019" y="352653"/>
                    <a:pt x="432069" y="352653"/>
                  </a:cubicBezTo>
                  <a:cubicBezTo>
                    <a:pt x="483088" y="352093"/>
                    <a:pt x="525138" y="349289"/>
                    <a:pt x="575036" y="336955"/>
                  </a:cubicBezTo>
                  <a:cubicBezTo>
                    <a:pt x="598023" y="331348"/>
                    <a:pt x="628299" y="326303"/>
                    <a:pt x="648482" y="313407"/>
                  </a:cubicBezTo>
                  <a:cubicBezTo>
                    <a:pt x="665863" y="302755"/>
                    <a:pt x="669227" y="293224"/>
                    <a:pt x="669787" y="273040"/>
                  </a:cubicBezTo>
                  <a:cubicBezTo>
                    <a:pt x="670348" y="257902"/>
                    <a:pt x="669227" y="241083"/>
                    <a:pt x="663059" y="227066"/>
                  </a:cubicBezTo>
                  <a:close/>
                </a:path>
              </a:pathLst>
            </a:custGeom>
            <a:solidFill>
              <a:schemeClr val="accent3"/>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Shape 35">
              <a:extLst>
                <a:ext uri="{FF2B5EF4-FFF2-40B4-BE49-F238E27FC236}">
                  <a16:creationId xmlns:a16="http://schemas.microsoft.com/office/drawing/2014/main" id="{20A05464-A18F-45A7-AC9C-145B58738999}"/>
                </a:ext>
              </a:extLst>
            </p:cNvPr>
            <p:cNvSpPr/>
            <p:nvPr/>
          </p:nvSpPr>
          <p:spPr>
            <a:xfrm>
              <a:off x="1424872" y="3964476"/>
              <a:ext cx="953118" cy="1939875"/>
            </a:xfrm>
            <a:custGeom>
              <a:avLst/>
              <a:gdLst>
                <a:gd name="connsiteX0" fmla="*/ 551842 w 953117"/>
                <a:gd name="connsiteY0" fmla="*/ 1211020 h 1939874"/>
                <a:gd name="connsiteX1" fmla="*/ 520445 w 953117"/>
                <a:gd name="connsiteY1" fmla="*/ 1102252 h 1939874"/>
                <a:gd name="connsiteX2" fmla="*/ 499701 w 953117"/>
                <a:gd name="connsiteY2" fmla="*/ 1032170 h 1939874"/>
                <a:gd name="connsiteX3" fmla="*/ 476714 w 953117"/>
                <a:gd name="connsiteY3" fmla="*/ 1036095 h 1939874"/>
                <a:gd name="connsiteX4" fmla="*/ 414481 w 953117"/>
                <a:gd name="connsiteY4" fmla="*/ 1188033 h 1939874"/>
                <a:gd name="connsiteX5" fmla="*/ 338792 w 953117"/>
                <a:gd name="connsiteY5" fmla="*/ 1333804 h 1939874"/>
                <a:gd name="connsiteX6" fmla="*/ 307396 w 953117"/>
                <a:gd name="connsiteY6" fmla="*/ 1462194 h 1939874"/>
                <a:gd name="connsiteX7" fmla="*/ 284969 w 953117"/>
                <a:gd name="connsiteY7" fmla="*/ 1784012 h 1939874"/>
                <a:gd name="connsiteX8" fmla="*/ 268150 w 953117"/>
                <a:gd name="connsiteY8" fmla="*/ 1935389 h 1939874"/>
                <a:gd name="connsiteX9" fmla="*/ 257497 w 953117"/>
                <a:gd name="connsiteY9" fmla="*/ 1940435 h 1939874"/>
                <a:gd name="connsiteX10" fmla="*/ 102195 w 953117"/>
                <a:gd name="connsiteY10" fmla="*/ 1923615 h 1939874"/>
                <a:gd name="connsiteX11" fmla="*/ 74162 w 953117"/>
                <a:gd name="connsiteY11" fmla="*/ 1894461 h 1939874"/>
                <a:gd name="connsiteX12" fmla="*/ 71920 w 953117"/>
                <a:gd name="connsiteY12" fmla="*/ 1709445 h 1939874"/>
                <a:gd name="connsiteX13" fmla="*/ 66874 w 953117"/>
                <a:gd name="connsiteY13" fmla="*/ 1510411 h 1939874"/>
                <a:gd name="connsiteX14" fmla="*/ 104438 w 953117"/>
                <a:gd name="connsiteY14" fmla="*/ 1356230 h 1939874"/>
                <a:gd name="connsiteX15" fmla="*/ 152094 w 953117"/>
                <a:gd name="connsiteY15" fmla="*/ 1156076 h 1939874"/>
                <a:gd name="connsiteX16" fmla="*/ 195825 w 953117"/>
                <a:gd name="connsiteY16" fmla="*/ 923403 h 1939874"/>
                <a:gd name="connsiteX17" fmla="*/ 193582 w 953117"/>
                <a:gd name="connsiteY17" fmla="*/ 869019 h 1939874"/>
                <a:gd name="connsiteX18" fmla="*/ 148169 w 953117"/>
                <a:gd name="connsiteY18" fmla="*/ 858367 h 1939874"/>
                <a:gd name="connsiteX19" fmla="*/ 5762 w 953117"/>
                <a:gd name="connsiteY19" fmla="*/ 804543 h 1939874"/>
                <a:gd name="connsiteX20" fmla="*/ 40523 w 953117"/>
                <a:gd name="connsiteY20" fmla="*/ 608313 h 1939874"/>
                <a:gd name="connsiteX21" fmla="*/ 80329 w 953117"/>
                <a:gd name="connsiteY21" fmla="*/ 400309 h 1939874"/>
                <a:gd name="connsiteX22" fmla="*/ 143684 w 953117"/>
                <a:gd name="connsiteY22" fmla="*/ 191184 h 1939874"/>
                <a:gd name="connsiteX23" fmla="*/ 192461 w 953117"/>
                <a:gd name="connsiteY23" fmla="*/ 90827 h 1939874"/>
                <a:gd name="connsiteX24" fmla="*/ 244602 w 953117"/>
                <a:gd name="connsiteY24" fmla="*/ 0 h 1939874"/>
                <a:gd name="connsiteX25" fmla="*/ 324776 w 953117"/>
                <a:gd name="connsiteY25" fmla="*/ 29715 h 1939874"/>
                <a:gd name="connsiteX26" fmla="*/ 426255 w 953117"/>
                <a:gd name="connsiteY26" fmla="*/ 60551 h 1939874"/>
                <a:gd name="connsiteX27" fmla="*/ 526052 w 953117"/>
                <a:gd name="connsiteY27" fmla="*/ 88023 h 1939874"/>
                <a:gd name="connsiteX28" fmla="*/ 674066 w 953117"/>
                <a:gd name="connsiteY28" fmla="*/ 134558 h 1939874"/>
                <a:gd name="connsiteX29" fmla="*/ 797971 w 953117"/>
                <a:gd name="connsiteY29" fmla="*/ 195669 h 1939874"/>
                <a:gd name="connsiteX30" fmla="*/ 813109 w 953117"/>
                <a:gd name="connsiteY30" fmla="*/ 274722 h 1939874"/>
                <a:gd name="connsiteX31" fmla="*/ 832171 w 953117"/>
                <a:gd name="connsiteY31" fmla="*/ 352653 h 1939874"/>
                <a:gd name="connsiteX32" fmla="*/ 869735 w 953117"/>
                <a:gd name="connsiteY32" fmla="*/ 520290 h 1939874"/>
                <a:gd name="connsiteX33" fmla="*/ 933089 w 953117"/>
                <a:gd name="connsiteY33" fmla="*/ 857806 h 1939874"/>
                <a:gd name="connsiteX34" fmla="*/ 954394 w 953117"/>
                <a:gd name="connsiteY34" fmla="*/ 986757 h 1939874"/>
                <a:gd name="connsiteX35" fmla="*/ 928604 w 953117"/>
                <a:gd name="connsiteY35" fmla="*/ 1032170 h 1939874"/>
                <a:gd name="connsiteX36" fmla="*/ 797971 w 953117"/>
                <a:gd name="connsiteY36" fmla="*/ 1023200 h 1939874"/>
                <a:gd name="connsiteX37" fmla="*/ 803017 w 953117"/>
                <a:gd name="connsiteY37" fmla="*/ 1232325 h 1939874"/>
                <a:gd name="connsiteX38" fmla="*/ 862446 w 953117"/>
                <a:gd name="connsiteY38" fmla="*/ 1624785 h 1939874"/>
                <a:gd name="connsiteX39" fmla="*/ 908420 w 953117"/>
                <a:gd name="connsiteY39" fmla="*/ 1844002 h 1939874"/>
                <a:gd name="connsiteX40" fmla="*/ 915709 w 953117"/>
                <a:gd name="connsiteY40" fmla="*/ 1891097 h 1939874"/>
                <a:gd name="connsiteX41" fmla="*/ 879827 w 953117"/>
                <a:gd name="connsiteY41" fmla="*/ 1904553 h 1939874"/>
                <a:gd name="connsiteX42" fmla="*/ 771620 w 953117"/>
                <a:gd name="connsiteY42" fmla="*/ 1924737 h 1939874"/>
                <a:gd name="connsiteX43" fmla="*/ 732374 w 953117"/>
                <a:gd name="connsiteY43" fmla="*/ 1911842 h 1939874"/>
                <a:gd name="connsiteX44" fmla="*/ 626970 w 953117"/>
                <a:gd name="connsiteY44" fmla="*/ 1615254 h 1939874"/>
                <a:gd name="connsiteX45" fmla="*/ 592770 w 953117"/>
                <a:gd name="connsiteY45" fmla="*/ 1399401 h 1939874"/>
                <a:gd name="connsiteX46" fmla="*/ 551842 w 953117"/>
                <a:gd name="connsiteY46" fmla="*/ 1211020 h 19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53117" h="1939874">
                  <a:moveTo>
                    <a:pt x="551842" y="1211020"/>
                  </a:moveTo>
                  <a:cubicBezTo>
                    <a:pt x="541190" y="1174577"/>
                    <a:pt x="529977" y="1138695"/>
                    <a:pt x="520445" y="1102252"/>
                  </a:cubicBezTo>
                  <a:cubicBezTo>
                    <a:pt x="515960" y="1084872"/>
                    <a:pt x="505308" y="1048990"/>
                    <a:pt x="499701" y="1032170"/>
                  </a:cubicBezTo>
                  <a:cubicBezTo>
                    <a:pt x="495216" y="1018154"/>
                    <a:pt x="487927" y="1008062"/>
                    <a:pt x="476714" y="1036095"/>
                  </a:cubicBezTo>
                  <a:cubicBezTo>
                    <a:pt x="457091" y="1087115"/>
                    <a:pt x="435786" y="1137574"/>
                    <a:pt x="414481" y="1188033"/>
                  </a:cubicBezTo>
                  <a:cubicBezTo>
                    <a:pt x="394858" y="1234568"/>
                    <a:pt x="342717" y="1331561"/>
                    <a:pt x="338792" y="1333804"/>
                  </a:cubicBezTo>
                  <a:cubicBezTo>
                    <a:pt x="322533" y="1361837"/>
                    <a:pt x="311320" y="1419024"/>
                    <a:pt x="307396" y="1462194"/>
                  </a:cubicBezTo>
                  <a:cubicBezTo>
                    <a:pt x="297864" y="1569280"/>
                    <a:pt x="289455" y="1676366"/>
                    <a:pt x="284969" y="1784012"/>
                  </a:cubicBezTo>
                  <a:cubicBezTo>
                    <a:pt x="283848" y="1805877"/>
                    <a:pt x="292258" y="1934829"/>
                    <a:pt x="268150" y="1935389"/>
                  </a:cubicBezTo>
                  <a:cubicBezTo>
                    <a:pt x="265346" y="1937632"/>
                    <a:pt x="261982" y="1939875"/>
                    <a:pt x="257497" y="1940435"/>
                  </a:cubicBezTo>
                  <a:cubicBezTo>
                    <a:pt x="205356" y="1937071"/>
                    <a:pt x="153775" y="1928101"/>
                    <a:pt x="102195" y="1923615"/>
                  </a:cubicBezTo>
                  <a:cubicBezTo>
                    <a:pt x="79769" y="1921373"/>
                    <a:pt x="74723" y="1916327"/>
                    <a:pt x="74162" y="1894461"/>
                  </a:cubicBezTo>
                  <a:cubicBezTo>
                    <a:pt x="71359" y="1802514"/>
                    <a:pt x="70798" y="1801392"/>
                    <a:pt x="71920" y="1709445"/>
                  </a:cubicBezTo>
                  <a:cubicBezTo>
                    <a:pt x="72480" y="1658425"/>
                    <a:pt x="64070" y="1561431"/>
                    <a:pt x="66874" y="1510411"/>
                  </a:cubicBezTo>
                  <a:cubicBezTo>
                    <a:pt x="69116" y="1467240"/>
                    <a:pt x="83693" y="1394916"/>
                    <a:pt x="104438" y="1356230"/>
                  </a:cubicBezTo>
                  <a:cubicBezTo>
                    <a:pt x="134713" y="1300725"/>
                    <a:pt x="140880" y="1217187"/>
                    <a:pt x="152094" y="1156076"/>
                  </a:cubicBezTo>
                  <a:cubicBezTo>
                    <a:pt x="167792" y="1078705"/>
                    <a:pt x="180126" y="1000773"/>
                    <a:pt x="195825" y="923403"/>
                  </a:cubicBezTo>
                  <a:cubicBezTo>
                    <a:pt x="199749" y="904901"/>
                    <a:pt x="216008" y="881353"/>
                    <a:pt x="193582" y="869019"/>
                  </a:cubicBezTo>
                  <a:cubicBezTo>
                    <a:pt x="181248" y="862291"/>
                    <a:pt x="161625" y="861170"/>
                    <a:pt x="148169" y="858367"/>
                  </a:cubicBezTo>
                  <a:cubicBezTo>
                    <a:pt x="105559" y="848275"/>
                    <a:pt x="32673" y="834819"/>
                    <a:pt x="5762" y="804543"/>
                  </a:cubicBezTo>
                  <a:cubicBezTo>
                    <a:pt x="-15543" y="781556"/>
                    <a:pt x="28188" y="671107"/>
                    <a:pt x="40523" y="608313"/>
                  </a:cubicBezTo>
                  <a:cubicBezTo>
                    <a:pt x="54539" y="539352"/>
                    <a:pt x="73601" y="470952"/>
                    <a:pt x="80329" y="400309"/>
                  </a:cubicBezTo>
                  <a:cubicBezTo>
                    <a:pt x="87618" y="326863"/>
                    <a:pt x="113408" y="257342"/>
                    <a:pt x="143684" y="191184"/>
                  </a:cubicBezTo>
                  <a:cubicBezTo>
                    <a:pt x="159382" y="157545"/>
                    <a:pt x="176202" y="124466"/>
                    <a:pt x="192461" y="90827"/>
                  </a:cubicBezTo>
                  <a:cubicBezTo>
                    <a:pt x="203113" y="69521"/>
                    <a:pt x="222176" y="22987"/>
                    <a:pt x="244602" y="0"/>
                  </a:cubicBezTo>
                  <a:cubicBezTo>
                    <a:pt x="272074" y="8410"/>
                    <a:pt x="306835" y="22987"/>
                    <a:pt x="324776" y="29715"/>
                  </a:cubicBezTo>
                  <a:cubicBezTo>
                    <a:pt x="353930" y="44292"/>
                    <a:pt x="395979" y="48777"/>
                    <a:pt x="426255" y="60551"/>
                  </a:cubicBezTo>
                  <a:cubicBezTo>
                    <a:pt x="459894" y="73446"/>
                    <a:pt x="491852" y="76249"/>
                    <a:pt x="526052" y="88023"/>
                  </a:cubicBezTo>
                  <a:cubicBezTo>
                    <a:pt x="574829" y="104843"/>
                    <a:pt x="624728" y="118859"/>
                    <a:pt x="674066" y="134558"/>
                  </a:cubicBezTo>
                  <a:cubicBezTo>
                    <a:pt x="689764" y="139604"/>
                    <a:pt x="781151" y="179971"/>
                    <a:pt x="797971" y="195669"/>
                  </a:cubicBezTo>
                  <a:cubicBezTo>
                    <a:pt x="797971" y="222020"/>
                    <a:pt x="806941" y="249493"/>
                    <a:pt x="813109" y="274722"/>
                  </a:cubicBezTo>
                  <a:cubicBezTo>
                    <a:pt x="819836" y="300512"/>
                    <a:pt x="825443" y="326863"/>
                    <a:pt x="832171" y="352653"/>
                  </a:cubicBezTo>
                  <a:cubicBezTo>
                    <a:pt x="845627" y="408159"/>
                    <a:pt x="857961" y="464224"/>
                    <a:pt x="869735" y="520290"/>
                  </a:cubicBezTo>
                  <a:cubicBezTo>
                    <a:pt x="893283" y="632421"/>
                    <a:pt x="914588" y="744553"/>
                    <a:pt x="933089" y="857806"/>
                  </a:cubicBezTo>
                  <a:cubicBezTo>
                    <a:pt x="939817" y="900416"/>
                    <a:pt x="960001" y="943026"/>
                    <a:pt x="954394" y="986757"/>
                  </a:cubicBezTo>
                  <a:cubicBezTo>
                    <a:pt x="952152" y="1005820"/>
                    <a:pt x="945984" y="1020957"/>
                    <a:pt x="928604" y="1032170"/>
                  </a:cubicBezTo>
                  <a:cubicBezTo>
                    <a:pt x="895525" y="1053475"/>
                    <a:pt x="800213" y="1022639"/>
                    <a:pt x="797971" y="1023200"/>
                  </a:cubicBezTo>
                  <a:cubicBezTo>
                    <a:pt x="797410" y="1036656"/>
                    <a:pt x="806381" y="1173456"/>
                    <a:pt x="803017" y="1232325"/>
                  </a:cubicBezTo>
                  <a:cubicBezTo>
                    <a:pt x="795728" y="1363519"/>
                    <a:pt x="835535" y="1501440"/>
                    <a:pt x="862446" y="1624785"/>
                  </a:cubicBezTo>
                  <a:cubicBezTo>
                    <a:pt x="878145" y="1697671"/>
                    <a:pt x="888797" y="1772238"/>
                    <a:pt x="908420" y="1844002"/>
                  </a:cubicBezTo>
                  <a:cubicBezTo>
                    <a:pt x="913466" y="1863064"/>
                    <a:pt x="920755" y="1879884"/>
                    <a:pt x="915709" y="1891097"/>
                  </a:cubicBezTo>
                  <a:cubicBezTo>
                    <a:pt x="910102" y="1903992"/>
                    <a:pt x="891601" y="1902871"/>
                    <a:pt x="879827" y="1904553"/>
                  </a:cubicBezTo>
                  <a:cubicBezTo>
                    <a:pt x="843384" y="1910160"/>
                    <a:pt x="807502" y="1916327"/>
                    <a:pt x="771620" y="1924737"/>
                  </a:cubicBezTo>
                  <a:cubicBezTo>
                    <a:pt x="760407" y="1927540"/>
                    <a:pt x="741344" y="1936511"/>
                    <a:pt x="732374" y="1911842"/>
                  </a:cubicBezTo>
                  <a:cubicBezTo>
                    <a:pt x="695371" y="1813727"/>
                    <a:pt x="660049" y="1715051"/>
                    <a:pt x="626970" y="1615254"/>
                  </a:cubicBezTo>
                  <a:cubicBezTo>
                    <a:pt x="605105" y="1548536"/>
                    <a:pt x="577632" y="1470604"/>
                    <a:pt x="592770" y="1399401"/>
                  </a:cubicBezTo>
                  <a:cubicBezTo>
                    <a:pt x="605665" y="1333804"/>
                    <a:pt x="569223" y="1270450"/>
                    <a:pt x="551842" y="1211020"/>
                  </a:cubicBezTo>
                  <a:close/>
                </a:path>
              </a:pathLst>
            </a:custGeom>
            <a:solidFill>
              <a:schemeClr val="accent2">
                <a:lumMod val="50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Shape 36">
              <a:extLst>
                <a:ext uri="{FF2B5EF4-FFF2-40B4-BE49-F238E27FC236}">
                  <a16:creationId xmlns:a16="http://schemas.microsoft.com/office/drawing/2014/main" id="{C99BA50C-5615-4436-9E01-160D0B56B133}"/>
                </a:ext>
              </a:extLst>
            </p:cNvPr>
            <p:cNvSpPr/>
            <p:nvPr/>
          </p:nvSpPr>
          <p:spPr>
            <a:xfrm>
              <a:off x="1625594" y="2225954"/>
              <a:ext cx="470952" cy="678395"/>
            </a:xfrm>
            <a:custGeom>
              <a:avLst/>
              <a:gdLst>
                <a:gd name="connsiteX0" fmla="*/ 425128 w 470952"/>
                <a:gd name="connsiteY0" fmla="*/ 489939 h 678395"/>
                <a:gd name="connsiteX1" fmla="*/ 424567 w 470952"/>
                <a:gd name="connsiteY1" fmla="*/ 488257 h 678395"/>
                <a:gd name="connsiteX2" fmla="*/ 425128 w 470952"/>
                <a:gd name="connsiteY2" fmla="*/ 487696 h 678395"/>
                <a:gd name="connsiteX3" fmla="*/ 428492 w 470952"/>
                <a:gd name="connsiteY3" fmla="*/ 476483 h 678395"/>
                <a:gd name="connsiteX4" fmla="*/ 470541 w 470952"/>
                <a:gd name="connsiteY4" fmla="*/ 258948 h 678395"/>
                <a:gd name="connsiteX5" fmla="*/ 447554 w 470952"/>
                <a:gd name="connsiteY5" fmla="*/ 99721 h 678395"/>
                <a:gd name="connsiteX6" fmla="*/ 430734 w 470952"/>
                <a:gd name="connsiteY6" fmla="*/ 36927 h 678395"/>
                <a:gd name="connsiteX7" fmla="*/ 380836 w 470952"/>
                <a:gd name="connsiteY7" fmla="*/ 485 h 678395"/>
                <a:gd name="connsiteX8" fmla="*/ 342711 w 470952"/>
                <a:gd name="connsiteY8" fmla="*/ 4409 h 678395"/>
                <a:gd name="connsiteX9" fmla="*/ 240111 w 470952"/>
                <a:gd name="connsiteY9" fmla="*/ 4409 h 678395"/>
                <a:gd name="connsiteX10" fmla="*/ 166665 w 470952"/>
                <a:gd name="connsiteY10" fmla="*/ 6652 h 678395"/>
                <a:gd name="connsiteX11" fmla="*/ 52851 w 470952"/>
                <a:gd name="connsiteY11" fmla="*/ 92433 h 678395"/>
                <a:gd name="connsiteX12" fmla="*/ 45002 w 470952"/>
                <a:gd name="connsiteY12" fmla="*/ 152423 h 678395"/>
                <a:gd name="connsiteX13" fmla="*/ 51730 w 470952"/>
                <a:gd name="connsiteY13" fmla="*/ 261190 h 678395"/>
                <a:gd name="connsiteX14" fmla="*/ 30986 w 470952"/>
                <a:gd name="connsiteY14" fmla="*/ 281374 h 678395"/>
                <a:gd name="connsiteX15" fmla="*/ 2953 w 470952"/>
                <a:gd name="connsiteY15" fmla="*/ 313332 h 678395"/>
                <a:gd name="connsiteX16" fmla="*/ 56215 w 470952"/>
                <a:gd name="connsiteY16" fmla="*/ 430509 h 678395"/>
                <a:gd name="connsiteX17" fmla="*/ 76959 w 470952"/>
                <a:gd name="connsiteY17" fmla="*/ 442843 h 678395"/>
                <a:gd name="connsiteX18" fmla="*/ 122373 w 470952"/>
                <a:gd name="connsiteY18" fmla="*/ 469194 h 678395"/>
                <a:gd name="connsiteX19" fmla="*/ 167786 w 470952"/>
                <a:gd name="connsiteY19" fmla="*/ 508440 h 678395"/>
                <a:gd name="connsiteX20" fmla="*/ 180120 w 470952"/>
                <a:gd name="connsiteY20" fmla="*/ 514047 h 678395"/>
                <a:gd name="connsiteX21" fmla="*/ 249081 w 470952"/>
                <a:gd name="connsiteY21" fmla="*/ 551611 h 678395"/>
                <a:gd name="connsiteX22" fmla="*/ 344393 w 470952"/>
                <a:gd name="connsiteY22" fmla="*/ 617769 h 678395"/>
                <a:gd name="connsiteX23" fmla="*/ 378033 w 470952"/>
                <a:gd name="connsiteY23" fmla="*/ 683926 h 678395"/>
                <a:gd name="connsiteX24" fmla="*/ 431295 w 470952"/>
                <a:gd name="connsiteY24" fmla="*/ 673274 h 678395"/>
                <a:gd name="connsiteX25" fmla="*/ 430174 w 470952"/>
                <a:gd name="connsiteY25" fmla="*/ 635710 h 678395"/>
                <a:gd name="connsiteX26" fmla="*/ 434659 w 470952"/>
                <a:gd name="connsiteY26" fmla="*/ 558900 h 678395"/>
                <a:gd name="connsiteX27" fmla="*/ 429613 w 470952"/>
                <a:gd name="connsiteY27" fmla="*/ 507319 h 678395"/>
                <a:gd name="connsiteX28" fmla="*/ 425128 w 470952"/>
                <a:gd name="connsiteY28" fmla="*/ 489939 h 67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0952" h="678395">
                  <a:moveTo>
                    <a:pt x="425128" y="489939"/>
                  </a:moveTo>
                  <a:cubicBezTo>
                    <a:pt x="425128" y="489378"/>
                    <a:pt x="424567" y="488817"/>
                    <a:pt x="424567" y="488257"/>
                  </a:cubicBezTo>
                  <a:cubicBezTo>
                    <a:pt x="424567" y="487696"/>
                    <a:pt x="424567" y="487696"/>
                    <a:pt x="425128" y="487696"/>
                  </a:cubicBezTo>
                  <a:cubicBezTo>
                    <a:pt x="425128" y="483771"/>
                    <a:pt x="426249" y="479847"/>
                    <a:pt x="428492" y="476483"/>
                  </a:cubicBezTo>
                  <a:cubicBezTo>
                    <a:pt x="467738" y="408643"/>
                    <a:pt x="476708" y="335758"/>
                    <a:pt x="470541" y="258948"/>
                  </a:cubicBezTo>
                  <a:cubicBezTo>
                    <a:pt x="466056" y="199518"/>
                    <a:pt x="458767" y="158029"/>
                    <a:pt x="447554" y="99721"/>
                  </a:cubicBezTo>
                  <a:cubicBezTo>
                    <a:pt x="443629" y="78416"/>
                    <a:pt x="438583" y="57111"/>
                    <a:pt x="430734" y="36927"/>
                  </a:cubicBezTo>
                  <a:cubicBezTo>
                    <a:pt x="428492" y="31321"/>
                    <a:pt x="402701" y="-4561"/>
                    <a:pt x="380836" y="485"/>
                  </a:cubicBezTo>
                  <a:cubicBezTo>
                    <a:pt x="368501" y="3288"/>
                    <a:pt x="355606" y="3288"/>
                    <a:pt x="342711" y="4409"/>
                  </a:cubicBezTo>
                  <a:cubicBezTo>
                    <a:pt x="308511" y="3288"/>
                    <a:pt x="274311" y="3849"/>
                    <a:pt x="240111" y="4409"/>
                  </a:cubicBezTo>
                  <a:cubicBezTo>
                    <a:pt x="215442" y="4970"/>
                    <a:pt x="191334" y="4409"/>
                    <a:pt x="166665" y="6652"/>
                  </a:cubicBezTo>
                  <a:cubicBezTo>
                    <a:pt x="110599" y="11137"/>
                    <a:pt x="71353" y="27957"/>
                    <a:pt x="52851" y="92433"/>
                  </a:cubicBezTo>
                  <a:cubicBezTo>
                    <a:pt x="47245" y="111495"/>
                    <a:pt x="45563" y="132239"/>
                    <a:pt x="45002" y="152423"/>
                  </a:cubicBezTo>
                  <a:cubicBezTo>
                    <a:pt x="43881" y="194472"/>
                    <a:pt x="49487" y="219141"/>
                    <a:pt x="51730" y="261190"/>
                  </a:cubicBezTo>
                  <a:cubicBezTo>
                    <a:pt x="52851" y="283617"/>
                    <a:pt x="52291" y="283617"/>
                    <a:pt x="30986" y="281374"/>
                  </a:cubicBezTo>
                  <a:cubicBezTo>
                    <a:pt x="2392" y="278571"/>
                    <a:pt x="-4896" y="285859"/>
                    <a:pt x="2953" y="313332"/>
                  </a:cubicBezTo>
                  <a:cubicBezTo>
                    <a:pt x="14727" y="354820"/>
                    <a:pt x="34350" y="392945"/>
                    <a:pt x="56215" y="430509"/>
                  </a:cubicBezTo>
                  <a:cubicBezTo>
                    <a:pt x="60700" y="438358"/>
                    <a:pt x="68550" y="445086"/>
                    <a:pt x="76959" y="442843"/>
                  </a:cubicBezTo>
                  <a:cubicBezTo>
                    <a:pt x="101068" y="437798"/>
                    <a:pt x="111160" y="450693"/>
                    <a:pt x="122373" y="469194"/>
                  </a:cubicBezTo>
                  <a:cubicBezTo>
                    <a:pt x="133025" y="486014"/>
                    <a:pt x="152088" y="496106"/>
                    <a:pt x="167786" y="508440"/>
                  </a:cubicBezTo>
                  <a:cubicBezTo>
                    <a:pt x="171150" y="511804"/>
                    <a:pt x="175635" y="512926"/>
                    <a:pt x="180120" y="514047"/>
                  </a:cubicBezTo>
                  <a:cubicBezTo>
                    <a:pt x="180120" y="514047"/>
                    <a:pt x="228898" y="543762"/>
                    <a:pt x="249081" y="551611"/>
                  </a:cubicBezTo>
                  <a:cubicBezTo>
                    <a:pt x="286645" y="566188"/>
                    <a:pt x="321406" y="584690"/>
                    <a:pt x="344393" y="617769"/>
                  </a:cubicBezTo>
                  <a:cubicBezTo>
                    <a:pt x="347757" y="622814"/>
                    <a:pt x="370744" y="682805"/>
                    <a:pt x="378033" y="683926"/>
                  </a:cubicBezTo>
                  <a:cubicBezTo>
                    <a:pt x="408869" y="680562"/>
                    <a:pt x="411111" y="681684"/>
                    <a:pt x="431295" y="673274"/>
                  </a:cubicBezTo>
                  <a:cubicBezTo>
                    <a:pt x="435780" y="669349"/>
                    <a:pt x="430734" y="652529"/>
                    <a:pt x="430174" y="635710"/>
                  </a:cubicBezTo>
                  <a:cubicBezTo>
                    <a:pt x="430734" y="588054"/>
                    <a:pt x="432977" y="589175"/>
                    <a:pt x="434659" y="558900"/>
                  </a:cubicBezTo>
                  <a:cubicBezTo>
                    <a:pt x="435780" y="542640"/>
                    <a:pt x="432977" y="523578"/>
                    <a:pt x="429613" y="507319"/>
                  </a:cubicBezTo>
                  <a:cubicBezTo>
                    <a:pt x="426810" y="501152"/>
                    <a:pt x="425128" y="495545"/>
                    <a:pt x="425128" y="489939"/>
                  </a:cubicBezTo>
                  <a:close/>
                </a:path>
              </a:pathLst>
            </a:custGeom>
            <a:solidFill>
              <a:srgbClr val="FDBE7B"/>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Shape 37">
              <a:extLst>
                <a:ext uri="{FF2B5EF4-FFF2-40B4-BE49-F238E27FC236}">
                  <a16:creationId xmlns:a16="http://schemas.microsoft.com/office/drawing/2014/main" id="{A6332037-76CF-4DAE-A516-F99C10194D5B}"/>
                </a:ext>
              </a:extLst>
            </p:cNvPr>
            <p:cNvSpPr/>
            <p:nvPr/>
          </p:nvSpPr>
          <p:spPr>
            <a:xfrm>
              <a:off x="1687415" y="3982893"/>
              <a:ext cx="11213" cy="5607"/>
            </a:xfrm>
            <a:custGeom>
              <a:avLst/>
              <a:gdLst>
                <a:gd name="connsiteX0" fmla="*/ 0 w 11213"/>
                <a:gd name="connsiteY0" fmla="*/ 85 h 5606"/>
                <a:gd name="connsiteX1" fmla="*/ 16259 w 11213"/>
                <a:gd name="connsiteY1" fmla="*/ 6252 h 5606"/>
                <a:gd name="connsiteX2" fmla="*/ 0 w 11213"/>
                <a:gd name="connsiteY2" fmla="*/ 85 h 5606"/>
              </a:gdLst>
              <a:ahLst/>
              <a:cxnLst>
                <a:cxn ang="0">
                  <a:pos x="connsiteX0" y="connsiteY0"/>
                </a:cxn>
                <a:cxn ang="0">
                  <a:pos x="connsiteX1" y="connsiteY1"/>
                </a:cxn>
                <a:cxn ang="0">
                  <a:pos x="connsiteX2" y="connsiteY2"/>
                </a:cxn>
              </a:cxnLst>
              <a:rect l="l" t="t" r="r" b="b"/>
              <a:pathLst>
                <a:path w="11213" h="5606">
                  <a:moveTo>
                    <a:pt x="0" y="85"/>
                  </a:moveTo>
                  <a:cubicBezTo>
                    <a:pt x="6728" y="-476"/>
                    <a:pt x="11774" y="1767"/>
                    <a:pt x="16259" y="6252"/>
                  </a:cubicBezTo>
                  <a:cubicBezTo>
                    <a:pt x="10092" y="6813"/>
                    <a:pt x="2803" y="9055"/>
                    <a:pt x="0" y="85"/>
                  </a:cubicBezTo>
                  <a:close/>
                </a:path>
              </a:pathLst>
            </a:custGeom>
            <a:solidFill>
              <a:srgbClr val="290705"/>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Shape 38">
              <a:extLst>
                <a:ext uri="{FF2B5EF4-FFF2-40B4-BE49-F238E27FC236}">
                  <a16:creationId xmlns:a16="http://schemas.microsoft.com/office/drawing/2014/main" id="{0F35DE1A-FCF7-48C9-A468-438323F22F68}"/>
                </a:ext>
              </a:extLst>
            </p:cNvPr>
            <p:cNvSpPr/>
            <p:nvPr/>
          </p:nvSpPr>
          <p:spPr>
            <a:xfrm>
              <a:off x="1706478" y="3989459"/>
              <a:ext cx="11213" cy="5607"/>
            </a:xfrm>
            <a:custGeom>
              <a:avLst/>
              <a:gdLst>
                <a:gd name="connsiteX0" fmla="*/ 0 w 11213"/>
                <a:gd name="connsiteY0" fmla="*/ 247 h 5606"/>
                <a:gd name="connsiteX1" fmla="*/ 16259 w 11213"/>
                <a:gd name="connsiteY1" fmla="*/ 6415 h 5606"/>
                <a:gd name="connsiteX2" fmla="*/ 0 w 11213"/>
                <a:gd name="connsiteY2" fmla="*/ 247 h 5606"/>
              </a:gdLst>
              <a:ahLst/>
              <a:cxnLst>
                <a:cxn ang="0">
                  <a:pos x="connsiteX0" y="connsiteY0"/>
                </a:cxn>
                <a:cxn ang="0">
                  <a:pos x="connsiteX1" y="connsiteY1"/>
                </a:cxn>
                <a:cxn ang="0">
                  <a:pos x="connsiteX2" y="connsiteY2"/>
                </a:cxn>
              </a:cxnLst>
              <a:rect l="l" t="t" r="r" b="b"/>
              <a:pathLst>
                <a:path w="11213" h="5606">
                  <a:moveTo>
                    <a:pt x="0" y="247"/>
                  </a:moveTo>
                  <a:cubicBezTo>
                    <a:pt x="6728" y="-874"/>
                    <a:pt x="11774" y="1929"/>
                    <a:pt x="16259" y="6415"/>
                  </a:cubicBezTo>
                  <a:cubicBezTo>
                    <a:pt x="9531" y="7536"/>
                    <a:pt x="4485" y="4732"/>
                    <a:pt x="0" y="247"/>
                  </a:cubicBezTo>
                  <a:close/>
                </a:path>
              </a:pathLst>
            </a:custGeom>
            <a:solidFill>
              <a:srgbClr val="4D1411"/>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Shape 39">
              <a:extLst>
                <a:ext uri="{FF2B5EF4-FFF2-40B4-BE49-F238E27FC236}">
                  <a16:creationId xmlns:a16="http://schemas.microsoft.com/office/drawing/2014/main" id="{DBD10988-4ED1-4E5A-8FA9-0E5D6426CD74}"/>
                </a:ext>
              </a:extLst>
            </p:cNvPr>
            <p:cNvSpPr/>
            <p:nvPr/>
          </p:nvSpPr>
          <p:spPr>
            <a:xfrm>
              <a:off x="1674520" y="3977371"/>
              <a:ext cx="11213" cy="5607"/>
            </a:xfrm>
            <a:custGeom>
              <a:avLst/>
              <a:gdLst>
                <a:gd name="connsiteX0" fmla="*/ 0 w 11213"/>
                <a:gd name="connsiteY0" fmla="*/ 0 h 5606"/>
                <a:gd name="connsiteX1" fmla="*/ 12895 w 11213"/>
                <a:gd name="connsiteY1" fmla="*/ 5607 h 5606"/>
                <a:gd name="connsiteX2" fmla="*/ 0 w 11213"/>
                <a:gd name="connsiteY2" fmla="*/ 0 h 5606"/>
              </a:gdLst>
              <a:ahLst/>
              <a:cxnLst>
                <a:cxn ang="0">
                  <a:pos x="connsiteX0" y="connsiteY0"/>
                </a:cxn>
                <a:cxn ang="0">
                  <a:pos x="connsiteX1" y="connsiteY1"/>
                </a:cxn>
                <a:cxn ang="0">
                  <a:pos x="connsiteX2" y="connsiteY2"/>
                </a:cxn>
              </a:cxnLst>
              <a:rect l="l" t="t" r="r" b="b"/>
              <a:pathLst>
                <a:path w="11213" h="5606">
                  <a:moveTo>
                    <a:pt x="0" y="0"/>
                  </a:moveTo>
                  <a:cubicBezTo>
                    <a:pt x="5607" y="0"/>
                    <a:pt x="9531" y="2243"/>
                    <a:pt x="12895" y="5607"/>
                  </a:cubicBezTo>
                  <a:cubicBezTo>
                    <a:pt x="7849" y="6728"/>
                    <a:pt x="2243" y="6728"/>
                    <a:pt x="0" y="0"/>
                  </a:cubicBezTo>
                  <a:close/>
                </a:path>
              </a:pathLst>
            </a:custGeom>
            <a:solidFill>
              <a:srgbClr val="290705"/>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Shape 40">
              <a:extLst>
                <a:ext uri="{FF2B5EF4-FFF2-40B4-BE49-F238E27FC236}">
                  <a16:creationId xmlns:a16="http://schemas.microsoft.com/office/drawing/2014/main" id="{8F2A2006-2509-47A9-A2B2-88AF3FB4D073}"/>
                </a:ext>
              </a:extLst>
            </p:cNvPr>
            <p:cNvSpPr/>
            <p:nvPr/>
          </p:nvSpPr>
          <p:spPr>
            <a:xfrm>
              <a:off x="1792994" y="2732549"/>
              <a:ext cx="224263" cy="173804"/>
            </a:xfrm>
            <a:custGeom>
              <a:avLst/>
              <a:gdLst>
                <a:gd name="connsiteX0" fmla="*/ 385 w 224262"/>
                <a:gd name="connsiteY0" fmla="*/ 163 h 173803"/>
                <a:gd name="connsiteX1" fmla="*/ 111396 w 224262"/>
                <a:gd name="connsiteY1" fmla="*/ 48940 h 173803"/>
                <a:gd name="connsiteX2" fmla="*/ 199419 w 224262"/>
                <a:gd name="connsiteY2" fmla="*/ 118461 h 173803"/>
                <a:gd name="connsiteX3" fmla="*/ 220724 w 224262"/>
                <a:gd name="connsiteY3" fmla="*/ 149858 h 173803"/>
                <a:gd name="connsiteX4" fmla="*/ 216239 w 224262"/>
                <a:gd name="connsiteY4" fmla="*/ 179012 h 173803"/>
                <a:gd name="connsiteX5" fmla="*/ 88409 w 224262"/>
                <a:gd name="connsiteY5" fmla="*/ 157147 h 173803"/>
                <a:gd name="connsiteX6" fmla="*/ 26736 w 224262"/>
                <a:gd name="connsiteY6" fmla="*/ 141448 h 173803"/>
                <a:gd name="connsiteX7" fmla="*/ 6553 w 224262"/>
                <a:gd name="connsiteY7" fmla="*/ 125750 h 173803"/>
                <a:gd name="connsiteX8" fmla="*/ 946 w 224262"/>
                <a:gd name="connsiteY8" fmla="*/ 78655 h 173803"/>
                <a:gd name="connsiteX9" fmla="*/ 385 w 224262"/>
                <a:gd name="connsiteY9" fmla="*/ 163 h 17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262" h="173803">
                  <a:moveTo>
                    <a:pt x="385" y="163"/>
                  </a:moveTo>
                  <a:cubicBezTo>
                    <a:pt x="385" y="-3201"/>
                    <a:pt x="102986" y="46697"/>
                    <a:pt x="111396" y="48940"/>
                  </a:cubicBezTo>
                  <a:cubicBezTo>
                    <a:pt x="150081" y="63517"/>
                    <a:pt x="192130" y="106688"/>
                    <a:pt x="199419" y="118461"/>
                  </a:cubicBezTo>
                  <a:cubicBezTo>
                    <a:pt x="211193" y="136402"/>
                    <a:pt x="214557" y="138645"/>
                    <a:pt x="220724" y="149858"/>
                  </a:cubicBezTo>
                  <a:cubicBezTo>
                    <a:pt x="225209" y="157707"/>
                    <a:pt x="233058" y="181816"/>
                    <a:pt x="216239" y="179012"/>
                  </a:cubicBezTo>
                  <a:cubicBezTo>
                    <a:pt x="179235" y="176209"/>
                    <a:pt x="107471" y="162193"/>
                    <a:pt x="88409" y="157147"/>
                  </a:cubicBezTo>
                  <a:cubicBezTo>
                    <a:pt x="67664" y="153222"/>
                    <a:pt x="44117" y="149297"/>
                    <a:pt x="26736" y="141448"/>
                  </a:cubicBezTo>
                  <a:cubicBezTo>
                    <a:pt x="17766" y="137524"/>
                    <a:pt x="12159" y="134160"/>
                    <a:pt x="6553" y="125750"/>
                  </a:cubicBezTo>
                  <a:cubicBezTo>
                    <a:pt x="-1857" y="109491"/>
                    <a:pt x="1507" y="94353"/>
                    <a:pt x="946" y="78655"/>
                  </a:cubicBezTo>
                  <a:cubicBezTo>
                    <a:pt x="946" y="70245"/>
                    <a:pt x="-736" y="16422"/>
                    <a:pt x="385" y="163"/>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Shape 41">
              <a:extLst>
                <a:ext uri="{FF2B5EF4-FFF2-40B4-BE49-F238E27FC236}">
                  <a16:creationId xmlns:a16="http://schemas.microsoft.com/office/drawing/2014/main" id="{128721C2-94CE-4417-8859-6ACB82F19211}"/>
                </a:ext>
              </a:extLst>
            </p:cNvPr>
            <p:cNvSpPr/>
            <p:nvPr/>
          </p:nvSpPr>
          <p:spPr>
            <a:xfrm>
              <a:off x="2009793" y="2825781"/>
              <a:ext cx="459739" cy="145771"/>
            </a:xfrm>
            <a:custGeom>
              <a:avLst/>
              <a:gdLst>
                <a:gd name="connsiteX0" fmla="*/ 67279 w 459739"/>
                <a:gd name="connsiteY0" fmla="*/ 75689 h 145770"/>
                <a:gd name="connsiteX1" fmla="*/ 130072 w 459739"/>
                <a:gd name="connsiteY1" fmla="*/ 84659 h 145770"/>
                <a:gd name="connsiteX2" fmla="*/ 281450 w 459739"/>
                <a:gd name="connsiteY2" fmla="*/ 102600 h 145770"/>
                <a:gd name="connsiteX3" fmla="*/ 297148 w 459739"/>
                <a:gd name="connsiteY3" fmla="*/ 104282 h 145770"/>
                <a:gd name="connsiteX4" fmla="*/ 305558 w 459739"/>
                <a:gd name="connsiteY4" fmla="*/ 91948 h 145770"/>
                <a:gd name="connsiteX5" fmla="*/ 287057 w 459739"/>
                <a:gd name="connsiteY5" fmla="*/ 0 h 145770"/>
                <a:gd name="connsiteX6" fmla="*/ 302194 w 459739"/>
                <a:gd name="connsiteY6" fmla="*/ 35882 h 145770"/>
                <a:gd name="connsiteX7" fmla="*/ 324060 w 459739"/>
                <a:gd name="connsiteY7" fmla="*/ 96994 h 145770"/>
                <a:gd name="connsiteX8" fmla="*/ 340880 w 459739"/>
                <a:gd name="connsiteY8" fmla="*/ 111571 h 145770"/>
                <a:gd name="connsiteX9" fmla="*/ 440116 w 459739"/>
                <a:gd name="connsiteY9" fmla="*/ 132315 h 145770"/>
                <a:gd name="connsiteX10" fmla="*/ 450769 w 459739"/>
                <a:gd name="connsiteY10" fmla="*/ 135679 h 145770"/>
                <a:gd name="connsiteX11" fmla="*/ 460300 w 459739"/>
                <a:gd name="connsiteY11" fmla="*/ 142968 h 145770"/>
                <a:gd name="connsiteX12" fmla="*/ 449647 w 459739"/>
                <a:gd name="connsiteY12" fmla="*/ 144650 h 145770"/>
                <a:gd name="connsiteX13" fmla="*/ 384611 w 459739"/>
                <a:gd name="connsiteY13" fmla="*/ 136240 h 145770"/>
                <a:gd name="connsiteX14" fmla="*/ 335273 w 459739"/>
                <a:gd name="connsiteY14" fmla="*/ 128391 h 145770"/>
                <a:gd name="connsiteX15" fmla="*/ 255660 w 459739"/>
                <a:gd name="connsiteY15" fmla="*/ 116056 h 145770"/>
                <a:gd name="connsiteX16" fmla="*/ 122223 w 459739"/>
                <a:gd name="connsiteY16" fmla="*/ 98115 h 145770"/>
                <a:gd name="connsiteX17" fmla="*/ 3925 w 459739"/>
                <a:gd name="connsiteY17" fmla="*/ 83538 h 145770"/>
                <a:gd name="connsiteX18" fmla="*/ 561 w 459739"/>
                <a:gd name="connsiteY18" fmla="*/ 79613 h 145770"/>
                <a:gd name="connsiteX19" fmla="*/ 2243 w 459739"/>
                <a:gd name="connsiteY19" fmla="*/ 69522 h 145770"/>
                <a:gd name="connsiteX20" fmla="*/ 31957 w 459739"/>
                <a:gd name="connsiteY20" fmla="*/ 65597 h 145770"/>
                <a:gd name="connsiteX21" fmla="*/ 67279 w 459739"/>
                <a:gd name="connsiteY21" fmla="*/ 75689 h 1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9739" h="145770">
                  <a:moveTo>
                    <a:pt x="67279" y="75689"/>
                  </a:moveTo>
                  <a:cubicBezTo>
                    <a:pt x="88023" y="79053"/>
                    <a:pt x="108768" y="84099"/>
                    <a:pt x="130072" y="84659"/>
                  </a:cubicBezTo>
                  <a:cubicBezTo>
                    <a:pt x="181092" y="86902"/>
                    <a:pt x="230991" y="96994"/>
                    <a:pt x="281450" y="102600"/>
                  </a:cubicBezTo>
                  <a:cubicBezTo>
                    <a:pt x="286496" y="103161"/>
                    <a:pt x="292102" y="103722"/>
                    <a:pt x="297148" y="104282"/>
                  </a:cubicBezTo>
                  <a:cubicBezTo>
                    <a:pt x="306680" y="104843"/>
                    <a:pt x="308362" y="101479"/>
                    <a:pt x="305558" y="91948"/>
                  </a:cubicBezTo>
                  <a:cubicBezTo>
                    <a:pt x="297148" y="62233"/>
                    <a:pt x="290420" y="31397"/>
                    <a:pt x="287057" y="0"/>
                  </a:cubicBezTo>
                  <a:cubicBezTo>
                    <a:pt x="292102" y="11774"/>
                    <a:pt x="297709" y="24108"/>
                    <a:pt x="302194" y="35882"/>
                  </a:cubicBezTo>
                  <a:cubicBezTo>
                    <a:pt x="310044" y="56066"/>
                    <a:pt x="316771" y="76810"/>
                    <a:pt x="324060" y="96994"/>
                  </a:cubicBezTo>
                  <a:cubicBezTo>
                    <a:pt x="326863" y="105404"/>
                    <a:pt x="331909" y="109889"/>
                    <a:pt x="340880" y="111571"/>
                  </a:cubicBezTo>
                  <a:cubicBezTo>
                    <a:pt x="373958" y="118299"/>
                    <a:pt x="407037" y="125587"/>
                    <a:pt x="440116" y="132315"/>
                  </a:cubicBezTo>
                  <a:cubicBezTo>
                    <a:pt x="443480" y="134558"/>
                    <a:pt x="447405" y="133997"/>
                    <a:pt x="450769" y="135679"/>
                  </a:cubicBezTo>
                  <a:cubicBezTo>
                    <a:pt x="454693" y="137361"/>
                    <a:pt x="461982" y="136240"/>
                    <a:pt x="460300" y="142968"/>
                  </a:cubicBezTo>
                  <a:cubicBezTo>
                    <a:pt x="458618" y="148574"/>
                    <a:pt x="453011" y="146332"/>
                    <a:pt x="449647" y="144650"/>
                  </a:cubicBezTo>
                  <a:cubicBezTo>
                    <a:pt x="428342" y="137361"/>
                    <a:pt x="405916" y="140725"/>
                    <a:pt x="384611" y="136240"/>
                  </a:cubicBezTo>
                  <a:cubicBezTo>
                    <a:pt x="368352" y="132876"/>
                    <a:pt x="351532" y="132876"/>
                    <a:pt x="335273" y="128391"/>
                  </a:cubicBezTo>
                  <a:cubicBezTo>
                    <a:pt x="309483" y="119420"/>
                    <a:pt x="282011" y="120541"/>
                    <a:pt x="255660" y="116056"/>
                  </a:cubicBezTo>
                  <a:cubicBezTo>
                    <a:pt x="211368" y="108768"/>
                    <a:pt x="166515" y="103722"/>
                    <a:pt x="122223" y="98115"/>
                  </a:cubicBezTo>
                  <a:cubicBezTo>
                    <a:pt x="82977" y="93069"/>
                    <a:pt x="43731" y="88584"/>
                    <a:pt x="3925" y="83538"/>
                  </a:cubicBezTo>
                  <a:cubicBezTo>
                    <a:pt x="2243" y="82417"/>
                    <a:pt x="1121" y="81295"/>
                    <a:pt x="561" y="79613"/>
                  </a:cubicBezTo>
                  <a:cubicBezTo>
                    <a:pt x="-561" y="75689"/>
                    <a:pt x="0" y="72325"/>
                    <a:pt x="2243" y="69522"/>
                  </a:cubicBezTo>
                  <a:cubicBezTo>
                    <a:pt x="11213" y="60551"/>
                    <a:pt x="21866" y="65597"/>
                    <a:pt x="31957" y="65597"/>
                  </a:cubicBezTo>
                  <a:cubicBezTo>
                    <a:pt x="43171" y="70643"/>
                    <a:pt x="55505" y="71204"/>
                    <a:pt x="67279" y="75689"/>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DC7D7BBD-99BE-4551-B3CA-E66A91B7B892}"/>
                </a:ext>
              </a:extLst>
            </p:cNvPr>
            <p:cNvSpPr/>
            <p:nvPr/>
          </p:nvSpPr>
          <p:spPr>
            <a:xfrm>
              <a:off x="1932423" y="3245153"/>
              <a:ext cx="454132" cy="33639"/>
            </a:xfrm>
            <a:custGeom>
              <a:avLst/>
              <a:gdLst>
                <a:gd name="connsiteX0" fmla="*/ 456936 w 454132"/>
                <a:gd name="connsiteY0" fmla="*/ 29715 h 33639"/>
                <a:gd name="connsiteX1" fmla="*/ 456936 w 454132"/>
                <a:gd name="connsiteY1" fmla="*/ 35882 h 33639"/>
                <a:gd name="connsiteX2" fmla="*/ 302194 w 454132"/>
                <a:gd name="connsiteY2" fmla="*/ 35882 h 33639"/>
                <a:gd name="connsiteX3" fmla="*/ 117177 w 454132"/>
                <a:gd name="connsiteY3" fmla="*/ 19062 h 33639"/>
                <a:gd name="connsiteX4" fmla="*/ 16259 w 454132"/>
                <a:gd name="connsiteY4" fmla="*/ 7289 h 33639"/>
                <a:gd name="connsiteX5" fmla="*/ 0 w 454132"/>
                <a:gd name="connsiteY5" fmla="*/ 0 h 33639"/>
                <a:gd name="connsiteX6" fmla="*/ 135118 w 454132"/>
                <a:gd name="connsiteY6" fmla="*/ 8410 h 33639"/>
                <a:gd name="connsiteX7" fmla="*/ 222581 w 454132"/>
                <a:gd name="connsiteY7" fmla="*/ 13456 h 33639"/>
                <a:gd name="connsiteX8" fmla="*/ 425539 w 454132"/>
                <a:gd name="connsiteY8" fmla="*/ 29154 h 33639"/>
                <a:gd name="connsiteX9" fmla="*/ 456936 w 454132"/>
                <a:gd name="connsiteY9" fmla="*/ 29715 h 3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132" h="33639">
                  <a:moveTo>
                    <a:pt x="456936" y="29715"/>
                  </a:moveTo>
                  <a:cubicBezTo>
                    <a:pt x="456936" y="31957"/>
                    <a:pt x="456936" y="33639"/>
                    <a:pt x="456936" y="35882"/>
                  </a:cubicBezTo>
                  <a:cubicBezTo>
                    <a:pt x="405355" y="35882"/>
                    <a:pt x="353775" y="35882"/>
                    <a:pt x="302194" y="35882"/>
                  </a:cubicBezTo>
                  <a:cubicBezTo>
                    <a:pt x="239961" y="35882"/>
                    <a:pt x="178289" y="28033"/>
                    <a:pt x="117177" y="19062"/>
                  </a:cubicBezTo>
                  <a:cubicBezTo>
                    <a:pt x="83538" y="14016"/>
                    <a:pt x="49899" y="11213"/>
                    <a:pt x="16259" y="7289"/>
                  </a:cubicBezTo>
                  <a:cubicBezTo>
                    <a:pt x="10652" y="6728"/>
                    <a:pt x="4485" y="8410"/>
                    <a:pt x="0" y="0"/>
                  </a:cubicBezTo>
                  <a:cubicBezTo>
                    <a:pt x="45974" y="2243"/>
                    <a:pt x="90827" y="2243"/>
                    <a:pt x="135118" y="8410"/>
                  </a:cubicBezTo>
                  <a:cubicBezTo>
                    <a:pt x="164273" y="12334"/>
                    <a:pt x="193427" y="10092"/>
                    <a:pt x="222581" y="13456"/>
                  </a:cubicBezTo>
                  <a:cubicBezTo>
                    <a:pt x="288739" y="21305"/>
                    <a:pt x="354896" y="19623"/>
                    <a:pt x="425539" y="29154"/>
                  </a:cubicBezTo>
                  <a:cubicBezTo>
                    <a:pt x="435631" y="30836"/>
                    <a:pt x="446283" y="29715"/>
                    <a:pt x="456936" y="29715"/>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5B27FFA5-2B51-4ED9-AEC1-8D47D2EB4FDE}"/>
                </a:ext>
              </a:extLst>
            </p:cNvPr>
            <p:cNvSpPr/>
            <p:nvPr/>
          </p:nvSpPr>
          <p:spPr>
            <a:xfrm>
              <a:off x="2497565" y="2957186"/>
              <a:ext cx="123345" cy="28033"/>
            </a:xfrm>
            <a:custGeom>
              <a:avLst/>
              <a:gdLst>
                <a:gd name="connsiteX0" fmla="*/ 32518 w 123344"/>
                <a:gd name="connsiteY0" fmla="*/ 5395 h 28032"/>
                <a:gd name="connsiteX1" fmla="*/ 21305 w 123344"/>
                <a:gd name="connsiteY1" fmla="*/ 17730 h 28032"/>
                <a:gd name="connsiteX2" fmla="*/ 121663 w 123344"/>
                <a:gd name="connsiteY2" fmla="*/ 17730 h 28032"/>
                <a:gd name="connsiteX3" fmla="*/ 123345 w 123344"/>
                <a:gd name="connsiteY3" fmla="*/ 22776 h 28032"/>
                <a:gd name="connsiteX4" fmla="*/ 95872 w 123344"/>
                <a:gd name="connsiteY4" fmla="*/ 26700 h 28032"/>
                <a:gd name="connsiteX5" fmla="*/ 38125 w 123344"/>
                <a:gd name="connsiteY5" fmla="*/ 26140 h 28032"/>
                <a:gd name="connsiteX6" fmla="*/ 0 w 123344"/>
                <a:gd name="connsiteY6" fmla="*/ 18290 h 28032"/>
                <a:gd name="connsiteX7" fmla="*/ 5607 w 123344"/>
                <a:gd name="connsiteY7" fmla="*/ 13244 h 28032"/>
                <a:gd name="connsiteX8" fmla="*/ 32518 w 123344"/>
                <a:gd name="connsiteY8" fmla="*/ 5395 h 2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44" h="28032">
                  <a:moveTo>
                    <a:pt x="32518" y="5395"/>
                  </a:moveTo>
                  <a:cubicBezTo>
                    <a:pt x="32518" y="12123"/>
                    <a:pt x="24108" y="10441"/>
                    <a:pt x="21305" y="17730"/>
                  </a:cubicBezTo>
                  <a:cubicBezTo>
                    <a:pt x="55505" y="17730"/>
                    <a:pt x="88584" y="17730"/>
                    <a:pt x="121663" y="17730"/>
                  </a:cubicBezTo>
                  <a:cubicBezTo>
                    <a:pt x="122784" y="19412"/>
                    <a:pt x="125587" y="22215"/>
                    <a:pt x="123345" y="22776"/>
                  </a:cubicBezTo>
                  <a:cubicBezTo>
                    <a:pt x="114374" y="25018"/>
                    <a:pt x="104843" y="27822"/>
                    <a:pt x="95872" y="26700"/>
                  </a:cubicBezTo>
                  <a:cubicBezTo>
                    <a:pt x="76249" y="23336"/>
                    <a:pt x="57187" y="26140"/>
                    <a:pt x="38125" y="26140"/>
                  </a:cubicBezTo>
                  <a:cubicBezTo>
                    <a:pt x="26351" y="26140"/>
                    <a:pt x="7849" y="40717"/>
                    <a:pt x="0" y="18290"/>
                  </a:cubicBezTo>
                  <a:cubicBezTo>
                    <a:pt x="1682" y="16608"/>
                    <a:pt x="5046" y="15487"/>
                    <a:pt x="5607" y="13244"/>
                  </a:cubicBezTo>
                  <a:cubicBezTo>
                    <a:pt x="11213" y="-2454"/>
                    <a:pt x="20744" y="-3015"/>
                    <a:pt x="32518" y="5395"/>
                  </a:cubicBezTo>
                  <a:close/>
                </a:path>
              </a:pathLst>
            </a:custGeom>
            <a:solidFill>
              <a:srgbClr val="F42D2A"/>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45142203-8BDD-451A-A3A7-2D1BA17EE12F}"/>
                </a:ext>
              </a:extLst>
            </p:cNvPr>
            <p:cNvSpPr/>
            <p:nvPr/>
          </p:nvSpPr>
          <p:spPr>
            <a:xfrm>
              <a:off x="2344506" y="2955854"/>
              <a:ext cx="151377" cy="16820"/>
            </a:xfrm>
            <a:custGeom>
              <a:avLst/>
              <a:gdLst>
                <a:gd name="connsiteX0" fmla="*/ 0 w 151377"/>
                <a:gd name="connsiteY0" fmla="*/ 0 h 16819"/>
                <a:gd name="connsiteX1" fmla="*/ 123345 w 151377"/>
                <a:gd name="connsiteY1" fmla="*/ 14016 h 16819"/>
                <a:gd name="connsiteX2" fmla="*/ 105404 w 151377"/>
                <a:gd name="connsiteY2" fmla="*/ 3364 h 16819"/>
                <a:gd name="connsiteX3" fmla="*/ 153620 w 151377"/>
                <a:gd name="connsiteY3" fmla="*/ 19062 h 16819"/>
                <a:gd name="connsiteX4" fmla="*/ 45413 w 151377"/>
                <a:gd name="connsiteY4" fmla="*/ 11213 h 16819"/>
                <a:gd name="connsiteX5" fmla="*/ 0 w 151377"/>
                <a:gd name="connsiteY5" fmla="*/ 0 h 1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377" h="16819">
                  <a:moveTo>
                    <a:pt x="0" y="0"/>
                  </a:moveTo>
                  <a:cubicBezTo>
                    <a:pt x="40928" y="0"/>
                    <a:pt x="80735" y="8970"/>
                    <a:pt x="123345" y="14016"/>
                  </a:cubicBezTo>
                  <a:cubicBezTo>
                    <a:pt x="117738" y="7288"/>
                    <a:pt x="109328" y="8970"/>
                    <a:pt x="105404" y="3364"/>
                  </a:cubicBezTo>
                  <a:cubicBezTo>
                    <a:pt x="121663" y="7849"/>
                    <a:pt x="141846" y="561"/>
                    <a:pt x="153620" y="19062"/>
                  </a:cubicBezTo>
                  <a:cubicBezTo>
                    <a:pt x="117177" y="22426"/>
                    <a:pt x="81856" y="11213"/>
                    <a:pt x="45413" y="11213"/>
                  </a:cubicBezTo>
                  <a:cubicBezTo>
                    <a:pt x="31397" y="11213"/>
                    <a:pt x="13456" y="10092"/>
                    <a:pt x="0" y="0"/>
                  </a:cubicBezTo>
                  <a:close/>
                </a:path>
              </a:pathLst>
            </a:custGeom>
            <a:solidFill>
              <a:srgbClr val="F42D2A"/>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53E465ED-1E96-4568-A869-C11AF754A403}"/>
                </a:ext>
              </a:extLst>
            </p:cNvPr>
            <p:cNvSpPr/>
            <p:nvPr/>
          </p:nvSpPr>
          <p:spPr>
            <a:xfrm>
              <a:off x="2038947" y="2717574"/>
              <a:ext cx="50459" cy="179410"/>
            </a:xfrm>
            <a:custGeom>
              <a:avLst/>
              <a:gdLst>
                <a:gd name="connsiteX0" fmla="*/ 6728 w 50459"/>
                <a:gd name="connsiteY0" fmla="*/ 140725 h 179410"/>
                <a:gd name="connsiteX1" fmla="*/ 12334 w 50459"/>
                <a:gd name="connsiteY1" fmla="*/ 0 h 179410"/>
                <a:gd name="connsiteX2" fmla="*/ 40928 w 50459"/>
                <a:gd name="connsiteY2" fmla="*/ 53823 h 179410"/>
                <a:gd name="connsiteX3" fmla="*/ 38125 w 50459"/>
                <a:gd name="connsiteY3" fmla="*/ 183896 h 179410"/>
                <a:gd name="connsiteX4" fmla="*/ 0 w 50459"/>
                <a:gd name="connsiteY4" fmla="*/ 175486 h 179410"/>
                <a:gd name="connsiteX5" fmla="*/ 6728 w 50459"/>
                <a:gd name="connsiteY5" fmla="*/ 140725 h 17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59" h="179410">
                  <a:moveTo>
                    <a:pt x="6728" y="140725"/>
                  </a:moveTo>
                  <a:cubicBezTo>
                    <a:pt x="18502" y="91948"/>
                    <a:pt x="16820" y="65036"/>
                    <a:pt x="12334" y="0"/>
                  </a:cubicBezTo>
                  <a:cubicBezTo>
                    <a:pt x="24108" y="16259"/>
                    <a:pt x="33639" y="35321"/>
                    <a:pt x="40928" y="53823"/>
                  </a:cubicBezTo>
                  <a:cubicBezTo>
                    <a:pt x="54384" y="97554"/>
                    <a:pt x="54384" y="140725"/>
                    <a:pt x="38125" y="183896"/>
                  </a:cubicBezTo>
                  <a:cubicBezTo>
                    <a:pt x="21866" y="182214"/>
                    <a:pt x="16820" y="179410"/>
                    <a:pt x="0" y="175486"/>
                  </a:cubicBezTo>
                  <a:cubicBezTo>
                    <a:pt x="561" y="156423"/>
                    <a:pt x="4485" y="155863"/>
                    <a:pt x="6728" y="140725"/>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Shape 48">
              <a:extLst>
                <a:ext uri="{FF2B5EF4-FFF2-40B4-BE49-F238E27FC236}">
                  <a16:creationId xmlns:a16="http://schemas.microsoft.com/office/drawing/2014/main" id="{90F196B7-9769-45A3-BD06-777070F6BC2A}"/>
                </a:ext>
              </a:extLst>
            </p:cNvPr>
            <p:cNvSpPr/>
            <p:nvPr/>
          </p:nvSpPr>
          <p:spPr>
            <a:xfrm>
              <a:off x="1435680" y="6444825"/>
              <a:ext cx="655969" cy="72885"/>
            </a:xfrm>
            <a:custGeom>
              <a:avLst/>
              <a:gdLst>
                <a:gd name="connsiteX0" fmla="*/ 629618 w 655969"/>
                <a:gd name="connsiteY0" fmla="*/ 31397 h 72885"/>
                <a:gd name="connsiteX1" fmla="*/ 490575 w 655969"/>
                <a:gd name="connsiteY1" fmla="*/ 61111 h 72885"/>
                <a:gd name="connsiteX2" fmla="*/ 378444 w 655969"/>
                <a:gd name="connsiteY2" fmla="*/ 65597 h 72885"/>
                <a:gd name="connsiteX3" fmla="*/ 282011 w 655969"/>
                <a:gd name="connsiteY3" fmla="*/ 40928 h 72885"/>
                <a:gd name="connsiteX4" fmla="*/ 222581 w 655969"/>
                <a:gd name="connsiteY4" fmla="*/ 19062 h 72885"/>
                <a:gd name="connsiteX5" fmla="*/ 168758 w 655969"/>
                <a:gd name="connsiteY5" fmla="*/ 20744 h 72885"/>
                <a:gd name="connsiteX6" fmla="*/ 0 w 655969"/>
                <a:gd name="connsiteY6" fmla="*/ 0 h 72885"/>
                <a:gd name="connsiteX7" fmla="*/ 32518 w 655969"/>
                <a:gd name="connsiteY7" fmla="*/ 37003 h 72885"/>
                <a:gd name="connsiteX8" fmla="*/ 114935 w 655969"/>
                <a:gd name="connsiteY8" fmla="*/ 43170 h 72885"/>
                <a:gd name="connsiteX9" fmla="*/ 170440 w 655969"/>
                <a:gd name="connsiteY9" fmla="*/ 34200 h 72885"/>
                <a:gd name="connsiteX10" fmla="*/ 230430 w 655969"/>
                <a:gd name="connsiteY10" fmla="*/ 37003 h 72885"/>
                <a:gd name="connsiteX11" fmla="*/ 304998 w 655969"/>
                <a:gd name="connsiteY11" fmla="*/ 63354 h 72885"/>
                <a:gd name="connsiteX12" fmla="*/ 409280 w 655969"/>
                <a:gd name="connsiteY12" fmla="*/ 75689 h 72885"/>
                <a:gd name="connsiteX13" fmla="*/ 533746 w 655969"/>
                <a:gd name="connsiteY13" fmla="*/ 70643 h 72885"/>
                <a:gd name="connsiteX14" fmla="*/ 634664 w 655969"/>
                <a:gd name="connsiteY14" fmla="*/ 45413 h 72885"/>
                <a:gd name="connsiteX15" fmla="*/ 660454 w 655969"/>
                <a:gd name="connsiteY15" fmla="*/ 14016 h 72885"/>
                <a:gd name="connsiteX16" fmla="*/ 629618 w 655969"/>
                <a:gd name="connsiteY16" fmla="*/ 31397 h 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969" h="72885">
                  <a:moveTo>
                    <a:pt x="629618" y="31397"/>
                  </a:moveTo>
                  <a:cubicBezTo>
                    <a:pt x="572431" y="51580"/>
                    <a:pt x="551126" y="53262"/>
                    <a:pt x="490575" y="61111"/>
                  </a:cubicBezTo>
                  <a:cubicBezTo>
                    <a:pt x="457496" y="65597"/>
                    <a:pt x="417690" y="67279"/>
                    <a:pt x="378444" y="65597"/>
                  </a:cubicBezTo>
                  <a:cubicBezTo>
                    <a:pt x="361063" y="65036"/>
                    <a:pt x="322378" y="59430"/>
                    <a:pt x="282011" y="40928"/>
                  </a:cubicBezTo>
                  <a:cubicBezTo>
                    <a:pt x="267434" y="34200"/>
                    <a:pt x="250614" y="23547"/>
                    <a:pt x="222581" y="19062"/>
                  </a:cubicBezTo>
                  <a:cubicBezTo>
                    <a:pt x="205201" y="16259"/>
                    <a:pt x="186699" y="20184"/>
                    <a:pt x="168758" y="20744"/>
                  </a:cubicBezTo>
                  <a:cubicBezTo>
                    <a:pt x="56626" y="25790"/>
                    <a:pt x="28594" y="22426"/>
                    <a:pt x="0" y="0"/>
                  </a:cubicBezTo>
                  <a:cubicBezTo>
                    <a:pt x="1682" y="19623"/>
                    <a:pt x="16259" y="31397"/>
                    <a:pt x="32518" y="37003"/>
                  </a:cubicBezTo>
                  <a:cubicBezTo>
                    <a:pt x="59430" y="44853"/>
                    <a:pt x="87463" y="47095"/>
                    <a:pt x="114935" y="43170"/>
                  </a:cubicBezTo>
                  <a:cubicBezTo>
                    <a:pt x="124466" y="42049"/>
                    <a:pt x="158666" y="37003"/>
                    <a:pt x="170440" y="34200"/>
                  </a:cubicBezTo>
                  <a:cubicBezTo>
                    <a:pt x="190063" y="29154"/>
                    <a:pt x="210807" y="25790"/>
                    <a:pt x="230430" y="37003"/>
                  </a:cubicBezTo>
                  <a:cubicBezTo>
                    <a:pt x="251735" y="49338"/>
                    <a:pt x="284814" y="58869"/>
                    <a:pt x="304998" y="63354"/>
                  </a:cubicBezTo>
                  <a:cubicBezTo>
                    <a:pt x="326303" y="67839"/>
                    <a:pt x="373958" y="75689"/>
                    <a:pt x="409280" y="75689"/>
                  </a:cubicBezTo>
                  <a:cubicBezTo>
                    <a:pt x="436191" y="75689"/>
                    <a:pt x="509077" y="72885"/>
                    <a:pt x="533746" y="70643"/>
                  </a:cubicBezTo>
                  <a:cubicBezTo>
                    <a:pt x="576356" y="67279"/>
                    <a:pt x="601585" y="61672"/>
                    <a:pt x="634664" y="45413"/>
                  </a:cubicBezTo>
                  <a:cubicBezTo>
                    <a:pt x="646438" y="39807"/>
                    <a:pt x="658212" y="31957"/>
                    <a:pt x="660454" y="14016"/>
                  </a:cubicBezTo>
                  <a:cubicBezTo>
                    <a:pt x="649802" y="25230"/>
                    <a:pt x="632422" y="30275"/>
                    <a:pt x="629618" y="31397"/>
                  </a:cubicBezTo>
                  <a:close/>
                </a:path>
              </a:pathLst>
            </a:custGeom>
            <a:solidFill>
              <a:schemeClr val="accent3">
                <a:lumMod val="50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FE9B891B-86C0-4E9D-95BE-C914A2BBCC6D}"/>
                </a:ext>
              </a:extLst>
            </p:cNvPr>
            <p:cNvSpPr/>
            <p:nvPr/>
          </p:nvSpPr>
          <p:spPr>
            <a:xfrm>
              <a:off x="1483395" y="5879781"/>
              <a:ext cx="246689" cy="392460"/>
            </a:xfrm>
            <a:custGeom>
              <a:avLst/>
              <a:gdLst>
                <a:gd name="connsiteX0" fmla="*/ 248312 w 246689"/>
                <a:gd name="connsiteY0" fmla="*/ 291443 h 392460"/>
                <a:gd name="connsiteX1" fmla="*/ 228129 w 246689"/>
                <a:gd name="connsiteY1" fmla="*/ 201177 h 392460"/>
                <a:gd name="connsiteX2" fmla="*/ 214673 w 246689"/>
                <a:gd name="connsiteY2" fmla="*/ 68862 h 392460"/>
                <a:gd name="connsiteX3" fmla="*/ 210748 w 246689"/>
                <a:gd name="connsiteY3" fmla="*/ 16160 h 392460"/>
                <a:gd name="connsiteX4" fmla="*/ 163653 w 246689"/>
                <a:gd name="connsiteY4" fmla="*/ 13357 h 392460"/>
                <a:gd name="connsiteX5" fmla="*/ 91328 w 246689"/>
                <a:gd name="connsiteY5" fmla="*/ 5508 h 392460"/>
                <a:gd name="connsiteX6" fmla="*/ 56007 w 246689"/>
                <a:gd name="connsiteY6" fmla="*/ 2704 h 392460"/>
                <a:gd name="connsiteX7" fmla="*/ 37505 w 246689"/>
                <a:gd name="connsiteY7" fmla="*/ 4387 h 392460"/>
                <a:gd name="connsiteX8" fmla="*/ 39187 w 246689"/>
                <a:gd name="connsiteY8" fmla="*/ 49800 h 392460"/>
                <a:gd name="connsiteX9" fmla="*/ 37505 w 246689"/>
                <a:gd name="connsiteY9" fmla="*/ 111472 h 392460"/>
                <a:gd name="connsiteX10" fmla="*/ 16761 w 246689"/>
                <a:gd name="connsiteY10" fmla="*/ 260607 h 392460"/>
                <a:gd name="connsiteX11" fmla="*/ 3866 w 246689"/>
                <a:gd name="connsiteY11" fmla="*/ 308263 h 392460"/>
                <a:gd name="connsiteX12" fmla="*/ 5548 w 246689"/>
                <a:gd name="connsiteY12" fmla="*/ 352555 h 392460"/>
                <a:gd name="connsiteX13" fmla="*/ 64977 w 246689"/>
                <a:gd name="connsiteY13" fmla="*/ 391801 h 392460"/>
                <a:gd name="connsiteX14" fmla="*/ 123286 w 246689"/>
                <a:gd name="connsiteY14" fmla="*/ 380027 h 392460"/>
                <a:gd name="connsiteX15" fmla="*/ 163092 w 246689"/>
                <a:gd name="connsiteY15" fmla="*/ 325082 h 392460"/>
                <a:gd name="connsiteX16" fmla="*/ 207945 w 246689"/>
                <a:gd name="connsiteY16" fmla="*/ 301535 h 392460"/>
                <a:gd name="connsiteX17" fmla="*/ 248312 w 246689"/>
                <a:gd name="connsiteY17" fmla="*/ 291443 h 3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6689" h="392460">
                  <a:moveTo>
                    <a:pt x="248312" y="291443"/>
                  </a:moveTo>
                  <a:cubicBezTo>
                    <a:pt x="237099" y="264532"/>
                    <a:pt x="232614" y="227528"/>
                    <a:pt x="228129" y="201177"/>
                  </a:cubicBezTo>
                  <a:cubicBezTo>
                    <a:pt x="225325" y="182115"/>
                    <a:pt x="218037" y="92410"/>
                    <a:pt x="214673" y="68862"/>
                  </a:cubicBezTo>
                  <a:cubicBezTo>
                    <a:pt x="213552" y="60452"/>
                    <a:pt x="214112" y="21206"/>
                    <a:pt x="210748" y="16160"/>
                  </a:cubicBezTo>
                  <a:cubicBezTo>
                    <a:pt x="204581" y="6629"/>
                    <a:pt x="173745" y="14478"/>
                    <a:pt x="163653" y="13357"/>
                  </a:cubicBezTo>
                  <a:cubicBezTo>
                    <a:pt x="139545" y="9993"/>
                    <a:pt x="115437" y="7751"/>
                    <a:pt x="91328" y="5508"/>
                  </a:cubicBezTo>
                  <a:cubicBezTo>
                    <a:pt x="79554" y="4387"/>
                    <a:pt x="67781" y="3826"/>
                    <a:pt x="56007" y="2704"/>
                  </a:cubicBezTo>
                  <a:cubicBezTo>
                    <a:pt x="48718" y="2144"/>
                    <a:pt x="38066" y="-4023"/>
                    <a:pt x="37505" y="4387"/>
                  </a:cubicBezTo>
                  <a:cubicBezTo>
                    <a:pt x="36384" y="21206"/>
                    <a:pt x="38627" y="36344"/>
                    <a:pt x="39187" y="49800"/>
                  </a:cubicBezTo>
                  <a:cubicBezTo>
                    <a:pt x="39187" y="65498"/>
                    <a:pt x="38627" y="95774"/>
                    <a:pt x="37505" y="111472"/>
                  </a:cubicBezTo>
                  <a:cubicBezTo>
                    <a:pt x="34702" y="167538"/>
                    <a:pt x="31899" y="206784"/>
                    <a:pt x="16761" y="260607"/>
                  </a:cubicBezTo>
                  <a:cubicBezTo>
                    <a:pt x="12276" y="276306"/>
                    <a:pt x="7230" y="292004"/>
                    <a:pt x="3866" y="308263"/>
                  </a:cubicBezTo>
                  <a:cubicBezTo>
                    <a:pt x="1062" y="322279"/>
                    <a:pt x="-3983" y="340781"/>
                    <a:pt x="5548" y="352555"/>
                  </a:cubicBezTo>
                  <a:cubicBezTo>
                    <a:pt x="19564" y="372178"/>
                    <a:pt x="41990" y="385073"/>
                    <a:pt x="64977" y="391801"/>
                  </a:cubicBezTo>
                  <a:cubicBezTo>
                    <a:pt x="81236" y="396286"/>
                    <a:pt x="124407" y="407499"/>
                    <a:pt x="123286" y="380027"/>
                  </a:cubicBezTo>
                  <a:cubicBezTo>
                    <a:pt x="122164" y="354237"/>
                    <a:pt x="143469" y="337417"/>
                    <a:pt x="163092" y="325082"/>
                  </a:cubicBezTo>
                  <a:cubicBezTo>
                    <a:pt x="177109" y="316112"/>
                    <a:pt x="192247" y="308263"/>
                    <a:pt x="207945" y="301535"/>
                  </a:cubicBezTo>
                  <a:cubicBezTo>
                    <a:pt x="216355" y="298171"/>
                    <a:pt x="248312" y="291443"/>
                    <a:pt x="248312" y="291443"/>
                  </a:cubicBezTo>
                  <a:close/>
                </a:path>
              </a:pathLst>
            </a:custGeom>
            <a:solidFill>
              <a:srgbClr val="F4C182"/>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1790CCBC-7586-46B0-ACE3-97BACAC7F7E8}"/>
                </a:ext>
              </a:extLst>
            </p:cNvPr>
            <p:cNvSpPr/>
            <p:nvPr/>
          </p:nvSpPr>
          <p:spPr>
            <a:xfrm>
              <a:off x="1874675" y="2727106"/>
              <a:ext cx="173804" cy="89705"/>
            </a:xfrm>
            <a:custGeom>
              <a:avLst/>
              <a:gdLst>
                <a:gd name="connsiteX0" fmla="*/ 0 w 173803"/>
                <a:gd name="connsiteY0" fmla="*/ 28033 h 89705"/>
                <a:gd name="connsiteX1" fmla="*/ 173804 w 173803"/>
                <a:gd name="connsiteY1" fmla="*/ 0 h 89705"/>
                <a:gd name="connsiteX2" fmla="*/ 145210 w 173803"/>
                <a:gd name="connsiteY2" fmla="*/ 78492 h 89705"/>
                <a:gd name="connsiteX3" fmla="*/ 118859 w 173803"/>
                <a:gd name="connsiteY3" fmla="*/ 88023 h 89705"/>
                <a:gd name="connsiteX4" fmla="*/ 11774 w 173803"/>
                <a:gd name="connsiteY4" fmla="*/ 38685 h 89705"/>
                <a:gd name="connsiteX5" fmla="*/ 0 w 173803"/>
                <a:gd name="connsiteY5" fmla="*/ 28033 h 8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03" h="89705">
                  <a:moveTo>
                    <a:pt x="0" y="28033"/>
                  </a:moveTo>
                  <a:cubicBezTo>
                    <a:pt x="64476" y="48777"/>
                    <a:pt x="121663" y="43171"/>
                    <a:pt x="173804" y="0"/>
                  </a:cubicBezTo>
                  <a:cubicBezTo>
                    <a:pt x="164273" y="26351"/>
                    <a:pt x="154741" y="52141"/>
                    <a:pt x="145210" y="78492"/>
                  </a:cubicBezTo>
                  <a:cubicBezTo>
                    <a:pt x="137922" y="97554"/>
                    <a:pt x="137922" y="96994"/>
                    <a:pt x="118859" y="88023"/>
                  </a:cubicBezTo>
                  <a:cubicBezTo>
                    <a:pt x="82977" y="71203"/>
                    <a:pt x="47656" y="55505"/>
                    <a:pt x="11774" y="38685"/>
                  </a:cubicBezTo>
                  <a:cubicBezTo>
                    <a:pt x="7849" y="37564"/>
                    <a:pt x="3925" y="37003"/>
                    <a:pt x="0" y="28033"/>
                  </a:cubicBezTo>
                  <a:close/>
                </a:path>
              </a:pathLst>
            </a:custGeom>
            <a:solidFill>
              <a:srgbClr val="D6A167"/>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descr="n100 Fb Thu Huong Pham">
            <a:extLst>
              <a:ext uri="{FF2B5EF4-FFF2-40B4-BE49-F238E27FC236}">
                <a16:creationId xmlns:a16="http://schemas.microsoft.com/office/drawing/2014/main" id="{982603EF-53FA-7238-6AEA-381343D4C9DC}"/>
              </a:ext>
            </a:extLst>
          </p:cNvPr>
          <p:cNvGrpSpPr/>
          <p:nvPr/>
        </p:nvGrpSpPr>
        <p:grpSpPr>
          <a:xfrm>
            <a:off x="4145884" y="2050325"/>
            <a:ext cx="3157631" cy="684069"/>
            <a:chOff x="4145884" y="2050325"/>
            <a:chExt cx="3157631" cy="684069"/>
          </a:xfrm>
        </p:grpSpPr>
        <p:sp>
          <p:nvSpPr>
            <p:cNvPr id="54" name="TextBox 53">
              <a:extLst>
                <a:ext uri="{FF2B5EF4-FFF2-40B4-BE49-F238E27FC236}">
                  <a16:creationId xmlns:a16="http://schemas.microsoft.com/office/drawing/2014/main" id="{AE4CD9AA-215C-4FE0-A87F-6C4931F5CA4A}"/>
                </a:ext>
              </a:extLst>
            </p:cNvPr>
            <p:cNvSpPr txBox="1"/>
            <p:nvPr/>
          </p:nvSpPr>
          <p:spPr>
            <a:xfrm>
              <a:off x="4888484" y="2187834"/>
              <a:ext cx="24150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Moment lực</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nvGrpSpPr>
            <p:cNvPr id="55" name="Group 38">
              <a:extLst>
                <a:ext uri="{FF2B5EF4-FFF2-40B4-BE49-F238E27FC236}">
                  <a16:creationId xmlns:a16="http://schemas.microsoft.com/office/drawing/2014/main" id="{FCC63FF0-CE99-43C6-9381-41DE298FA889}"/>
                </a:ext>
              </a:extLst>
            </p:cNvPr>
            <p:cNvGrpSpPr/>
            <p:nvPr/>
          </p:nvGrpSpPr>
          <p:grpSpPr>
            <a:xfrm>
              <a:off x="4145884" y="2050325"/>
              <a:ext cx="684069" cy="684069"/>
              <a:chOff x="3218806" y="1961572"/>
              <a:chExt cx="684068" cy="684068"/>
            </a:xfrm>
          </p:grpSpPr>
          <p:sp>
            <p:nvSpPr>
              <p:cNvPr id="56" name="Diamond 36">
                <a:extLst>
                  <a:ext uri="{FF2B5EF4-FFF2-40B4-BE49-F238E27FC236}">
                    <a16:creationId xmlns:a16="http://schemas.microsoft.com/office/drawing/2014/main" id="{2C820D78-78B9-4FE4-A59C-D0282FA1CC63}"/>
                  </a:ext>
                </a:extLst>
              </p:cNvPr>
              <p:cNvSpPr/>
              <p:nvPr/>
            </p:nvSpPr>
            <p:spPr>
              <a:xfrm>
                <a:off x="3218806" y="1961572"/>
                <a:ext cx="684068" cy="684068"/>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mn-cs"/>
                </a:endParaRPr>
              </a:p>
            </p:txBody>
          </p:sp>
          <p:sp>
            <p:nvSpPr>
              <p:cNvPr id="57" name="TextBox 56">
                <a:extLst>
                  <a:ext uri="{FF2B5EF4-FFF2-40B4-BE49-F238E27FC236}">
                    <a16:creationId xmlns:a16="http://schemas.microsoft.com/office/drawing/2014/main" id="{E1303D8D-834D-4136-93DE-952730A55775}"/>
                  </a:ext>
                </a:extLst>
              </p:cNvPr>
              <p:cNvSpPr txBox="1"/>
              <p:nvPr/>
            </p:nvSpPr>
            <p:spPr>
              <a:xfrm>
                <a:off x="3348375" y="2102594"/>
                <a:ext cx="421990" cy="461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I</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grpSp>
      <p:grpSp>
        <p:nvGrpSpPr>
          <p:cNvPr id="25" name="Group 24" descr="n100 Fb Thu Huong Pham">
            <a:extLst>
              <a:ext uri="{FF2B5EF4-FFF2-40B4-BE49-F238E27FC236}">
                <a16:creationId xmlns:a16="http://schemas.microsoft.com/office/drawing/2014/main" id="{FE475BF9-C6EA-DF64-3DB6-88B039D3007E}"/>
              </a:ext>
            </a:extLst>
          </p:cNvPr>
          <p:cNvGrpSpPr/>
          <p:nvPr/>
        </p:nvGrpSpPr>
        <p:grpSpPr>
          <a:xfrm>
            <a:off x="5038658" y="3876448"/>
            <a:ext cx="3704290" cy="684069"/>
            <a:chOff x="5038658" y="3876448"/>
            <a:chExt cx="3704290" cy="684069"/>
          </a:xfrm>
        </p:grpSpPr>
        <p:sp>
          <p:nvSpPr>
            <p:cNvPr id="60" name="TextBox 59">
              <a:extLst>
                <a:ext uri="{FF2B5EF4-FFF2-40B4-BE49-F238E27FC236}">
                  <a16:creationId xmlns:a16="http://schemas.microsoft.com/office/drawing/2014/main" id="{1FEFD9EE-39C6-4C95-BEB4-C4FA2C36E2AF}"/>
                </a:ext>
              </a:extLst>
            </p:cNvPr>
            <p:cNvSpPr txBox="1"/>
            <p:nvPr/>
          </p:nvSpPr>
          <p:spPr>
            <a:xfrm>
              <a:off x="5840544" y="3972610"/>
              <a:ext cx="29024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Quy tắc moment lực</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nvGrpSpPr>
            <p:cNvPr id="61" name="Group 42">
              <a:extLst>
                <a:ext uri="{FF2B5EF4-FFF2-40B4-BE49-F238E27FC236}">
                  <a16:creationId xmlns:a16="http://schemas.microsoft.com/office/drawing/2014/main" id="{1F8C30AD-0CA5-4257-B561-B201F5B0E1A1}"/>
                </a:ext>
              </a:extLst>
            </p:cNvPr>
            <p:cNvGrpSpPr/>
            <p:nvPr/>
          </p:nvGrpSpPr>
          <p:grpSpPr>
            <a:xfrm>
              <a:off x="5038658" y="3876448"/>
              <a:ext cx="684069" cy="684069"/>
              <a:chOff x="3218806" y="1961572"/>
              <a:chExt cx="684068" cy="684068"/>
            </a:xfrm>
          </p:grpSpPr>
          <p:sp>
            <p:nvSpPr>
              <p:cNvPr id="62" name="Diamond 43">
                <a:extLst>
                  <a:ext uri="{FF2B5EF4-FFF2-40B4-BE49-F238E27FC236}">
                    <a16:creationId xmlns:a16="http://schemas.microsoft.com/office/drawing/2014/main" id="{1E2867EB-81CA-4AA0-8BC4-13637536608C}"/>
                  </a:ext>
                </a:extLst>
              </p:cNvPr>
              <p:cNvSpPr/>
              <p:nvPr/>
            </p:nvSpPr>
            <p:spPr>
              <a:xfrm>
                <a:off x="3218806" y="1961572"/>
                <a:ext cx="684068" cy="684068"/>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mn-cs"/>
                </a:endParaRPr>
              </a:p>
            </p:txBody>
          </p:sp>
          <p:sp>
            <p:nvSpPr>
              <p:cNvPr id="63" name="TextBox 62">
                <a:extLst>
                  <a:ext uri="{FF2B5EF4-FFF2-40B4-BE49-F238E27FC236}">
                    <a16:creationId xmlns:a16="http://schemas.microsoft.com/office/drawing/2014/main" id="{98BBC46D-DB5F-493E-92C8-982899D542E2}"/>
                  </a:ext>
                </a:extLst>
              </p:cNvPr>
              <p:cNvSpPr txBox="1"/>
              <p:nvPr/>
            </p:nvSpPr>
            <p:spPr>
              <a:xfrm>
                <a:off x="3348375" y="2083544"/>
                <a:ext cx="4219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II</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grpSp>
      <p:grpSp>
        <p:nvGrpSpPr>
          <p:cNvPr id="47" name="Group 46" descr="n100 Fb Thu Huong Pham">
            <a:extLst>
              <a:ext uri="{FF2B5EF4-FFF2-40B4-BE49-F238E27FC236}">
                <a16:creationId xmlns:a16="http://schemas.microsoft.com/office/drawing/2014/main" id="{A970D04A-3CC5-8223-084D-D2DF0FF1484D}"/>
              </a:ext>
            </a:extLst>
          </p:cNvPr>
          <p:cNvGrpSpPr/>
          <p:nvPr/>
        </p:nvGrpSpPr>
        <p:grpSpPr>
          <a:xfrm>
            <a:off x="8382630" y="4714222"/>
            <a:ext cx="3663517" cy="830997"/>
            <a:chOff x="8382630" y="4714222"/>
            <a:chExt cx="3663517" cy="830997"/>
          </a:xfrm>
        </p:grpSpPr>
        <p:sp>
          <p:nvSpPr>
            <p:cNvPr id="66" name="TextBox 65">
              <a:extLst>
                <a:ext uri="{FF2B5EF4-FFF2-40B4-BE49-F238E27FC236}">
                  <a16:creationId xmlns:a16="http://schemas.microsoft.com/office/drawing/2014/main" id="{454B1587-BB40-493B-9870-A72919CB5DBB}"/>
                </a:ext>
              </a:extLst>
            </p:cNvPr>
            <p:cNvSpPr txBox="1"/>
            <p:nvPr/>
          </p:nvSpPr>
          <p:spPr>
            <a:xfrm>
              <a:off x="9120067" y="4714222"/>
              <a:ext cx="2926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Điều kiện cân bằng tổng quát của vật rắn</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nvGrpSpPr>
            <p:cNvPr id="67" name="Group 48">
              <a:extLst>
                <a:ext uri="{FF2B5EF4-FFF2-40B4-BE49-F238E27FC236}">
                  <a16:creationId xmlns:a16="http://schemas.microsoft.com/office/drawing/2014/main" id="{928C7F71-14CF-4C64-875C-1E8B350708C3}"/>
                </a:ext>
              </a:extLst>
            </p:cNvPr>
            <p:cNvGrpSpPr/>
            <p:nvPr/>
          </p:nvGrpSpPr>
          <p:grpSpPr>
            <a:xfrm>
              <a:off x="8382630" y="4789509"/>
              <a:ext cx="684069" cy="684069"/>
              <a:chOff x="3218806" y="1961572"/>
              <a:chExt cx="684068" cy="684068"/>
            </a:xfrm>
          </p:grpSpPr>
          <p:sp>
            <p:nvSpPr>
              <p:cNvPr id="68" name="Diamond 49">
                <a:extLst>
                  <a:ext uri="{FF2B5EF4-FFF2-40B4-BE49-F238E27FC236}">
                    <a16:creationId xmlns:a16="http://schemas.microsoft.com/office/drawing/2014/main" id="{708F5FDF-02C1-43AA-9572-4A55C7448535}"/>
                  </a:ext>
                </a:extLst>
              </p:cNvPr>
              <p:cNvSpPr/>
              <p:nvPr/>
            </p:nvSpPr>
            <p:spPr>
              <a:xfrm>
                <a:off x="3218806" y="1961572"/>
                <a:ext cx="684068" cy="684068"/>
              </a:xfrm>
              <a:prstGeom prst="diamond">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mn-cs"/>
                </a:endParaRPr>
              </a:p>
            </p:txBody>
          </p:sp>
          <p:sp>
            <p:nvSpPr>
              <p:cNvPr id="69" name="TextBox 68">
                <a:extLst>
                  <a:ext uri="{FF2B5EF4-FFF2-40B4-BE49-F238E27FC236}">
                    <a16:creationId xmlns:a16="http://schemas.microsoft.com/office/drawing/2014/main" id="{152A4FB9-F792-4917-9D6E-3E43A5777824}"/>
                  </a:ext>
                </a:extLst>
              </p:cNvPr>
              <p:cNvSpPr txBox="1"/>
              <p:nvPr/>
            </p:nvSpPr>
            <p:spPr>
              <a:xfrm>
                <a:off x="3310275" y="2083544"/>
                <a:ext cx="554499" cy="461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IV</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grpSp>
      <p:grpSp>
        <p:nvGrpSpPr>
          <p:cNvPr id="28" name="Group 27" descr="n100 Fb Thu Huong Pham">
            <a:extLst>
              <a:ext uri="{FF2B5EF4-FFF2-40B4-BE49-F238E27FC236}">
                <a16:creationId xmlns:a16="http://schemas.microsoft.com/office/drawing/2014/main" id="{86E7686E-600E-FE71-7E88-B5C811D28AC3}"/>
              </a:ext>
            </a:extLst>
          </p:cNvPr>
          <p:cNvGrpSpPr/>
          <p:nvPr/>
        </p:nvGrpSpPr>
        <p:grpSpPr>
          <a:xfrm>
            <a:off x="7592835" y="2963387"/>
            <a:ext cx="3204826" cy="684069"/>
            <a:chOff x="7592835" y="2963387"/>
            <a:chExt cx="3204826" cy="684069"/>
          </a:xfrm>
        </p:grpSpPr>
        <p:sp>
          <p:nvSpPr>
            <p:cNvPr id="72" name="TextBox 71">
              <a:extLst>
                <a:ext uri="{FF2B5EF4-FFF2-40B4-BE49-F238E27FC236}">
                  <a16:creationId xmlns:a16="http://schemas.microsoft.com/office/drawing/2014/main" id="{AD5687B5-F939-477F-B62E-24C590AE79AF}"/>
                </a:ext>
              </a:extLst>
            </p:cNvPr>
            <p:cNvSpPr txBox="1"/>
            <p:nvPr/>
          </p:nvSpPr>
          <p:spPr>
            <a:xfrm>
              <a:off x="8382630" y="3064819"/>
              <a:ext cx="24150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Ngẫu lực</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nvGrpSpPr>
            <p:cNvPr id="73" name="Group 54">
              <a:extLst>
                <a:ext uri="{FF2B5EF4-FFF2-40B4-BE49-F238E27FC236}">
                  <a16:creationId xmlns:a16="http://schemas.microsoft.com/office/drawing/2014/main" id="{0F0A6D03-F456-42E1-BF34-3CD63F78BE9B}"/>
                </a:ext>
              </a:extLst>
            </p:cNvPr>
            <p:cNvGrpSpPr/>
            <p:nvPr/>
          </p:nvGrpSpPr>
          <p:grpSpPr>
            <a:xfrm>
              <a:off x="7592835" y="2963387"/>
              <a:ext cx="684069" cy="684069"/>
              <a:chOff x="3218806" y="1961572"/>
              <a:chExt cx="684068" cy="684068"/>
            </a:xfrm>
          </p:grpSpPr>
          <p:sp>
            <p:nvSpPr>
              <p:cNvPr id="74" name="Diamond 55">
                <a:extLst>
                  <a:ext uri="{FF2B5EF4-FFF2-40B4-BE49-F238E27FC236}">
                    <a16:creationId xmlns:a16="http://schemas.microsoft.com/office/drawing/2014/main" id="{6F6AD7C8-177C-46D7-AFB9-909ED382F7CA}"/>
                  </a:ext>
                </a:extLst>
              </p:cNvPr>
              <p:cNvSpPr/>
              <p:nvPr/>
            </p:nvSpPr>
            <p:spPr>
              <a:xfrm>
                <a:off x="3218806" y="1961572"/>
                <a:ext cx="684068" cy="684068"/>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75" name="TextBox 74">
                <a:extLst>
                  <a:ext uri="{FF2B5EF4-FFF2-40B4-BE49-F238E27FC236}">
                    <a16:creationId xmlns:a16="http://schemas.microsoft.com/office/drawing/2014/main" id="{5E4F1773-7A57-4413-8BEC-EF8BD08D0C15}"/>
                  </a:ext>
                </a:extLst>
              </p:cNvPr>
              <p:cNvSpPr txBox="1"/>
              <p:nvPr/>
            </p:nvSpPr>
            <p:spPr>
              <a:xfrm>
                <a:off x="3234075" y="2083544"/>
                <a:ext cx="650986" cy="461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III</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grpSp>
      <p:sp>
        <p:nvSpPr>
          <p:cNvPr id="76" name="TextBox 75" descr="n100 Fb Thu Huong Pham">
            <a:extLst>
              <a:ext uri="{FF2B5EF4-FFF2-40B4-BE49-F238E27FC236}">
                <a16:creationId xmlns:a16="http://schemas.microsoft.com/office/drawing/2014/main" id="{CF0B77F3-0090-F249-C14B-19E30CD4E731}"/>
              </a:ext>
            </a:extLst>
          </p:cNvPr>
          <p:cNvSpPr txBox="1"/>
          <p:nvPr/>
        </p:nvSpPr>
        <p:spPr>
          <a:xfrm>
            <a:off x="0" y="-67254"/>
            <a:ext cx="12192000"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a:ln w="22225">
                  <a:solidFill>
                    <a:srgbClr val="F79646"/>
                  </a:solidFill>
                  <a:prstDash val="solid"/>
                </a:ln>
                <a:solidFill>
                  <a:srgbClr val="F79646">
                    <a:lumMod val="40000"/>
                    <a:lumOff val="60000"/>
                  </a:srgbClr>
                </a:solidFill>
                <a:effectLst/>
                <a:uLnTx/>
                <a:uFillTx/>
                <a:latin typeface="Calibri" panose="020F0502020204030204" pitchFamily="34" charset="0"/>
                <a:ea typeface="맑은 고딕" panose="020B0503020000020004" pitchFamily="34" charset="-127"/>
                <a:cs typeface="Calibri" panose="020F0502020204030204" pitchFamily="34" charset="0"/>
              </a:rPr>
              <a:t>Bài </a:t>
            </a:r>
            <a:r>
              <a:rPr kumimoji="0" lang="en-US" sz="3600" b="1" i="0" u="none" strike="noStrike" kern="1200" cap="none" spc="0" normalizeH="0" baseline="0" noProof="0">
                <a:ln w="22225">
                  <a:solidFill>
                    <a:srgbClr val="F79646"/>
                  </a:solidFill>
                  <a:prstDash val="solid"/>
                </a:ln>
                <a:solidFill>
                  <a:srgbClr val="F79646">
                    <a:lumMod val="40000"/>
                    <a:lumOff val="60000"/>
                  </a:srgbClr>
                </a:solidFill>
                <a:effectLst/>
                <a:uLnTx/>
                <a:uFillTx/>
                <a:latin typeface="Calibri" panose="020F0502020204030204" pitchFamily="34" charset="0"/>
                <a:ea typeface="Times New Roman" panose="02020603050405020304" pitchFamily="18" charset="0"/>
                <a:cs typeface="Calibri" panose="020F0502020204030204" pitchFamily="34" charset="0"/>
              </a:rPr>
              <a:t>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22225">
                  <a:solidFill>
                    <a:srgbClr val="F79646"/>
                  </a:solidFill>
                  <a:prstDash val="solid"/>
                </a:ln>
                <a:solidFill>
                  <a:srgbClr val="F79646">
                    <a:lumMod val="40000"/>
                    <a:lumOff val="60000"/>
                  </a:srgbClr>
                </a:solidFill>
                <a:effectLst/>
                <a:uLnTx/>
                <a:uFillTx/>
                <a:latin typeface="Calibri" panose="020F0502020204030204" pitchFamily="34" charset="0"/>
                <a:ea typeface="Times New Roman" panose="02020603050405020304" pitchFamily="18" charset="0"/>
                <a:cs typeface="Calibri" panose="020F0502020204030204" pitchFamily="34" charset="0"/>
              </a:rPr>
              <a:t>MOMENT LỰC. CÂN BẰNG CỦA VẬT RẮN</a:t>
            </a:r>
            <a:endParaRPr kumimoji="0" lang="ko-KR" altLang="en-US" sz="3600" b="1" i="0" u="none" strike="noStrike" kern="1200" cap="none" spc="0" normalizeH="0" baseline="0" noProof="0" dirty="0">
              <a:ln w="22225">
                <a:solidFill>
                  <a:srgbClr val="F79646"/>
                </a:solidFill>
                <a:prstDash val="solid"/>
              </a:ln>
              <a:solidFill>
                <a:srgbClr val="F79646">
                  <a:lumMod val="40000"/>
                  <a:lumOff val="60000"/>
                </a:srgbClr>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Tree>
    <p:extLst>
      <p:ext uri="{BB962C8B-B14F-4D97-AF65-F5344CB8AC3E}">
        <p14:creationId xmlns:p14="http://schemas.microsoft.com/office/powerpoint/2010/main" val="3981947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1" name="Picture 50" descr="n100 Fb Thu Huong Pham">
            <a:extLst>
              <a:ext uri="{FF2B5EF4-FFF2-40B4-BE49-F238E27FC236}">
                <a16:creationId xmlns:a16="http://schemas.microsoft.com/office/drawing/2014/main" id="{5987BEA9-8605-4CA8-B8EC-0F737B0F4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descr="n100 Fb Thu Huong Pham">
            <a:extLst>
              <a:ext uri="{FF2B5EF4-FFF2-40B4-BE49-F238E27FC236}">
                <a16:creationId xmlns:a16="http://schemas.microsoft.com/office/drawing/2014/main" id="{F2F4CCD3-90FD-40BD-9EE1-F3B4C9278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descr="n100 Fb Thu Huong Pham">
            <a:extLst>
              <a:ext uri="{FF2B5EF4-FFF2-40B4-BE49-F238E27FC236}">
                <a16:creationId xmlns:a16="http://schemas.microsoft.com/office/drawing/2014/main" id="{AD4BB4CF-F8A2-44BC-9235-55243A937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descr="n100 Fb Thu Huong Pham">
            <a:extLst>
              <a:ext uri="{FF2B5EF4-FFF2-40B4-BE49-F238E27FC236}">
                <a16:creationId xmlns:a16="http://schemas.microsoft.com/office/drawing/2014/main" id="{15FA170F-2335-42D7-A9B3-594DAC8D6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descr="n100 Fb Thu Huong Pham"/>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descr="n100 Fb Thu Huong Pham"/>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descr="n100 Fb Thu Huong Pham"/>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descr="n100 Fb Thu Huong Pham"/>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pic>
        <p:nvPicPr>
          <p:cNvPr id="18" name="Picture 17" descr="n100 Fb Thu Huong Pham"/>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2502875" y="5793398"/>
            <a:ext cx="1563744" cy="975361"/>
          </a:xfrm>
          <a:prstGeom prst="rect">
            <a:avLst/>
          </a:prstGeom>
        </p:spPr>
      </p:pic>
      <p:sp>
        <p:nvSpPr>
          <p:cNvPr id="7" name="TextBox 6" descr="n100 Fb Thu Huong Pham"/>
          <p:cNvSpPr txBox="1"/>
          <p:nvPr/>
        </p:nvSpPr>
        <p:spPr>
          <a:xfrm>
            <a:off x="406400" y="755211"/>
            <a:ext cx="5384800" cy="913007"/>
          </a:xfrm>
          <a:prstGeom prst="rect">
            <a:avLst/>
          </a:prstGeom>
          <a:noFill/>
        </p:spPr>
        <p:txBody>
          <a:bodyPr wrap="square" rtlCol="0">
            <a:spAutoFit/>
          </a:bodyPr>
          <a:lstStyle/>
          <a:p>
            <a:pPr defTabSz="1219170"/>
            <a:r>
              <a:rPr lang="en-US" sz="5333" b="1">
                <a:solidFill>
                  <a:prstClr val="white"/>
                </a:solidFill>
                <a:latin typeface="Times New Roman" panose="02020603050405020304" pitchFamily="18" charset="0"/>
                <a:cs typeface="Times New Roman" panose="02020603050405020304" pitchFamily="18" charset="0"/>
              </a:rPr>
              <a:t>FISHING GAME</a:t>
            </a:r>
            <a:endParaRPr lang="vi-VN" sz="5333" b="1">
              <a:solidFill>
                <a:prstClr val="white"/>
              </a:solidFill>
              <a:latin typeface="Times New Roman" panose="02020603050405020304" pitchFamily="18" charset="0"/>
              <a:cs typeface="Times New Roman" panose="02020603050405020304" pitchFamily="18" charset="0"/>
            </a:endParaRPr>
          </a:p>
        </p:txBody>
      </p:sp>
      <p:pic>
        <p:nvPicPr>
          <p:cNvPr id="43" name="Picture 42" descr="n100 Fb Thu Huong Pham">
            <a:extLst>
              <a:ext uri="{FF2B5EF4-FFF2-40B4-BE49-F238E27FC236}">
                <a16:creationId xmlns:a16="http://schemas.microsoft.com/office/drawing/2014/main" id="{E17C6954-6503-488C-A8E6-1D7D180268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6985" y="3425360"/>
            <a:ext cx="1563744" cy="975361"/>
          </a:xfrm>
          <a:prstGeom prst="rect">
            <a:avLst/>
          </a:prstGeom>
        </p:spPr>
      </p:pic>
      <p:pic>
        <p:nvPicPr>
          <p:cNvPr id="46" name="Picture 45" descr="n100 Fb Thu Huong Pham">
            <a:extLst>
              <a:ext uri="{FF2B5EF4-FFF2-40B4-BE49-F238E27FC236}">
                <a16:creationId xmlns:a16="http://schemas.microsoft.com/office/drawing/2014/main" id="{B215FB51-700D-412C-896C-8DEB74DD47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2589847" y="4180840"/>
            <a:ext cx="1563744" cy="975361"/>
          </a:xfrm>
          <a:prstGeom prst="rect">
            <a:avLst/>
          </a:prstGeom>
        </p:spPr>
      </p:pic>
      <p:pic>
        <p:nvPicPr>
          <p:cNvPr id="49" name="Picture 48" descr="n100 Fb Thu Huong Pham">
            <a:extLst>
              <a:ext uri="{FF2B5EF4-FFF2-40B4-BE49-F238E27FC236}">
                <a16:creationId xmlns:a16="http://schemas.microsoft.com/office/drawing/2014/main" id="{AFE27EEE-BB8A-44DE-B860-6F6B339BB1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6985" y="5829134"/>
            <a:ext cx="1563744" cy="975361"/>
          </a:xfrm>
          <a:prstGeom prst="rect">
            <a:avLst/>
          </a:prstGeom>
        </p:spPr>
      </p:pic>
      <p:sp>
        <p:nvSpPr>
          <p:cNvPr id="2" name="Arrow: Pentagon 1" descr="n100 Fb Thu Huong Pham">
            <a:extLst>
              <a:ext uri="{FF2B5EF4-FFF2-40B4-BE49-F238E27FC236}">
                <a16:creationId xmlns:a16="http://schemas.microsoft.com/office/drawing/2014/main" id="{D1155387-879E-40B6-9945-AA291C540A15}"/>
              </a:ext>
            </a:extLst>
          </p:cNvPr>
          <p:cNvSpPr/>
          <p:nvPr/>
        </p:nvSpPr>
        <p:spPr>
          <a:xfrm>
            <a:off x="3860801" y="4180839"/>
            <a:ext cx="4223897" cy="164423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8800" b="1">
                <a:solidFill>
                  <a:srgbClr val="FF0000"/>
                </a:solidFill>
                <a:latin typeface="Calibri"/>
              </a:rPr>
              <a:t>GO</a:t>
            </a:r>
          </a:p>
        </p:txBody>
      </p:sp>
      <p:pic>
        <p:nvPicPr>
          <p:cNvPr id="3" name="introcauca" descr="n100 Fb Thu Huong Pham">
            <a:hlinkClick r:id="" action="ppaction://media"/>
            <a:extLst>
              <a:ext uri="{FF2B5EF4-FFF2-40B4-BE49-F238E27FC236}">
                <a16:creationId xmlns:a16="http://schemas.microsoft.com/office/drawing/2014/main" id="{50FA3404-47C9-4CF6-B5C2-67B66A93396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902664" y="-980963"/>
            <a:ext cx="812800" cy="812800"/>
          </a:xfrm>
          <a:prstGeom prst="rect">
            <a:avLst/>
          </a:prstGeom>
        </p:spPr>
      </p:pic>
    </p:spTree>
    <p:extLst>
      <p:ext uri="{BB962C8B-B14F-4D97-AF65-F5344CB8AC3E}">
        <p14:creationId xmlns:p14="http://schemas.microsoft.com/office/powerpoint/2010/main" val="262782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3"/>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 calcmode="lin" valueType="num">
                                      <p:cBhvr>
                                        <p:cTn id="1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7"/>
                                        </p:tgtEl>
                                      </p:cBhvr>
                                    </p:animEffect>
                                  </p:childTnLst>
                                </p:cTn>
                              </p:par>
                              <p:par>
                                <p:cTn id="14"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5" dur="20000" fill="hold"/>
                                        <p:tgtEl>
                                          <p:spTgt spid="32"/>
                                        </p:tgtEl>
                                        <p:attrNameLst>
                                          <p:attrName>ppt_x</p:attrName>
                                          <p:attrName>ppt_y</p:attrName>
                                        </p:attrNameLst>
                                      </p:cBhvr>
                                      <p:rCtr x="503" y="16512"/>
                                    </p:animMotion>
                                  </p:childTnLst>
                                </p:cTn>
                              </p:par>
                              <p:par>
                                <p:cTn id="16"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7" dur="45000" fill="hold"/>
                                        <p:tgtEl>
                                          <p:spTgt spid="35"/>
                                        </p:tgtEl>
                                        <p:attrNameLst>
                                          <p:attrName>ppt_x</p:attrName>
                                          <p:attrName>ppt_y</p:attrName>
                                        </p:attrNameLst>
                                      </p:cBhvr>
                                      <p:rCtr x="26962" y="895"/>
                                    </p:animMotion>
                                  </p:childTnLst>
                                </p:cTn>
                              </p:par>
                              <p:par>
                                <p:cTn id="18"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9" dur="10000" fill="hold"/>
                                        <p:tgtEl>
                                          <p:spTgt spid="34"/>
                                        </p:tgtEl>
                                        <p:attrNameLst>
                                          <p:attrName>ppt_x</p:attrName>
                                          <p:attrName>ppt_y</p:attrName>
                                        </p:attrNameLst>
                                      </p:cBhvr>
                                      <p:rCtr x="503" y="16512"/>
                                    </p:animMotion>
                                  </p:childTnLst>
                                </p:cTn>
                              </p:par>
                              <p:par>
                                <p:cTn id="20" presetID="34" presetClass="emph" presetSubtype="0" repeatCount="indefinite" fill="hold" grpId="1" nodeType="withEffect">
                                  <p:stCondLst>
                                    <p:cond delay="0"/>
                                  </p:stCondLst>
                                  <p:iterate type="lt">
                                    <p:tmPct val="10000"/>
                                  </p:iterate>
                                  <p:childTnLst>
                                    <p:animMotion origin="layout" path="M 3.33333E-6 4.69136E-6 L 3.33333E-6 -0.07223 " pathEditMode="relative" rAng="0" ptsTypes="AA">
                                      <p:cBhvr>
                                        <p:cTn id="21" dur="250" accel="50000" decel="50000" autoRev="1" fill="hold">
                                          <p:stCondLst>
                                            <p:cond delay="0"/>
                                          </p:stCondLst>
                                        </p:cTn>
                                        <p:tgtEl>
                                          <p:spTgt spid="7"/>
                                        </p:tgtEl>
                                        <p:attrNameLst>
                                          <p:attrName>ppt_x</p:attrName>
                                          <p:attrName>ppt_y</p:attrName>
                                        </p:attrNameLst>
                                      </p:cBhvr>
                                      <p:rCtr x="0" y="-3611"/>
                                    </p:animMotion>
                                    <p:animRot by="1500000">
                                      <p:cBhvr>
                                        <p:cTn id="22" dur="125" fill="hold">
                                          <p:stCondLst>
                                            <p:cond delay="0"/>
                                          </p:stCondLst>
                                        </p:cTn>
                                        <p:tgtEl>
                                          <p:spTgt spid="7"/>
                                        </p:tgtEl>
                                        <p:attrNameLst>
                                          <p:attrName>r</p:attrName>
                                        </p:attrNameLst>
                                      </p:cBhvr>
                                    </p:animRot>
                                    <p:animRot by="-1500000">
                                      <p:cBhvr>
                                        <p:cTn id="23" dur="125" fill="hold">
                                          <p:stCondLst>
                                            <p:cond delay="125"/>
                                          </p:stCondLst>
                                        </p:cTn>
                                        <p:tgtEl>
                                          <p:spTgt spid="7"/>
                                        </p:tgtEl>
                                        <p:attrNameLst>
                                          <p:attrName>r</p:attrName>
                                        </p:attrNameLst>
                                      </p:cBhvr>
                                    </p:animRot>
                                    <p:animRot by="-1500000">
                                      <p:cBhvr>
                                        <p:cTn id="24" dur="125" fill="hold">
                                          <p:stCondLst>
                                            <p:cond delay="250"/>
                                          </p:stCondLst>
                                        </p:cTn>
                                        <p:tgtEl>
                                          <p:spTgt spid="7"/>
                                        </p:tgtEl>
                                        <p:attrNameLst>
                                          <p:attrName>r</p:attrName>
                                        </p:attrNameLst>
                                      </p:cBhvr>
                                    </p:animRot>
                                    <p:animRot by="1500000">
                                      <p:cBhvr>
                                        <p:cTn id="25" dur="125" fill="hold">
                                          <p:stCondLst>
                                            <p:cond delay="375"/>
                                          </p:stCondLst>
                                        </p:cTn>
                                        <p:tgtEl>
                                          <p:spTgt spid="7"/>
                                        </p:tgtEl>
                                        <p:attrNameLst>
                                          <p:attrName>r</p:attrName>
                                        </p:attrNameLst>
                                      </p:cBhvr>
                                    </p:animRot>
                                  </p:childTnLst>
                                </p:cTn>
                              </p:par>
                              <p:par>
                                <p:cTn id="26" presetID="2" presetClass="entr" presetSubtype="8" repeatCount="indefinite"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0" fill="hold"/>
                                        <p:tgtEl>
                                          <p:spTgt spid="18"/>
                                        </p:tgtEl>
                                        <p:attrNameLst>
                                          <p:attrName>ppt_x</p:attrName>
                                        </p:attrNameLst>
                                      </p:cBhvr>
                                      <p:tavLst>
                                        <p:tav tm="0">
                                          <p:val>
                                            <p:strVal val="0-#ppt_w/2"/>
                                          </p:val>
                                        </p:tav>
                                        <p:tav tm="100000">
                                          <p:val>
                                            <p:strVal val="#ppt_x"/>
                                          </p:val>
                                        </p:tav>
                                      </p:tavLst>
                                    </p:anim>
                                    <p:anim calcmode="lin" valueType="num">
                                      <p:cBhvr additive="base">
                                        <p:cTn id="29" dur="10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12000" fill="hold"/>
                                        <p:tgtEl>
                                          <p:spTgt spid="46"/>
                                        </p:tgtEl>
                                        <p:attrNameLst>
                                          <p:attrName>ppt_x</p:attrName>
                                        </p:attrNameLst>
                                      </p:cBhvr>
                                      <p:tavLst>
                                        <p:tav tm="0">
                                          <p:val>
                                            <p:strVal val="0-#ppt_w/2"/>
                                          </p:val>
                                        </p:tav>
                                        <p:tav tm="100000">
                                          <p:val>
                                            <p:strVal val="#ppt_x"/>
                                          </p:val>
                                        </p:tav>
                                      </p:tavLst>
                                    </p:anim>
                                    <p:anim calcmode="lin" valueType="num">
                                      <p:cBhvr additive="base">
                                        <p:cTn id="33" dur="1200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2" repeatCount="indefinite"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9000" fill="hold"/>
                                        <p:tgtEl>
                                          <p:spTgt spid="43"/>
                                        </p:tgtEl>
                                        <p:attrNameLst>
                                          <p:attrName>ppt_x</p:attrName>
                                        </p:attrNameLst>
                                      </p:cBhvr>
                                      <p:tavLst>
                                        <p:tav tm="0">
                                          <p:val>
                                            <p:strVal val="1+#ppt_w/2"/>
                                          </p:val>
                                        </p:tav>
                                        <p:tav tm="100000">
                                          <p:val>
                                            <p:strVal val="#ppt_x"/>
                                          </p:val>
                                        </p:tav>
                                      </p:tavLst>
                                    </p:anim>
                                    <p:anim calcmode="lin" valueType="num">
                                      <p:cBhvr additive="base">
                                        <p:cTn id="37" dur="9000" fill="hold"/>
                                        <p:tgtEl>
                                          <p:spTgt spid="43"/>
                                        </p:tgtEl>
                                        <p:attrNameLst>
                                          <p:attrName>ppt_y</p:attrName>
                                        </p:attrNameLst>
                                      </p:cBhvr>
                                      <p:tavLst>
                                        <p:tav tm="0">
                                          <p:val>
                                            <p:strVal val="#ppt_y"/>
                                          </p:val>
                                        </p:tav>
                                        <p:tav tm="100000">
                                          <p:val>
                                            <p:strVal val="#ppt_y"/>
                                          </p:val>
                                        </p:tav>
                                      </p:tavLst>
                                    </p:anim>
                                  </p:childTnLst>
                                </p:cTn>
                              </p:par>
                              <p:par>
                                <p:cTn id="38" presetID="2" presetClass="entr" presetSubtype="2" repeatCount="indefinite"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11000" fill="hold"/>
                                        <p:tgtEl>
                                          <p:spTgt spid="49"/>
                                        </p:tgtEl>
                                        <p:attrNameLst>
                                          <p:attrName>ppt_x</p:attrName>
                                        </p:attrNameLst>
                                      </p:cBhvr>
                                      <p:tavLst>
                                        <p:tav tm="0">
                                          <p:val>
                                            <p:strVal val="1+#ppt_w/2"/>
                                          </p:val>
                                        </p:tav>
                                        <p:tav tm="100000">
                                          <p:val>
                                            <p:strVal val="#ppt_x"/>
                                          </p:val>
                                        </p:tav>
                                      </p:tavLst>
                                    </p:anim>
                                    <p:anim calcmode="lin" valueType="num">
                                      <p:cBhvr additive="base">
                                        <p:cTn id="41" dur="11000" fill="hold"/>
                                        <p:tgtEl>
                                          <p:spTgt spid="49"/>
                                        </p:tgtEl>
                                        <p:attrNameLst>
                                          <p:attrName>ppt_y</p:attrName>
                                        </p:attrNameLst>
                                      </p:cBhvr>
                                      <p:tavLst>
                                        <p:tav tm="0">
                                          <p:val>
                                            <p:strVal val="#ppt_y"/>
                                          </p:val>
                                        </p:tav>
                                        <p:tav tm="100000">
                                          <p:val>
                                            <p:strVal val="#ppt_y"/>
                                          </p:val>
                                        </p:tav>
                                      </p:tavLst>
                                    </p:anim>
                                  </p:childTnLst>
                                </p:cTn>
                              </p:par>
                              <p:par>
                                <p:cTn id="42" presetID="31" presetClass="entr" presetSubtype="0" fill="hold" grpId="0" nodeType="withEffect">
                                  <p:stCondLst>
                                    <p:cond delay="2000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 calcmode="lin" valueType="num">
                                      <p:cBhvr>
                                        <p:cTn id="46" dur="500" fill="hold"/>
                                        <p:tgtEl>
                                          <p:spTgt spid="2"/>
                                        </p:tgtEl>
                                        <p:attrNameLst>
                                          <p:attrName>style.rotation</p:attrName>
                                        </p:attrNameLst>
                                      </p:cBhvr>
                                      <p:tavLst>
                                        <p:tav tm="0">
                                          <p:val>
                                            <p:fltVal val="90"/>
                                          </p:val>
                                        </p:tav>
                                        <p:tav tm="100000">
                                          <p:val>
                                            <p:fltVal val="0"/>
                                          </p:val>
                                        </p:tav>
                                      </p:tavLst>
                                    </p:anim>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3"/>
                </p:tgtEl>
              </p:cMediaNode>
            </p:audio>
          </p:childTnLst>
        </p:cTn>
      </p:par>
    </p:tnLst>
    <p:bldLst>
      <p:bldP spid="7" grpId="0"/>
      <p:bldP spid="7" grpId="1"/>
      <p:bldP spid="2" grpId="0" animBg="1"/>
    </p:bldLst>
  </p:timing>
  <p:extLst>
    <p:ext uri="{E180D4A7-C9FB-4DFB-919C-405C955672EB}">
      <p14:showEvtLst xmlns:p14="http://schemas.microsoft.com/office/powerpoint/2010/main">
        <p14:playEvt time="6" objId="3"/>
        <p14:stopEvt time="6617" objId="3"/>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descr="n100 Fb Thu Huong Pham">
            <a:extLst>
              <a:ext uri="{FF2B5EF4-FFF2-40B4-BE49-F238E27FC236}">
                <a16:creationId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descr="n100 Fb Thu Huong Pham">
            <a:extLst>
              <a:ext uri="{FF2B5EF4-FFF2-40B4-BE49-F238E27FC236}">
                <a16:creationId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descr="n100 Fb Thu Huong Pham">
            <a:extLst>
              <a:ext uri="{FF2B5EF4-FFF2-40B4-BE49-F238E27FC236}">
                <a16:creationId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descr="n100 Fb Thu Huong Pham">
            <a:extLst>
              <a:ext uri="{FF2B5EF4-FFF2-40B4-BE49-F238E27FC236}">
                <a16:creationId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descr="n100 Fb Thu Huong Pha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descr="n100 Fb Thu Huong Pha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descr="n100 Fb Thu Huong Pham"/>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descr="n100 Fb Thu Huong Pham"/>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descr="n100 Fb Thu Huong Pham">
            <a:extLst>
              <a:ext uri="{FF2B5EF4-FFF2-40B4-BE49-F238E27FC236}">
                <a16:creationId xmlns:a16="http://schemas.microsoft.com/office/drawing/2014/main" id="{39C23D9B-84DE-4B7A-911F-1878CD20446D}"/>
              </a:ext>
            </a:extLst>
          </p:cNvPr>
          <p:cNvGrpSpPr/>
          <p:nvPr/>
        </p:nvGrpSpPr>
        <p:grpSpPr>
          <a:xfrm>
            <a:off x="-2844800" y="5156201"/>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2400" b="1">
                  <a:solidFill>
                    <a:srgbClr val="FF0000"/>
                  </a:solidFill>
                  <a:latin typeface="+mj-lt"/>
                  <a:cs typeface="Times New Roman" panose="02020603050405020304" pitchFamily="18" charset="0"/>
                </a:rPr>
                <a:t>C. tác dụng làm quay của lực</a:t>
              </a:r>
              <a:endParaRPr lang="vi-VN" sz="2400" b="1">
                <a:solidFill>
                  <a:srgbClr val="FF0000"/>
                </a:solidFill>
                <a:latin typeface="+mj-lt"/>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descr="n100 Fb Thu Huong Pham"/>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descr="n100 Fb Thu Huong Pham"/>
          <p:cNvSpPr txBox="1"/>
          <p:nvPr/>
        </p:nvSpPr>
        <p:spPr>
          <a:xfrm>
            <a:off x="406400" y="381000"/>
            <a:ext cx="5181600" cy="1815882"/>
          </a:xfrm>
          <a:prstGeom prst="rect">
            <a:avLst/>
          </a:prstGeom>
          <a:noFill/>
        </p:spPr>
        <p:txBody>
          <a:bodyPr wrap="square" rtlCol="0">
            <a:spAutoFit/>
          </a:bodyPr>
          <a:lstStyle/>
          <a:p>
            <a:pPr defTabSz="1219170">
              <a:defRPr/>
            </a:pPr>
            <a:r>
              <a:rPr lang="vi-VN" sz="2800" b="1">
                <a:solidFill>
                  <a:srgbClr val="00B0F0"/>
                </a:solidFill>
                <a:latin typeface="Calibri" panose="020F0502020204030204" pitchFamily="34" charset="0"/>
                <a:cs typeface="Calibri" panose="020F0502020204030204" pitchFamily="34" charset="0"/>
              </a:rPr>
              <a:t>Chọn đáp án đúng</a:t>
            </a:r>
            <a:endParaRPr lang="en-US" sz="2800" b="1">
              <a:solidFill>
                <a:srgbClr val="00B0F0"/>
              </a:solidFill>
              <a:latin typeface="Calibri" panose="020F0502020204030204" pitchFamily="34" charset="0"/>
              <a:cs typeface="Calibri" panose="020F0502020204030204" pitchFamily="34" charset="0"/>
            </a:endParaRPr>
          </a:p>
          <a:p>
            <a:pPr defTabSz="1219170">
              <a:defRPr/>
            </a:pPr>
            <a:r>
              <a:rPr lang="vi-VN" sz="2800" b="1">
                <a:solidFill>
                  <a:prstClr val="white"/>
                </a:solidFill>
                <a:latin typeface="Calibri" panose="020F0502020204030204" pitchFamily="34" charset="0"/>
                <a:cs typeface="Calibri" panose="020F0502020204030204" pitchFamily="34" charset="0"/>
              </a:rPr>
              <a:t>Mô men của một lực đối với một trục quay là đại lượng đặc trưng cho</a:t>
            </a:r>
            <a:r>
              <a:rPr lang="en-US" sz="2800" b="1">
                <a:solidFill>
                  <a:prstClr val="white"/>
                </a:solidFill>
                <a:latin typeface="Calibri" panose="020F0502020204030204" pitchFamily="34" charset="0"/>
                <a:cs typeface="Calibri" panose="020F0502020204030204" pitchFamily="34" charset="0"/>
              </a:rPr>
              <a:t>:</a:t>
            </a:r>
            <a:endParaRPr lang="vi-VN" sz="2800" b="1">
              <a:solidFill>
                <a:prstClr val="white"/>
              </a:solidFill>
              <a:latin typeface="Calibri" panose="020F0502020204030204" pitchFamily="34" charset="0"/>
              <a:cs typeface="Calibri" panose="020F0502020204030204" pitchFamily="34" charset="0"/>
            </a:endParaRPr>
          </a:p>
        </p:txBody>
      </p:sp>
      <p:grpSp>
        <p:nvGrpSpPr>
          <p:cNvPr id="36" name="Group 35" descr="n100 Fb Thu Huong Pham">
            <a:extLst>
              <a:ext uri="{FF2B5EF4-FFF2-40B4-BE49-F238E27FC236}">
                <a16:creationId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1867" b="1">
                  <a:solidFill>
                    <a:srgbClr val="FF0000"/>
                  </a:solidFill>
                  <a:latin typeface="+mj-lt"/>
                  <a:cs typeface="Times New Roman" panose="02020603050405020304" pitchFamily="18" charset="0"/>
                </a:rPr>
                <a:t>C. tác dụng làm quay của lực</a:t>
              </a:r>
              <a:endParaRPr lang="vi-VN" sz="1867" b="1">
                <a:solidFill>
                  <a:srgbClr val="FF0000"/>
                </a:solidFill>
                <a:latin typeface="+mj-lt"/>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descr="n100 Fb Thu Huong Pham">
            <a:extLst>
              <a:ext uri="{FF2B5EF4-FFF2-40B4-BE49-F238E27FC236}">
                <a16:creationId xmlns:a16="http://schemas.microsoft.com/office/drawing/2014/main" id="{98418B5F-CE4A-4DBA-A4BC-305D0001CD6E}"/>
              </a:ext>
            </a:extLst>
          </p:cNvPr>
          <p:cNvGrpSpPr/>
          <p:nvPr/>
        </p:nvGrpSpPr>
        <p:grpSpPr>
          <a:xfrm>
            <a:off x="-2844800" y="2889762"/>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mj-lt"/>
                  <a:cs typeface="Times New Roman" panose="02020603050405020304" pitchFamily="18" charset="0"/>
                </a:rPr>
                <a:t>A. tác dụng kéo của lực</a:t>
              </a:r>
              <a:endParaRPr lang="vi-VN" sz="2400" b="1">
                <a:solidFill>
                  <a:srgbClr val="FF0000"/>
                </a:solidFill>
                <a:latin typeface="+mj-lt"/>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descr="n100 Fb Thu Huong Pham">
            <a:extLst>
              <a:ext uri="{FF2B5EF4-FFF2-40B4-BE49-F238E27FC236}">
                <a16:creationId xmlns:a16="http://schemas.microsoft.com/office/drawing/2014/main" id="{C8AC982F-5F1C-4DBD-AD2A-FFDC19ED0C2B}"/>
              </a:ext>
            </a:extLst>
          </p:cNvPr>
          <p:cNvGrpSpPr/>
          <p:nvPr/>
        </p:nvGrpSpPr>
        <p:grpSpPr>
          <a:xfrm flipH="1">
            <a:off x="12206515" y="3645242"/>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mj-lt"/>
                  <a:cs typeface="Times New Roman" panose="02020603050405020304" pitchFamily="18" charset="0"/>
                </a:rPr>
                <a:t>D. tác dụng uốn của lực</a:t>
              </a:r>
              <a:endParaRPr lang="vi-VN" sz="2400" b="1">
                <a:solidFill>
                  <a:srgbClr val="FF0000"/>
                </a:solidFill>
                <a:latin typeface="+mj-lt"/>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descr="n100 Fb Thu Huong Pham">
            <a:extLst>
              <a:ext uri="{FF2B5EF4-FFF2-40B4-BE49-F238E27FC236}">
                <a16:creationId xmlns:a16="http://schemas.microsoft.com/office/drawing/2014/main" id="{7055A351-8018-43CC-AF85-72E9B10CD70C}"/>
              </a:ext>
            </a:extLst>
          </p:cNvPr>
          <p:cNvGrpSpPr/>
          <p:nvPr/>
        </p:nvGrpSpPr>
        <p:grpSpPr>
          <a:xfrm flipH="1">
            <a:off x="12206515" y="5169242"/>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mj-lt"/>
                  <a:cs typeface="Times New Roman" panose="02020603050405020304" pitchFamily="18" charset="0"/>
                </a:rPr>
                <a:t>B. tác dụng nén của lực</a:t>
              </a:r>
              <a:endParaRPr lang="vi-VN" sz="2400" b="1">
                <a:solidFill>
                  <a:srgbClr val="FF0000"/>
                </a:solidFill>
                <a:latin typeface="+mj-lt"/>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335013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0-#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descr="n100 Fb Thu Huong Pham">
            <a:extLst>
              <a:ext uri="{FF2B5EF4-FFF2-40B4-BE49-F238E27FC236}">
                <a16:creationId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descr="n100 Fb Thu Huong Pham">
            <a:extLst>
              <a:ext uri="{FF2B5EF4-FFF2-40B4-BE49-F238E27FC236}">
                <a16:creationId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descr="n100 Fb Thu Huong Pham">
            <a:extLst>
              <a:ext uri="{FF2B5EF4-FFF2-40B4-BE49-F238E27FC236}">
                <a16:creationId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descr="n100 Fb Thu Huong Pham">
            <a:extLst>
              <a:ext uri="{FF2B5EF4-FFF2-40B4-BE49-F238E27FC236}">
                <a16:creationId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descr="n100 Fb Thu Huong Pha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descr="n100 Fb Thu Huong Pha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descr="n100 Fb Thu Huong Pham"/>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descr="n100 Fb Thu Huong Pham"/>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descr="n100 Fb Thu Huong Pham">
            <a:extLst>
              <a:ext uri="{FF2B5EF4-FFF2-40B4-BE49-F238E27FC236}">
                <a16:creationId xmlns:a16="http://schemas.microsoft.com/office/drawing/2014/main" id="{39C23D9B-84DE-4B7A-911F-1878CD20446D}"/>
              </a:ext>
            </a:extLst>
          </p:cNvPr>
          <p:cNvGrpSpPr/>
          <p:nvPr/>
        </p:nvGrpSpPr>
        <p:grpSpPr>
          <a:xfrm flipH="1">
            <a:off x="12192000" y="5143842"/>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mj-lt"/>
                  <a:cs typeface="Times New Roman" panose="02020603050405020304" pitchFamily="18" charset="0"/>
                </a:rPr>
                <a:t>D. Momen lực</a:t>
              </a:r>
              <a:endParaRPr lang="vi-VN" sz="2400" b="1">
                <a:solidFill>
                  <a:srgbClr val="FF0000"/>
                </a:solidFill>
                <a:latin typeface="+mj-lt"/>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descr="n100 Fb Thu Huong Pham"/>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descr="n100 Fb Thu Huong Pham"/>
          <p:cNvSpPr txBox="1"/>
          <p:nvPr/>
        </p:nvSpPr>
        <p:spPr>
          <a:xfrm>
            <a:off x="406400" y="322006"/>
            <a:ext cx="5181600" cy="1785104"/>
          </a:xfrm>
          <a:prstGeom prst="rect">
            <a:avLst/>
          </a:prstGeom>
          <a:noFill/>
        </p:spPr>
        <p:txBody>
          <a:bodyPr wrap="square" rtlCol="0">
            <a:spAutoFit/>
          </a:bodyPr>
          <a:lstStyle/>
          <a:p>
            <a:pPr algn="just" defTabSz="1219170">
              <a:defRPr/>
            </a:pPr>
            <a:r>
              <a:rPr lang="vi-VN" sz="2200" b="1">
                <a:solidFill>
                  <a:prstClr val="white"/>
                </a:solidFill>
                <a:latin typeface="Calibri" panose="020F0502020204030204" pitchFamily="34" charset="0"/>
                <a:cs typeface="Calibri" panose="020F0502020204030204" pitchFamily="34" charset="0"/>
              </a:rPr>
              <a:t>“Muốn cho một vật có trục quay cố định ở trạng thái cân bằng, thì tổng ............ có xu hướng làm vật quay theo chiều kim đồng hồ phải bằng tổng các .......... có xu hướng làm vật quay ngược chiều kim đồng hồ</a:t>
            </a:r>
          </a:p>
        </p:txBody>
      </p:sp>
      <p:grpSp>
        <p:nvGrpSpPr>
          <p:cNvPr id="36" name="Group 35" descr="n100 Fb Thu Huong Pham">
            <a:extLst>
              <a:ext uri="{FF2B5EF4-FFF2-40B4-BE49-F238E27FC236}">
                <a16:creationId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1867" b="1">
                  <a:solidFill>
                    <a:srgbClr val="FF0000"/>
                  </a:solidFill>
                  <a:latin typeface="+mj-lt"/>
                  <a:cs typeface="Times New Roman" panose="02020603050405020304" pitchFamily="18" charset="0"/>
                </a:rPr>
                <a:t>D. Momen lực</a:t>
              </a:r>
              <a:endParaRPr lang="vi-VN" sz="1867" b="1">
                <a:solidFill>
                  <a:srgbClr val="FF0000"/>
                </a:solidFill>
                <a:latin typeface="+mj-lt"/>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descr="n100 Fb Thu Huong Pham">
            <a:extLst>
              <a:ext uri="{FF2B5EF4-FFF2-40B4-BE49-F238E27FC236}">
                <a16:creationId xmlns:a16="http://schemas.microsoft.com/office/drawing/2014/main" id="{98418B5F-CE4A-4DBA-A4BC-305D0001CD6E}"/>
              </a:ext>
            </a:extLst>
          </p:cNvPr>
          <p:cNvGrpSpPr/>
          <p:nvPr/>
        </p:nvGrpSpPr>
        <p:grpSpPr>
          <a:xfrm>
            <a:off x="-2844800" y="3238842"/>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mj-lt"/>
                  <a:cs typeface="Times New Roman" panose="02020603050405020304" pitchFamily="18" charset="0"/>
                </a:rPr>
                <a:t>A. Hợp lực</a:t>
              </a:r>
              <a:endParaRPr lang="vi-VN" sz="2400" b="1">
                <a:solidFill>
                  <a:srgbClr val="FF0000"/>
                </a:solidFill>
                <a:latin typeface="+mj-lt"/>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descr="n100 Fb Thu Huong Pham">
            <a:extLst>
              <a:ext uri="{FF2B5EF4-FFF2-40B4-BE49-F238E27FC236}">
                <a16:creationId xmlns:a16="http://schemas.microsoft.com/office/drawing/2014/main" id="{C8AC982F-5F1C-4DBD-AD2A-FFDC19ED0C2B}"/>
              </a:ext>
            </a:extLst>
          </p:cNvPr>
          <p:cNvGrpSpPr/>
          <p:nvPr/>
        </p:nvGrpSpPr>
        <p:grpSpPr>
          <a:xfrm flipH="1">
            <a:off x="12192000" y="3645242"/>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mj-lt"/>
                  <a:cs typeface="Times New Roman" panose="02020603050405020304" pitchFamily="18" charset="0"/>
                </a:rPr>
                <a:t>B. Phản lực</a:t>
              </a:r>
              <a:endParaRPr lang="vi-VN" sz="2400" b="1">
                <a:solidFill>
                  <a:srgbClr val="FF0000"/>
                </a:solidFill>
                <a:latin typeface="+mj-lt"/>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descr="n100 Fb Thu Huong Pham">
            <a:extLst>
              <a:ext uri="{FF2B5EF4-FFF2-40B4-BE49-F238E27FC236}">
                <a16:creationId xmlns:a16="http://schemas.microsoft.com/office/drawing/2014/main" id="{7055A351-8018-43CC-AF85-72E9B10CD70C}"/>
              </a:ext>
            </a:extLst>
          </p:cNvPr>
          <p:cNvGrpSpPr/>
          <p:nvPr/>
        </p:nvGrpSpPr>
        <p:grpSpPr>
          <a:xfrm>
            <a:off x="-2844800" y="5257801"/>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mj-lt"/>
                  <a:cs typeface="Times New Roman" panose="02020603050405020304" pitchFamily="18" charset="0"/>
                </a:rPr>
                <a:t>C. Trọng lực</a:t>
              </a:r>
              <a:endParaRPr lang="vi-VN" sz="2400" b="1">
                <a:solidFill>
                  <a:srgbClr val="FF0000"/>
                </a:solidFill>
                <a:latin typeface="+mj-lt"/>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3457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8"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0-#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1000" fill="hold"/>
                                        <p:tgtEl>
                                          <p:spTgt spid="39"/>
                                        </p:tgtEl>
                                        <p:attrNameLst>
                                          <p:attrName>ppt_x</p:attrName>
                                        </p:attrNameLst>
                                      </p:cBhvr>
                                      <p:tavLst>
                                        <p:tav tm="0">
                                          <p:val>
                                            <p:strVal val="1+#ppt_w/2"/>
                                          </p:val>
                                        </p:tav>
                                        <p:tav tm="100000">
                                          <p:val>
                                            <p:strVal val="#ppt_x"/>
                                          </p:val>
                                        </p:tav>
                                      </p:tavLst>
                                    </p:anim>
                                    <p:anim calcmode="lin" valueType="num">
                                      <p:cBhvr additive="base">
                                        <p:cTn id="25" dur="1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2"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1+#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Oval 3" descr="n100 Fb Thu Huong Pham"/>
          <p:cNvSpPr/>
          <p:nvPr/>
        </p:nvSpPr>
        <p:spPr>
          <a:xfrm>
            <a:off x="3518435" y="4446996"/>
            <a:ext cx="2438400" cy="20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5" name="Flowchart: Manual Operation 4" descr="n100 Fb Thu Huong Pham"/>
          <p:cNvSpPr/>
          <p:nvPr/>
        </p:nvSpPr>
        <p:spPr>
          <a:xfrm>
            <a:off x="4331235" y="3938996"/>
            <a:ext cx="812800" cy="609600"/>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9" name="Picture 8" descr="n100 Fb Thu Huong Pham"/>
          <p:cNvPicPr>
            <a:picLocks noChangeAspect="1"/>
          </p:cNvPicPr>
          <p:nvPr/>
        </p:nvPicPr>
        <p:blipFill rotWithShape="1">
          <a:blip r:embed="rId5">
            <a:extLst>
              <a:ext uri="{28A0092B-C50C-407E-A947-70E740481C1C}">
                <a14:useLocalDpi xmlns:a14="http://schemas.microsoft.com/office/drawing/2010/main" val="0"/>
              </a:ext>
            </a:extLst>
          </a:blip>
          <a:srcRect t="83777"/>
          <a:stretch/>
        </p:blipFill>
        <p:spPr>
          <a:xfrm>
            <a:off x="3518638" y="6074905"/>
            <a:ext cx="2438199" cy="411363"/>
          </a:xfrm>
          <a:prstGeom prst="rect">
            <a:avLst/>
          </a:prstGeom>
        </p:spPr>
      </p:pic>
      <p:pic>
        <p:nvPicPr>
          <p:cNvPr id="15" name="Picture 14" descr="n100 Fb Thu Huong Pham"/>
          <p:cNvPicPr>
            <a:picLocks noChangeAspect="1"/>
          </p:cNvPicPr>
          <p:nvPr/>
        </p:nvPicPr>
        <p:blipFill rotWithShape="1">
          <a:blip r:embed="rId5">
            <a:extLst>
              <a:ext uri="{28A0092B-C50C-407E-A947-70E740481C1C}">
                <a14:useLocalDpi xmlns:a14="http://schemas.microsoft.com/office/drawing/2010/main" val="0"/>
              </a:ext>
            </a:extLst>
          </a:blip>
          <a:srcRect t="47912"/>
          <a:stretch/>
        </p:blipFill>
        <p:spPr>
          <a:xfrm>
            <a:off x="3518537" y="5154570"/>
            <a:ext cx="2438199" cy="1320813"/>
          </a:xfrm>
          <a:prstGeom prst="rect">
            <a:avLst/>
          </a:prstGeom>
        </p:spPr>
      </p:pic>
      <p:pic>
        <p:nvPicPr>
          <p:cNvPr id="11" name="Picture 10" descr="n100 Fb Thu Huong Pham"/>
          <p:cNvPicPr>
            <a:picLocks noChangeAspect="1"/>
          </p:cNvPicPr>
          <p:nvPr/>
        </p:nvPicPr>
        <p:blipFill rotWithShape="1">
          <a:blip r:embed="rId5">
            <a:extLst>
              <a:ext uri="{28A0092B-C50C-407E-A947-70E740481C1C}">
                <a14:useLocalDpi xmlns:a14="http://schemas.microsoft.com/office/drawing/2010/main" val="0"/>
              </a:ext>
            </a:extLst>
          </a:blip>
          <a:srcRect t="68518"/>
          <a:stretch/>
        </p:blipFill>
        <p:spPr>
          <a:xfrm>
            <a:off x="3518537" y="5677083"/>
            <a:ext cx="2438199" cy="798300"/>
          </a:xfrm>
          <a:prstGeom prst="rect">
            <a:avLst/>
          </a:prstGeom>
        </p:spPr>
      </p:pic>
      <p:pic>
        <p:nvPicPr>
          <p:cNvPr id="14" name="Picture 13" descr="n100 Fb Thu Huong Pham"/>
          <p:cNvPicPr>
            <a:picLocks noChangeAspect="1"/>
          </p:cNvPicPr>
          <p:nvPr/>
        </p:nvPicPr>
        <p:blipFill rotWithShape="1">
          <a:blip r:embed="rId5">
            <a:extLst>
              <a:ext uri="{28A0092B-C50C-407E-A947-70E740481C1C}">
                <a14:useLocalDpi xmlns:a14="http://schemas.microsoft.com/office/drawing/2010/main" val="0"/>
              </a:ext>
            </a:extLst>
          </a:blip>
          <a:srcRect t="60076" b="-1"/>
          <a:stretch/>
        </p:blipFill>
        <p:spPr>
          <a:xfrm>
            <a:off x="3518537" y="5462998"/>
            <a:ext cx="2438199" cy="1012385"/>
          </a:xfrm>
          <a:prstGeom prst="rect">
            <a:avLst/>
          </a:prstGeom>
        </p:spPr>
      </p:pic>
      <p:pic>
        <p:nvPicPr>
          <p:cNvPr id="18" name="Picture 17" descr="n100 Fb Thu Huong Pham"/>
          <p:cNvPicPr>
            <a:picLocks noChangeAspect="1"/>
          </p:cNvPicPr>
          <p:nvPr/>
        </p:nvPicPr>
        <p:blipFill rotWithShape="1">
          <a:blip r:embed="rId5">
            <a:extLst>
              <a:ext uri="{28A0092B-C50C-407E-A947-70E740481C1C}">
                <a14:useLocalDpi xmlns:a14="http://schemas.microsoft.com/office/drawing/2010/main" val="0"/>
              </a:ext>
            </a:extLst>
          </a:blip>
          <a:srcRect t="35892"/>
          <a:stretch/>
        </p:blipFill>
        <p:spPr>
          <a:xfrm>
            <a:off x="3518537" y="4849770"/>
            <a:ext cx="2438199" cy="1625615"/>
          </a:xfrm>
          <a:prstGeom prst="rect">
            <a:avLst/>
          </a:prstGeom>
        </p:spPr>
      </p:pic>
      <p:pic>
        <p:nvPicPr>
          <p:cNvPr id="20" name="Picture 19" descr="n100 Fb Thu Huong Pham"/>
          <p:cNvPicPr>
            <a:picLocks noChangeAspect="1"/>
          </p:cNvPicPr>
          <p:nvPr/>
        </p:nvPicPr>
        <p:blipFill rotWithShape="1">
          <a:blip r:embed="rId5">
            <a:extLst>
              <a:ext uri="{28A0092B-C50C-407E-A947-70E740481C1C}">
                <a14:useLocalDpi xmlns:a14="http://schemas.microsoft.com/office/drawing/2010/main" val="0"/>
              </a:ext>
            </a:extLst>
          </a:blip>
          <a:srcRect t="11995"/>
          <a:stretch/>
        </p:blipFill>
        <p:spPr>
          <a:xfrm>
            <a:off x="3518537" y="4243797"/>
            <a:ext cx="2438199" cy="2231587"/>
          </a:xfrm>
          <a:prstGeom prst="rect">
            <a:avLst/>
          </a:prstGeom>
        </p:spPr>
      </p:pic>
      <p:pic>
        <p:nvPicPr>
          <p:cNvPr id="10" name="Picture 9" descr="n100 Fb Thu Huong Pha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019540">
            <a:off x="4213641" y="5961135"/>
            <a:ext cx="528276" cy="390112"/>
          </a:xfrm>
          <a:prstGeom prst="rect">
            <a:avLst/>
          </a:prstGeom>
        </p:spPr>
      </p:pic>
      <p:pic>
        <p:nvPicPr>
          <p:cNvPr id="12" name="yeah.mp3" descr="n100 Fb Thu Huong Pham">
            <a:hlinkClick r:id="" action="ppaction://media"/>
          </p:cNvPr>
          <p:cNvPicPr>
            <a:picLocks noChangeAspect="1"/>
          </p:cNvPicPr>
          <p:nvPr>
            <a:audioFile r:link="rId1"/>
            <p:extLst>
              <p:ext uri="{DAA4B4D4-6D71-4841-9C94-3DE7FCFB9230}">
                <p14:media xmlns:p14="http://schemas.microsoft.com/office/powerpoint/2010/main" r:embed="rId2">
                  <p14:trim end="3106.5775"/>
                </p14:media>
              </p:ext>
            </p:extLst>
          </p:nvPr>
        </p:nvPicPr>
        <p:blipFill>
          <a:blip r:embed="rId7"/>
          <a:stretch>
            <a:fillRect/>
          </a:stretch>
        </p:blipFill>
        <p:spPr>
          <a:xfrm>
            <a:off x="4615543" y="6917804"/>
            <a:ext cx="812800" cy="812800"/>
          </a:xfrm>
          <a:prstGeom prst="rect">
            <a:avLst/>
          </a:prstGeom>
        </p:spPr>
      </p:pic>
      <p:pic>
        <p:nvPicPr>
          <p:cNvPr id="13" name="Picture 12" descr="n100 Fb Thu Huong Pha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88100">
            <a:off x="4719599" y="6016879"/>
            <a:ext cx="528276" cy="390112"/>
          </a:xfrm>
          <a:prstGeom prst="rect">
            <a:avLst/>
          </a:prstGeom>
        </p:spPr>
      </p:pic>
      <p:pic>
        <p:nvPicPr>
          <p:cNvPr id="16" name="Picture 15" descr="n100 Fb Thu Huong Pha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51064">
            <a:off x="3785597" y="5872575"/>
            <a:ext cx="528276" cy="390112"/>
          </a:xfrm>
          <a:prstGeom prst="rect">
            <a:avLst/>
          </a:prstGeom>
        </p:spPr>
      </p:pic>
      <p:pic>
        <p:nvPicPr>
          <p:cNvPr id="17" name="Picture 16" descr="n100 Fb Thu Huong Pha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67739">
            <a:off x="4667041" y="5786127"/>
            <a:ext cx="528276" cy="390112"/>
          </a:xfrm>
          <a:prstGeom prst="rect">
            <a:avLst/>
          </a:prstGeom>
        </p:spPr>
      </p:pic>
      <p:pic>
        <p:nvPicPr>
          <p:cNvPr id="19" name="Picture 18" descr="n100 Fb Thu Huong Pha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82061">
            <a:off x="4102921" y="5574729"/>
            <a:ext cx="528276" cy="390112"/>
          </a:xfrm>
          <a:prstGeom prst="rect">
            <a:avLst/>
          </a:prstGeom>
        </p:spPr>
      </p:pic>
      <p:pic>
        <p:nvPicPr>
          <p:cNvPr id="21" name="Picture 20" descr="n100 Fb Thu Huong Pham"/>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3491" y="4654898"/>
            <a:ext cx="1592956" cy="1828649"/>
          </a:xfrm>
          <a:prstGeom prst="rect">
            <a:avLst/>
          </a:prstGeom>
        </p:spPr>
      </p:pic>
      <p:sp>
        <p:nvSpPr>
          <p:cNvPr id="22" name="Rectangle 21" descr="n100 Fb Thu Huong Pham"/>
          <p:cNvSpPr/>
          <p:nvPr/>
        </p:nvSpPr>
        <p:spPr>
          <a:xfrm>
            <a:off x="3501244" y="4504872"/>
            <a:ext cx="2828658" cy="779765"/>
          </a:xfrm>
          <a:prstGeom prst="rect">
            <a:avLst/>
          </a:prstGeom>
          <a:noFill/>
        </p:spPr>
        <p:txBody>
          <a:bodyPr wrap="none" lIns="121920" tIns="60960" rIns="121920" bIns="6096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1219170"/>
            <a:r>
              <a:rPr lang="en-US" sz="4267" b="1">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Chúc mừng</a:t>
            </a:r>
          </a:p>
        </p:txBody>
      </p:sp>
      <p:sp>
        <p:nvSpPr>
          <p:cNvPr id="23" name="Oval 22" descr="n100 Fb Thu Huong Pham"/>
          <p:cNvSpPr/>
          <p:nvPr/>
        </p:nvSpPr>
        <p:spPr>
          <a:xfrm>
            <a:off x="6295384" y="4445000"/>
            <a:ext cx="2438400" cy="20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4" name="Flowchart: Manual Operation 23" descr="n100 Fb Thu Huong Pham"/>
          <p:cNvSpPr/>
          <p:nvPr/>
        </p:nvSpPr>
        <p:spPr>
          <a:xfrm>
            <a:off x="7108184" y="3937000"/>
            <a:ext cx="812800" cy="609600"/>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25" name="Picture 24" descr="n100 Fb Thu Huong Pham"/>
          <p:cNvPicPr>
            <a:picLocks noChangeAspect="1"/>
          </p:cNvPicPr>
          <p:nvPr/>
        </p:nvPicPr>
        <p:blipFill rotWithShape="1">
          <a:blip r:embed="rId5">
            <a:extLst>
              <a:ext uri="{28A0092B-C50C-407E-A947-70E740481C1C}">
                <a14:useLocalDpi xmlns:a14="http://schemas.microsoft.com/office/drawing/2010/main" val="0"/>
              </a:ext>
            </a:extLst>
          </a:blip>
          <a:srcRect t="83777"/>
          <a:stretch/>
        </p:blipFill>
        <p:spPr>
          <a:xfrm>
            <a:off x="6295587" y="6072909"/>
            <a:ext cx="2438199" cy="411363"/>
          </a:xfrm>
          <a:prstGeom prst="rect">
            <a:avLst/>
          </a:prstGeom>
        </p:spPr>
      </p:pic>
      <p:pic>
        <p:nvPicPr>
          <p:cNvPr id="26" name="Picture 25" descr="n100 Fb Thu Huong Pham"/>
          <p:cNvPicPr>
            <a:picLocks noChangeAspect="1"/>
          </p:cNvPicPr>
          <p:nvPr/>
        </p:nvPicPr>
        <p:blipFill rotWithShape="1">
          <a:blip r:embed="rId5">
            <a:extLst>
              <a:ext uri="{28A0092B-C50C-407E-A947-70E740481C1C}">
                <a14:useLocalDpi xmlns:a14="http://schemas.microsoft.com/office/drawing/2010/main" val="0"/>
              </a:ext>
            </a:extLst>
          </a:blip>
          <a:srcRect t="47912"/>
          <a:stretch/>
        </p:blipFill>
        <p:spPr>
          <a:xfrm>
            <a:off x="6295486" y="5152574"/>
            <a:ext cx="2438199" cy="1320813"/>
          </a:xfrm>
          <a:prstGeom prst="rect">
            <a:avLst/>
          </a:prstGeom>
        </p:spPr>
      </p:pic>
      <p:pic>
        <p:nvPicPr>
          <p:cNvPr id="27" name="Picture 26" descr="n100 Fb Thu Huong Pham"/>
          <p:cNvPicPr>
            <a:picLocks noChangeAspect="1"/>
          </p:cNvPicPr>
          <p:nvPr/>
        </p:nvPicPr>
        <p:blipFill rotWithShape="1">
          <a:blip r:embed="rId5">
            <a:extLst>
              <a:ext uri="{28A0092B-C50C-407E-A947-70E740481C1C}">
                <a14:useLocalDpi xmlns:a14="http://schemas.microsoft.com/office/drawing/2010/main" val="0"/>
              </a:ext>
            </a:extLst>
          </a:blip>
          <a:srcRect t="68518"/>
          <a:stretch/>
        </p:blipFill>
        <p:spPr>
          <a:xfrm>
            <a:off x="6295486" y="5675087"/>
            <a:ext cx="2438199" cy="798300"/>
          </a:xfrm>
          <a:prstGeom prst="rect">
            <a:avLst/>
          </a:prstGeom>
        </p:spPr>
      </p:pic>
      <p:pic>
        <p:nvPicPr>
          <p:cNvPr id="28" name="Picture 27" descr="n100 Fb Thu Huong Pham"/>
          <p:cNvPicPr>
            <a:picLocks noChangeAspect="1"/>
          </p:cNvPicPr>
          <p:nvPr/>
        </p:nvPicPr>
        <p:blipFill rotWithShape="1">
          <a:blip r:embed="rId5">
            <a:extLst>
              <a:ext uri="{28A0092B-C50C-407E-A947-70E740481C1C}">
                <a14:useLocalDpi xmlns:a14="http://schemas.microsoft.com/office/drawing/2010/main" val="0"/>
              </a:ext>
            </a:extLst>
          </a:blip>
          <a:srcRect t="60076" b="-1"/>
          <a:stretch/>
        </p:blipFill>
        <p:spPr>
          <a:xfrm>
            <a:off x="6295486" y="5461002"/>
            <a:ext cx="2438199" cy="1012385"/>
          </a:xfrm>
          <a:prstGeom prst="rect">
            <a:avLst/>
          </a:prstGeom>
        </p:spPr>
      </p:pic>
      <p:pic>
        <p:nvPicPr>
          <p:cNvPr id="29" name="Picture 28" descr="n100 Fb Thu Huong Pham"/>
          <p:cNvPicPr>
            <a:picLocks noChangeAspect="1"/>
          </p:cNvPicPr>
          <p:nvPr/>
        </p:nvPicPr>
        <p:blipFill rotWithShape="1">
          <a:blip r:embed="rId5">
            <a:extLst>
              <a:ext uri="{28A0092B-C50C-407E-A947-70E740481C1C}">
                <a14:useLocalDpi xmlns:a14="http://schemas.microsoft.com/office/drawing/2010/main" val="0"/>
              </a:ext>
            </a:extLst>
          </a:blip>
          <a:srcRect t="35892"/>
          <a:stretch/>
        </p:blipFill>
        <p:spPr>
          <a:xfrm>
            <a:off x="6295486" y="4847774"/>
            <a:ext cx="2438199" cy="1625615"/>
          </a:xfrm>
          <a:prstGeom prst="rect">
            <a:avLst/>
          </a:prstGeom>
        </p:spPr>
      </p:pic>
      <p:pic>
        <p:nvPicPr>
          <p:cNvPr id="30" name="Picture 29" descr="n100 Fb Thu Huong Pham"/>
          <p:cNvPicPr>
            <a:picLocks noChangeAspect="1"/>
          </p:cNvPicPr>
          <p:nvPr/>
        </p:nvPicPr>
        <p:blipFill rotWithShape="1">
          <a:blip r:embed="rId5">
            <a:extLst>
              <a:ext uri="{28A0092B-C50C-407E-A947-70E740481C1C}">
                <a14:useLocalDpi xmlns:a14="http://schemas.microsoft.com/office/drawing/2010/main" val="0"/>
              </a:ext>
            </a:extLst>
          </a:blip>
          <a:srcRect t="11995"/>
          <a:stretch/>
        </p:blipFill>
        <p:spPr>
          <a:xfrm>
            <a:off x="6295486" y="4241801"/>
            <a:ext cx="2438199" cy="2231587"/>
          </a:xfrm>
          <a:prstGeom prst="rect">
            <a:avLst/>
          </a:prstGeom>
        </p:spPr>
      </p:pic>
      <p:pic>
        <p:nvPicPr>
          <p:cNvPr id="31" name="Picture 30" descr="n100 Fb Thu Huong Pha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48109">
            <a:off x="7078315" y="6060801"/>
            <a:ext cx="528276" cy="390112"/>
          </a:xfrm>
          <a:prstGeom prst="rect">
            <a:avLst/>
          </a:prstGeom>
        </p:spPr>
      </p:pic>
      <p:pic>
        <p:nvPicPr>
          <p:cNvPr id="32" name="yeah.mp3" descr="n100 Fb Thu Huong Pham">
            <a:hlinkClick r:id="" action="ppaction://media"/>
          </p:cNvPr>
          <p:cNvPicPr>
            <a:picLocks noChangeAspect="1"/>
          </p:cNvPicPr>
          <p:nvPr>
            <a:audioFile r:link="rId1"/>
            <p:extLst>
              <p:ext uri="{DAA4B4D4-6D71-4841-9C94-3DE7FCFB9230}">
                <p14:media xmlns:p14="http://schemas.microsoft.com/office/powerpoint/2010/main" r:embed="rId2">
                  <p14:trim end="3106.5775"/>
                </p14:media>
              </p:ext>
            </p:extLst>
          </p:nvPr>
        </p:nvPicPr>
        <p:blipFill>
          <a:blip r:embed="rId7"/>
          <a:stretch>
            <a:fillRect/>
          </a:stretch>
        </p:blipFill>
        <p:spPr>
          <a:xfrm>
            <a:off x="5631543" y="7127360"/>
            <a:ext cx="812800" cy="812800"/>
          </a:xfrm>
          <a:prstGeom prst="rect">
            <a:avLst/>
          </a:prstGeom>
        </p:spPr>
      </p:pic>
      <p:pic>
        <p:nvPicPr>
          <p:cNvPr id="33" name="Picture 32" descr="n100 Fb Thu Huong Pha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88100">
            <a:off x="7496549" y="6014883"/>
            <a:ext cx="528276" cy="390112"/>
          </a:xfrm>
          <a:prstGeom prst="rect">
            <a:avLst/>
          </a:prstGeom>
        </p:spPr>
      </p:pic>
      <p:pic>
        <p:nvPicPr>
          <p:cNvPr id="34" name="Picture 33" descr="n100 Fb Thu Huong Pha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51064">
            <a:off x="6562546" y="5870579"/>
            <a:ext cx="528276" cy="390112"/>
          </a:xfrm>
          <a:prstGeom prst="rect">
            <a:avLst/>
          </a:prstGeom>
        </p:spPr>
      </p:pic>
      <p:pic>
        <p:nvPicPr>
          <p:cNvPr id="35" name="Picture 34" descr="n100 Fb Thu Huong Pha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624396">
            <a:off x="7870310" y="5845984"/>
            <a:ext cx="528276" cy="390112"/>
          </a:xfrm>
          <a:prstGeom prst="rect">
            <a:avLst/>
          </a:prstGeom>
        </p:spPr>
      </p:pic>
      <p:pic>
        <p:nvPicPr>
          <p:cNvPr id="36" name="Picture 35" descr="n100 Fb Thu Huong Pha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517841">
            <a:off x="7261015" y="5687411"/>
            <a:ext cx="528276" cy="390112"/>
          </a:xfrm>
          <a:prstGeom prst="rect">
            <a:avLst/>
          </a:prstGeom>
        </p:spPr>
      </p:pic>
      <p:pic>
        <p:nvPicPr>
          <p:cNvPr id="37" name="Picture 36" descr="n100 Fb Thu Huong Pham"/>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683886" y="4685296"/>
            <a:ext cx="1592956" cy="1828649"/>
          </a:xfrm>
          <a:prstGeom prst="rect">
            <a:avLst/>
          </a:prstGeom>
        </p:spPr>
      </p:pic>
      <p:sp>
        <p:nvSpPr>
          <p:cNvPr id="38" name="Rectangle 37" descr="n100 Fb Thu Huong Pham"/>
          <p:cNvSpPr/>
          <p:nvPr/>
        </p:nvSpPr>
        <p:spPr>
          <a:xfrm>
            <a:off x="6106311" y="4546601"/>
            <a:ext cx="2828658" cy="779765"/>
          </a:xfrm>
          <a:prstGeom prst="rect">
            <a:avLst/>
          </a:prstGeom>
          <a:noFill/>
        </p:spPr>
        <p:txBody>
          <a:bodyPr wrap="none" lIns="121920" tIns="60960" rIns="121920" bIns="6096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1219170"/>
            <a:r>
              <a:rPr lang="en-US" sz="4267" b="1">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libri"/>
              </a:rPr>
              <a:t>Chúc mừng</a:t>
            </a:r>
          </a:p>
        </p:txBody>
      </p:sp>
      <p:sp>
        <p:nvSpPr>
          <p:cNvPr id="2" name="Rectangle 1" descr="n100 Fb Thu Huong Pham"/>
          <p:cNvSpPr/>
          <p:nvPr/>
        </p:nvSpPr>
        <p:spPr>
          <a:xfrm>
            <a:off x="1435983" y="5857650"/>
            <a:ext cx="1941878" cy="943785"/>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5333" b="1" spc="67">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ĐỘI A</a:t>
            </a:r>
          </a:p>
        </p:txBody>
      </p:sp>
      <p:sp>
        <p:nvSpPr>
          <p:cNvPr id="54" name="Rectangle 53" descr="n100 Fb Thu Huong Pham"/>
          <p:cNvSpPr/>
          <p:nvPr/>
        </p:nvSpPr>
        <p:spPr>
          <a:xfrm>
            <a:off x="8845196" y="5788966"/>
            <a:ext cx="1909818" cy="943785"/>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r>
              <a:rPr lang="en-US" sz="5333" b="1" spc="67">
                <a:ln w="11430"/>
                <a:solidFill>
                  <a:srgbClr val="1F497D">
                    <a:lumMod val="50000"/>
                  </a:srgbClr>
                </a:solidFill>
                <a:effectLst>
                  <a:outerShdw blurRad="76200" dist="50800" dir="5400000" algn="tl" rotWithShape="0">
                    <a:srgbClr val="000000">
                      <a:alpha val="65000"/>
                    </a:srgbClr>
                  </a:outerShdw>
                </a:effectLst>
                <a:latin typeface="Calibri"/>
              </a:rPr>
              <a:t>ĐỘI B</a:t>
            </a:r>
          </a:p>
        </p:txBody>
      </p:sp>
      <p:sp>
        <p:nvSpPr>
          <p:cNvPr id="62" name="Rectangle 61" descr="n100 Fb Thu Huong Pham">
            <a:extLst>
              <a:ext uri="{FF2B5EF4-FFF2-40B4-BE49-F238E27FC236}">
                <a16:creationId xmlns:a16="http://schemas.microsoft.com/office/drawing/2014/main" id="{118EA273-21DA-E13A-BFFD-CF27F57BB34E}"/>
              </a:ext>
            </a:extLst>
          </p:cNvPr>
          <p:cNvSpPr/>
          <p:nvPr/>
        </p:nvSpPr>
        <p:spPr>
          <a:xfrm>
            <a:off x="2337001" y="279400"/>
            <a:ext cx="7449243" cy="11176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a:t>Câu 10:</a:t>
            </a:r>
            <a:r>
              <a:rPr lang="en-US" sz="2400"/>
              <a:t> Lực ma sát tác dụng lên mặt tiếp xúc của vật, cản trở chuyển động của vật, có phương tiếp tuyến với bề mặt tiếp xúc.</a:t>
            </a:r>
          </a:p>
        </p:txBody>
      </p:sp>
      <p:sp>
        <p:nvSpPr>
          <p:cNvPr id="63" name="Rectangle 62" descr="n100 Fb Thu Huong Pham">
            <a:extLst>
              <a:ext uri="{FF2B5EF4-FFF2-40B4-BE49-F238E27FC236}">
                <a16:creationId xmlns:a16="http://schemas.microsoft.com/office/drawing/2014/main" id="{16590130-3DD3-C249-4CA7-951E08A922C2}"/>
              </a:ext>
            </a:extLst>
          </p:cNvPr>
          <p:cNvSpPr/>
          <p:nvPr/>
        </p:nvSpPr>
        <p:spPr>
          <a:xfrm>
            <a:off x="2336800" y="160020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A. Đúng</a:t>
            </a:r>
          </a:p>
        </p:txBody>
      </p:sp>
      <p:sp>
        <p:nvSpPr>
          <p:cNvPr id="64" name="Rectangle 63" descr="n100 Fb Thu Huong Pham">
            <a:extLst>
              <a:ext uri="{FF2B5EF4-FFF2-40B4-BE49-F238E27FC236}">
                <a16:creationId xmlns:a16="http://schemas.microsoft.com/office/drawing/2014/main" id="{7EB48914-275B-5CA7-F152-0D641DC6A926}"/>
              </a:ext>
            </a:extLst>
          </p:cNvPr>
          <p:cNvSpPr/>
          <p:nvPr/>
        </p:nvSpPr>
        <p:spPr>
          <a:xfrm>
            <a:off x="6564273" y="160020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B. Sai</a:t>
            </a:r>
          </a:p>
        </p:txBody>
      </p:sp>
      <p:sp>
        <p:nvSpPr>
          <p:cNvPr id="65" name="Rectangle 64" descr="n100 Fb Thu Huong Pham">
            <a:extLst>
              <a:ext uri="{FF2B5EF4-FFF2-40B4-BE49-F238E27FC236}">
                <a16:creationId xmlns:a16="http://schemas.microsoft.com/office/drawing/2014/main" id="{ED08D852-BADB-5631-4931-0EA0D4AF3102}"/>
              </a:ext>
            </a:extLst>
          </p:cNvPr>
          <p:cNvSpPr/>
          <p:nvPr/>
        </p:nvSpPr>
        <p:spPr>
          <a:xfrm>
            <a:off x="2329381" y="271780"/>
            <a:ext cx="7449243" cy="11176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a:t>Câu 9:</a:t>
            </a:r>
            <a:r>
              <a:rPr lang="en-US" sz="2400"/>
              <a:t> Cặp lực và phản lực là hai lực cân bằng nhau vì chúng cùng phương, ngược chiều, cùng độ lớn</a:t>
            </a:r>
          </a:p>
        </p:txBody>
      </p:sp>
      <p:sp>
        <p:nvSpPr>
          <p:cNvPr id="66" name="Rectangle 65" descr="n100 Fb Thu Huong Pham">
            <a:extLst>
              <a:ext uri="{FF2B5EF4-FFF2-40B4-BE49-F238E27FC236}">
                <a16:creationId xmlns:a16="http://schemas.microsoft.com/office/drawing/2014/main" id="{0EB4C56B-48D6-939C-C078-BF73CB787714}"/>
              </a:ext>
            </a:extLst>
          </p:cNvPr>
          <p:cNvSpPr/>
          <p:nvPr/>
        </p:nvSpPr>
        <p:spPr>
          <a:xfrm>
            <a:off x="2329180" y="159258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A. Đúng  </a:t>
            </a:r>
          </a:p>
        </p:txBody>
      </p:sp>
      <p:sp>
        <p:nvSpPr>
          <p:cNvPr id="67" name="Rectangle 66" descr="n100 Fb Thu Huong Pham">
            <a:extLst>
              <a:ext uri="{FF2B5EF4-FFF2-40B4-BE49-F238E27FC236}">
                <a16:creationId xmlns:a16="http://schemas.microsoft.com/office/drawing/2014/main" id="{B5EF4580-24E4-FBDD-45D2-50D16897596C}"/>
              </a:ext>
            </a:extLst>
          </p:cNvPr>
          <p:cNvSpPr/>
          <p:nvPr/>
        </p:nvSpPr>
        <p:spPr>
          <a:xfrm>
            <a:off x="6556653" y="159258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B. Sai </a:t>
            </a:r>
          </a:p>
        </p:txBody>
      </p:sp>
      <mc:AlternateContent xmlns:mc="http://schemas.openxmlformats.org/markup-compatibility/2006" xmlns:a14="http://schemas.microsoft.com/office/drawing/2010/main">
        <mc:Choice Requires="a14">
          <p:sp>
            <p:nvSpPr>
              <p:cNvPr id="68" name="Rectangle 67" descr="n100 Fb Thu Huong Pham">
                <a:extLst>
                  <a:ext uri="{FF2B5EF4-FFF2-40B4-BE49-F238E27FC236}">
                    <a16:creationId xmlns:a16="http://schemas.microsoft.com/office/drawing/2014/main" id="{BB278E21-CFEE-04EA-7047-7F46635BA973}"/>
                  </a:ext>
                </a:extLst>
              </p:cNvPr>
              <p:cNvSpPr/>
              <p:nvPr/>
            </p:nvSpPr>
            <p:spPr>
              <a:xfrm>
                <a:off x="2329381" y="271780"/>
                <a:ext cx="7449243" cy="11176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t>Câu 8:</a:t>
                </a:r>
                <a:r>
                  <a:rPr lang="en-US" sz="2800"/>
                  <a:t> Hệ thức định luật II Niu-tơn được viết như sau: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𝐹</m:t>
                        </m:r>
                      </m:e>
                    </m:acc>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𝑚𝑎</m:t>
                        </m:r>
                      </m:e>
                    </m:acc>
                  </m:oMath>
                </a14:m>
                <a:r>
                  <a:rPr lang="en-US" sz="2800"/>
                  <a:t>.</a:t>
                </a:r>
              </a:p>
            </p:txBody>
          </p:sp>
        </mc:Choice>
        <mc:Fallback xmlns="">
          <p:sp>
            <p:nvSpPr>
              <p:cNvPr id="68" name="Rectangle 67" descr="n100 Fb Thu Huong Pham">
                <a:extLst>
                  <a:ext uri="{FF2B5EF4-FFF2-40B4-BE49-F238E27FC236}">
                    <a16:creationId xmlns:a16="http://schemas.microsoft.com/office/drawing/2014/main" id="{BB278E21-CFEE-04EA-7047-7F46635BA973}"/>
                  </a:ext>
                </a:extLst>
              </p:cNvPr>
              <p:cNvSpPr>
                <a:spLocks noRot="1" noChangeAspect="1" noMove="1" noResize="1" noEditPoints="1" noAdjustHandles="1" noChangeArrowheads="1" noChangeShapeType="1" noTextEdit="1"/>
              </p:cNvSpPr>
              <p:nvPr/>
            </p:nvSpPr>
            <p:spPr>
              <a:xfrm>
                <a:off x="2329381" y="271780"/>
                <a:ext cx="7449243" cy="1117600"/>
              </a:xfrm>
              <a:prstGeom prst="rect">
                <a:avLst/>
              </a:prstGeom>
              <a:blipFill>
                <a:blip r:embed="rId9"/>
                <a:stretch>
                  <a:fillRect/>
                </a:stretch>
              </a:blipFill>
              <a:ln/>
            </p:spPr>
            <p:txBody>
              <a:bodyPr/>
              <a:lstStyle/>
              <a:p>
                <a:r>
                  <a:rPr lang="en-US">
                    <a:noFill/>
                  </a:rPr>
                  <a:t> </a:t>
                </a:r>
              </a:p>
            </p:txBody>
          </p:sp>
        </mc:Fallback>
      </mc:AlternateContent>
      <p:sp>
        <p:nvSpPr>
          <p:cNvPr id="69" name="Rectangle 68" descr="n100 Fb Thu Huong Pham">
            <a:extLst>
              <a:ext uri="{FF2B5EF4-FFF2-40B4-BE49-F238E27FC236}">
                <a16:creationId xmlns:a16="http://schemas.microsoft.com/office/drawing/2014/main" id="{A8F2DF77-76E1-3850-DA87-828BF38AC981}"/>
              </a:ext>
            </a:extLst>
          </p:cNvPr>
          <p:cNvSpPr/>
          <p:nvPr/>
        </p:nvSpPr>
        <p:spPr>
          <a:xfrm>
            <a:off x="2329180" y="159258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A. Đúng  </a:t>
            </a:r>
          </a:p>
        </p:txBody>
      </p:sp>
      <p:sp>
        <p:nvSpPr>
          <p:cNvPr id="70" name="Rectangle 69" descr="n100 Fb Thu Huong Pham">
            <a:extLst>
              <a:ext uri="{FF2B5EF4-FFF2-40B4-BE49-F238E27FC236}">
                <a16:creationId xmlns:a16="http://schemas.microsoft.com/office/drawing/2014/main" id="{6F837273-5811-6E14-C260-83880E165787}"/>
              </a:ext>
            </a:extLst>
          </p:cNvPr>
          <p:cNvSpPr/>
          <p:nvPr/>
        </p:nvSpPr>
        <p:spPr>
          <a:xfrm>
            <a:off x="6556653" y="159258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B. Sai </a:t>
            </a:r>
          </a:p>
        </p:txBody>
      </p:sp>
      <p:sp>
        <p:nvSpPr>
          <p:cNvPr id="72" name="Rectangle 71" descr="n100 Fb Thu Huong Pham">
            <a:extLst>
              <a:ext uri="{FF2B5EF4-FFF2-40B4-BE49-F238E27FC236}">
                <a16:creationId xmlns:a16="http://schemas.microsoft.com/office/drawing/2014/main" id="{AA528898-69D8-C03D-2EBA-12B7F88F8808}"/>
              </a:ext>
            </a:extLst>
          </p:cNvPr>
          <p:cNvSpPr/>
          <p:nvPr/>
        </p:nvSpPr>
        <p:spPr>
          <a:xfrm>
            <a:off x="2329381" y="271780"/>
            <a:ext cx="7449243" cy="11176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t>Câu 7:</a:t>
            </a:r>
            <a:r>
              <a:rPr lang="en-US" sz="2800"/>
              <a:t> Quả cầu ở hình vẽ đứng yên do có lực của sợi dây giữ nó lại</a:t>
            </a:r>
          </a:p>
        </p:txBody>
      </p:sp>
      <p:sp>
        <p:nvSpPr>
          <p:cNvPr id="73" name="Rectangle 72" descr="n100 Fb Thu Huong Pham">
            <a:extLst>
              <a:ext uri="{FF2B5EF4-FFF2-40B4-BE49-F238E27FC236}">
                <a16:creationId xmlns:a16="http://schemas.microsoft.com/office/drawing/2014/main" id="{230C5DD3-6BBF-75DA-F5DF-33F9BE9C057D}"/>
              </a:ext>
            </a:extLst>
          </p:cNvPr>
          <p:cNvSpPr/>
          <p:nvPr/>
        </p:nvSpPr>
        <p:spPr>
          <a:xfrm>
            <a:off x="2329180" y="159258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A. Đúng  </a:t>
            </a:r>
          </a:p>
        </p:txBody>
      </p:sp>
      <p:sp>
        <p:nvSpPr>
          <p:cNvPr id="74" name="Rectangle 73" descr="n100 Fb Thu Huong Pham">
            <a:extLst>
              <a:ext uri="{FF2B5EF4-FFF2-40B4-BE49-F238E27FC236}">
                <a16:creationId xmlns:a16="http://schemas.microsoft.com/office/drawing/2014/main" id="{F0411FAF-60E1-BA1B-ADE0-189AA6A3BE2A}"/>
              </a:ext>
            </a:extLst>
          </p:cNvPr>
          <p:cNvSpPr/>
          <p:nvPr/>
        </p:nvSpPr>
        <p:spPr>
          <a:xfrm>
            <a:off x="6556653" y="159258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B. Sai </a:t>
            </a:r>
          </a:p>
        </p:txBody>
      </p:sp>
      <p:pic>
        <p:nvPicPr>
          <p:cNvPr id="75" name="Picture 74" descr="n100 Fb Thu Huong Pham">
            <a:extLst>
              <a:ext uri="{FF2B5EF4-FFF2-40B4-BE49-F238E27FC236}">
                <a16:creationId xmlns:a16="http://schemas.microsoft.com/office/drawing/2014/main" id="{7E652DF4-98BA-48A7-9CA3-48EB5B1A61DF}"/>
              </a:ext>
            </a:extLst>
          </p:cNvPr>
          <p:cNvPicPr>
            <a:picLocks noChangeAspect="1"/>
          </p:cNvPicPr>
          <p:nvPr/>
        </p:nvPicPr>
        <p:blipFill rotWithShape="1">
          <a:blip r:embed="rId10">
            <a:extLst>
              <a:ext uri="{28A0092B-C50C-407E-A947-70E740481C1C}">
                <a14:useLocalDpi xmlns:a14="http://schemas.microsoft.com/office/drawing/2010/main" val="0"/>
              </a:ext>
            </a:extLst>
          </a:blip>
          <a:srcRect l="34021" t="2869" r="46649" b="59426"/>
          <a:stretch/>
        </p:blipFill>
        <p:spPr bwMode="auto">
          <a:xfrm>
            <a:off x="10040639" y="271779"/>
            <a:ext cx="946229" cy="2242821"/>
          </a:xfrm>
          <a:prstGeom prst="rect">
            <a:avLst/>
          </a:prstGeom>
          <a:noFill/>
          <a:ln>
            <a:noFill/>
          </a:ln>
          <a:extLst>
            <a:ext uri="{53640926-AAD7-44D8-BBD7-CCE9431645EC}">
              <a14:shadowObscured xmlns:a14="http://schemas.microsoft.com/office/drawing/2010/main"/>
            </a:ext>
          </a:extLst>
        </p:spPr>
      </p:pic>
      <p:sp>
        <p:nvSpPr>
          <p:cNvPr id="76" name="Rectangle 75" descr="n100 Fb Thu Huong Pham">
            <a:extLst>
              <a:ext uri="{FF2B5EF4-FFF2-40B4-BE49-F238E27FC236}">
                <a16:creationId xmlns:a16="http://schemas.microsoft.com/office/drawing/2014/main" id="{B0689423-BA37-78A8-362D-B1ED921F9E61}"/>
              </a:ext>
            </a:extLst>
          </p:cNvPr>
          <p:cNvSpPr/>
          <p:nvPr/>
        </p:nvSpPr>
        <p:spPr>
          <a:xfrm>
            <a:off x="2317951" y="279400"/>
            <a:ext cx="7449243" cy="11176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a:t>Câu 6:</a:t>
            </a:r>
            <a:r>
              <a:rPr lang="en-US" sz="2400"/>
              <a:t> Cho hai lực đồng quy có độ lớn F</a:t>
            </a:r>
            <a:r>
              <a:rPr lang="en-US" sz="2400" baseline="-25000"/>
              <a:t>1 </a:t>
            </a:r>
            <a:r>
              <a:rPr lang="en-US" sz="2400"/>
              <a:t>= 6N và F</a:t>
            </a:r>
            <a:r>
              <a:rPr lang="en-US" sz="2400" baseline="-25000"/>
              <a:t>2</a:t>
            </a:r>
            <a:r>
              <a:rPr lang="en-US" sz="2400"/>
              <a:t> = 8N. Nếu hợp lực có độ lớn F = 14N thì góc giữa hai lực là 90</a:t>
            </a:r>
            <a:r>
              <a:rPr lang="en-US" sz="2400" baseline="30000"/>
              <a:t>0</a:t>
            </a:r>
            <a:r>
              <a:rPr lang="en-US" sz="2400"/>
              <a:t>.</a:t>
            </a:r>
          </a:p>
        </p:txBody>
      </p:sp>
      <p:sp>
        <p:nvSpPr>
          <p:cNvPr id="77" name="Rectangle 76" descr="n100 Fb Thu Huong Pham">
            <a:extLst>
              <a:ext uri="{FF2B5EF4-FFF2-40B4-BE49-F238E27FC236}">
                <a16:creationId xmlns:a16="http://schemas.microsoft.com/office/drawing/2014/main" id="{AC03C9F5-DFC7-AF4A-F90C-FE71AD5FBBE8}"/>
              </a:ext>
            </a:extLst>
          </p:cNvPr>
          <p:cNvSpPr/>
          <p:nvPr/>
        </p:nvSpPr>
        <p:spPr>
          <a:xfrm>
            <a:off x="2317750" y="160020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A. Đúng  </a:t>
            </a:r>
          </a:p>
        </p:txBody>
      </p:sp>
      <p:sp>
        <p:nvSpPr>
          <p:cNvPr id="78" name="Rectangle 77" descr="n100 Fb Thu Huong Pham">
            <a:extLst>
              <a:ext uri="{FF2B5EF4-FFF2-40B4-BE49-F238E27FC236}">
                <a16:creationId xmlns:a16="http://schemas.microsoft.com/office/drawing/2014/main" id="{672D8465-23E1-568F-1F7C-72DE5010F6F1}"/>
              </a:ext>
            </a:extLst>
          </p:cNvPr>
          <p:cNvSpPr/>
          <p:nvPr/>
        </p:nvSpPr>
        <p:spPr>
          <a:xfrm>
            <a:off x="6545223" y="160020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B. Sai </a:t>
            </a:r>
          </a:p>
        </p:txBody>
      </p:sp>
      <p:sp>
        <p:nvSpPr>
          <p:cNvPr id="79" name="Rectangle 78" descr="n100 Fb Thu Huong Pham">
            <a:extLst>
              <a:ext uri="{FF2B5EF4-FFF2-40B4-BE49-F238E27FC236}">
                <a16:creationId xmlns:a16="http://schemas.microsoft.com/office/drawing/2014/main" id="{DD54CA08-3B8F-DC57-18EE-E1F977993765}"/>
              </a:ext>
            </a:extLst>
          </p:cNvPr>
          <p:cNvSpPr/>
          <p:nvPr/>
        </p:nvSpPr>
        <p:spPr>
          <a:xfrm>
            <a:off x="2317951" y="279400"/>
            <a:ext cx="7449243" cy="11176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lnSpc>
                <a:spcPct val="90000"/>
              </a:lnSpc>
            </a:pPr>
            <a:r>
              <a:rPr lang="en-US" sz="2000" b="1"/>
              <a:t>Câu 5:</a:t>
            </a:r>
            <a:r>
              <a:rPr lang="en-US" sz="2000"/>
              <a:t> Hình vẽ bên. Vật chịu tác dụng của hai lực cùng phương, cùng chiều nên lực tổng hợp cũng cùng phương, cùng chiều với hai lực thành phần và có độ lớn bằng tổng của hai lực thành phần cộng lại:</a:t>
            </a:r>
          </a:p>
          <a:p>
            <a:pPr algn="ctr">
              <a:lnSpc>
                <a:spcPct val="90000"/>
              </a:lnSpc>
            </a:pPr>
            <a:r>
              <a:rPr lang="en-US" sz="2000"/>
              <a:t>F = F</a:t>
            </a:r>
            <a:r>
              <a:rPr lang="en-US" sz="2000" baseline="-25000"/>
              <a:t>1</a:t>
            </a:r>
            <a:r>
              <a:rPr lang="en-US" sz="2000"/>
              <a:t> + F</a:t>
            </a:r>
            <a:r>
              <a:rPr lang="en-US" sz="2000" baseline="-25000"/>
              <a:t>2</a:t>
            </a:r>
            <a:endParaRPr lang="en-US" sz="2000"/>
          </a:p>
        </p:txBody>
      </p:sp>
      <p:sp>
        <p:nvSpPr>
          <p:cNvPr id="80" name="Rectangle 79" descr="n100 Fb Thu Huong Pham">
            <a:extLst>
              <a:ext uri="{FF2B5EF4-FFF2-40B4-BE49-F238E27FC236}">
                <a16:creationId xmlns:a16="http://schemas.microsoft.com/office/drawing/2014/main" id="{37C562A7-FBA7-FEAE-FFA8-FD84395D04F5}"/>
              </a:ext>
            </a:extLst>
          </p:cNvPr>
          <p:cNvSpPr/>
          <p:nvPr/>
        </p:nvSpPr>
        <p:spPr>
          <a:xfrm>
            <a:off x="2317750" y="160020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A. Đúng</a:t>
            </a:r>
          </a:p>
        </p:txBody>
      </p:sp>
      <p:sp>
        <p:nvSpPr>
          <p:cNvPr id="81" name="Rectangle 80" descr="n100 Fb Thu Huong Pham">
            <a:extLst>
              <a:ext uri="{FF2B5EF4-FFF2-40B4-BE49-F238E27FC236}">
                <a16:creationId xmlns:a16="http://schemas.microsoft.com/office/drawing/2014/main" id="{CCACE956-6D93-A0F5-52F4-1C2B868ED0E0}"/>
              </a:ext>
            </a:extLst>
          </p:cNvPr>
          <p:cNvSpPr/>
          <p:nvPr/>
        </p:nvSpPr>
        <p:spPr>
          <a:xfrm>
            <a:off x="6545223" y="160020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B. Sai</a:t>
            </a:r>
          </a:p>
        </p:txBody>
      </p:sp>
      <p:pic>
        <p:nvPicPr>
          <p:cNvPr id="82" name="Picture 81" descr="n100 Fb Thu Huong Pham">
            <a:extLst>
              <a:ext uri="{FF2B5EF4-FFF2-40B4-BE49-F238E27FC236}">
                <a16:creationId xmlns:a16="http://schemas.microsoft.com/office/drawing/2014/main" id="{53A9C01D-34BB-78AA-6B99-9D6ACFA36973}"/>
              </a:ext>
            </a:extLst>
          </p:cNvPr>
          <p:cNvPicPr>
            <a:picLocks noChangeAspect="1"/>
          </p:cNvPicPr>
          <p:nvPr/>
        </p:nvPicPr>
        <p:blipFill rotWithShape="1">
          <a:blip r:embed="rId11">
            <a:extLst>
              <a:ext uri="{28A0092B-C50C-407E-A947-70E740481C1C}">
                <a14:useLocalDpi xmlns:a14="http://schemas.microsoft.com/office/drawing/2010/main" val="0"/>
              </a:ext>
            </a:extLst>
          </a:blip>
          <a:srcRect l="64430" t="7740" r="7047" b="63158"/>
          <a:stretch/>
        </p:blipFill>
        <p:spPr bwMode="auto">
          <a:xfrm>
            <a:off x="9854999" y="260350"/>
            <a:ext cx="2076523" cy="1148195"/>
          </a:xfrm>
          <a:prstGeom prst="rect">
            <a:avLst/>
          </a:prstGeom>
          <a:noFill/>
          <a:ln>
            <a:noFill/>
          </a:ln>
          <a:extLst>
            <a:ext uri="{53640926-AAD7-44D8-BBD7-CCE9431645EC}">
              <a14:shadowObscured xmlns:a14="http://schemas.microsoft.com/office/drawing/2010/main"/>
            </a:ext>
          </a:extLst>
        </p:spPr>
      </p:pic>
      <p:sp>
        <p:nvSpPr>
          <p:cNvPr id="83" name="Rectangle 82" descr="n100 Fb Thu Huong Pham">
            <a:extLst>
              <a:ext uri="{FF2B5EF4-FFF2-40B4-BE49-F238E27FC236}">
                <a16:creationId xmlns:a16="http://schemas.microsoft.com/office/drawing/2014/main" id="{40B5A407-D171-10A5-A0C3-88CEBDF4E76D}"/>
              </a:ext>
            </a:extLst>
          </p:cNvPr>
          <p:cNvSpPr/>
          <p:nvPr/>
        </p:nvSpPr>
        <p:spPr>
          <a:xfrm>
            <a:off x="2317951" y="279400"/>
            <a:ext cx="7449243" cy="11176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lnSpc>
                <a:spcPct val="90000"/>
              </a:lnSpc>
            </a:pPr>
            <a:r>
              <a:rPr lang="en-US" sz="2400" b="1"/>
              <a:t>Câu 4:</a:t>
            </a:r>
            <a:r>
              <a:rPr lang="en-US" sz="2400"/>
              <a:t> Các phương tiện giao thông tốc độ cao cần có hình con thoi nhằm giảm lực cản của không khí, giúp chúng chuyển động dễ dàng hơn.</a:t>
            </a:r>
          </a:p>
        </p:txBody>
      </p:sp>
      <p:sp>
        <p:nvSpPr>
          <p:cNvPr id="84" name="Rectangle 83" descr="n100 Fb Thu Huong Pham">
            <a:extLst>
              <a:ext uri="{FF2B5EF4-FFF2-40B4-BE49-F238E27FC236}">
                <a16:creationId xmlns:a16="http://schemas.microsoft.com/office/drawing/2014/main" id="{7EC26E24-D032-085F-DFAA-6F108FC8C6E4}"/>
              </a:ext>
            </a:extLst>
          </p:cNvPr>
          <p:cNvSpPr/>
          <p:nvPr/>
        </p:nvSpPr>
        <p:spPr>
          <a:xfrm>
            <a:off x="2317750" y="160020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A. Đúng</a:t>
            </a:r>
          </a:p>
        </p:txBody>
      </p:sp>
      <p:sp>
        <p:nvSpPr>
          <p:cNvPr id="85" name="Rectangle 84" descr="n100 Fb Thu Huong Pham">
            <a:extLst>
              <a:ext uri="{FF2B5EF4-FFF2-40B4-BE49-F238E27FC236}">
                <a16:creationId xmlns:a16="http://schemas.microsoft.com/office/drawing/2014/main" id="{F582028C-219A-67B5-8375-64EF7865A271}"/>
              </a:ext>
            </a:extLst>
          </p:cNvPr>
          <p:cNvSpPr/>
          <p:nvPr/>
        </p:nvSpPr>
        <p:spPr>
          <a:xfrm>
            <a:off x="6545223" y="160020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B. Sai</a:t>
            </a:r>
          </a:p>
        </p:txBody>
      </p:sp>
      <p:sp>
        <p:nvSpPr>
          <p:cNvPr id="86" name="Rectangle 85" descr="n100 Fb Thu Huong Pham">
            <a:extLst>
              <a:ext uri="{FF2B5EF4-FFF2-40B4-BE49-F238E27FC236}">
                <a16:creationId xmlns:a16="http://schemas.microsoft.com/office/drawing/2014/main" id="{BD52F933-BAE0-5F00-6887-94F459631DF5}"/>
              </a:ext>
            </a:extLst>
          </p:cNvPr>
          <p:cNvSpPr/>
          <p:nvPr/>
        </p:nvSpPr>
        <p:spPr>
          <a:xfrm>
            <a:off x="2337001" y="279400"/>
            <a:ext cx="7449243" cy="11176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t>Câu 3:</a:t>
            </a:r>
            <a:r>
              <a:rPr lang="en-US" sz="2800"/>
              <a:t> Lực ma sát nghỉ có giá trị cực đại F</a:t>
            </a:r>
            <a:r>
              <a:rPr lang="en-US" sz="2800" baseline="-25000"/>
              <a:t>0</a:t>
            </a:r>
            <a:r>
              <a:rPr lang="en-US" sz="2800"/>
              <a:t>. Khi lực kéo vật F </a:t>
            </a:r>
            <a:r>
              <a:rPr lang="en-US" sz="2800">
                <a:sym typeface="Symbol" panose="05050102010706020507" pitchFamily="18" charset="2"/>
              </a:rPr>
              <a:t></a:t>
            </a:r>
            <a:r>
              <a:rPr lang="en-US" sz="2800"/>
              <a:t> F</a:t>
            </a:r>
            <a:r>
              <a:rPr lang="en-US" sz="2800" baseline="-25000"/>
              <a:t>0</a:t>
            </a:r>
            <a:r>
              <a:rPr lang="en-US" sz="2800"/>
              <a:t> thì vật bắt đầu trượt.</a:t>
            </a:r>
          </a:p>
        </p:txBody>
      </p:sp>
      <p:sp>
        <p:nvSpPr>
          <p:cNvPr id="87" name="Rectangle 86" descr="n100 Fb Thu Huong Pham">
            <a:extLst>
              <a:ext uri="{FF2B5EF4-FFF2-40B4-BE49-F238E27FC236}">
                <a16:creationId xmlns:a16="http://schemas.microsoft.com/office/drawing/2014/main" id="{0839E88A-965F-2843-2FE3-823770739A06}"/>
              </a:ext>
            </a:extLst>
          </p:cNvPr>
          <p:cNvSpPr/>
          <p:nvPr/>
        </p:nvSpPr>
        <p:spPr>
          <a:xfrm>
            <a:off x="2336800" y="160020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A. Đúng  </a:t>
            </a:r>
          </a:p>
        </p:txBody>
      </p:sp>
      <p:sp>
        <p:nvSpPr>
          <p:cNvPr id="88" name="Rectangle 87" descr="n100 Fb Thu Huong Pham">
            <a:extLst>
              <a:ext uri="{FF2B5EF4-FFF2-40B4-BE49-F238E27FC236}">
                <a16:creationId xmlns:a16="http://schemas.microsoft.com/office/drawing/2014/main" id="{AA382216-56E8-7505-C4EB-6C2D31EA529E}"/>
              </a:ext>
            </a:extLst>
          </p:cNvPr>
          <p:cNvSpPr/>
          <p:nvPr/>
        </p:nvSpPr>
        <p:spPr>
          <a:xfrm>
            <a:off x="6564273" y="160020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B. Sai </a:t>
            </a:r>
          </a:p>
        </p:txBody>
      </p:sp>
      <mc:AlternateContent xmlns:mc="http://schemas.openxmlformats.org/markup-compatibility/2006" xmlns:a14="http://schemas.microsoft.com/office/drawing/2010/main">
        <mc:Choice Requires="a14">
          <p:sp>
            <p:nvSpPr>
              <p:cNvPr id="89" name="Rectangle 88" descr="n100 Fb Thu Huong Pham">
                <a:extLst>
                  <a:ext uri="{FF2B5EF4-FFF2-40B4-BE49-F238E27FC236}">
                    <a16:creationId xmlns:a16="http://schemas.microsoft.com/office/drawing/2014/main" id="{0E21BE7E-BC15-562B-F132-F4C27FDE12A4}"/>
                  </a:ext>
                </a:extLst>
              </p:cNvPr>
              <p:cNvSpPr/>
              <p:nvPr/>
            </p:nvSpPr>
            <p:spPr>
              <a:xfrm>
                <a:off x="2329381" y="271780"/>
                <a:ext cx="7449243" cy="11176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lnSpc>
                    <a:spcPct val="90000"/>
                  </a:lnSpc>
                </a:pPr>
                <a:r>
                  <a:rPr lang="en-US" sz="2400" b="1"/>
                  <a:t>Câu 2:</a:t>
                </a:r>
                <a:r>
                  <a:rPr lang="en-US" sz="2400"/>
                  <a:t> Hợp của hai lực đồng quy được xác định theo quy tắc hình bình hành, với hợp lực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oMath>
                </a14:m>
                <a:r>
                  <a:rPr lang="en-US" sz="2400"/>
                  <a:t> là đường chéo của hình bình hành với gốc của véc tơ lực đặt tại vật</a:t>
                </a:r>
              </a:p>
            </p:txBody>
          </p:sp>
        </mc:Choice>
        <mc:Fallback xmlns="">
          <p:sp>
            <p:nvSpPr>
              <p:cNvPr id="89" name="Rectangle 88" descr="n100 Fb Thu Huong Pham">
                <a:extLst>
                  <a:ext uri="{FF2B5EF4-FFF2-40B4-BE49-F238E27FC236}">
                    <a16:creationId xmlns:a16="http://schemas.microsoft.com/office/drawing/2014/main" id="{0E21BE7E-BC15-562B-F132-F4C27FDE12A4}"/>
                  </a:ext>
                </a:extLst>
              </p:cNvPr>
              <p:cNvSpPr>
                <a:spLocks noRot="1" noChangeAspect="1" noMove="1" noResize="1" noEditPoints="1" noAdjustHandles="1" noChangeArrowheads="1" noChangeShapeType="1" noTextEdit="1"/>
              </p:cNvSpPr>
              <p:nvPr/>
            </p:nvSpPr>
            <p:spPr>
              <a:xfrm>
                <a:off x="2329381" y="271780"/>
                <a:ext cx="7449243" cy="1117600"/>
              </a:xfrm>
              <a:prstGeom prst="rect">
                <a:avLst/>
              </a:prstGeom>
              <a:blipFill>
                <a:blip r:embed="rId12"/>
                <a:stretch>
                  <a:fillRect/>
                </a:stretch>
              </a:blipFill>
              <a:ln/>
            </p:spPr>
            <p:txBody>
              <a:bodyPr/>
              <a:lstStyle/>
              <a:p>
                <a:r>
                  <a:rPr lang="en-US">
                    <a:noFill/>
                  </a:rPr>
                  <a:t> </a:t>
                </a:r>
              </a:p>
            </p:txBody>
          </p:sp>
        </mc:Fallback>
      </mc:AlternateContent>
      <p:sp>
        <p:nvSpPr>
          <p:cNvPr id="90" name="Rectangle 89" descr="n100 Fb Thu Huong Pham">
            <a:extLst>
              <a:ext uri="{FF2B5EF4-FFF2-40B4-BE49-F238E27FC236}">
                <a16:creationId xmlns:a16="http://schemas.microsoft.com/office/drawing/2014/main" id="{B9E633E1-C329-CEFF-5BDC-0FE7F276F9CF}"/>
              </a:ext>
            </a:extLst>
          </p:cNvPr>
          <p:cNvSpPr/>
          <p:nvPr/>
        </p:nvSpPr>
        <p:spPr>
          <a:xfrm>
            <a:off x="2329180" y="159258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A. Đúng</a:t>
            </a:r>
          </a:p>
        </p:txBody>
      </p:sp>
      <p:sp>
        <p:nvSpPr>
          <p:cNvPr id="91" name="Rectangle 90" descr="n100 Fb Thu Huong Pham">
            <a:extLst>
              <a:ext uri="{FF2B5EF4-FFF2-40B4-BE49-F238E27FC236}">
                <a16:creationId xmlns:a16="http://schemas.microsoft.com/office/drawing/2014/main" id="{C4446F74-EC2E-5527-6E6B-1CA139086761}"/>
              </a:ext>
            </a:extLst>
          </p:cNvPr>
          <p:cNvSpPr/>
          <p:nvPr/>
        </p:nvSpPr>
        <p:spPr>
          <a:xfrm>
            <a:off x="6556653" y="159258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B. Sai</a:t>
            </a:r>
          </a:p>
        </p:txBody>
      </p:sp>
      <p:sp>
        <p:nvSpPr>
          <p:cNvPr id="92" name="Rectangle 91" descr="n100 Fb Thu Huong Pham">
            <a:extLst>
              <a:ext uri="{FF2B5EF4-FFF2-40B4-BE49-F238E27FC236}">
                <a16:creationId xmlns:a16="http://schemas.microsoft.com/office/drawing/2014/main" id="{D03A913F-9F00-D02C-2509-6A57C2059E22}"/>
              </a:ext>
            </a:extLst>
          </p:cNvPr>
          <p:cNvSpPr/>
          <p:nvPr/>
        </p:nvSpPr>
        <p:spPr>
          <a:xfrm>
            <a:off x="2352241" y="294640"/>
            <a:ext cx="7449243" cy="11176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t>Câu 1:</a:t>
            </a:r>
            <a:r>
              <a:rPr lang="en-US" sz="2800"/>
              <a:t> Nếu các lực tác dụng lên một vật cân bằng nhau thì không có lực tác dụng lên vật.</a:t>
            </a:r>
          </a:p>
        </p:txBody>
      </p:sp>
      <p:sp>
        <p:nvSpPr>
          <p:cNvPr id="93" name="Rectangle 92" descr="n100 Fb Thu Huong Pham">
            <a:extLst>
              <a:ext uri="{FF2B5EF4-FFF2-40B4-BE49-F238E27FC236}">
                <a16:creationId xmlns:a16="http://schemas.microsoft.com/office/drawing/2014/main" id="{49D72FB6-977D-A1A9-39CA-FA45CBD4873F}"/>
              </a:ext>
            </a:extLst>
          </p:cNvPr>
          <p:cNvSpPr/>
          <p:nvPr/>
        </p:nvSpPr>
        <p:spPr>
          <a:xfrm>
            <a:off x="2352040" y="161544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A. Đúng  </a:t>
            </a:r>
          </a:p>
        </p:txBody>
      </p:sp>
      <p:sp>
        <p:nvSpPr>
          <p:cNvPr id="94" name="Rectangle 93" descr="n100 Fb Thu Huong Pham">
            <a:extLst>
              <a:ext uri="{FF2B5EF4-FFF2-40B4-BE49-F238E27FC236}">
                <a16:creationId xmlns:a16="http://schemas.microsoft.com/office/drawing/2014/main" id="{8258C124-0D1C-0CDD-92CE-20FD454EFCA2}"/>
              </a:ext>
            </a:extLst>
          </p:cNvPr>
          <p:cNvSpPr/>
          <p:nvPr/>
        </p:nvSpPr>
        <p:spPr>
          <a:xfrm>
            <a:off x="6579513" y="1615440"/>
            <a:ext cx="3221971" cy="914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r>
              <a:rPr lang="en-US" sz="2400" b="1">
                <a:solidFill>
                  <a:srgbClr val="FFFF00"/>
                </a:solidFill>
                <a:latin typeface="Calibri"/>
              </a:rPr>
              <a:t>B. Sai </a:t>
            </a:r>
          </a:p>
        </p:txBody>
      </p:sp>
    </p:spTree>
    <p:extLst>
      <p:ext uri="{BB962C8B-B14F-4D97-AF65-F5344CB8AC3E}">
        <p14:creationId xmlns:p14="http://schemas.microsoft.com/office/powerpoint/2010/main" val="325215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hold" grpId="0"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1" presetClass="mediacall" presetSubtype="0" fill="hold" nodeType="withEffect">
                                  <p:stCondLst>
                                    <p:cond delay="0"/>
                                  </p:stCondLst>
                                  <p:childTnLst>
                                    <p:cmd type="call" cmd="playFrom(0.0)">
                                      <p:cBhvr>
                                        <p:cTn id="20" dur="1880" fill="hold"/>
                                        <p:tgtEl>
                                          <p:spTgt spid="12"/>
                                        </p:tgtEl>
                                      </p:cBhvr>
                                    </p:cmd>
                                  </p:childTnLst>
                                </p:cTn>
                              </p:par>
                            </p:childTnLst>
                          </p:cTn>
                        </p:par>
                      </p:childTnLst>
                    </p:cTn>
                  </p:par>
                  <p:par>
                    <p:cTn id="21" fill="hold">
                      <p:stCondLst>
                        <p:cond delay="indefinite"/>
                      </p:stCondLst>
                      <p:childTnLst>
                        <p:par>
                          <p:cTn id="22" fill="hold">
                            <p:stCondLst>
                              <p:cond delay="0"/>
                            </p:stCondLst>
                            <p:childTnLst>
                              <p:par>
                                <p:cTn id="23" presetID="27" presetClass="emph" presetSubtype="0" fill="hold" grpId="1" nodeType="clickEffect">
                                  <p:stCondLst>
                                    <p:cond delay="0"/>
                                  </p:stCondLst>
                                  <p:childTnLst>
                                    <p:animClr clrSpc="rgb" dir="cw">
                                      <p:cBhvr override="childStyle">
                                        <p:cTn id="24" dur="250" autoRev="1" fill="remove"/>
                                        <p:tgtEl>
                                          <p:spTgt spid="5"/>
                                        </p:tgtEl>
                                        <p:attrNameLst>
                                          <p:attrName>style.color</p:attrName>
                                        </p:attrNameLst>
                                      </p:cBhvr>
                                      <p:to>
                                        <a:schemeClr val="bg1"/>
                                      </p:to>
                                    </p:animClr>
                                    <p:animClr clrSpc="rgb" dir="cw">
                                      <p:cBhvr>
                                        <p:cTn id="25" dur="250" autoRev="1" fill="remove"/>
                                        <p:tgtEl>
                                          <p:spTgt spid="5"/>
                                        </p:tgtEl>
                                        <p:attrNameLst>
                                          <p:attrName>fillcolor</p:attrName>
                                        </p:attrNameLst>
                                      </p:cBhvr>
                                      <p:to>
                                        <a:schemeClr val="bg1"/>
                                      </p:to>
                                    </p:animClr>
                                    <p:set>
                                      <p:cBhvr>
                                        <p:cTn id="26" dur="250" autoRev="1" fill="remove"/>
                                        <p:tgtEl>
                                          <p:spTgt spid="5"/>
                                        </p:tgtEl>
                                        <p:attrNameLst>
                                          <p:attrName>fill.type</p:attrName>
                                        </p:attrNameLst>
                                      </p:cBhvr>
                                      <p:to>
                                        <p:strVal val="solid"/>
                                      </p:to>
                                    </p:set>
                                    <p:set>
                                      <p:cBhvr>
                                        <p:cTn id="27" dur="250" autoRev="1" fill="remove"/>
                                        <p:tgtEl>
                                          <p:spTgt spid="5"/>
                                        </p:tgtEl>
                                        <p:attrNameLst>
                                          <p:attrName>fill.on</p:attrName>
                                        </p:attrNameLst>
                                      </p:cBhvr>
                                      <p:to>
                                        <p:strVal val="true"/>
                                      </p:to>
                                    </p:set>
                                  </p:childTnLst>
                                </p:cTn>
                              </p:par>
                            </p:childTnLst>
                          </p:cTn>
                        </p:par>
                        <p:par>
                          <p:cTn id="28" fill="hold">
                            <p:stCondLst>
                              <p:cond delay="500"/>
                            </p:stCondLst>
                            <p:childTnLst>
                              <p:par>
                                <p:cTn id="29" presetID="47"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2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1" presetClass="mediacall" presetSubtype="0" fill="hold" nodeType="withEffect">
                                  <p:stCondLst>
                                    <p:cond delay="0"/>
                                  </p:stCondLst>
                                  <p:childTnLst>
                                    <p:cmd type="call" cmd="playFrom(0.0)">
                                      <p:cBhvr>
                                        <p:cTn id="38" dur="1880" fill="hold"/>
                                        <p:tgtEl>
                                          <p:spTgt spid="12"/>
                                        </p:tgtEl>
                                      </p:cBhvr>
                                    </p:cmd>
                                  </p:childTnLst>
                                </p:cTn>
                              </p:par>
                            </p:childTnLst>
                          </p:cTn>
                        </p:par>
                      </p:childTnLst>
                    </p:cTn>
                  </p:par>
                  <p:par>
                    <p:cTn id="39" fill="hold">
                      <p:stCondLst>
                        <p:cond delay="indefinite"/>
                      </p:stCondLst>
                      <p:childTnLst>
                        <p:par>
                          <p:cTn id="40" fill="hold">
                            <p:stCondLst>
                              <p:cond delay="0"/>
                            </p:stCondLst>
                            <p:childTnLst>
                              <p:par>
                                <p:cTn id="41" presetID="27" presetClass="emph" presetSubtype="0" fill="hold" grpId="2" nodeType="clickEffect">
                                  <p:stCondLst>
                                    <p:cond delay="0"/>
                                  </p:stCondLst>
                                  <p:childTnLst>
                                    <p:animClr clrSpc="rgb" dir="cw">
                                      <p:cBhvr override="childStyle">
                                        <p:cTn id="42" dur="250" autoRev="1" fill="remove"/>
                                        <p:tgtEl>
                                          <p:spTgt spid="5"/>
                                        </p:tgtEl>
                                        <p:attrNameLst>
                                          <p:attrName>style.color</p:attrName>
                                        </p:attrNameLst>
                                      </p:cBhvr>
                                      <p:to>
                                        <a:schemeClr val="bg1"/>
                                      </p:to>
                                    </p:animClr>
                                    <p:animClr clrSpc="rgb" dir="cw">
                                      <p:cBhvr>
                                        <p:cTn id="43" dur="250" autoRev="1" fill="remove"/>
                                        <p:tgtEl>
                                          <p:spTgt spid="5"/>
                                        </p:tgtEl>
                                        <p:attrNameLst>
                                          <p:attrName>fillcolor</p:attrName>
                                        </p:attrNameLst>
                                      </p:cBhvr>
                                      <p:to>
                                        <a:schemeClr val="bg1"/>
                                      </p:to>
                                    </p:animClr>
                                    <p:set>
                                      <p:cBhvr>
                                        <p:cTn id="44" dur="250" autoRev="1" fill="remove"/>
                                        <p:tgtEl>
                                          <p:spTgt spid="5"/>
                                        </p:tgtEl>
                                        <p:attrNameLst>
                                          <p:attrName>fill.type</p:attrName>
                                        </p:attrNameLst>
                                      </p:cBhvr>
                                      <p:to>
                                        <p:strVal val="solid"/>
                                      </p:to>
                                    </p:set>
                                    <p:set>
                                      <p:cBhvr>
                                        <p:cTn id="45" dur="250" autoRev="1" fill="remove"/>
                                        <p:tgtEl>
                                          <p:spTgt spid="5"/>
                                        </p:tgtEl>
                                        <p:attrNameLst>
                                          <p:attrName>fill.on</p:attrName>
                                        </p:attrNameLst>
                                      </p:cBhvr>
                                      <p:to>
                                        <p:strVal val="true"/>
                                      </p:to>
                                    </p:set>
                                  </p:childTnLst>
                                </p:cTn>
                              </p:par>
                            </p:childTnLst>
                          </p:cTn>
                        </p:par>
                        <p:par>
                          <p:cTn id="46" fill="hold">
                            <p:stCondLst>
                              <p:cond delay="500"/>
                            </p:stCondLst>
                            <p:childTnLst>
                              <p:par>
                                <p:cTn id="47" presetID="47"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22" presetClass="entr" presetSubtype="4"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par>
                                <p:cTn id="55" presetID="1" presetClass="mediacall" presetSubtype="0" fill="hold" nodeType="withEffect">
                                  <p:stCondLst>
                                    <p:cond delay="0"/>
                                  </p:stCondLst>
                                  <p:childTnLst>
                                    <p:cmd type="call" cmd="playFrom(0.0)">
                                      <p:cBhvr>
                                        <p:cTn id="56" dur="1880" fill="hold"/>
                                        <p:tgtEl>
                                          <p:spTgt spid="12"/>
                                        </p:tgtEl>
                                      </p:cBhvr>
                                    </p:cmd>
                                  </p:childTnLst>
                                </p:cTn>
                              </p:par>
                            </p:childTnLst>
                          </p:cTn>
                        </p:par>
                      </p:childTnLst>
                    </p:cTn>
                  </p:par>
                  <p:par>
                    <p:cTn id="57" fill="hold">
                      <p:stCondLst>
                        <p:cond delay="indefinite"/>
                      </p:stCondLst>
                      <p:childTnLst>
                        <p:par>
                          <p:cTn id="58" fill="hold">
                            <p:stCondLst>
                              <p:cond delay="0"/>
                            </p:stCondLst>
                            <p:childTnLst>
                              <p:par>
                                <p:cTn id="59" presetID="27" presetClass="emph" presetSubtype="0" fill="hold" grpId="3" nodeType="clickEffect">
                                  <p:stCondLst>
                                    <p:cond delay="0"/>
                                  </p:stCondLst>
                                  <p:childTnLst>
                                    <p:animClr clrSpc="rgb" dir="cw">
                                      <p:cBhvr override="childStyle">
                                        <p:cTn id="60" dur="250" autoRev="1" fill="remove"/>
                                        <p:tgtEl>
                                          <p:spTgt spid="5"/>
                                        </p:tgtEl>
                                        <p:attrNameLst>
                                          <p:attrName>style.color</p:attrName>
                                        </p:attrNameLst>
                                      </p:cBhvr>
                                      <p:to>
                                        <a:schemeClr val="bg1"/>
                                      </p:to>
                                    </p:animClr>
                                    <p:animClr clrSpc="rgb" dir="cw">
                                      <p:cBhvr>
                                        <p:cTn id="61" dur="250" autoRev="1" fill="remove"/>
                                        <p:tgtEl>
                                          <p:spTgt spid="5"/>
                                        </p:tgtEl>
                                        <p:attrNameLst>
                                          <p:attrName>fillcolor</p:attrName>
                                        </p:attrNameLst>
                                      </p:cBhvr>
                                      <p:to>
                                        <a:schemeClr val="bg1"/>
                                      </p:to>
                                    </p:animClr>
                                    <p:set>
                                      <p:cBhvr>
                                        <p:cTn id="62" dur="250" autoRev="1" fill="remove"/>
                                        <p:tgtEl>
                                          <p:spTgt spid="5"/>
                                        </p:tgtEl>
                                        <p:attrNameLst>
                                          <p:attrName>fill.type</p:attrName>
                                        </p:attrNameLst>
                                      </p:cBhvr>
                                      <p:to>
                                        <p:strVal val="solid"/>
                                      </p:to>
                                    </p:set>
                                    <p:set>
                                      <p:cBhvr>
                                        <p:cTn id="63" dur="250" autoRev="1" fill="remove"/>
                                        <p:tgtEl>
                                          <p:spTgt spid="5"/>
                                        </p:tgtEl>
                                        <p:attrNameLst>
                                          <p:attrName>fill.on</p:attrName>
                                        </p:attrNameLst>
                                      </p:cBhvr>
                                      <p:to>
                                        <p:strVal val="true"/>
                                      </p:to>
                                    </p:set>
                                  </p:childTnLst>
                                </p:cTn>
                              </p:par>
                            </p:childTnLst>
                          </p:cTn>
                        </p:par>
                        <p:par>
                          <p:cTn id="64" fill="hold">
                            <p:stCondLst>
                              <p:cond delay="500"/>
                            </p:stCondLst>
                            <p:childTnLst>
                              <p:par>
                                <p:cTn id="65" presetID="47" presetClass="entr" presetSubtype="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par>
                                <p:cTn id="70" presetID="22" presetClass="entr" presetSubtype="4"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down)">
                                      <p:cBhvr>
                                        <p:cTn id="72" dur="500"/>
                                        <p:tgtEl>
                                          <p:spTgt spid="18"/>
                                        </p:tgtEl>
                                      </p:cBhvr>
                                    </p:animEffect>
                                  </p:childTnLst>
                                </p:cTn>
                              </p:par>
                              <p:par>
                                <p:cTn id="73" presetID="1" presetClass="mediacall" presetSubtype="0" fill="hold" nodeType="withEffect">
                                  <p:stCondLst>
                                    <p:cond delay="0"/>
                                  </p:stCondLst>
                                  <p:childTnLst>
                                    <p:cmd type="call" cmd="playFrom(0.0)">
                                      <p:cBhvr>
                                        <p:cTn id="74" dur="1880" fill="hold"/>
                                        <p:tgtEl>
                                          <p:spTgt spid="12"/>
                                        </p:tgtEl>
                                      </p:cBhvr>
                                    </p:cmd>
                                  </p:childTnLst>
                                </p:cTn>
                              </p:par>
                            </p:childTnLst>
                          </p:cTn>
                        </p:par>
                      </p:childTnLst>
                    </p:cTn>
                  </p:par>
                  <p:par>
                    <p:cTn id="75" fill="hold">
                      <p:stCondLst>
                        <p:cond delay="indefinite"/>
                      </p:stCondLst>
                      <p:childTnLst>
                        <p:par>
                          <p:cTn id="76" fill="hold">
                            <p:stCondLst>
                              <p:cond delay="0"/>
                            </p:stCondLst>
                            <p:childTnLst>
                              <p:par>
                                <p:cTn id="77" presetID="27" presetClass="emph" presetSubtype="0" fill="hold" grpId="4" nodeType="clickEffect">
                                  <p:stCondLst>
                                    <p:cond delay="0"/>
                                  </p:stCondLst>
                                  <p:childTnLst>
                                    <p:animClr clrSpc="rgb" dir="cw">
                                      <p:cBhvr override="childStyle">
                                        <p:cTn id="78" dur="250" autoRev="1" fill="remove"/>
                                        <p:tgtEl>
                                          <p:spTgt spid="5"/>
                                        </p:tgtEl>
                                        <p:attrNameLst>
                                          <p:attrName>style.color</p:attrName>
                                        </p:attrNameLst>
                                      </p:cBhvr>
                                      <p:to>
                                        <a:schemeClr val="bg1"/>
                                      </p:to>
                                    </p:animClr>
                                    <p:animClr clrSpc="rgb" dir="cw">
                                      <p:cBhvr>
                                        <p:cTn id="79" dur="250" autoRev="1" fill="remove"/>
                                        <p:tgtEl>
                                          <p:spTgt spid="5"/>
                                        </p:tgtEl>
                                        <p:attrNameLst>
                                          <p:attrName>fillcolor</p:attrName>
                                        </p:attrNameLst>
                                      </p:cBhvr>
                                      <p:to>
                                        <a:schemeClr val="bg1"/>
                                      </p:to>
                                    </p:animClr>
                                    <p:set>
                                      <p:cBhvr>
                                        <p:cTn id="80" dur="250" autoRev="1" fill="remove"/>
                                        <p:tgtEl>
                                          <p:spTgt spid="5"/>
                                        </p:tgtEl>
                                        <p:attrNameLst>
                                          <p:attrName>fill.type</p:attrName>
                                        </p:attrNameLst>
                                      </p:cBhvr>
                                      <p:to>
                                        <p:strVal val="solid"/>
                                      </p:to>
                                    </p:set>
                                    <p:set>
                                      <p:cBhvr>
                                        <p:cTn id="81" dur="250" autoRev="1" fill="remove"/>
                                        <p:tgtEl>
                                          <p:spTgt spid="5"/>
                                        </p:tgtEl>
                                        <p:attrNameLst>
                                          <p:attrName>fill.on</p:attrName>
                                        </p:attrNameLst>
                                      </p:cBhvr>
                                      <p:to>
                                        <p:strVal val="true"/>
                                      </p:to>
                                    </p:set>
                                  </p:childTnLst>
                                </p:cTn>
                              </p:par>
                            </p:childTnLst>
                          </p:cTn>
                        </p:par>
                        <p:par>
                          <p:cTn id="82" fill="hold">
                            <p:stCondLst>
                              <p:cond delay="500"/>
                            </p:stCondLst>
                            <p:childTnLst>
                              <p:par>
                                <p:cTn id="83" presetID="47" presetClass="entr" presetSubtype="0"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par>
                                <p:cTn id="88" presetID="22" presetClass="entr" presetSubtype="4" fill="hold"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down)">
                                      <p:cBhvr>
                                        <p:cTn id="90" dur="500"/>
                                        <p:tgtEl>
                                          <p:spTgt spid="20"/>
                                        </p:tgtEl>
                                      </p:cBhvr>
                                    </p:animEffect>
                                  </p:childTnLst>
                                </p:cTn>
                              </p:par>
                              <p:par>
                                <p:cTn id="91" presetID="1" presetClass="mediacall" presetSubtype="0" fill="hold" nodeType="withEffect">
                                  <p:stCondLst>
                                    <p:cond delay="0"/>
                                  </p:stCondLst>
                                  <p:childTnLst>
                                    <p:cmd type="call" cmd="playFrom(0.0)">
                                      <p:cBhvr>
                                        <p:cTn id="92" dur="1880" fill="hold"/>
                                        <p:tgtEl>
                                          <p:spTgt spid="12"/>
                                        </p:tgtEl>
                                      </p:cBhvr>
                                    </p:cmd>
                                  </p:childTnLst>
                                </p:cTn>
                              </p:par>
                              <p:par>
                                <p:cTn id="93" presetID="10" presetClass="entr" presetSubtype="0" fill="hold"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par>
                                <p:cTn id="96" presetID="32" presetClass="emph" presetSubtype="0" repeatCount="indefinite" fill="hold" nodeType="withEffect">
                                  <p:stCondLst>
                                    <p:cond delay="0"/>
                                  </p:stCondLst>
                                  <p:childTnLst>
                                    <p:animRot by="120000">
                                      <p:cBhvr>
                                        <p:cTn id="97" dur="100" fill="hold">
                                          <p:stCondLst>
                                            <p:cond delay="0"/>
                                          </p:stCondLst>
                                        </p:cTn>
                                        <p:tgtEl>
                                          <p:spTgt spid="21"/>
                                        </p:tgtEl>
                                        <p:attrNameLst>
                                          <p:attrName>r</p:attrName>
                                        </p:attrNameLst>
                                      </p:cBhvr>
                                    </p:animRot>
                                    <p:animRot by="-240000">
                                      <p:cBhvr>
                                        <p:cTn id="98" dur="200" fill="hold">
                                          <p:stCondLst>
                                            <p:cond delay="200"/>
                                          </p:stCondLst>
                                        </p:cTn>
                                        <p:tgtEl>
                                          <p:spTgt spid="21"/>
                                        </p:tgtEl>
                                        <p:attrNameLst>
                                          <p:attrName>r</p:attrName>
                                        </p:attrNameLst>
                                      </p:cBhvr>
                                    </p:animRot>
                                    <p:animRot by="240000">
                                      <p:cBhvr>
                                        <p:cTn id="99" dur="200" fill="hold">
                                          <p:stCondLst>
                                            <p:cond delay="400"/>
                                          </p:stCondLst>
                                        </p:cTn>
                                        <p:tgtEl>
                                          <p:spTgt spid="21"/>
                                        </p:tgtEl>
                                        <p:attrNameLst>
                                          <p:attrName>r</p:attrName>
                                        </p:attrNameLst>
                                      </p:cBhvr>
                                    </p:animRot>
                                    <p:animRot by="-240000">
                                      <p:cBhvr>
                                        <p:cTn id="100" dur="200" fill="hold">
                                          <p:stCondLst>
                                            <p:cond delay="600"/>
                                          </p:stCondLst>
                                        </p:cTn>
                                        <p:tgtEl>
                                          <p:spTgt spid="21"/>
                                        </p:tgtEl>
                                        <p:attrNameLst>
                                          <p:attrName>r</p:attrName>
                                        </p:attrNameLst>
                                      </p:cBhvr>
                                    </p:animRot>
                                    <p:animRot by="120000">
                                      <p:cBhvr>
                                        <p:cTn id="101" dur="200" fill="hold">
                                          <p:stCondLst>
                                            <p:cond delay="800"/>
                                          </p:stCondLst>
                                        </p:cTn>
                                        <p:tgtEl>
                                          <p:spTgt spid="21"/>
                                        </p:tgtEl>
                                        <p:attrNameLst>
                                          <p:attrName>r</p:attrName>
                                        </p:attrNameLst>
                                      </p:cBhvr>
                                    </p:animRot>
                                  </p:childTnLst>
                                </p:cTn>
                              </p:par>
                              <p:par>
                                <p:cTn id="102" presetID="10" presetClass="entr" presetSubtype="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par>
                                <p:cTn id="105" presetID="26" presetClass="emph" presetSubtype="0" repeatCount="indefinite" fill="hold" grpId="1" nodeType="withEffect">
                                  <p:stCondLst>
                                    <p:cond delay="0"/>
                                  </p:stCondLst>
                                  <p:childTnLst>
                                    <p:animEffect transition="out" filter="fade">
                                      <p:cBhvr>
                                        <p:cTn id="106" dur="500" tmFilter="0, 0; .2, .5; .8, .5; 1, 0"/>
                                        <p:tgtEl>
                                          <p:spTgt spid="22"/>
                                        </p:tgtEl>
                                      </p:cBhvr>
                                    </p:animEffect>
                                    <p:animScale>
                                      <p:cBhvr>
                                        <p:cTn id="107" dur="250" autoRev="1" fill="hold"/>
                                        <p:tgtEl>
                                          <p:spTgt spid="22"/>
                                        </p:tgtEl>
                                      </p:cBhvr>
                                      <p:by x="105000" y="105000"/>
                                    </p:animScale>
                                  </p:childTnLst>
                                </p:cTn>
                              </p:par>
                            </p:childTnLst>
                          </p:cTn>
                        </p:par>
                      </p:childTnLst>
                    </p:cTn>
                  </p:par>
                </p:childTnLst>
              </p:cTn>
              <p:nextCondLst>
                <p:cond evt="onClick" delay="0">
                  <p:tgtEl>
                    <p:spTgt spid="5"/>
                  </p:tgtEl>
                </p:cond>
              </p:nextCondLst>
            </p:seq>
            <p:audio>
              <p:cMediaNode vol="80000">
                <p:cTn id="108" fill="hold" display="0">
                  <p:stCondLst>
                    <p:cond delay="indefinite"/>
                  </p:stCondLst>
                  <p:endCondLst>
                    <p:cond evt="onStopAudio" delay="0">
                      <p:tgtEl>
                        <p:sldTgt/>
                      </p:tgtEl>
                    </p:cond>
                  </p:endCondLst>
                </p:cTn>
                <p:tgtEl>
                  <p:spTgt spid="12"/>
                </p:tgtEl>
              </p:cMediaNode>
            </p:audio>
            <p:seq concurrent="1" nextAc="seek">
              <p:cTn id="109" restart="whenNotActive" fill="hold" evtFilter="cancelBubble" nodeType="interactiveSeq">
                <p:stCondLst>
                  <p:cond evt="onClick" delay="0">
                    <p:tgtEl>
                      <p:spTgt spid="24"/>
                    </p:tgtEl>
                  </p:cond>
                </p:stCondLst>
                <p:endSync evt="end" delay="0">
                  <p:rtn val="all"/>
                </p:endSync>
                <p:childTnLst>
                  <p:par>
                    <p:cTn id="110" fill="hold">
                      <p:stCondLst>
                        <p:cond delay="0"/>
                      </p:stCondLst>
                      <p:childTnLst>
                        <p:par>
                          <p:cTn id="111" fill="hold">
                            <p:stCondLst>
                              <p:cond delay="0"/>
                            </p:stCondLst>
                            <p:childTnLst>
                              <p:par>
                                <p:cTn id="112" presetID="27" presetClass="emph" presetSubtype="0" fill="hold" grpId="0" nodeType="clickEffect">
                                  <p:stCondLst>
                                    <p:cond delay="0"/>
                                  </p:stCondLst>
                                  <p:childTnLst>
                                    <p:animClr clrSpc="rgb" dir="cw">
                                      <p:cBhvr override="childStyle">
                                        <p:cTn id="113" dur="250" autoRev="1" fill="remove"/>
                                        <p:tgtEl>
                                          <p:spTgt spid="24"/>
                                        </p:tgtEl>
                                        <p:attrNameLst>
                                          <p:attrName>style.color</p:attrName>
                                        </p:attrNameLst>
                                      </p:cBhvr>
                                      <p:to>
                                        <a:schemeClr val="bg1"/>
                                      </p:to>
                                    </p:animClr>
                                    <p:animClr clrSpc="rgb" dir="cw">
                                      <p:cBhvr>
                                        <p:cTn id="114" dur="250" autoRev="1" fill="remove"/>
                                        <p:tgtEl>
                                          <p:spTgt spid="24"/>
                                        </p:tgtEl>
                                        <p:attrNameLst>
                                          <p:attrName>fillcolor</p:attrName>
                                        </p:attrNameLst>
                                      </p:cBhvr>
                                      <p:to>
                                        <a:schemeClr val="bg1"/>
                                      </p:to>
                                    </p:animClr>
                                    <p:set>
                                      <p:cBhvr>
                                        <p:cTn id="115" dur="250" autoRev="1" fill="remove"/>
                                        <p:tgtEl>
                                          <p:spTgt spid="24"/>
                                        </p:tgtEl>
                                        <p:attrNameLst>
                                          <p:attrName>fill.type</p:attrName>
                                        </p:attrNameLst>
                                      </p:cBhvr>
                                      <p:to>
                                        <p:strVal val="solid"/>
                                      </p:to>
                                    </p:set>
                                    <p:set>
                                      <p:cBhvr>
                                        <p:cTn id="116" dur="250" autoRev="1" fill="remove"/>
                                        <p:tgtEl>
                                          <p:spTgt spid="24"/>
                                        </p:tgtEl>
                                        <p:attrNameLst>
                                          <p:attrName>fill.on</p:attrName>
                                        </p:attrNameLst>
                                      </p:cBhvr>
                                      <p:to>
                                        <p:strVal val="true"/>
                                      </p:to>
                                    </p:set>
                                  </p:childTnLst>
                                </p:cTn>
                              </p:par>
                            </p:childTnLst>
                          </p:cTn>
                        </p:par>
                        <p:par>
                          <p:cTn id="117" fill="hold">
                            <p:stCondLst>
                              <p:cond delay="500"/>
                            </p:stCondLst>
                            <p:childTnLst>
                              <p:par>
                                <p:cTn id="118" presetID="47" presetClass="entr" presetSubtype="0" fill="hold" nodeType="after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fade">
                                      <p:cBhvr>
                                        <p:cTn id="120" dur="1000"/>
                                        <p:tgtEl>
                                          <p:spTgt spid="31"/>
                                        </p:tgtEl>
                                      </p:cBhvr>
                                    </p:animEffect>
                                    <p:anim calcmode="lin" valueType="num">
                                      <p:cBhvr>
                                        <p:cTn id="121" dur="1000" fill="hold"/>
                                        <p:tgtEl>
                                          <p:spTgt spid="31"/>
                                        </p:tgtEl>
                                        <p:attrNameLst>
                                          <p:attrName>ppt_x</p:attrName>
                                        </p:attrNameLst>
                                      </p:cBhvr>
                                      <p:tavLst>
                                        <p:tav tm="0">
                                          <p:val>
                                            <p:strVal val="#ppt_x"/>
                                          </p:val>
                                        </p:tav>
                                        <p:tav tm="100000">
                                          <p:val>
                                            <p:strVal val="#ppt_x"/>
                                          </p:val>
                                        </p:tav>
                                      </p:tavLst>
                                    </p:anim>
                                    <p:anim calcmode="lin" valueType="num">
                                      <p:cBhvr>
                                        <p:cTn id="122" dur="1000" fill="hold"/>
                                        <p:tgtEl>
                                          <p:spTgt spid="31"/>
                                        </p:tgtEl>
                                        <p:attrNameLst>
                                          <p:attrName>ppt_y</p:attrName>
                                        </p:attrNameLst>
                                      </p:cBhvr>
                                      <p:tavLst>
                                        <p:tav tm="0">
                                          <p:val>
                                            <p:strVal val="#ppt_y-.1"/>
                                          </p:val>
                                        </p:tav>
                                        <p:tav tm="100000">
                                          <p:val>
                                            <p:strVal val="#ppt_y"/>
                                          </p:val>
                                        </p:tav>
                                      </p:tavLst>
                                    </p:anim>
                                  </p:childTnLst>
                                </p:cTn>
                              </p:par>
                              <p:par>
                                <p:cTn id="123" presetID="22" presetClass="entr" presetSubtype="4" fill="hold" nodeType="with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wipe(down)">
                                      <p:cBhvr>
                                        <p:cTn id="125" dur="500"/>
                                        <p:tgtEl>
                                          <p:spTgt spid="27"/>
                                        </p:tgtEl>
                                      </p:cBhvr>
                                    </p:animEffect>
                                  </p:childTnLst>
                                </p:cTn>
                              </p:par>
                              <p:par>
                                <p:cTn id="126" presetID="1" presetClass="mediacall" presetSubtype="0" fill="hold" nodeType="withEffect">
                                  <p:stCondLst>
                                    <p:cond delay="0"/>
                                  </p:stCondLst>
                                  <p:childTnLst>
                                    <p:cmd type="call" cmd="playFrom(0.0)">
                                      <p:cBhvr>
                                        <p:cTn id="127" dur="1856" fill="hold"/>
                                        <p:tgtEl>
                                          <p:spTgt spid="32"/>
                                        </p:tgtEl>
                                      </p:cBhvr>
                                    </p:cmd>
                                  </p:childTnLst>
                                </p:cTn>
                              </p:par>
                            </p:childTnLst>
                          </p:cTn>
                        </p:par>
                      </p:childTnLst>
                    </p:cTn>
                  </p:par>
                  <p:par>
                    <p:cTn id="128" fill="hold">
                      <p:stCondLst>
                        <p:cond delay="indefinite"/>
                      </p:stCondLst>
                      <p:childTnLst>
                        <p:par>
                          <p:cTn id="129" fill="hold">
                            <p:stCondLst>
                              <p:cond delay="0"/>
                            </p:stCondLst>
                            <p:childTnLst>
                              <p:par>
                                <p:cTn id="130" presetID="27" presetClass="emph" presetSubtype="0" fill="hold" grpId="1" nodeType="clickEffect">
                                  <p:stCondLst>
                                    <p:cond delay="0"/>
                                  </p:stCondLst>
                                  <p:childTnLst>
                                    <p:animClr clrSpc="rgb" dir="cw">
                                      <p:cBhvr override="childStyle">
                                        <p:cTn id="131" dur="250" autoRev="1" fill="remove"/>
                                        <p:tgtEl>
                                          <p:spTgt spid="24"/>
                                        </p:tgtEl>
                                        <p:attrNameLst>
                                          <p:attrName>style.color</p:attrName>
                                        </p:attrNameLst>
                                      </p:cBhvr>
                                      <p:to>
                                        <a:schemeClr val="bg1"/>
                                      </p:to>
                                    </p:animClr>
                                    <p:animClr clrSpc="rgb" dir="cw">
                                      <p:cBhvr>
                                        <p:cTn id="132" dur="250" autoRev="1" fill="remove"/>
                                        <p:tgtEl>
                                          <p:spTgt spid="24"/>
                                        </p:tgtEl>
                                        <p:attrNameLst>
                                          <p:attrName>fillcolor</p:attrName>
                                        </p:attrNameLst>
                                      </p:cBhvr>
                                      <p:to>
                                        <a:schemeClr val="bg1"/>
                                      </p:to>
                                    </p:animClr>
                                    <p:set>
                                      <p:cBhvr>
                                        <p:cTn id="133" dur="250" autoRev="1" fill="remove"/>
                                        <p:tgtEl>
                                          <p:spTgt spid="24"/>
                                        </p:tgtEl>
                                        <p:attrNameLst>
                                          <p:attrName>fill.type</p:attrName>
                                        </p:attrNameLst>
                                      </p:cBhvr>
                                      <p:to>
                                        <p:strVal val="solid"/>
                                      </p:to>
                                    </p:set>
                                    <p:set>
                                      <p:cBhvr>
                                        <p:cTn id="134" dur="250" autoRev="1" fill="remove"/>
                                        <p:tgtEl>
                                          <p:spTgt spid="24"/>
                                        </p:tgtEl>
                                        <p:attrNameLst>
                                          <p:attrName>fill.on</p:attrName>
                                        </p:attrNameLst>
                                      </p:cBhvr>
                                      <p:to>
                                        <p:strVal val="true"/>
                                      </p:to>
                                    </p:set>
                                  </p:childTnLst>
                                </p:cTn>
                              </p:par>
                            </p:childTnLst>
                          </p:cTn>
                        </p:par>
                        <p:par>
                          <p:cTn id="135" fill="hold">
                            <p:stCondLst>
                              <p:cond delay="500"/>
                            </p:stCondLst>
                            <p:childTnLst>
                              <p:par>
                                <p:cTn id="136" presetID="47" presetClass="entr" presetSubtype="0" fill="hold" nodeType="after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1000"/>
                                        <p:tgtEl>
                                          <p:spTgt spid="33"/>
                                        </p:tgtEl>
                                      </p:cBhvr>
                                    </p:animEffect>
                                    <p:anim calcmode="lin" valueType="num">
                                      <p:cBhvr>
                                        <p:cTn id="139" dur="1000" fill="hold"/>
                                        <p:tgtEl>
                                          <p:spTgt spid="33"/>
                                        </p:tgtEl>
                                        <p:attrNameLst>
                                          <p:attrName>ppt_x</p:attrName>
                                        </p:attrNameLst>
                                      </p:cBhvr>
                                      <p:tavLst>
                                        <p:tav tm="0">
                                          <p:val>
                                            <p:strVal val="#ppt_x"/>
                                          </p:val>
                                        </p:tav>
                                        <p:tav tm="100000">
                                          <p:val>
                                            <p:strVal val="#ppt_x"/>
                                          </p:val>
                                        </p:tav>
                                      </p:tavLst>
                                    </p:anim>
                                    <p:anim calcmode="lin" valueType="num">
                                      <p:cBhvr>
                                        <p:cTn id="140" dur="1000" fill="hold"/>
                                        <p:tgtEl>
                                          <p:spTgt spid="33"/>
                                        </p:tgtEl>
                                        <p:attrNameLst>
                                          <p:attrName>ppt_y</p:attrName>
                                        </p:attrNameLst>
                                      </p:cBhvr>
                                      <p:tavLst>
                                        <p:tav tm="0">
                                          <p:val>
                                            <p:strVal val="#ppt_y-.1"/>
                                          </p:val>
                                        </p:tav>
                                        <p:tav tm="100000">
                                          <p:val>
                                            <p:strVal val="#ppt_y"/>
                                          </p:val>
                                        </p:tav>
                                      </p:tavLst>
                                    </p:anim>
                                  </p:childTnLst>
                                </p:cTn>
                              </p:par>
                              <p:par>
                                <p:cTn id="141" presetID="22" presetClass="entr" presetSubtype="4" fill="hold" nodeType="with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par>
                                <p:cTn id="144" presetID="1" presetClass="mediacall" presetSubtype="0" fill="hold" nodeType="withEffect">
                                  <p:stCondLst>
                                    <p:cond delay="0"/>
                                  </p:stCondLst>
                                  <p:childTnLst>
                                    <p:cmd type="call" cmd="playFrom(0.0)">
                                      <p:cBhvr>
                                        <p:cTn id="145" dur="1856" fill="hold"/>
                                        <p:tgtEl>
                                          <p:spTgt spid="32"/>
                                        </p:tgtEl>
                                      </p:cBhvr>
                                    </p:cmd>
                                  </p:childTnLst>
                                </p:cTn>
                              </p:par>
                            </p:childTnLst>
                          </p:cTn>
                        </p:par>
                      </p:childTnLst>
                    </p:cTn>
                  </p:par>
                  <p:par>
                    <p:cTn id="146" fill="hold">
                      <p:stCondLst>
                        <p:cond delay="indefinite"/>
                      </p:stCondLst>
                      <p:childTnLst>
                        <p:par>
                          <p:cTn id="147" fill="hold">
                            <p:stCondLst>
                              <p:cond delay="0"/>
                            </p:stCondLst>
                            <p:childTnLst>
                              <p:par>
                                <p:cTn id="148" presetID="27" presetClass="emph" presetSubtype="0" fill="hold" grpId="2" nodeType="clickEffect">
                                  <p:stCondLst>
                                    <p:cond delay="0"/>
                                  </p:stCondLst>
                                  <p:childTnLst>
                                    <p:animClr clrSpc="rgb" dir="cw">
                                      <p:cBhvr override="childStyle">
                                        <p:cTn id="149" dur="250" autoRev="1" fill="remove"/>
                                        <p:tgtEl>
                                          <p:spTgt spid="24"/>
                                        </p:tgtEl>
                                        <p:attrNameLst>
                                          <p:attrName>style.color</p:attrName>
                                        </p:attrNameLst>
                                      </p:cBhvr>
                                      <p:to>
                                        <a:schemeClr val="bg1"/>
                                      </p:to>
                                    </p:animClr>
                                    <p:animClr clrSpc="rgb" dir="cw">
                                      <p:cBhvr>
                                        <p:cTn id="150" dur="250" autoRev="1" fill="remove"/>
                                        <p:tgtEl>
                                          <p:spTgt spid="24"/>
                                        </p:tgtEl>
                                        <p:attrNameLst>
                                          <p:attrName>fillcolor</p:attrName>
                                        </p:attrNameLst>
                                      </p:cBhvr>
                                      <p:to>
                                        <a:schemeClr val="bg1"/>
                                      </p:to>
                                    </p:animClr>
                                    <p:set>
                                      <p:cBhvr>
                                        <p:cTn id="151" dur="250" autoRev="1" fill="remove"/>
                                        <p:tgtEl>
                                          <p:spTgt spid="24"/>
                                        </p:tgtEl>
                                        <p:attrNameLst>
                                          <p:attrName>fill.type</p:attrName>
                                        </p:attrNameLst>
                                      </p:cBhvr>
                                      <p:to>
                                        <p:strVal val="solid"/>
                                      </p:to>
                                    </p:set>
                                    <p:set>
                                      <p:cBhvr>
                                        <p:cTn id="152" dur="250" autoRev="1" fill="remove"/>
                                        <p:tgtEl>
                                          <p:spTgt spid="24"/>
                                        </p:tgtEl>
                                        <p:attrNameLst>
                                          <p:attrName>fill.on</p:attrName>
                                        </p:attrNameLst>
                                      </p:cBhvr>
                                      <p:to>
                                        <p:strVal val="true"/>
                                      </p:to>
                                    </p:set>
                                  </p:childTnLst>
                                </p:cTn>
                              </p:par>
                            </p:childTnLst>
                          </p:cTn>
                        </p:par>
                        <p:par>
                          <p:cTn id="153" fill="hold">
                            <p:stCondLst>
                              <p:cond delay="500"/>
                            </p:stCondLst>
                            <p:childTnLst>
                              <p:par>
                                <p:cTn id="154" presetID="47" presetClass="entr" presetSubtype="0" fill="hold" nodeType="afterEffect">
                                  <p:stCondLst>
                                    <p:cond delay="0"/>
                                  </p:stCondLst>
                                  <p:childTnLst>
                                    <p:set>
                                      <p:cBhvr>
                                        <p:cTn id="155" dur="1" fill="hold">
                                          <p:stCondLst>
                                            <p:cond delay="0"/>
                                          </p:stCondLst>
                                        </p:cTn>
                                        <p:tgtEl>
                                          <p:spTgt spid="34"/>
                                        </p:tgtEl>
                                        <p:attrNameLst>
                                          <p:attrName>style.visibility</p:attrName>
                                        </p:attrNameLst>
                                      </p:cBhvr>
                                      <p:to>
                                        <p:strVal val="visible"/>
                                      </p:to>
                                    </p:set>
                                    <p:animEffect transition="in" filter="fade">
                                      <p:cBhvr>
                                        <p:cTn id="156" dur="1000"/>
                                        <p:tgtEl>
                                          <p:spTgt spid="34"/>
                                        </p:tgtEl>
                                      </p:cBhvr>
                                    </p:animEffect>
                                    <p:anim calcmode="lin" valueType="num">
                                      <p:cBhvr>
                                        <p:cTn id="157" dur="1000" fill="hold"/>
                                        <p:tgtEl>
                                          <p:spTgt spid="34"/>
                                        </p:tgtEl>
                                        <p:attrNameLst>
                                          <p:attrName>ppt_x</p:attrName>
                                        </p:attrNameLst>
                                      </p:cBhvr>
                                      <p:tavLst>
                                        <p:tav tm="0">
                                          <p:val>
                                            <p:strVal val="#ppt_x"/>
                                          </p:val>
                                        </p:tav>
                                        <p:tav tm="100000">
                                          <p:val>
                                            <p:strVal val="#ppt_x"/>
                                          </p:val>
                                        </p:tav>
                                      </p:tavLst>
                                    </p:anim>
                                    <p:anim calcmode="lin" valueType="num">
                                      <p:cBhvr>
                                        <p:cTn id="158" dur="1000" fill="hold"/>
                                        <p:tgtEl>
                                          <p:spTgt spid="34"/>
                                        </p:tgtEl>
                                        <p:attrNameLst>
                                          <p:attrName>ppt_y</p:attrName>
                                        </p:attrNameLst>
                                      </p:cBhvr>
                                      <p:tavLst>
                                        <p:tav tm="0">
                                          <p:val>
                                            <p:strVal val="#ppt_y-.1"/>
                                          </p:val>
                                        </p:tav>
                                        <p:tav tm="100000">
                                          <p:val>
                                            <p:strVal val="#ppt_y"/>
                                          </p:val>
                                        </p:tav>
                                      </p:tavLst>
                                    </p:anim>
                                  </p:childTnLst>
                                </p:cTn>
                              </p:par>
                              <p:par>
                                <p:cTn id="159" presetID="22" presetClass="entr" presetSubtype="4" fill="hold" nodeType="withEffect">
                                  <p:stCondLst>
                                    <p:cond delay="0"/>
                                  </p:stCondLst>
                                  <p:childTnLst>
                                    <p:set>
                                      <p:cBhvr>
                                        <p:cTn id="160" dur="1" fill="hold">
                                          <p:stCondLst>
                                            <p:cond delay="0"/>
                                          </p:stCondLst>
                                        </p:cTn>
                                        <p:tgtEl>
                                          <p:spTgt spid="26"/>
                                        </p:tgtEl>
                                        <p:attrNameLst>
                                          <p:attrName>style.visibility</p:attrName>
                                        </p:attrNameLst>
                                      </p:cBhvr>
                                      <p:to>
                                        <p:strVal val="visible"/>
                                      </p:to>
                                    </p:set>
                                    <p:animEffect transition="in" filter="wipe(down)">
                                      <p:cBhvr>
                                        <p:cTn id="161" dur="500"/>
                                        <p:tgtEl>
                                          <p:spTgt spid="26"/>
                                        </p:tgtEl>
                                      </p:cBhvr>
                                    </p:animEffect>
                                  </p:childTnLst>
                                </p:cTn>
                              </p:par>
                              <p:par>
                                <p:cTn id="162" presetID="1" presetClass="mediacall" presetSubtype="0" fill="hold" nodeType="withEffect">
                                  <p:stCondLst>
                                    <p:cond delay="0"/>
                                  </p:stCondLst>
                                  <p:childTnLst>
                                    <p:cmd type="call" cmd="playFrom(0.0)">
                                      <p:cBhvr>
                                        <p:cTn id="163" dur="1856" fill="hold"/>
                                        <p:tgtEl>
                                          <p:spTgt spid="32"/>
                                        </p:tgtEl>
                                      </p:cBhvr>
                                    </p:cmd>
                                  </p:childTnLst>
                                </p:cTn>
                              </p:par>
                            </p:childTnLst>
                          </p:cTn>
                        </p:par>
                      </p:childTnLst>
                    </p:cTn>
                  </p:par>
                  <p:par>
                    <p:cTn id="164" fill="hold">
                      <p:stCondLst>
                        <p:cond delay="indefinite"/>
                      </p:stCondLst>
                      <p:childTnLst>
                        <p:par>
                          <p:cTn id="165" fill="hold">
                            <p:stCondLst>
                              <p:cond delay="0"/>
                            </p:stCondLst>
                            <p:childTnLst>
                              <p:par>
                                <p:cTn id="166" presetID="27" presetClass="emph" presetSubtype="0" fill="hold" grpId="3" nodeType="clickEffect">
                                  <p:stCondLst>
                                    <p:cond delay="0"/>
                                  </p:stCondLst>
                                  <p:childTnLst>
                                    <p:animClr clrSpc="rgb" dir="cw">
                                      <p:cBhvr override="childStyle">
                                        <p:cTn id="167" dur="250" autoRev="1" fill="remove"/>
                                        <p:tgtEl>
                                          <p:spTgt spid="24"/>
                                        </p:tgtEl>
                                        <p:attrNameLst>
                                          <p:attrName>style.color</p:attrName>
                                        </p:attrNameLst>
                                      </p:cBhvr>
                                      <p:to>
                                        <a:schemeClr val="bg1"/>
                                      </p:to>
                                    </p:animClr>
                                    <p:animClr clrSpc="rgb" dir="cw">
                                      <p:cBhvr>
                                        <p:cTn id="168" dur="250" autoRev="1" fill="remove"/>
                                        <p:tgtEl>
                                          <p:spTgt spid="24"/>
                                        </p:tgtEl>
                                        <p:attrNameLst>
                                          <p:attrName>fillcolor</p:attrName>
                                        </p:attrNameLst>
                                      </p:cBhvr>
                                      <p:to>
                                        <a:schemeClr val="bg1"/>
                                      </p:to>
                                    </p:animClr>
                                    <p:set>
                                      <p:cBhvr>
                                        <p:cTn id="169" dur="250" autoRev="1" fill="remove"/>
                                        <p:tgtEl>
                                          <p:spTgt spid="24"/>
                                        </p:tgtEl>
                                        <p:attrNameLst>
                                          <p:attrName>fill.type</p:attrName>
                                        </p:attrNameLst>
                                      </p:cBhvr>
                                      <p:to>
                                        <p:strVal val="solid"/>
                                      </p:to>
                                    </p:set>
                                    <p:set>
                                      <p:cBhvr>
                                        <p:cTn id="170" dur="250" autoRev="1" fill="remove"/>
                                        <p:tgtEl>
                                          <p:spTgt spid="24"/>
                                        </p:tgtEl>
                                        <p:attrNameLst>
                                          <p:attrName>fill.on</p:attrName>
                                        </p:attrNameLst>
                                      </p:cBhvr>
                                      <p:to>
                                        <p:strVal val="true"/>
                                      </p:to>
                                    </p:set>
                                  </p:childTnLst>
                                </p:cTn>
                              </p:par>
                            </p:childTnLst>
                          </p:cTn>
                        </p:par>
                        <p:par>
                          <p:cTn id="171" fill="hold">
                            <p:stCondLst>
                              <p:cond delay="500"/>
                            </p:stCondLst>
                            <p:childTnLst>
                              <p:par>
                                <p:cTn id="172" presetID="47" presetClass="entr" presetSubtype="0" fill="hold" nodeType="afterEffect">
                                  <p:stCondLst>
                                    <p:cond delay="0"/>
                                  </p:stCondLst>
                                  <p:childTnLst>
                                    <p:set>
                                      <p:cBhvr>
                                        <p:cTn id="173" dur="1" fill="hold">
                                          <p:stCondLst>
                                            <p:cond delay="0"/>
                                          </p:stCondLst>
                                        </p:cTn>
                                        <p:tgtEl>
                                          <p:spTgt spid="35"/>
                                        </p:tgtEl>
                                        <p:attrNameLst>
                                          <p:attrName>style.visibility</p:attrName>
                                        </p:attrNameLst>
                                      </p:cBhvr>
                                      <p:to>
                                        <p:strVal val="visible"/>
                                      </p:to>
                                    </p:set>
                                    <p:animEffect transition="in" filter="fade">
                                      <p:cBhvr>
                                        <p:cTn id="174" dur="1000"/>
                                        <p:tgtEl>
                                          <p:spTgt spid="35"/>
                                        </p:tgtEl>
                                      </p:cBhvr>
                                    </p:animEffect>
                                    <p:anim calcmode="lin" valueType="num">
                                      <p:cBhvr>
                                        <p:cTn id="175" dur="1000" fill="hold"/>
                                        <p:tgtEl>
                                          <p:spTgt spid="35"/>
                                        </p:tgtEl>
                                        <p:attrNameLst>
                                          <p:attrName>ppt_x</p:attrName>
                                        </p:attrNameLst>
                                      </p:cBhvr>
                                      <p:tavLst>
                                        <p:tav tm="0">
                                          <p:val>
                                            <p:strVal val="#ppt_x"/>
                                          </p:val>
                                        </p:tav>
                                        <p:tav tm="100000">
                                          <p:val>
                                            <p:strVal val="#ppt_x"/>
                                          </p:val>
                                        </p:tav>
                                      </p:tavLst>
                                    </p:anim>
                                    <p:anim calcmode="lin" valueType="num">
                                      <p:cBhvr>
                                        <p:cTn id="176" dur="1000" fill="hold"/>
                                        <p:tgtEl>
                                          <p:spTgt spid="35"/>
                                        </p:tgtEl>
                                        <p:attrNameLst>
                                          <p:attrName>ppt_y</p:attrName>
                                        </p:attrNameLst>
                                      </p:cBhvr>
                                      <p:tavLst>
                                        <p:tav tm="0">
                                          <p:val>
                                            <p:strVal val="#ppt_y-.1"/>
                                          </p:val>
                                        </p:tav>
                                        <p:tav tm="100000">
                                          <p:val>
                                            <p:strVal val="#ppt_y"/>
                                          </p:val>
                                        </p:tav>
                                      </p:tavLst>
                                    </p:anim>
                                  </p:childTnLst>
                                </p:cTn>
                              </p:par>
                              <p:par>
                                <p:cTn id="177" presetID="22" presetClass="entr" presetSubtype="4" fill="hold" nodeType="withEffect">
                                  <p:stCondLst>
                                    <p:cond delay="0"/>
                                  </p:stCondLst>
                                  <p:childTnLst>
                                    <p:set>
                                      <p:cBhvr>
                                        <p:cTn id="178" dur="1" fill="hold">
                                          <p:stCondLst>
                                            <p:cond delay="0"/>
                                          </p:stCondLst>
                                        </p:cTn>
                                        <p:tgtEl>
                                          <p:spTgt spid="29"/>
                                        </p:tgtEl>
                                        <p:attrNameLst>
                                          <p:attrName>style.visibility</p:attrName>
                                        </p:attrNameLst>
                                      </p:cBhvr>
                                      <p:to>
                                        <p:strVal val="visible"/>
                                      </p:to>
                                    </p:set>
                                    <p:animEffect transition="in" filter="wipe(down)">
                                      <p:cBhvr>
                                        <p:cTn id="179" dur="500"/>
                                        <p:tgtEl>
                                          <p:spTgt spid="29"/>
                                        </p:tgtEl>
                                      </p:cBhvr>
                                    </p:animEffect>
                                  </p:childTnLst>
                                </p:cTn>
                              </p:par>
                              <p:par>
                                <p:cTn id="180" presetID="1" presetClass="mediacall" presetSubtype="0" fill="hold" nodeType="withEffect">
                                  <p:stCondLst>
                                    <p:cond delay="0"/>
                                  </p:stCondLst>
                                  <p:childTnLst>
                                    <p:cmd type="call" cmd="playFrom(0.0)">
                                      <p:cBhvr>
                                        <p:cTn id="181" dur="1856" fill="hold"/>
                                        <p:tgtEl>
                                          <p:spTgt spid="32"/>
                                        </p:tgtEl>
                                      </p:cBhvr>
                                    </p:cmd>
                                  </p:childTnLst>
                                </p:cTn>
                              </p:par>
                            </p:childTnLst>
                          </p:cTn>
                        </p:par>
                      </p:childTnLst>
                    </p:cTn>
                  </p:par>
                  <p:par>
                    <p:cTn id="182" fill="hold">
                      <p:stCondLst>
                        <p:cond delay="indefinite"/>
                      </p:stCondLst>
                      <p:childTnLst>
                        <p:par>
                          <p:cTn id="183" fill="hold">
                            <p:stCondLst>
                              <p:cond delay="0"/>
                            </p:stCondLst>
                            <p:childTnLst>
                              <p:par>
                                <p:cTn id="184" presetID="27" presetClass="emph" presetSubtype="0" fill="hold" grpId="4" nodeType="clickEffect">
                                  <p:stCondLst>
                                    <p:cond delay="0"/>
                                  </p:stCondLst>
                                  <p:childTnLst>
                                    <p:animClr clrSpc="rgb" dir="cw">
                                      <p:cBhvr override="childStyle">
                                        <p:cTn id="185" dur="250" autoRev="1" fill="remove"/>
                                        <p:tgtEl>
                                          <p:spTgt spid="24"/>
                                        </p:tgtEl>
                                        <p:attrNameLst>
                                          <p:attrName>style.color</p:attrName>
                                        </p:attrNameLst>
                                      </p:cBhvr>
                                      <p:to>
                                        <a:schemeClr val="bg1"/>
                                      </p:to>
                                    </p:animClr>
                                    <p:animClr clrSpc="rgb" dir="cw">
                                      <p:cBhvr>
                                        <p:cTn id="186" dur="250" autoRev="1" fill="remove"/>
                                        <p:tgtEl>
                                          <p:spTgt spid="24"/>
                                        </p:tgtEl>
                                        <p:attrNameLst>
                                          <p:attrName>fillcolor</p:attrName>
                                        </p:attrNameLst>
                                      </p:cBhvr>
                                      <p:to>
                                        <a:schemeClr val="bg1"/>
                                      </p:to>
                                    </p:animClr>
                                    <p:set>
                                      <p:cBhvr>
                                        <p:cTn id="187" dur="250" autoRev="1" fill="remove"/>
                                        <p:tgtEl>
                                          <p:spTgt spid="24"/>
                                        </p:tgtEl>
                                        <p:attrNameLst>
                                          <p:attrName>fill.type</p:attrName>
                                        </p:attrNameLst>
                                      </p:cBhvr>
                                      <p:to>
                                        <p:strVal val="solid"/>
                                      </p:to>
                                    </p:set>
                                    <p:set>
                                      <p:cBhvr>
                                        <p:cTn id="188" dur="250" autoRev="1" fill="remove"/>
                                        <p:tgtEl>
                                          <p:spTgt spid="24"/>
                                        </p:tgtEl>
                                        <p:attrNameLst>
                                          <p:attrName>fill.on</p:attrName>
                                        </p:attrNameLst>
                                      </p:cBhvr>
                                      <p:to>
                                        <p:strVal val="true"/>
                                      </p:to>
                                    </p:set>
                                  </p:childTnLst>
                                </p:cTn>
                              </p:par>
                            </p:childTnLst>
                          </p:cTn>
                        </p:par>
                        <p:par>
                          <p:cTn id="189" fill="hold">
                            <p:stCondLst>
                              <p:cond delay="500"/>
                            </p:stCondLst>
                            <p:childTnLst>
                              <p:par>
                                <p:cTn id="190" presetID="47" presetClass="entr" presetSubtype="0" fill="hold" nodeType="afterEffect">
                                  <p:stCondLst>
                                    <p:cond delay="0"/>
                                  </p:stCondLst>
                                  <p:childTnLst>
                                    <p:set>
                                      <p:cBhvr>
                                        <p:cTn id="191" dur="1" fill="hold">
                                          <p:stCondLst>
                                            <p:cond delay="0"/>
                                          </p:stCondLst>
                                        </p:cTn>
                                        <p:tgtEl>
                                          <p:spTgt spid="36"/>
                                        </p:tgtEl>
                                        <p:attrNameLst>
                                          <p:attrName>style.visibility</p:attrName>
                                        </p:attrNameLst>
                                      </p:cBhvr>
                                      <p:to>
                                        <p:strVal val="visible"/>
                                      </p:to>
                                    </p:set>
                                    <p:animEffect transition="in" filter="fade">
                                      <p:cBhvr>
                                        <p:cTn id="192" dur="1000"/>
                                        <p:tgtEl>
                                          <p:spTgt spid="36"/>
                                        </p:tgtEl>
                                      </p:cBhvr>
                                    </p:animEffect>
                                    <p:anim calcmode="lin" valueType="num">
                                      <p:cBhvr>
                                        <p:cTn id="193" dur="1000" fill="hold"/>
                                        <p:tgtEl>
                                          <p:spTgt spid="36"/>
                                        </p:tgtEl>
                                        <p:attrNameLst>
                                          <p:attrName>ppt_x</p:attrName>
                                        </p:attrNameLst>
                                      </p:cBhvr>
                                      <p:tavLst>
                                        <p:tav tm="0">
                                          <p:val>
                                            <p:strVal val="#ppt_x"/>
                                          </p:val>
                                        </p:tav>
                                        <p:tav tm="100000">
                                          <p:val>
                                            <p:strVal val="#ppt_x"/>
                                          </p:val>
                                        </p:tav>
                                      </p:tavLst>
                                    </p:anim>
                                    <p:anim calcmode="lin" valueType="num">
                                      <p:cBhvr>
                                        <p:cTn id="194" dur="1000" fill="hold"/>
                                        <p:tgtEl>
                                          <p:spTgt spid="36"/>
                                        </p:tgtEl>
                                        <p:attrNameLst>
                                          <p:attrName>ppt_y</p:attrName>
                                        </p:attrNameLst>
                                      </p:cBhvr>
                                      <p:tavLst>
                                        <p:tav tm="0">
                                          <p:val>
                                            <p:strVal val="#ppt_y-.1"/>
                                          </p:val>
                                        </p:tav>
                                        <p:tav tm="100000">
                                          <p:val>
                                            <p:strVal val="#ppt_y"/>
                                          </p:val>
                                        </p:tav>
                                      </p:tavLst>
                                    </p:anim>
                                  </p:childTnLst>
                                </p:cTn>
                              </p:par>
                              <p:par>
                                <p:cTn id="195" presetID="22" presetClass="entr" presetSubtype="4" fill="hold" nodeType="withEffect">
                                  <p:stCondLst>
                                    <p:cond delay="0"/>
                                  </p:stCondLst>
                                  <p:childTnLst>
                                    <p:set>
                                      <p:cBhvr>
                                        <p:cTn id="196" dur="1" fill="hold">
                                          <p:stCondLst>
                                            <p:cond delay="0"/>
                                          </p:stCondLst>
                                        </p:cTn>
                                        <p:tgtEl>
                                          <p:spTgt spid="30"/>
                                        </p:tgtEl>
                                        <p:attrNameLst>
                                          <p:attrName>style.visibility</p:attrName>
                                        </p:attrNameLst>
                                      </p:cBhvr>
                                      <p:to>
                                        <p:strVal val="visible"/>
                                      </p:to>
                                    </p:set>
                                    <p:animEffect transition="in" filter="wipe(down)">
                                      <p:cBhvr>
                                        <p:cTn id="197" dur="500"/>
                                        <p:tgtEl>
                                          <p:spTgt spid="30"/>
                                        </p:tgtEl>
                                      </p:cBhvr>
                                    </p:animEffect>
                                  </p:childTnLst>
                                </p:cTn>
                              </p:par>
                              <p:par>
                                <p:cTn id="198" presetID="1" presetClass="mediacall" presetSubtype="0" fill="hold" nodeType="withEffect">
                                  <p:stCondLst>
                                    <p:cond delay="0"/>
                                  </p:stCondLst>
                                  <p:childTnLst>
                                    <p:cmd type="call" cmd="playFrom(0.0)">
                                      <p:cBhvr>
                                        <p:cTn id="199" dur="1856" fill="hold"/>
                                        <p:tgtEl>
                                          <p:spTgt spid="32"/>
                                        </p:tgtEl>
                                      </p:cBhvr>
                                    </p:cmd>
                                  </p:childTnLst>
                                </p:cTn>
                              </p:par>
                              <p:par>
                                <p:cTn id="200" presetID="10" presetClass="entr" presetSubtype="0" fill="hold" nodeType="withEffect">
                                  <p:stCondLst>
                                    <p:cond delay="0"/>
                                  </p:stCondLst>
                                  <p:childTnLst>
                                    <p:set>
                                      <p:cBhvr>
                                        <p:cTn id="201" dur="1" fill="hold">
                                          <p:stCondLst>
                                            <p:cond delay="0"/>
                                          </p:stCondLst>
                                        </p:cTn>
                                        <p:tgtEl>
                                          <p:spTgt spid="37"/>
                                        </p:tgtEl>
                                        <p:attrNameLst>
                                          <p:attrName>style.visibility</p:attrName>
                                        </p:attrNameLst>
                                      </p:cBhvr>
                                      <p:to>
                                        <p:strVal val="visible"/>
                                      </p:to>
                                    </p:set>
                                    <p:animEffect transition="in" filter="fade">
                                      <p:cBhvr>
                                        <p:cTn id="202" dur="500"/>
                                        <p:tgtEl>
                                          <p:spTgt spid="37"/>
                                        </p:tgtEl>
                                      </p:cBhvr>
                                    </p:animEffect>
                                  </p:childTnLst>
                                </p:cTn>
                              </p:par>
                              <p:par>
                                <p:cTn id="203" presetID="32" presetClass="emph" presetSubtype="0" repeatCount="indefinite" fill="hold" nodeType="withEffect">
                                  <p:stCondLst>
                                    <p:cond delay="0"/>
                                  </p:stCondLst>
                                  <p:childTnLst>
                                    <p:animRot by="120000">
                                      <p:cBhvr>
                                        <p:cTn id="204" dur="100" fill="hold">
                                          <p:stCondLst>
                                            <p:cond delay="0"/>
                                          </p:stCondLst>
                                        </p:cTn>
                                        <p:tgtEl>
                                          <p:spTgt spid="37"/>
                                        </p:tgtEl>
                                        <p:attrNameLst>
                                          <p:attrName>r</p:attrName>
                                        </p:attrNameLst>
                                      </p:cBhvr>
                                    </p:animRot>
                                    <p:animRot by="-240000">
                                      <p:cBhvr>
                                        <p:cTn id="205" dur="200" fill="hold">
                                          <p:stCondLst>
                                            <p:cond delay="200"/>
                                          </p:stCondLst>
                                        </p:cTn>
                                        <p:tgtEl>
                                          <p:spTgt spid="37"/>
                                        </p:tgtEl>
                                        <p:attrNameLst>
                                          <p:attrName>r</p:attrName>
                                        </p:attrNameLst>
                                      </p:cBhvr>
                                    </p:animRot>
                                    <p:animRot by="240000">
                                      <p:cBhvr>
                                        <p:cTn id="206" dur="200" fill="hold">
                                          <p:stCondLst>
                                            <p:cond delay="400"/>
                                          </p:stCondLst>
                                        </p:cTn>
                                        <p:tgtEl>
                                          <p:spTgt spid="37"/>
                                        </p:tgtEl>
                                        <p:attrNameLst>
                                          <p:attrName>r</p:attrName>
                                        </p:attrNameLst>
                                      </p:cBhvr>
                                    </p:animRot>
                                    <p:animRot by="-240000">
                                      <p:cBhvr>
                                        <p:cTn id="207" dur="200" fill="hold">
                                          <p:stCondLst>
                                            <p:cond delay="600"/>
                                          </p:stCondLst>
                                        </p:cTn>
                                        <p:tgtEl>
                                          <p:spTgt spid="37"/>
                                        </p:tgtEl>
                                        <p:attrNameLst>
                                          <p:attrName>r</p:attrName>
                                        </p:attrNameLst>
                                      </p:cBhvr>
                                    </p:animRot>
                                    <p:animRot by="120000">
                                      <p:cBhvr>
                                        <p:cTn id="208" dur="200" fill="hold">
                                          <p:stCondLst>
                                            <p:cond delay="800"/>
                                          </p:stCondLst>
                                        </p:cTn>
                                        <p:tgtEl>
                                          <p:spTgt spid="37"/>
                                        </p:tgtEl>
                                        <p:attrNameLst>
                                          <p:attrName>r</p:attrName>
                                        </p:attrNameLst>
                                      </p:cBhvr>
                                    </p:animRot>
                                  </p:childTnLst>
                                </p:cTn>
                              </p:par>
                              <p:par>
                                <p:cTn id="209" presetID="10" presetClass="entr" presetSubtype="0" fill="hold" grpId="0" nodeType="withEffect">
                                  <p:stCondLst>
                                    <p:cond delay="0"/>
                                  </p:stCondLst>
                                  <p:childTnLst>
                                    <p:set>
                                      <p:cBhvr>
                                        <p:cTn id="210" dur="1" fill="hold">
                                          <p:stCondLst>
                                            <p:cond delay="0"/>
                                          </p:stCondLst>
                                        </p:cTn>
                                        <p:tgtEl>
                                          <p:spTgt spid="38"/>
                                        </p:tgtEl>
                                        <p:attrNameLst>
                                          <p:attrName>style.visibility</p:attrName>
                                        </p:attrNameLst>
                                      </p:cBhvr>
                                      <p:to>
                                        <p:strVal val="visible"/>
                                      </p:to>
                                    </p:set>
                                    <p:animEffect transition="in" filter="fade">
                                      <p:cBhvr>
                                        <p:cTn id="211" dur="500"/>
                                        <p:tgtEl>
                                          <p:spTgt spid="38"/>
                                        </p:tgtEl>
                                      </p:cBhvr>
                                    </p:animEffect>
                                  </p:childTnLst>
                                </p:cTn>
                              </p:par>
                              <p:par>
                                <p:cTn id="212" presetID="26" presetClass="emph" presetSubtype="0" repeatCount="indefinite" fill="hold" grpId="1" nodeType="withEffect">
                                  <p:stCondLst>
                                    <p:cond delay="0"/>
                                  </p:stCondLst>
                                  <p:childTnLst>
                                    <p:animEffect transition="out" filter="fade">
                                      <p:cBhvr>
                                        <p:cTn id="213" dur="500" tmFilter="0, 0; .2, .5; .8, .5; 1, 0"/>
                                        <p:tgtEl>
                                          <p:spTgt spid="38"/>
                                        </p:tgtEl>
                                      </p:cBhvr>
                                    </p:animEffect>
                                    <p:animScale>
                                      <p:cBhvr>
                                        <p:cTn id="214" dur="250" autoRev="1" fill="hold"/>
                                        <p:tgtEl>
                                          <p:spTgt spid="38"/>
                                        </p:tgtEl>
                                      </p:cBhvr>
                                      <p:by x="105000" y="105000"/>
                                    </p:animScale>
                                  </p:childTnLst>
                                </p:cTn>
                              </p:par>
                            </p:childTnLst>
                          </p:cTn>
                        </p:par>
                      </p:childTnLst>
                    </p:cTn>
                  </p:par>
                </p:childTnLst>
              </p:cTn>
              <p:nextCondLst>
                <p:cond evt="onClick" delay="0">
                  <p:tgtEl>
                    <p:spTgt spid="24"/>
                  </p:tgtEl>
                </p:cond>
              </p:nextCondLst>
            </p:seq>
            <p:audio>
              <p:cMediaNode vol="80000">
                <p:cTn id="215" fill="hold" display="0">
                  <p:stCondLst>
                    <p:cond delay="indefinite"/>
                  </p:stCondLst>
                  <p:endCondLst>
                    <p:cond evt="onStopAudio" delay="0">
                      <p:tgtEl>
                        <p:sldTgt/>
                      </p:tgtEl>
                    </p:cond>
                  </p:endCondLst>
                </p:cTn>
                <p:tgtEl>
                  <p:spTgt spid="32"/>
                </p:tgtEl>
              </p:cMediaNode>
            </p:audio>
            <p:seq concurrent="1" nextAc="seek">
              <p:cTn id="216" restart="whenNotActive" fill="hold" evtFilter="cancelBubble" nodeType="interactiveSeq">
                <p:stCondLst>
                  <p:cond evt="onClick" delay="0">
                    <p:tgtEl>
                      <p:spTgt spid="62"/>
                    </p:tgtEl>
                  </p:cond>
                </p:stCondLst>
                <p:endSync evt="end" delay="0">
                  <p:rtn val="all"/>
                </p:endSync>
                <p:childTnLst>
                  <p:par>
                    <p:cTn id="217" fill="hold">
                      <p:stCondLst>
                        <p:cond delay="0"/>
                      </p:stCondLst>
                      <p:childTnLst>
                        <p:par>
                          <p:cTn id="218" fill="hold">
                            <p:stCondLst>
                              <p:cond delay="0"/>
                            </p:stCondLst>
                            <p:childTnLst>
                              <p:par>
                                <p:cTn id="219" presetID="10" presetClass="exit" presetSubtype="0" fill="hold" grpId="0" nodeType="clickEffect">
                                  <p:stCondLst>
                                    <p:cond delay="0"/>
                                  </p:stCondLst>
                                  <p:childTnLst>
                                    <p:animEffect transition="out" filter="fade">
                                      <p:cBhvr>
                                        <p:cTn id="220" dur="500"/>
                                        <p:tgtEl>
                                          <p:spTgt spid="62"/>
                                        </p:tgtEl>
                                      </p:cBhvr>
                                    </p:animEffect>
                                    <p:set>
                                      <p:cBhvr>
                                        <p:cTn id="221" dur="1" fill="hold">
                                          <p:stCondLst>
                                            <p:cond delay="499"/>
                                          </p:stCondLst>
                                        </p:cTn>
                                        <p:tgtEl>
                                          <p:spTgt spid="62"/>
                                        </p:tgtEl>
                                        <p:attrNameLst>
                                          <p:attrName>style.visibility</p:attrName>
                                        </p:attrNameLst>
                                      </p:cBhvr>
                                      <p:to>
                                        <p:strVal val="hidden"/>
                                      </p:to>
                                    </p:set>
                                  </p:childTnLst>
                                </p:cTn>
                              </p:par>
                              <p:par>
                                <p:cTn id="222" presetID="10" presetClass="exit" presetSubtype="0" fill="hold" grpId="0" nodeType="withEffect">
                                  <p:stCondLst>
                                    <p:cond delay="0"/>
                                  </p:stCondLst>
                                  <p:childTnLst>
                                    <p:animEffect transition="out" filter="fade">
                                      <p:cBhvr>
                                        <p:cTn id="223" dur="500"/>
                                        <p:tgtEl>
                                          <p:spTgt spid="63"/>
                                        </p:tgtEl>
                                      </p:cBhvr>
                                    </p:animEffect>
                                    <p:set>
                                      <p:cBhvr>
                                        <p:cTn id="224" dur="1" fill="hold">
                                          <p:stCondLst>
                                            <p:cond delay="499"/>
                                          </p:stCondLst>
                                        </p:cTn>
                                        <p:tgtEl>
                                          <p:spTgt spid="63"/>
                                        </p:tgtEl>
                                        <p:attrNameLst>
                                          <p:attrName>style.visibility</p:attrName>
                                        </p:attrNameLst>
                                      </p:cBhvr>
                                      <p:to>
                                        <p:strVal val="hidden"/>
                                      </p:to>
                                    </p:set>
                                  </p:childTnLst>
                                </p:cTn>
                              </p:par>
                              <p:par>
                                <p:cTn id="225" presetID="10" presetClass="exit" presetSubtype="0" fill="hold" grpId="0" nodeType="withEffect">
                                  <p:stCondLst>
                                    <p:cond delay="0"/>
                                  </p:stCondLst>
                                  <p:childTnLst>
                                    <p:animEffect transition="out" filter="fade">
                                      <p:cBhvr>
                                        <p:cTn id="226" dur="500"/>
                                        <p:tgtEl>
                                          <p:spTgt spid="64"/>
                                        </p:tgtEl>
                                      </p:cBhvr>
                                    </p:animEffect>
                                    <p:set>
                                      <p:cBhvr>
                                        <p:cTn id="227"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228" restart="whenNotActive" fill="hold" evtFilter="cancelBubble" nodeType="interactiveSeq">
                <p:stCondLst>
                  <p:cond evt="onClick" delay="0">
                    <p:tgtEl>
                      <p:spTgt spid="63"/>
                    </p:tgtEl>
                  </p:cond>
                </p:stCondLst>
                <p:endSync evt="end" delay="0">
                  <p:rtn val="all"/>
                </p:endSync>
                <p:childTnLst>
                  <p:par>
                    <p:cTn id="229" fill="hold">
                      <p:stCondLst>
                        <p:cond delay="0"/>
                      </p:stCondLst>
                      <p:childTnLst>
                        <p:par>
                          <p:cTn id="230" fill="hold">
                            <p:stCondLst>
                              <p:cond delay="0"/>
                            </p:stCondLst>
                            <p:childTnLst>
                              <p:par>
                                <p:cTn id="231" presetID="1" presetClass="emph" presetSubtype="2" fill="hold" nodeType="clickEffect">
                                  <p:stCondLst>
                                    <p:cond delay="0"/>
                                  </p:stCondLst>
                                  <p:childTnLst>
                                    <p:animClr clrSpc="rgb" dir="cw">
                                      <p:cBhvr>
                                        <p:cTn id="232" dur="500" fill="hold"/>
                                        <p:tgtEl>
                                          <p:spTgt spid="63"/>
                                        </p:tgtEl>
                                        <p:attrNameLst>
                                          <p:attrName>fillcolor</p:attrName>
                                        </p:attrNameLst>
                                      </p:cBhvr>
                                      <p:to>
                                        <a:srgbClr val="00B0F0"/>
                                      </p:to>
                                    </p:animClr>
                                    <p:set>
                                      <p:cBhvr>
                                        <p:cTn id="233" dur="500" fill="hold"/>
                                        <p:tgtEl>
                                          <p:spTgt spid="63"/>
                                        </p:tgtEl>
                                        <p:attrNameLst>
                                          <p:attrName>fill.type</p:attrName>
                                        </p:attrNameLst>
                                      </p:cBhvr>
                                      <p:to>
                                        <p:strVal val="solid"/>
                                      </p:to>
                                    </p:set>
                                    <p:set>
                                      <p:cBhvr>
                                        <p:cTn id="234" dur="5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seq concurrent="1" nextAc="seek">
              <p:cTn id="235" restart="whenNotActive" fill="hold" evtFilter="cancelBubble" nodeType="interactiveSeq">
                <p:stCondLst>
                  <p:cond evt="onClick" delay="0">
                    <p:tgtEl>
                      <p:spTgt spid="64"/>
                    </p:tgtEl>
                  </p:cond>
                </p:stCondLst>
                <p:endSync evt="end" delay="0">
                  <p:rtn val="all"/>
                </p:endSync>
                <p:childTnLst>
                  <p:par>
                    <p:cTn id="236" fill="hold">
                      <p:stCondLst>
                        <p:cond delay="0"/>
                      </p:stCondLst>
                      <p:childTnLst>
                        <p:par>
                          <p:cTn id="237" fill="hold">
                            <p:stCondLst>
                              <p:cond delay="0"/>
                            </p:stCondLst>
                            <p:childTnLst>
                              <p:par>
                                <p:cTn id="238" presetID="1" presetClass="emph" presetSubtype="2" fill="hold" nodeType="clickEffect">
                                  <p:stCondLst>
                                    <p:cond delay="0"/>
                                  </p:stCondLst>
                                  <p:childTnLst>
                                    <p:animClr clrSpc="rgb" dir="cw">
                                      <p:cBhvr>
                                        <p:cTn id="239" dur="500" fill="hold"/>
                                        <p:tgtEl>
                                          <p:spTgt spid="64"/>
                                        </p:tgtEl>
                                        <p:attrNameLst>
                                          <p:attrName>fillcolor</p:attrName>
                                        </p:attrNameLst>
                                      </p:cBhvr>
                                      <p:to>
                                        <a:srgbClr val="FF0000"/>
                                      </p:to>
                                    </p:animClr>
                                    <p:set>
                                      <p:cBhvr>
                                        <p:cTn id="240" dur="500" fill="hold"/>
                                        <p:tgtEl>
                                          <p:spTgt spid="64"/>
                                        </p:tgtEl>
                                        <p:attrNameLst>
                                          <p:attrName>fill.type</p:attrName>
                                        </p:attrNameLst>
                                      </p:cBhvr>
                                      <p:to>
                                        <p:strVal val="solid"/>
                                      </p:to>
                                    </p:set>
                                    <p:set>
                                      <p:cBhvr>
                                        <p:cTn id="241" dur="500" fill="hold"/>
                                        <p:tgtEl>
                                          <p:spTgt spid="64"/>
                                        </p:tgtEl>
                                        <p:attrNameLst>
                                          <p:attrName>fill.on</p:attrName>
                                        </p:attrNameLst>
                                      </p:cBhvr>
                                      <p:to>
                                        <p:strVal val="true"/>
                                      </p:to>
                                    </p:set>
                                  </p:childTnLst>
                                </p:cTn>
                              </p:par>
                            </p:childTnLst>
                          </p:cTn>
                        </p:par>
                      </p:childTnLst>
                    </p:cTn>
                  </p:par>
                </p:childTnLst>
              </p:cTn>
              <p:nextCondLst>
                <p:cond evt="onClick" delay="0">
                  <p:tgtEl>
                    <p:spTgt spid="64"/>
                  </p:tgtEl>
                </p:cond>
              </p:nextCondLst>
            </p:seq>
            <p:seq concurrent="1" nextAc="seek">
              <p:cTn id="242" restart="whenNotActive" fill="hold" evtFilter="cancelBubble" nodeType="interactiveSeq">
                <p:stCondLst>
                  <p:cond evt="onClick" delay="0">
                    <p:tgtEl>
                      <p:spTgt spid="65"/>
                    </p:tgtEl>
                  </p:cond>
                </p:stCondLst>
                <p:endSync evt="end" delay="0">
                  <p:rtn val="all"/>
                </p:endSync>
                <p:childTnLst>
                  <p:par>
                    <p:cTn id="243" fill="hold">
                      <p:stCondLst>
                        <p:cond delay="0"/>
                      </p:stCondLst>
                      <p:childTnLst>
                        <p:par>
                          <p:cTn id="244" fill="hold">
                            <p:stCondLst>
                              <p:cond delay="0"/>
                            </p:stCondLst>
                            <p:childTnLst>
                              <p:par>
                                <p:cTn id="245" presetID="10" presetClass="exit" presetSubtype="0" fill="hold" grpId="0" nodeType="clickEffect">
                                  <p:stCondLst>
                                    <p:cond delay="0"/>
                                  </p:stCondLst>
                                  <p:childTnLst>
                                    <p:animEffect transition="out" filter="fade">
                                      <p:cBhvr>
                                        <p:cTn id="246" dur="500"/>
                                        <p:tgtEl>
                                          <p:spTgt spid="65"/>
                                        </p:tgtEl>
                                      </p:cBhvr>
                                    </p:animEffect>
                                    <p:set>
                                      <p:cBhvr>
                                        <p:cTn id="247" dur="1" fill="hold">
                                          <p:stCondLst>
                                            <p:cond delay="499"/>
                                          </p:stCondLst>
                                        </p:cTn>
                                        <p:tgtEl>
                                          <p:spTgt spid="65"/>
                                        </p:tgtEl>
                                        <p:attrNameLst>
                                          <p:attrName>style.visibility</p:attrName>
                                        </p:attrNameLst>
                                      </p:cBhvr>
                                      <p:to>
                                        <p:strVal val="hidden"/>
                                      </p:to>
                                    </p:set>
                                  </p:childTnLst>
                                </p:cTn>
                              </p:par>
                              <p:par>
                                <p:cTn id="248" presetID="10" presetClass="exit" presetSubtype="0" fill="hold" grpId="0" nodeType="withEffect">
                                  <p:stCondLst>
                                    <p:cond delay="0"/>
                                  </p:stCondLst>
                                  <p:childTnLst>
                                    <p:animEffect transition="out" filter="fade">
                                      <p:cBhvr>
                                        <p:cTn id="249" dur="500"/>
                                        <p:tgtEl>
                                          <p:spTgt spid="66"/>
                                        </p:tgtEl>
                                      </p:cBhvr>
                                    </p:animEffect>
                                    <p:set>
                                      <p:cBhvr>
                                        <p:cTn id="250" dur="1" fill="hold">
                                          <p:stCondLst>
                                            <p:cond delay="499"/>
                                          </p:stCondLst>
                                        </p:cTn>
                                        <p:tgtEl>
                                          <p:spTgt spid="66"/>
                                        </p:tgtEl>
                                        <p:attrNameLst>
                                          <p:attrName>style.visibility</p:attrName>
                                        </p:attrNameLst>
                                      </p:cBhvr>
                                      <p:to>
                                        <p:strVal val="hidden"/>
                                      </p:to>
                                    </p:set>
                                  </p:childTnLst>
                                </p:cTn>
                              </p:par>
                              <p:par>
                                <p:cTn id="251" presetID="10" presetClass="exit" presetSubtype="0" fill="hold" grpId="0" nodeType="withEffect">
                                  <p:stCondLst>
                                    <p:cond delay="0"/>
                                  </p:stCondLst>
                                  <p:childTnLst>
                                    <p:animEffect transition="out" filter="fade">
                                      <p:cBhvr>
                                        <p:cTn id="252" dur="500"/>
                                        <p:tgtEl>
                                          <p:spTgt spid="67"/>
                                        </p:tgtEl>
                                      </p:cBhvr>
                                    </p:animEffect>
                                    <p:set>
                                      <p:cBhvr>
                                        <p:cTn id="253" dur="1" fill="hold">
                                          <p:stCondLst>
                                            <p:cond delay="499"/>
                                          </p:stCondLst>
                                        </p:cTn>
                                        <p:tgtEl>
                                          <p:spTgt spid="67"/>
                                        </p:tgtEl>
                                        <p:attrNameLst>
                                          <p:attrName>style.visibility</p:attrName>
                                        </p:attrNameLst>
                                      </p:cBhvr>
                                      <p:to>
                                        <p:strVal val="hidden"/>
                                      </p:to>
                                    </p:set>
                                  </p:childTnLst>
                                </p:cTn>
                              </p:par>
                              <p:par>
                                <p:cTn id="254" presetID="10" presetClass="entr" presetSubtype="0" fill="hold" nodeType="withEffect">
                                  <p:stCondLst>
                                    <p:cond delay="0"/>
                                  </p:stCondLst>
                                  <p:childTnLst>
                                    <p:set>
                                      <p:cBhvr>
                                        <p:cTn id="255" dur="1" fill="hold">
                                          <p:stCondLst>
                                            <p:cond delay="0"/>
                                          </p:stCondLst>
                                        </p:cTn>
                                        <p:tgtEl>
                                          <p:spTgt spid="75"/>
                                        </p:tgtEl>
                                        <p:attrNameLst>
                                          <p:attrName>style.visibility</p:attrName>
                                        </p:attrNameLst>
                                      </p:cBhvr>
                                      <p:to>
                                        <p:strVal val="visible"/>
                                      </p:to>
                                    </p:set>
                                    <p:animEffect transition="in" filter="fade">
                                      <p:cBhvr>
                                        <p:cTn id="256" dur="500"/>
                                        <p:tgtEl>
                                          <p:spTgt spid="75"/>
                                        </p:tgtEl>
                                      </p:cBhvr>
                                    </p:animEffect>
                                  </p:childTnLst>
                                </p:cTn>
                              </p:par>
                            </p:childTnLst>
                          </p:cTn>
                        </p:par>
                        <p:par>
                          <p:cTn id="257" fill="hold">
                            <p:stCondLst>
                              <p:cond delay="500"/>
                            </p:stCondLst>
                            <p:childTnLst>
                              <p:par>
                                <p:cTn id="258" presetID="10" presetClass="exit" presetSubtype="0" fill="hold" nodeType="afterEffect">
                                  <p:stCondLst>
                                    <p:cond delay="0"/>
                                  </p:stCondLst>
                                  <p:childTnLst>
                                    <p:animEffect transition="out" filter="fade">
                                      <p:cBhvr>
                                        <p:cTn id="259" dur="500"/>
                                        <p:tgtEl>
                                          <p:spTgt spid="75"/>
                                        </p:tgtEl>
                                      </p:cBhvr>
                                    </p:animEffect>
                                    <p:set>
                                      <p:cBhvr>
                                        <p:cTn id="260"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261" restart="whenNotActive" fill="hold" evtFilter="cancelBubble" nodeType="interactiveSeq">
                <p:stCondLst>
                  <p:cond evt="onClick" delay="0">
                    <p:tgtEl>
                      <p:spTgt spid="66"/>
                    </p:tgtEl>
                  </p:cond>
                </p:stCondLst>
                <p:endSync evt="end" delay="0">
                  <p:rtn val="all"/>
                </p:endSync>
                <p:childTnLst>
                  <p:par>
                    <p:cTn id="262" fill="hold">
                      <p:stCondLst>
                        <p:cond delay="0"/>
                      </p:stCondLst>
                      <p:childTnLst>
                        <p:par>
                          <p:cTn id="263" fill="hold">
                            <p:stCondLst>
                              <p:cond delay="0"/>
                            </p:stCondLst>
                            <p:childTnLst>
                              <p:par>
                                <p:cTn id="264" presetID="1" presetClass="emph" presetSubtype="2" fill="hold" nodeType="clickEffect">
                                  <p:stCondLst>
                                    <p:cond delay="0"/>
                                  </p:stCondLst>
                                  <p:childTnLst>
                                    <p:animClr clrSpc="rgb" dir="cw">
                                      <p:cBhvr>
                                        <p:cTn id="265" dur="500" fill="hold"/>
                                        <p:tgtEl>
                                          <p:spTgt spid="66"/>
                                        </p:tgtEl>
                                        <p:attrNameLst>
                                          <p:attrName>fillcolor</p:attrName>
                                        </p:attrNameLst>
                                      </p:cBhvr>
                                      <p:to>
                                        <a:srgbClr val="FF0000"/>
                                      </p:to>
                                    </p:animClr>
                                    <p:set>
                                      <p:cBhvr>
                                        <p:cTn id="266" dur="500" fill="hold"/>
                                        <p:tgtEl>
                                          <p:spTgt spid="66"/>
                                        </p:tgtEl>
                                        <p:attrNameLst>
                                          <p:attrName>fill.type</p:attrName>
                                        </p:attrNameLst>
                                      </p:cBhvr>
                                      <p:to>
                                        <p:strVal val="solid"/>
                                      </p:to>
                                    </p:set>
                                    <p:set>
                                      <p:cBhvr>
                                        <p:cTn id="267" dur="500" fill="hold"/>
                                        <p:tgtEl>
                                          <p:spTgt spid="66"/>
                                        </p:tgtEl>
                                        <p:attrNameLst>
                                          <p:attrName>fill.on</p:attrName>
                                        </p:attrNameLst>
                                      </p:cBhvr>
                                      <p:to>
                                        <p:strVal val="true"/>
                                      </p:to>
                                    </p:set>
                                  </p:childTnLst>
                                </p:cTn>
                              </p:par>
                            </p:childTnLst>
                          </p:cTn>
                        </p:par>
                      </p:childTnLst>
                    </p:cTn>
                  </p:par>
                </p:childTnLst>
              </p:cTn>
              <p:nextCondLst>
                <p:cond evt="onClick" delay="0">
                  <p:tgtEl>
                    <p:spTgt spid="66"/>
                  </p:tgtEl>
                </p:cond>
              </p:nextCondLst>
            </p:seq>
            <p:seq concurrent="1" nextAc="seek">
              <p:cTn id="268" restart="whenNotActive" fill="hold" evtFilter="cancelBubble" nodeType="interactiveSeq">
                <p:stCondLst>
                  <p:cond evt="onClick" delay="0">
                    <p:tgtEl>
                      <p:spTgt spid="67"/>
                    </p:tgtEl>
                  </p:cond>
                </p:stCondLst>
                <p:endSync evt="end" delay="0">
                  <p:rtn val="all"/>
                </p:endSync>
                <p:childTnLst>
                  <p:par>
                    <p:cTn id="269" fill="hold">
                      <p:stCondLst>
                        <p:cond delay="0"/>
                      </p:stCondLst>
                      <p:childTnLst>
                        <p:par>
                          <p:cTn id="270" fill="hold">
                            <p:stCondLst>
                              <p:cond delay="0"/>
                            </p:stCondLst>
                            <p:childTnLst>
                              <p:par>
                                <p:cTn id="271" presetID="1" presetClass="emph" presetSubtype="2" fill="hold" nodeType="clickEffect">
                                  <p:stCondLst>
                                    <p:cond delay="0"/>
                                  </p:stCondLst>
                                  <p:childTnLst>
                                    <p:animClr clrSpc="rgb" dir="cw">
                                      <p:cBhvr>
                                        <p:cTn id="272" dur="500" fill="hold"/>
                                        <p:tgtEl>
                                          <p:spTgt spid="67"/>
                                        </p:tgtEl>
                                        <p:attrNameLst>
                                          <p:attrName>fillcolor</p:attrName>
                                        </p:attrNameLst>
                                      </p:cBhvr>
                                      <p:to>
                                        <a:srgbClr val="00B0F0"/>
                                      </p:to>
                                    </p:animClr>
                                    <p:set>
                                      <p:cBhvr>
                                        <p:cTn id="273" dur="500" fill="hold"/>
                                        <p:tgtEl>
                                          <p:spTgt spid="67"/>
                                        </p:tgtEl>
                                        <p:attrNameLst>
                                          <p:attrName>fill.type</p:attrName>
                                        </p:attrNameLst>
                                      </p:cBhvr>
                                      <p:to>
                                        <p:strVal val="solid"/>
                                      </p:to>
                                    </p:set>
                                    <p:set>
                                      <p:cBhvr>
                                        <p:cTn id="274" dur="500" fill="hold"/>
                                        <p:tgtEl>
                                          <p:spTgt spid="67"/>
                                        </p:tgtEl>
                                        <p:attrNameLst>
                                          <p:attrName>fill.on</p:attrName>
                                        </p:attrNameLst>
                                      </p:cBhvr>
                                      <p:to>
                                        <p:strVal val="true"/>
                                      </p:to>
                                    </p:set>
                                  </p:childTnLst>
                                </p:cTn>
                              </p:par>
                            </p:childTnLst>
                          </p:cTn>
                        </p:par>
                      </p:childTnLst>
                    </p:cTn>
                  </p:par>
                </p:childTnLst>
              </p:cTn>
              <p:nextCondLst>
                <p:cond evt="onClick" delay="0">
                  <p:tgtEl>
                    <p:spTgt spid="67"/>
                  </p:tgtEl>
                </p:cond>
              </p:nextCondLst>
            </p:seq>
            <p:seq concurrent="1" nextAc="seek">
              <p:cTn id="275" restart="whenNotActive" fill="hold" evtFilter="cancelBubble" nodeType="interactiveSeq">
                <p:stCondLst>
                  <p:cond evt="onClick" delay="0">
                    <p:tgtEl>
                      <p:spTgt spid="68"/>
                    </p:tgtEl>
                  </p:cond>
                </p:stCondLst>
                <p:endSync evt="end" delay="0">
                  <p:rtn val="all"/>
                </p:endSync>
                <p:childTnLst>
                  <p:par>
                    <p:cTn id="276" fill="hold">
                      <p:stCondLst>
                        <p:cond delay="0"/>
                      </p:stCondLst>
                      <p:childTnLst>
                        <p:par>
                          <p:cTn id="277" fill="hold">
                            <p:stCondLst>
                              <p:cond delay="0"/>
                            </p:stCondLst>
                            <p:childTnLst>
                              <p:par>
                                <p:cTn id="278" presetID="10" presetClass="exit" presetSubtype="0" fill="hold" grpId="0" nodeType="clickEffect">
                                  <p:stCondLst>
                                    <p:cond delay="0"/>
                                  </p:stCondLst>
                                  <p:childTnLst>
                                    <p:animEffect transition="out" filter="fade">
                                      <p:cBhvr>
                                        <p:cTn id="279" dur="500"/>
                                        <p:tgtEl>
                                          <p:spTgt spid="68"/>
                                        </p:tgtEl>
                                      </p:cBhvr>
                                    </p:animEffect>
                                    <p:set>
                                      <p:cBhvr>
                                        <p:cTn id="280" dur="1" fill="hold">
                                          <p:stCondLst>
                                            <p:cond delay="499"/>
                                          </p:stCondLst>
                                        </p:cTn>
                                        <p:tgtEl>
                                          <p:spTgt spid="68"/>
                                        </p:tgtEl>
                                        <p:attrNameLst>
                                          <p:attrName>style.visibility</p:attrName>
                                        </p:attrNameLst>
                                      </p:cBhvr>
                                      <p:to>
                                        <p:strVal val="hidden"/>
                                      </p:to>
                                    </p:set>
                                  </p:childTnLst>
                                </p:cTn>
                              </p:par>
                              <p:par>
                                <p:cTn id="281" presetID="10" presetClass="exit" presetSubtype="0" fill="hold" grpId="0" nodeType="withEffect">
                                  <p:stCondLst>
                                    <p:cond delay="0"/>
                                  </p:stCondLst>
                                  <p:childTnLst>
                                    <p:animEffect transition="out" filter="fade">
                                      <p:cBhvr>
                                        <p:cTn id="282" dur="500"/>
                                        <p:tgtEl>
                                          <p:spTgt spid="69"/>
                                        </p:tgtEl>
                                      </p:cBhvr>
                                    </p:animEffect>
                                    <p:set>
                                      <p:cBhvr>
                                        <p:cTn id="283" dur="1" fill="hold">
                                          <p:stCondLst>
                                            <p:cond delay="499"/>
                                          </p:stCondLst>
                                        </p:cTn>
                                        <p:tgtEl>
                                          <p:spTgt spid="69"/>
                                        </p:tgtEl>
                                        <p:attrNameLst>
                                          <p:attrName>style.visibility</p:attrName>
                                        </p:attrNameLst>
                                      </p:cBhvr>
                                      <p:to>
                                        <p:strVal val="hidden"/>
                                      </p:to>
                                    </p:set>
                                  </p:childTnLst>
                                </p:cTn>
                              </p:par>
                              <p:par>
                                <p:cTn id="284" presetID="10" presetClass="exit" presetSubtype="0" fill="hold" grpId="0" nodeType="withEffect">
                                  <p:stCondLst>
                                    <p:cond delay="0"/>
                                  </p:stCondLst>
                                  <p:childTnLst>
                                    <p:animEffect transition="out" filter="fade">
                                      <p:cBhvr>
                                        <p:cTn id="285" dur="500"/>
                                        <p:tgtEl>
                                          <p:spTgt spid="70"/>
                                        </p:tgtEl>
                                      </p:cBhvr>
                                    </p:animEffect>
                                    <p:set>
                                      <p:cBhvr>
                                        <p:cTn id="286" dur="1" fill="hold">
                                          <p:stCondLst>
                                            <p:cond delay="499"/>
                                          </p:stCondLst>
                                        </p:cTn>
                                        <p:tgtEl>
                                          <p:spTgt spid="70"/>
                                        </p:tgtEl>
                                        <p:attrNameLst>
                                          <p:attrName>style.visibility</p:attrName>
                                        </p:attrNameLst>
                                      </p:cBhvr>
                                      <p:to>
                                        <p:strVal val="hidden"/>
                                      </p:to>
                                    </p:set>
                                  </p:childTnLst>
                                </p:cTn>
                              </p:par>
                              <p:par>
                                <p:cTn id="287" presetID="10" presetClass="entr" presetSubtype="0" fill="hold" nodeType="withEffect">
                                  <p:stCondLst>
                                    <p:cond delay="0"/>
                                  </p:stCondLst>
                                  <p:childTnLst>
                                    <p:set>
                                      <p:cBhvr>
                                        <p:cTn id="288" dur="1" fill="hold">
                                          <p:stCondLst>
                                            <p:cond delay="0"/>
                                          </p:stCondLst>
                                        </p:cTn>
                                        <p:tgtEl>
                                          <p:spTgt spid="75"/>
                                        </p:tgtEl>
                                        <p:attrNameLst>
                                          <p:attrName>style.visibility</p:attrName>
                                        </p:attrNameLst>
                                      </p:cBhvr>
                                      <p:to>
                                        <p:strVal val="visible"/>
                                      </p:to>
                                    </p:set>
                                    <p:animEffect transition="in" filter="fade">
                                      <p:cBhvr>
                                        <p:cTn id="289" dur="500"/>
                                        <p:tgtEl>
                                          <p:spTgt spid="75"/>
                                        </p:tgtEl>
                                      </p:cBhvr>
                                    </p:animEffect>
                                  </p:childTnLst>
                                </p:cTn>
                              </p:par>
                            </p:childTnLst>
                          </p:cTn>
                        </p:par>
                      </p:childTnLst>
                    </p:cTn>
                  </p:par>
                </p:childTnLst>
              </p:cTn>
              <p:nextCondLst>
                <p:cond evt="onClick" delay="0">
                  <p:tgtEl>
                    <p:spTgt spid="68"/>
                  </p:tgtEl>
                </p:cond>
              </p:nextCondLst>
            </p:seq>
            <p:seq concurrent="1" nextAc="seek">
              <p:cTn id="290" restart="whenNotActive" fill="hold" evtFilter="cancelBubble" nodeType="interactiveSeq">
                <p:stCondLst>
                  <p:cond evt="onClick" delay="0">
                    <p:tgtEl>
                      <p:spTgt spid="69"/>
                    </p:tgtEl>
                  </p:cond>
                </p:stCondLst>
                <p:endSync evt="end" delay="0">
                  <p:rtn val="all"/>
                </p:endSync>
                <p:childTnLst>
                  <p:par>
                    <p:cTn id="291" fill="hold">
                      <p:stCondLst>
                        <p:cond delay="0"/>
                      </p:stCondLst>
                      <p:childTnLst>
                        <p:par>
                          <p:cTn id="292" fill="hold">
                            <p:stCondLst>
                              <p:cond delay="0"/>
                            </p:stCondLst>
                            <p:childTnLst>
                              <p:par>
                                <p:cTn id="293" presetID="1" presetClass="emph" presetSubtype="2" fill="hold" nodeType="clickEffect">
                                  <p:stCondLst>
                                    <p:cond delay="0"/>
                                  </p:stCondLst>
                                  <p:childTnLst>
                                    <p:animClr clrSpc="rgb" dir="cw">
                                      <p:cBhvr>
                                        <p:cTn id="294" dur="500" fill="hold"/>
                                        <p:tgtEl>
                                          <p:spTgt spid="69"/>
                                        </p:tgtEl>
                                        <p:attrNameLst>
                                          <p:attrName>fillcolor</p:attrName>
                                        </p:attrNameLst>
                                      </p:cBhvr>
                                      <p:to>
                                        <a:srgbClr val="FF0000"/>
                                      </p:to>
                                    </p:animClr>
                                    <p:set>
                                      <p:cBhvr>
                                        <p:cTn id="295" dur="500" fill="hold"/>
                                        <p:tgtEl>
                                          <p:spTgt spid="69"/>
                                        </p:tgtEl>
                                        <p:attrNameLst>
                                          <p:attrName>fill.type</p:attrName>
                                        </p:attrNameLst>
                                      </p:cBhvr>
                                      <p:to>
                                        <p:strVal val="solid"/>
                                      </p:to>
                                    </p:set>
                                    <p:set>
                                      <p:cBhvr>
                                        <p:cTn id="296" dur="500" fill="hold"/>
                                        <p:tgtEl>
                                          <p:spTgt spid="69"/>
                                        </p:tgtEl>
                                        <p:attrNameLst>
                                          <p:attrName>fill.on</p:attrName>
                                        </p:attrNameLst>
                                      </p:cBhvr>
                                      <p:to>
                                        <p:strVal val="true"/>
                                      </p:to>
                                    </p:set>
                                  </p:childTnLst>
                                </p:cTn>
                              </p:par>
                            </p:childTnLst>
                          </p:cTn>
                        </p:par>
                      </p:childTnLst>
                    </p:cTn>
                  </p:par>
                </p:childTnLst>
              </p:cTn>
              <p:nextCondLst>
                <p:cond evt="onClick" delay="0">
                  <p:tgtEl>
                    <p:spTgt spid="69"/>
                  </p:tgtEl>
                </p:cond>
              </p:nextCondLst>
            </p:seq>
            <p:seq concurrent="1" nextAc="seek">
              <p:cTn id="297" restart="whenNotActive" fill="hold" evtFilter="cancelBubble" nodeType="interactiveSeq">
                <p:stCondLst>
                  <p:cond evt="onClick" delay="0">
                    <p:tgtEl>
                      <p:spTgt spid="70"/>
                    </p:tgtEl>
                  </p:cond>
                </p:stCondLst>
                <p:endSync evt="end" delay="0">
                  <p:rtn val="all"/>
                </p:endSync>
                <p:childTnLst>
                  <p:par>
                    <p:cTn id="298" fill="hold">
                      <p:stCondLst>
                        <p:cond delay="0"/>
                      </p:stCondLst>
                      <p:childTnLst>
                        <p:par>
                          <p:cTn id="299" fill="hold">
                            <p:stCondLst>
                              <p:cond delay="0"/>
                            </p:stCondLst>
                            <p:childTnLst>
                              <p:par>
                                <p:cTn id="300" presetID="1" presetClass="emph" presetSubtype="2" fill="hold" nodeType="clickEffect">
                                  <p:stCondLst>
                                    <p:cond delay="0"/>
                                  </p:stCondLst>
                                  <p:childTnLst>
                                    <p:animClr clrSpc="rgb" dir="cw">
                                      <p:cBhvr>
                                        <p:cTn id="301" dur="500" fill="hold"/>
                                        <p:tgtEl>
                                          <p:spTgt spid="70"/>
                                        </p:tgtEl>
                                        <p:attrNameLst>
                                          <p:attrName>fillcolor</p:attrName>
                                        </p:attrNameLst>
                                      </p:cBhvr>
                                      <p:to>
                                        <a:srgbClr val="00B0F0"/>
                                      </p:to>
                                    </p:animClr>
                                    <p:set>
                                      <p:cBhvr>
                                        <p:cTn id="302" dur="500" fill="hold"/>
                                        <p:tgtEl>
                                          <p:spTgt spid="70"/>
                                        </p:tgtEl>
                                        <p:attrNameLst>
                                          <p:attrName>fill.type</p:attrName>
                                        </p:attrNameLst>
                                      </p:cBhvr>
                                      <p:to>
                                        <p:strVal val="solid"/>
                                      </p:to>
                                    </p:set>
                                    <p:set>
                                      <p:cBhvr>
                                        <p:cTn id="303" dur="500" fill="hold"/>
                                        <p:tgtEl>
                                          <p:spTgt spid="70"/>
                                        </p:tgtEl>
                                        <p:attrNameLst>
                                          <p:attrName>fill.on</p:attrName>
                                        </p:attrNameLst>
                                      </p:cBhvr>
                                      <p:to>
                                        <p:strVal val="true"/>
                                      </p:to>
                                    </p:set>
                                  </p:childTnLst>
                                </p:cTn>
                              </p:par>
                            </p:childTnLst>
                          </p:cTn>
                        </p:par>
                      </p:childTnLst>
                    </p:cTn>
                  </p:par>
                </p:childTnLst>
              </p:cTn>
              <p:nextCondLst>
                <p:cond evt="onClick" delay="0">
                  <p:tgtEl>
                    <p:spTgt spid="70"/>
                  </p:tgtEl>
                </p:cond>
              </p:nextCondLst>
            </p:seq>
            <p:seq concurrent="1" nextAc="seek">
              <p:cTn id="304" restart="whenNotActive" fill="hold" evtFilter="cancelBubble" nodeType="interactiveSeq">
                <p:stCondLst>
                  <p:cond evt="onClick" delay="0">
                    <p:tgtEl>
                      <p:spTgt spid="72"/>
                    </p:tgtEl>
                  </p:cond>
                </p:stCondLst>
                <p:endSync evt="end" delay="0">
                  <p:rtn val="all"/>
                </p:endSync>
                <p:childTnLst>
                  <p:par>
                    <p:cTn id="305" fill="hold">
                      <p:stCondLst>
                        <p:cond delay="0"/>
                      </p:stCondLst>
                      <p:childTnLst>
                        <p:par>
                          <p:cTn id="306" fill="hold">
                            <p:stCondLst>
                              <p:cond delay="0"/>
                            </p:stCondLst>
                            <p:childTnLst>
                              <p:par>
                                <p:cTn id="307" presetID="10" presetClass="exit" presetSubtype="0" fill="hold" grpId="0" nodeType="clickEffect">
                                  <p:stCondLst>
                                    <p:cond delay="0"/>
                                  </p:stCondLst>
                                  <p:childTnLst>
                                    <p:animEffect transition="out" filter="fade">
                                      <p:cBhvr>
                                        <p:cTn id="308" dur="500"/>
                                        <p:tgtEl>
                                          <p:spTgt spid="72"/>
                                        </p:tgtEl>
                                      </p:cBhvr>
                                    </p:animEffect>
                                    <p:set>
                                      <p:cBhvr>
                                        <p:cTn id="309" dur="1" fill="hold">
                                          <p:stCondLst>
                                            <p:cond delay="499"/>
                                          </p:stCondLst>
                                        </p:cTn>
                                        <p:tgtEl>
                                          <p:spTgt spid="72"/>
                                        </p:tgtEl>
                                        <p:attrNameLst>
                                          <p:attrName>style.visibility</p:attrName>
                                        </p:attrNameLst>
                                      </p:cBhvr>
                                      <p:to>
                                        <p:strVal val="hidden"/>
                                      </p:to>
                                    </p:set>
                                  </p:childTnLst>
                                </p:cTn>
                              </p:par>
                              <p:par>
                                <p:cTn id="310" presetID="10" presetClass="exit" presetSubtype="0" fill="hold" grpId="0" nodeType="withEffect">
                                  <p:stCondLst>
                                    <p:cond delay="0"/>
                                  </p:stCondLst>
                                  <p:childTnLst>
                                    <p:animEffect transition="out" filter="fade">
                                      <p:cBhvr>
                                        <p:cTn id="311" dur="500"/>
                                        <p:tgtEl>
                                          <p:spTgt spid="73"/>
                                        </p:tgtEl>
                                      </p:cBhvr>
                                    </p:animEffect>
                                    <p:set>
                                      <p:cBhvr>
                                        <p:cTn id="312" dur="1" fill="hold">
                                          <p:stCondLst>
                                            <p:cond delay="499"/>
                                          </p:stCondLst>
                                        </p:cTn>
                                        <p:tgtEl>
                                          <p:spTgt spid="73"/>
                                        </p:tgtEl>
                                        <p:attrNameLst>
                                          <p:attrName>style.visibility</p:attrName>
                                        </p:attrNameLst>
                                      </p:cBhvr>
                                      <p:to>
                                        <p:strVal val="hidden"/>
                                      </p:to>
                                    </p:set>
                                  </p:childTnLst>
                                </p:cTn>
                              </p:par>
                              <p:par>
                                <p:cTn id="313" presetID="10" presetClass="exit" presetSubtype="0" fill="hold" grpId="0" nodeType="withEffect">
                                  <p:stCondLst>
                                    <p:cond delay="0"/>
                                  </p:stCondLst>
                                  <p:childTnLst>
                                    <p:animEffect transition="out" filter="fade">
                                      <p:cBhvr>
                                        <p:cTn id="314" dur="500"/>
                                        <p:tgtEl>
                                          <p:spTgt spid="74"/>
                                        </p:tgtEl>
                                      </p:cBhvr>
                                    </p:animEffect>
                                    <p:set>
                                      <p:cBhvr>
                                        <p:cTn id="315" dur="1" fill="hold">
                                          <p:stCondLst>
                                            <p:cond delay="499"/>
                                          </p:stCondLst>
                                        </p:cTn>
                                        <p:tgtEl>
                                          <p:spTgt spid="74"/>
                                        </p:tgtEl>
                                        <p:attrNameLst>
                                          <p:attrName>style.visibility</p:attrName>
                                        </p:attrNameLst>
                                      </p:cBhvr>
                                      <p:to>
                                        <p:strVal val="hidden"/>
                                      </p:to>
                                    </p:set>
                                  </p:childTnLst>
                                </p:cTn>
                              </p:par>
                              <p:par>
                                <p:cTn id="316" presetID="10" presetClass="exit" presetSubtype="0" fill="hold" nodeType="withEffect">
                                  <p:stCondLst>
                                    <p:cond delay="0"/>
                                  </p:stCondLst>
                                  <p:childTnLst>
                                    <p:animEffect transition="out" filter="fade">
                                      <p:cBhvr>
                                        <p:cTn id="317" dur="500"/>
                                        <p:tgtEl>
                                          <p:spTgt spid="75"/>
                                        </p:tgtEl>
                                      </p:cBhvr>
                                    </p:animEffect>
                                    <p:set>
                                      <p:cBhvr>
                                        <p:cTn id="318"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319" restart="whenNotActive" fill="hold" evtFilter="cancelBubble" nodeType="interactiveSeq">
                <p:stCondLst>
                  <p:cond evt="onClick" delay="0">
                    <p:tgtEl>
                      <p:spTgt spid="73"/>
                    </p:tgtEl>
                  </p:cond>
                </p:stCondLst>
                <p:endSync evt="end" delay="0">
                  <p:rtn val="all"/>
                </p:endSync>
                <p:childTnLst>
                  <p:par>
                    <p:cTn id="320" fill="hold">
                      <p:stCondLst>
                        <p:cond delay="0"/>
                      </p:stCondLst>
                      <p:childTnLst>
                        <p:par>
                          <p:cTn id="321" fill="hold">
                            <p:stCondLst>
                              <p:cond delay="0"/>
                            </p:stCondLst>
                            <p:childTnLst>
                              <p:par>
                                <p:cTn id="322" presetID="1" presetClass="emph" presetSubtype="2" fill="hold" nodeType="clickEffect">
                                  <p:stCondLst>
                                    <p:cond delay="0"/>
                                  </p:stCondLst>
                                  <p:childTnLst>
                                    <p:animClr clrSpc="rgb" dir="cw">
                                      <p:cBhvr>
                                        <p:cTn id="323" dur="500" fill="hold"/>
                                        <p:tgtEl>
                                          <p:spTgt spid="73"/>
                                        </p:tgtEl>
                                        <p:attrNameLst>
                                          <p:attrName>fillcolor</p:attrName>
                                        </p:attrNameLst>
                                      </p:cBhvr>
                                      <p:to>
                                        <a:srgbClr val="FF0000"/>
                                      </p:to>
                                    </p:animClr>
                                    <p:set>
                                      <p:cBhvr>
                                        <p:cTn id="324" dur="500" fill="hold"/>
                                        <p:tgtEl>
                                          <p:spTgt spid="73"/>
                                        </p:tgtEl>
                                        <p:attrNameLst>
                                          <p:attrName>fill.type</p:attrName>
                                        </p:attrNameLst>
                                      </p:cBhvr>
                                      <p:to>
                                        <p:strVal val="solid"/>
                                      </p:to>
                                    </p:set>
                                    <p:set>
                                      <p:cBhvr>
                                        <p:cTn id="325" dur="500" fill="hold"/>
                                        <p:tgtEl>
                                          <p:spTgt spid="73"/>
                                        </p:tgtEl>
                                        <p:attrNameLst>
                                          <p:attrName>fill.on</p:attrName>
                                        </p:attrNameLst>
                                      </p:cBhvr>
                                      <p:to>
                                        <p:strVal val="true"/>
                                      </p:to>
                                    </p:set>
                                  </p:childTnLst>
                                </p:cTn>
                              </p:par>
                            </p:childTnLst>
                          </p:cTn>
                        </p:par>
                      </p:childTnLst>
                    </p:cTn>
                  </p:par>
                </p:childTnLst>
              </p:cTn>
              <p:nextCondLst>
                <p:cond evt="onClick" delay="0">
                  <p:tgtEl>
                    <p:spTgt spid="73"/>
                  </p:tgtEl>
                </p:cond>
              </p:nextCondLst>
            </p:seq>
            <p:seq concurrent="1" nextAc="seek">
              <p:cTn id="326" restart="whenNotActive" fill="hold" evtFilter="cancelBubble" nodeType="interactiveSeq">
                <p:stCondLst>
                  <p:cond evt="onClick" delay="0">
                    <p:tgtEl>
                      <p:spTgt spid="74"/>
                    </p:tgtEl>
                  </p:cond>
                </p:stCondLst>
                <p:endSync evt="end" delay="0">
                  <p:rtn val="all"/>
                </p:endSync>
                <p:childTnLst>
                  <p:par>
                    <p:cTn id="327" fill="hold">
                      <p:stCondLst>
                        <p:cond delay="0"/>
                      </p:stCondLst>
                      <p:childTnLst>
                        <p:par>
                          <p:cTn id="328" fill="hold">
                            <p:stCondLst>
                              <p:cond delay="0"/>
                            </p:stCondLst>
                            <p:childTnLst>
                              <p:par>
                                <p:cTn id="329" presetID="1" presetClass="emph" presetSubtype="2" fill="hold" nodeType="clickEffect">
                                  <p:stCondLst>
                                    <p:cond delay="0"/>
                                  </p:stCondLst>
                                  <p:childTnLst>
                                    <p:animClr clrSpc="rgb" dir="cw">
                                      <p:cBhvr>
                                        <p:cTn id="330" dur="500" fill="hold"/>
                                        <p:tgtEl>
                                          <p:spTgt spid="74"/>
                                        </p:tgtEl>
                                        <p:attrNameLst>
                                          <p:attrName>fillcolor</p:attrName>
                                        </p:attrNameLst>
                                      </p:cBhvr>
                                      <p:to>
                                        <a:srgbClr val="00B0F0"/>
                                      </p:to>
                                    </p:animClr>
                                    <p:set>
                                      <p:cBhvr>
                                        <p:cTn id="331" dur="500" fill="hold"/>
                                        <p:tgtEl>
                                          <p:spTgt spid="74"/>
                                        </p:tgtEl>
                                        <p:attrNameLst>
                                          <p:attrName>fill.type</p:attrName>
                                        </p:attrNameLst>
                                      </p:cBhvr>
                                      <p:to>
                                        <p:strVal val="solid"/>
                                      </p:to>
                                    </p:set>
                                    <p:set>
                                      <p:cBhvr>
                                        <p:cTn id="332" dur="500" fill="hold"/>
                                        <p:tgtEl>
                                          <p:spTgt spid="74"/>
                                        </p:tgtEl>
                                        <p:attrNameLst>
                                          <p:attrName>fill.on</p:attrName>
                                        </p:attrNameLst>
                                      </p:cBhvr>
                                      <p:to>
                                        <p:strVal val="true"/>
                                      </p:to>
                                    </p:set>
                                  </p:childTnLst>
                                </p:cTn>
                              </p:par>
                            </p:childTnLst>
                          </p:cTn>
                        </p:par>
                      </p:childTnLst>
                    </p:cTn>
                  </p:par>
                </p:childTnLst>
              </p:cTn>
              <p:nextCondLst>
                <p:cond evt="onClick" delay="0">
                  <p:tgtEl>
                    <p:spTgt spid="74"/>
                  </p:tgtEl>
                </p:cond>
              </p:nextCondLst>
            </p:seq>
            <p:seq concurrent="1" nextAc="seek">
              <p:cTn id="333" restart="whenNotActive" fill="hold" evtFilter="cancelBubble" nodeType="interactiveSeq">
                <p:stCondLst>
                  <p:cond evt="onClick" delay="0">
                    <p:tgtEl>
                      <p:spTgt spid="76"/>
                    </p:tgtEl>
                  </p:cond>
                </p:stCondLst>
                <p:endSync evt="end" delay="0">
                  <p:rtn val="all"/>
                </p:endSync>
                <p:childTnLst>
                  <p:par>
                    <p:cTn id="334" fill="hold">
                      <p:stCondLst>
                        <p:cond delay="0"/>
                      </p:stCondLst>
                      <p:childTnLst>
                        <p:par>
                          <p:cTn id="335" fill="hold">
                            <p:stCondLst>
                              <p:cond delay="0"/>
                            </p:stCondLst>
                            <p:childTnLst>
                              <p:par>
                                <p:cTn id="336" presetID="10" presetClass="exit" presetSubtype="0" fill="hold" grpId="0" nodeType="clickEffect">
                                  <p:stCondLst>
                                    <p:cond delay="0"/>
                                  </p:stCondLst>
                                  <p:childTnLst>
                                    <p:animEffect transition="out" filter="fade">
                                      <p:cBhvr>
                                        <p:cTn id="337" dur="500"/>
                                        <p:tgtEl>
                                          <p:spTgt spid="76"/>
                                        </p:tgtEl>
                                      </p:cBhvr>
                                    </p:animEffect>
                                    <p:set>
                                      <p:cBhvr>
                                        <p:cTn id="338" dur="1" fill="hold">
                                          <p:stCondLst>
                                            <p:cond delay="499"/>
                                          </p:stCondLst>
                                        </p:cTn>
                                        <p:tgtEl>
                                          <p:spTgt spid="76"/>
                                        </p:tgtEl>
                                        <p:attrNameLst>
                                          <p:attrName>style.visibility</p:attrName>
                                        </p:attrNameLst>
                                      </p:cBhvr>
                                      <p:to>
                                        <p:strVal val="hidden"/>
                                      </p:to>
                                    </p:set>
                                  </p:childTnLst>
                                </p:cTn>
                              </p:par>
                              <p:par>
                                <p:cTn id="339" presetID="10" presetClass="exit" presetSubtype="0" fill="hold" grpId="0" nodeType="withEffect">
                                  <p:stCondLst>
                                    <p:cond delay="0"/>
                                  </p:stCondLst>
                                  <p:childTnLst>
                                    <p:animEffect transition="out" filter="fade">
                                      <p:cBhvr>
                                        <p:cTn id="340" dur="500"/>
                                        <p:tgtEl>
                                          <p:spTgt spid="77"/>
                                        </p:tgtEl>
                                      </p:cBhvr>
                                    </p:animEffect>
                                    <p:set>
                                      <p:cBhvr>
                                        <p:cTn id="341" dur="1" fill="hold">
                                          <p:stCondLst>
                                            <p:cond delay="499"/>
                                          </p:stCondLst>
                                        </p:cTn>
                                        <p:tgtEl>
                                          <p:spTgt spid="77"/>
                                        </p:tgtEl>
                                        <p:attrNameLst>
                                          <p:attrName>style.visibility</p:attrName>
                                        </p:attrNameLst>
                                      </p:cBhvr>
                                      <p:to>
                                        <p:strVal val="hidden"/>
                                      </p:to>
                                    </p:set>
                                  </p:childTnLst>
                                </p:cTn>
                              </p:par>
                              <p:par>
                                <p:cTn id="342" presetID="10" presetClass="exit" presetSubtype="0" fill="hold" grpId="0" nodeType="withEffect">
                                  <p:stCondLst>
                                    <p:cond delay="0"/>
                                  </p:stCondLst>
                                  <p:childTnLst>
                                    <p:animEffect transition="out" filter="fade">
                                      <p:cBhvr>
                                        <p:cTn id="343" dur="500"/>
                                        <p:tgtEl>
                                          <p:spTgt spid="78"/>
                                        </p:tgtEl>
                                      </p:cBhvr>
                                    </p:animEffect>
                                    <p:set>
                                      <p:cBhvr>
                                        <p:cTn id="344" dur="1" fill="hold">
                                          <p:stCondLst>
                                            <p:cond delay="499"/>
                                          </p:stCondLst>
                                        </p:cTn>
                                        <p:tgtEl>
                                          <p:spTgt spid="78"/>
                                        </p:tgtEl>
                                        <p:attrNameLst>
                                          <p:attrName>style.visibility</p:attrName>
                                        </p:attrNameLst>
                                      </p:cBhvr>
                                      <p:to>
                                        <p:strVal val="hidden"/>
                                      </p:to>
                                    </p:set>
                                  </p:childTnLst>
                                </p:cTn>
                              </p:par>
                              <p:par>
                                <p:cTn id="345" presetID="10" presetClass="entr" presetSubtype="0" fill="hold" nodeType="withEffect">
                                  <p:stCondLst>
                                    <p:cond delay="0"/>
                                  </p:stCondLst>
                                  <p:childTnLst>
                                    <p:set>
                                      <p:cBhvr>
                                        <p:cTn id="346" dur="1" fill="hold">
                                          <p:stCondLst>
                                            <p:cond delay="0"/>
                                          </p:stCondLst>
                                        </p:cTn>
                                        <p:tgtEl>
                                          <p:spTgt spid="82"/>
                                        </p:tgtEl>
                                        <p:attrNameLst>
                                          <p:attrName>style.visibility</p:attrName>
                                        </p:attrNameLst>
                                      </p:cBhvr>
                                      <p:to>
                                        <p:strVal val="visible"/>
                                      </p:to>
                                    </p:set>
                                    <p:animEffect transition="in" filter="fade">
                                      <p:cBhvr>
                                        <p:cTn id="347" dur="500"/>
                                        <p:tgtEl>
                                          <p:spTgt spid="82"/>
                                        </p:tgtEl>
                                      </p:cBhvr>
                                    </p:animEffect>
                                  </p:childTnLst>
                                </p:cTn>
                              </p:par>
                            </p:childTnLst>
                          </p:cTn>
                        </p:par>
                        <p:par>
                          <p:cTn id="348" fill="hold">
                            <p:stCondLst>
                              <p:cond delay="500"/>
                            </p:stCondLst>
                            <p:childTnLst>
                              <p:par>
                                <p:cTn id="349" presetID="10" presetClass="exit" presetSubtype="0" fill="hold" nodeType="afterEffect">
                                  <p:stCondLst>
                                    <p:cond delay="0"/>
                                  </p:stCondLst>
                                  <p:childTnLst>
                                    <p:animEffect transition="out" filter="fade">
                                      <p:cBhvr>
                                        <p:cTn id="350" dur="500"/>
                                        <p:tgtEl>
                                          <p:spTgt spid="82"/>
                                        </p:tgtEl>
                                      </p:cBhvr>
                                    </p:animEffect>
                                    <p:set>
                                      <p:cBhvr>
                                        <p:cTn id="351"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352" restart="whenNotActive" fill="hold" evtFilter="cancelBubble" nodeType="interactiveSeq">
                <p:stCondLst>
                  <p:cond evt="onClick" delay="0">
                    <p:tgtEl>
                      <p:spTgt spid="77"/>
                    </p:tgtEl>
                  </p:cond>
                </p:stCondLst>
                <p:endSync evt="end" delay="0">
                  <p:rtn val="all"/>
                </p:endSync>
                <p:childTnLst>
                  <p:par>
                    <p:cTn id="353" fill="hold">
                      <p:stCondLst>
                        <p:cond delay="0"/>
                      </p:stCondLst>
                      <p:childTnLst>
                        <p:par>
                          <p:cTn id="354" fill="hold">
                            <p:stCondLst>
                              <p:cond delay="0"/>
                            </p:stCondLst>
                            <p:childTnLst>
                              <p:par>
                                <p:cTn id="355" presetID="1" presetClass="emph" presetSubtype="2" fill="hold" nodeType="clickEffect">
                                  <p:stCondLst>
                                    <p:cond delay="0"/>
                                  </p:stCondLst>
                                  <p:childTnLst>
                                    <p:animClr clrSpc="rgb" dir="cw">
                                      <p:cBhvr>
                                        <p:cTn id="356" dur="500" fill="hold"/>
                                        <p:tgtEl>
                                          <p:spTgt spid="77"/>
                                        </p:tgtEl>
                                        <p:attrNameLst>
                                          <p:attrName>fillcolor</p:attrName>
                                        </p:attrNameLst>
                                      </p:cBhvr>
                                      <p:to>
                                        <a:srgbClr val="FF0000"/>
                                      </p:to>
                                    </p:animClr>
                                    <p:set>
                                      <p:cBhvr>
                                        <p:cTn id="357" dur="500" fill="hold"/>
                                        <p:tgtEl>
                                          <p:spTgt spid="77"/>
                                        </p:tgtEl>
                                        <p:attrNameLst>
                                          <p:attrName>fill.type</p:attrName>
                                        </p:attrNameLst>
                                      </p:cBhvr>
                                      <p:to>
                                        <p:strVal val="solid"/>
                                      </p:to>
                                    </p:set>
                                    <p:set>
                                      <p:cBhvr>
                                        <p:cTn id="358" dur="500" fill="hold"/>
                                        <p:tgtEl>
                                          <p:spTgt spid="77"/>
                                        </p:tgtEl>
                                        <p:attrNameLst>
                                          <p:attrName>fill.on</p:attrName>
                                        </p:attrNameLst>
                                      </p:cBhvr>
                                      <p:to>
                                        <p:strVal val="true"/>
                                      </p:to>
                                    </p:set>
                                  </p:childTnLst>
                                </p:cTn>
                              </p:par>
                            </p:childTnLst>
                          </p:cTn>
                        </p:par>
                      </p:childTnLst>
                    </p:cTn>
                  </p:par>
                </p:childTnLst>
              </p:cTn>
              <p:nextCondLst>
                <p:cond evt="onClick" delay="0">
                  <p:tgtEl>
                    <p:spTgt spid="77"/>
                  </p:tgtEl>
                </p:cond>
              </p:nextCondLst>
            </p:seq>
            <p:seq concurrent="1" nextAc="seek">
              <p:cTn id="359" restart="whenNotActive" fill="hold" evtFilter="cancelBubble" nodeType="interactiveSeq">
                <p:stCondLst>
                  <p:cond evt="onClick" delay="0">
                    <p:tgtEl>
                      <p:spTgt spid="78"/>
                    </p:tgtEl>
                  </p:cond>
                </p:stCondLst>
                <p:endSync evt="end" delay="0">
                  <p:rtn val="all"/>
                </p:endSync>
                <p:childTnLst>
                  <p:par>
                    <p:cTn id="360" fill="hold">
                      <p:stCondLst>
                        <p:cond delay="0"/>
                      </p:stCondLst>
                      <p:childTnLst>
                        <p:par>
                          <p:cTn id="361" fill="hold">
                            <p:stCondLst>
                              <p:cond delay="0"/>
                            </p:stCondLst>
                            <p:childTnLst>
                              <p:par>
                                <p:cTn id="362" presetID="1" presetClass="emph" presetSubtype="2" fill="hold" nodeType="clickEffect">
                                  <p:stCondLst>
                                    <p:cond delay="0"/>
                                  </p:stCondLst>
                                  <p:childTnLst>
                                    <p:animClr clrSpc="rgb" dir="cw">
                                      <p:cBhvr>
                                        <p:cTn id="363" dur="500" fill="hold"/>
                                        <p:tgtEl>
                                          <p:spTgt spid="78"/>
                                        </p:tgtEl>
                                        <p:attrNameLst>
                                          <p:attrName>fillcolor</p:attrName>
                                        </p:attrNameLst>
                                      </p:cBhvr>
                                      <p:to>
                                        <a:srgbClr val="00B0F0"/>
                                      </p:to>
                                    </p:animClr>
                                    <p:set>
                                      <p:cBhvr>
                                        <p:cTn id="364" dur="500" fill="hold"/>
                                        <p:tgtEl>
                                          <p:spTgt spid="78"/>
                                        </p:tgtEl>
                                        <p:attrNameLst>
                                          <p:attrName>fill.type</p:attrName>
                                        </p:attrNameLst>
                                      </p:cBhvr>
                                      <p:to>
                                        <p:strVal val="solid"/>
                                      </p:to>
                                    </p:set>
                                    <p:set>
                                      <p:cBhvr>
                                        <p:cTn id="365" dur="500" fill="hold"/>
                                        <p:tgtEl>
                                          <p:spTgt spid="78"/>
                                        </p:tgtEl>
                                        <p:attrNameLst>
                                          <p:attrName>fill.on</p:attrName>
                                        </p:attrNameLst>
                                      </p:cBhvr>
                                      <p:to>
                                        <p:strVal val="true"/>
                                      </p:to>
                                    </p:set>
                                  </p:childTnLst>
                                </p:cTn>
                              </p:par>
                            </p:childTnLst>
                          </p:cTn>
                        </p:par>
                      </p:childTnLst>
                    </p:cTn>
                  </p:par>
                </p:childTnLst>
              </p:cTn>
              <p:nextCondLst>
                <p:cond evt="onClick" delay="0">
                  <p:tgtEl>
                    <p:spTgt spid="78"/>
                  </p:tgtEl>
                </p:cond>
              </p:nextCondLst>
            </p:seq>
            <p:seq concurrent="1" nextAc="seek">
              <p:cTn id="366" restart="whenNotActive" fill="hold" evtFilter="cancelBubble" nodeType="interactiveSeq">
                <p:stCondLst>
                  <p:cond evt="onClick" delay="0">
                    <p:tgtEl>
                      <p:spTgt spid="79"/>
                    </p:tgtEl>
                  </p:cond>
                </p:stCondLst>
                <p:endSync evt="end" delay="0">
                  <p:rtn val="all"/>
                </p:endSync>
                <p:childTnLst>
                  <p:par>
                    <p:cTn id="367" fill="hold">
                      <p:stCondLst>
                        <p:cond delay="0"/>
                      </p:stCondLst>
                      <p:childTnLst>
                        <p:par>
                          <p:cTn id="368" fill="hold">
                            <p:stCondLst>
                              <p:cond delay="0"/>
                            </p:stCondLst>
                            <p:childTnLst>
                              <p:par>
                                <p:cTn id="369" presetID="10" presetClass="exit" presetSubtype="0" fill="hold" grpId="0" nodeType="clickEffect">
                                  <p:stCondLst>
                                    <p:cond delay="0"/>
                                  </p:stCondLst>
                                  <p:childTnLst>
                                    <p:animEffect transition="out" filter="fade">
                                      <p:cBhvr>
                                        <p:cTn id="370" dur="500"/>
                                        <p:tgtEl>
                                          <p:spTgt spid="79"/>
                                        </p:tgtEl>
                                      </p:cBhvr>
                                    </p:animEffect>
                                    <p:set>
                                      <p:cBhvr>
                                        <p:cTn id="371" dur="1" fill="hold">
                                          <p:stCondLst>
                                            <p:cond delay="499"/>
                                          </p:stCondLst>
                                        </p:cTn>
                                        <p:tgtEl>
                                          <p:spTgt spid="79"/>
                                        </p:tgtEl>
                                        <p:attrNameLst>
                                          <p:attrName>style.visibility</p:attrName>
                                        </p:attrNameLst>
                                      </p:cBhvr>
                                      <p:to>
                                        <p:strVal val="hidden"/>
                                      </p:to>
                                    </p:set>
                                  </p:childTnLst>
                                </p:cTn>
                              </p:par>
                              <p:par>
                                <p:cTn id="372" presetID="10" presetClass="exit" presetSubtype="0" fill="hold" grpId="0" nodeType="withEffect">
                                  <p:stCondLst>
                                    <p:cond delay="0"/>
                                  </p:stCondLst>
                                  <p:childTnLst>
                                    <p:animEffect transition="out" filter="fade">
                                      <p:cBhvr>
                                        <p:cTn id="373" dur="500"/>
                                        <p:tgtEl>
                                          <p:spTgt spid="80"/>
                                        </p:tgtEl>
                                      </p:cBhvr>
                                    </p:animEffect>
                                    <p:set>
                                      <p:cBhvr>
                                        <p:cTn id="374" dur="1" fill="hold">
                                          <p:stCondLst>
                                            <p:cond delay="499"/>
                                          </p:stCondLst>
                                        </p:cTn>
                                        <p:tgtEl>
                                          <p:spTgt spid="80"/>
                                        </p:tgtEl>
                                        <p:attrNameLst>
                                          <p:attrName>style.visibility</p:attrName>
                                        </p:attrNameLst>
                                      </p:cBhvr>
                                      <p:to>
                                        <p:strVal val="hidden"/>
                                      </p:to>
                                    </p:set>
                                  </p:childTnLst>
                                </p:cTn>
                              </p:par>
                              <p:par>
                                <p:cTn id="375" presetID="10" presetClass="exit" presetSubtype="0" fill="hold" grpId="0" nodeType="withEffect">
                                  <p:stCondLst>
                                    <p:cond delay="0"/>
                                  </p:stCondLst>
                                  <p:childTnLst>
                                    <p:animEffect transition="out" filter="fade">
                                      <p:cBhvr>
                                        <p:cTn id="376" dur="500"/>
                                        <p:tgtEl>
                                          <p:spTgt spid="81"/>
                                        </p:tgtEl>
                                      </p:cBhvr>
                                    </p:animEffect>
                                    <p:set>
                                      <p:cBhvr>
                                        <p:cTn id="377" dur="1" fill="hold">
                                          <p:stCondLst>
                                            <p:cond delay="499"/>
                                          </p:stCondLst>
                                        </p:cTn>
                                        <p:tgtEl>
                                          <p:spTgt spid="81"/>
                                        </p:tgtEl>
                                        <p:attrNameLst>
                                          <p:attrName>style.visibility</p:attrName>
                                        </p:attrNameLst>
                                      </p:cBhvr>
                                      <p:to>
                                        <p:strVal val="hidden"/>
                                      </p:to>
                                    </p:set>
                                  </p:childTnLst>
                                </p:cTn>
                              </p:par>
                              <p:par>
                                <p:cTn id="378" presetID="10" presetClass="entr" presetSubtype="0" fill="hold" nodeType="withEffect">
                                  <p:stCondLst>
                                    <p:cond delay="0"/>
                                  </p:stCondLst>
                                  <p:childTnLst>
                                    <p:set>
                                      <p:cBhvr>
                                        <p:cTn id="379" dur="1" fill="hold">
                                          <p:stCondLst>
                                            <p:cond delay="0"/>
                                          </p:stCondLst>
                                        </p:cTn>
                                        <p:tgtEl>
                                          <p:spTgt spid="82"/>
                                        </p:tgtEl>
                                        <p:attrNameLst>
                                          <p:attrName>style.visibility</p:attrName>
                                        </p:attrNameLst>
                                      </p:cBhvr>
                                      <p:to>
                                        <p:strVal val="visible"/>
                                      </p:to>
                                    </p:set>
                                    <p:animEffect transition="in" filter="fade">
                                      <p:cBhvr>
                                        <p:cTn id="380" dur="500"/>
                                        <p:tgtEl>
                                          <p:spTgt spid="82"/>
                                        </p:tgtEl>
                                      </p:cBhvr>
                                    </p:animEffect>
                                  </p:childTnLst>
                                </p:cTn>
                              </p:par>
                            </p:childTnLst>
                          </p:cTn>
                        </p:par>
                      </p:childTnLst>
                    </p:cTn>
                  </p:par>
                </p:childTnLst>
              </p:cTn>
              <p:nextCondLst>
                <p:cond evt="onClick" delay="0">
                  <p:tgtEl>
                    <p:spTgt spid="79"/>
                  </p:tgtEl>
                </p:cond>
              </p:nextCondLst>
            </p:seq>
            <p:seq concurrent="1" nextAc="seek">
              <p:cTn id="381" restart="whenNotActive" fill="hold" evtFilter="cancelBubble" nodeType="interactiveSeq">
                <p:stCondLst>
                  <p:cond evt="onClick" delay="0">
                    <p:tgtEl>
                      <p:spTgt spid="80"/>
                    </p:tgtEl>
                  </p:cond>
                </p:stCondLst>
                <p:endSync evt="end" delay="0">
                  <p:rtn val="all"/>
                </p:endSync>
                <p:childTnLst>
                  <p:par>
                    <p:cTn id="382" fill="hold">
                      <p:stCondLst>
                        <p:cond delay="0"/>
                      </p:stCondLst>
                      <p:childTnLst>
                        <p:par>
                          <p:cTn id="383" fill="hold">
                            <p:stCondLst>
                              <p:cond delay="0"/>
                            </p:stCondLst>
                            <p:childTnLst>
                              <p:par>
                                <p:cTn id="384" presetID="1" presetClass="emph" presetSubtype="2" fill="hold" nodeType="clickEffect">
                                  <p:stCondLst>
                                    <p:cond delay="0"/>
                                  </p:stCondLst>
                                  <p:childTnLst>
                                    <p:animClr clrSpc="rgb" dir="cw">
                                      <p:cBhvr>
                                        <p:cTn id="385" dur="500" fill="hold"/>
                                        <p:tgtEl>
                                          <p:spTgt spid="80"/>
                                        </p:tgtEl>
                                        <p:attrNameLst>
                                          <p:attrName>fillcolor</p:attrName>
                                        </p:attrNameLst>
                                      </p:cBhvr>
                                      <p:to>
                                        <a:srgbClr val="00B0F0"/>
                                      </p:to>
                                    </p:animClr>
                                    <p:set>
                                      <p:cBhvr>
                                        <p:cTn id="386" dur="500" fill="hold"/>
                                        <p:tgtEl>
                                          <p:spTgt spid="80"/>
                                        </p:tgtEl>
                                        <p:attrNameLst>
                                          <p:attrName>fill.type</p:attrName>
                                        </p:attrNameLst>
                                      </p:cBhvr>
                                      <p:to>
                                        <p:strVal val="solid"/>
                                      </p:to>
                                    </p:set>
                                    <p:set>
                                      <p:cBhvr>
                                        <p:cTn id="387" dur="500" fill="hold"/>
                                        <p:tgtEl>
                                          <p:spTgt spid="80"/>
                                        </p:tgtEl>
                                        <p:attrNameLst>
                                          <p:attrName>fill.on</p:attrName>
                                        </p:attrNameLst>
                                      </p:cBhvr>
                                      <p:to>
                                        <p:strVal val="true"/>
                                      </p:to>
                                    </p:set>
                                  </p:childTnLst>
                                </p:cTn>
                              </p:par>
                            </p:childTnLst>
                          </p:cTn>
                        </p:par>
                      </p:childTnLst>
                    </p:cTn>
                  </p:par>
                </p:childTnLst>
              </p:cTn>
              <p:nextCondLst>
                <p:cond evt="onClick" delay="0">
                  <p:tgtEl>
                    <p:spTgt spid="80"/>
                  </p:tgtEl>
                </p:cond>
              </p:nextCondLst>
            </p:seq>
            <p:seq concurrent="1" nextAc="seek">
              <p:cTn id="388" restart="whenNotActive" fill="hold" evtFilter="cancelBubble" nodeType="interactiveSeq">
                <p:stCondLst>
                  <p:cond evt="onClick" delay="0">
                    <p:tgtEl>
                      <p:spTgt spid="81"/>
                    </p:tgtEl>
                  </p:cond>
                </p:stCondLst>
                <p:endSync evt="end" delay="0">
                  <p:rtn val="all"/>
                </p:endSync>
                <p:childTnLst>
                  <p:par>
                    <p:cTn id="389" fill="hold">
                      <p:stCondLst>
                        <p:cond delay="0"/>
                      </p:stCondLst>
                      <p:childTnLst>
                        <p:par>
                          <p:cTn id="390" fill="hold">
                            <p:stCondLst>
                              <p:cond delay="0"/>
                            </p:stCondLst>
                            <p:childTnLst>
                              <p:par>
                                <p:cTn id="391" presetID="1" presetClass="emph" presetSubtype="2" fill="hold" nodeType="clickEffect">
                                  <p:stCondLst>
                                    <p:cond delay="0"/>
                                  </p:stCondLst>
                                  <p:childTnLst>
                                    <p:animClr clrSpc="rgb" dir="cw">
                                      <p:cBhvr>
                                        <p:cTn id="392" dur="500" fill="hold"/>
                                        <p:tgtEl>
                                          <p:spTgt spid="81"/>
                                        </p:tgtEl>
                                        <p:attrNameLst>
                                          <p:attrName>fillcolor</p:attrName>
                                        </p:attrNameLst>
                                      </p:cBhvr>
                                      <p:to>
                                        <a:srgbClr val="FF0000"/>
                                      </p:to>
                                    </p:animClr>
                                    <p:set>
                                      <p:cBhvr>
                                        <p:cTn id="393" dur="500" fill="hold"/>
                                        <p:tgtEl>
                                          <p:spTgt spid="81"/>
                                        </p:tgtEl>
                                        <p:attrNameLst>
                                          <p:attrName>fill.type</p:attrName>
                                        </p:attrNameLst>
                                      </p:cBhvr>
                                      <p:to>
                                        <p:strVal val="solid"/>
                                      </p:to>
                                    </p:set>
                                    <p:set>
                                      <p:cBhvr>
                                        <p:cTn id="394" dur="500" fill="hold"/>
                                        <p:tgtEl>
                                          <p:spTgt spid="81"/>
                                        </p:tgtEl>
                                        <p:attrNameLst>
                                          <p:attrName>fill.on</p:attrName>
                                        </p:attrNameLst>
                                      </p:cBhvr>
                                      <p:to>
                                        <p:strVal val="true"/>
                                      </p:to>
                                    </p:set>
                                  </p:childTnLst>
                                </p:cTn>
                              </p:par>
                            </p:childTnLst>
                          </p:cTn>
                        </p:par>
                      </p:childTnLst>
                    </p:cTn>
                  </p:par>
                </p:childTnLst>
              </p:cTn>
              <p:nextCondLst>
                <p:cond evt="onClick" delay="0">
                  <p:tgtEl>
                    <p:spTgt spid="81"/>
                  </p:tgtEl>
                </p:cond>
              </p:nextCondLst>
            </p:seq>
            <p:seq concurrent="1" nextAc="seek">
              <p:cTn id="395" restart="whenNotActive" fill="hold" evtFilter="cancelBubble" nodeType="interactiveSeq">
                <p:stCondLst>
                  <p:cond evt="onClick" delay="0">
                    <p:tgtEl>
                      <p:spTgt spid="83"/>
                    </p:tgtEl>
                  </p:cond>
                </p:stCondLst>
                <p:endSync evt="end" delay="0">
                  <p:rtn val="all"/>
                </p:endSync>
                <p:childTnLst>
                  <p:par>
                    <p:cTn id="396" fill="hold">
                      <p:stCondLst>
                        <p:cond delay="0"/>
                      </p:stCondLst>
                      <p:childTnLst>
                        <p:par>
                          <p:cTn id="397" fill="hold">
                            <p:stCondLst>
                              <p:cond delay="0"/>
                            </p:stCondLst>
                            <p:childTnLst>
                              <p:par>
                                <p:cTn id="398" presetID="10" presetClass="exit" presetSubtype="0" fill="hold" grpId="0" nodeType="clickEffect">
                                  <p:stCondLst>
                                    <p:cond delay="0"/>
                                  </p:stCondLst>
                                  <p:childTnLst>
                                    <p:animEffect transition="out" filter="fade">
                                      <p:cBhvr>
                                        <p:cTn id="399" dur="500"/>
                                        <p:tgtEl>
                                          <p:spTgt spid="83"/>
                                        </p:tgtEl>
                                      </p:cBhvr>
                                    </p:animEffect>
                                    <p:set>
                                      <p:cBhvr>
                                        <p:cTn id="400" dur="1" fill="hold">
                                          <p:stCondLst>
                                            <p:cond delay="499"/>
                                          </p:stCondLst>
                                        </p:cTn>
                                        <p:tgtEl>
                                          <p:spTgt spid="83"/>
                                        </p:tgtEl>
                                        <p:attrNameLst>
                                          <p:attrName>style.visibility</p:attrName>
                                        </p:attrNameLst>
                                      </p:cBhvr>
                                      <p:to>
                                        <p:strVal val="hidden"/>
                                      </p:to>
                                    </p:set>
                                  </p:childTnLst>
                                </p:cTn>
                              </p:par>
                              <p:par>
                                <p:cTn id="401" presetID="10" presetClass="exit" presetSubtype="0" fill="hold" grpId="0" nodeType="withEffect">
                                  <p:stCondLst>
                                    <p:cond delay="0"/>
                                  </p:stCondLst>
                                  <p:childTnLst>
                                    <p:animEffect transition="out" filter="fade">
                                      <p:cBhvr>
                                        <p:cTn id="402" dur="500"/>
                                        <p:tgtEl>
                                          <p:spTgt spid="84"/>
                                        </p:tgtEl>
                                      </p:cBhvr>
                                    </p:animEffect>
                                    <p:set>
                                      <p:cBhvr>
                                        <p:cTn id="403" dur="1" fill="hold">
                                          <p:stCondLst>
                                            <p:cond delay="499"/>
                                          </p:stCondLst>
                                        </p:cTn>
                                        <p:tgtEl>
                                          <p:spTgt spid="84"/>
                                        </p:tgtEl>
                                        <p:attrNameLst>
                                          <p:attrName>style.visibility</p:attrName>
                                        </p:attrNameLst>
                                      </p:cBhvr>
                                      <p:to>
                                        <p:strVal val="hidden"/>
                                      </p:to>
                                    </p:set>
                                  </p:childTnLst>
                                </p:cTn>
                              </p:par>
                              <p:par>
                                <p:cTn id="404" presetID="10" presetClass="exit" presetSubtype="0" fill="hold" grpId="0" nodeType="withEffect">
                                  <p:stCondLst>
                                    <p:cond delay="0"/>
                                  </p:stCondLst>
                                  <p:childTnLst>
                                    <p:animEffect transition="out" filter="fade">
                                      <p:cBhvr>
                                        <p:cTn id="405" dur="500"/>
                                        <p:tgtEl>
                                          <p:spTgt spid="85"/>
                                        </p:tgtEl>
                                      </p:cBhvr>
                                    </p:animEffect>
                                    <p:set>
                                      <p:cBhvr>
                                        <p:cTn id="406"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407" restart="whenNotActive" fill="hold" evtFilter="cancelBubble" nodeType="interactiveSeq">
                <p:stCondLst>
                  <p:cond evt="onClick" delay="0">
                    <p:tgtEl>
                      <p:spTgt spid="84"/>
                    </p:tgtEl>
                  </p:cond>
                </p:stCondLst>
                <p:endSync evt="end" delay="0">
                  <p:rtn val="all"/>
                </p:endSync>
                <p:childTnLst>
                  <p:par>
                    <p:cTn id="408" fill="hold">
                      <p:stCondLst>
                        <p:cond delay="0"/>
                      </p:stCondLst>
                      <p:childTnLst>
                        <p:par>
                          <p:cTn id="409" fill="hold">
                            <p:stCondLst>
                              <p:cond delay="0"/>
                            </p:stCondLst>
                            <p:childTnLst>
                              <p:par>
                                <p:cTn id="410" presetID="1" presetClass="emph" presetSubtype="2" fill="hold" nodeType="clickEffect">
                                  <p:stCondLst>
                                    <p:cond delay="0"/>
                                  </p:stCondLst>
                                  <p:childTnLst>
                                    <p:animClr clrSpc="rgb" dir="cw">
                                      <p:cBhvr>
                                        <p:cTn id="411" dur="500" fill="hold"/>
                                        <p:tgtEl>
                                          <p:spTgt spid="84"/>
                                        </p:tgtEl>
                                        <p:attrNameLst>
                                          <p:attrName>fillcolor</p:attrName>
                                        </p:attrNameLst>
                                      </p:cBhvr>
                                      <p:to>
                                        <a:srgbClr val="00B0F0"/>
                                      </p:to>
                                    </p:animClr>
                                    <p:set>
                                      <p:cBhvr>
                                        <p:cTn id="412" dur="500" fill="hold"/>
                                        <p:tgtEl>
                                          <p:spTgt spid="84"/>
                                        </p:tgtEl>
                                        <p:attrNameLst>
                                          <p:attrName>fill.type</p:attrName>
                                        </p:attrNameLst>
                                      </p:cBhvr>
                                      <p:to>
                                        <p:strVal val="solid"/>
                                      </p:to>
                                    </p:set>
                                    <p:set>
                                      <p:cBhvr>
                                        <p:cTn id="413" dur="500" fill="hold"/>
                                        <p:tgtEl>
                                          <p:spTgt spid="84"/>
                                        </p:tgtEl>
                                        <p:attrNameLst>
                                          <p:attrName>fill.on</p:attrName>
                                        </p:attrNameLst>
                                      </p:cBhvr>
                                      <p:to>
                                        <p:strVal val="true"/>
                                      </p:to>
                                    </p:set>
                                  </p:childTnLst>
                                </p:cTn>
                              </p:par>
                            </p:childTnLst>
                          </p:cTn>
                        </p:par>
                      </p:childTnLst>
                    </p:cTn>
                  </p:par>
                </p:childTnLst>
              </p:cTn>
              <p:nextCondLst>
                <p:cond evt="onClick" delay="0">
                  <p:tgtEl>
                    <p:spTgt spid="84"/>
                  </p:tgtEl>
                </p:cond>
              </p:nextCondLst>
            </p:seq>
            <p:seq concurrent="1" nextAc="seek">
              <p:cTn id="414" restart="whenNotActive" fill="hold" evtFilter="cancelBubble" nodeType="interactiveSeq">
                <p:stCondLst>
                  <p:cond evt="onClick" delay="0">
                    <p:tgtEl>
                      <p:spTgt spid="85"/>
                    </p:tgtEl>
                  </p:cond>
                </p:stCondLst>
                <p:endSync evt="end" delay="0">
                  <p:rtn val="all"/>
                </p:endSync>
                <p:childTnLst>
                  <p:par>
                    <p:cTn id="415" fill="hold">
                      <p:stCondLst>
                        <p:cond delay="0"/>
                      </p:stCondLst>
                      <p:childTnLst>
                        <p:par>
                          <p:cTn id="416" fill="hold">
                            <p:stCondLst>
                              <p:cond delay="0"/>
                            </p:stCondLst>
                            <p:childTnLst>
                              <p:par>
                                <p:cTn id="417" presetID="1" presetClass="emph" presetSubtype="2" fill="hold" nodeType="clickEffect">
                                  <p:stCondLst>
                                    <p:cond delay="0"/>
                                  </p:stCondLst>
                                  <p:childTnLst>
                                    <p:animClr clrSpc="rgb" dir="cw">
                                      <p:cBhvr>
                                        <p:cTn id="418" dur="500" fill="hold"/>
                                        <p:tgtEl>
                                          <p:spTgt spid="85"/>
                                        </p:tgtEl>
                                        <p:attrNameLst>
                                          <p:attrName>fillcolor</p:attrName>
                                        </p:attrNameLst>
                                      </p:cBhvr>
                                      <p:to>
                                        <a:srgbClr val="FF0000"/>
                                      </p:to>
                                    </p:animClr>
                                    <p:set>
                                      <p:cBhvr>
                                        <p:cTn id="419" dur="500" fill="hold"/>
                                        <p:tgtEl>
                                          <p:spTgt spid="85"/>
                                        </p:tgtEl>
                                        <p:attrNameLst>
                                          <p:attrName>fill.type</p:attrName>
                                        </p:attrNameLst>
                                      </p:cBhvr>
                                      <p:to>
                                        <p:strVal val="solid"/>
                                      </p:to>
                                    </p:set>
                                    <p:set>
                                      <p:cBhvr>
                                        <p:cTn id="420" dur="500" fill="hold"/>
                                        <p:tgtEl>
                                          <p:spTgt spid="85"/>
                                        </p:tgtEl>
                                        <p:attrNameLst>
                                          <p:attrName>fill.on</p:attrName>
                                        </p:attrNameLst>
                                      </p:cBhvr>
                                      <p:to>
                                        <p:strVal val="true"/>
                                      </p:to>
                                    </p:set>
                                  </p:childTnLst>
                                </p:cTn>
                              </p:par>
                            </p:childTnLst>
                          </p:cTn>
                        </p:par>
                      </p:childTnLst>
                    </p:cTn>
                  </p:par>
                </p:childTnLst>
              </p:cTn>
              <p:nextCondLst>
                <p:cond evt="onClick" delay="0">
                  <p:tgtEl>
                    <p:spTgt spid="85"/>
                  </p:tgtEl>
                </p:cond>
              </p:nextCondLst>
            </p:seq>
            <p:seq concurrent="1" nextAc="seek">
              <p:cTn id="421" restart="whenNotActive" fill="hold" evtFilter="cancelBubble" nodeType="interactiveSeq">
                <p:stCondLst>
                  <p:cond evt="onClick" delay="0">
                    <p:tgtEl>
                      <p:spTgt spid="86"/>
                    </p:tgtEl>
                  </p:cond>
                </p:stCondLst>
                <p:endSync evt="end" delay="0">
                  <p:rtn val="all"/>
                </p:endSync>
                <p:childTnLst>
                  <p:par>
                    <p:cTn id="422" fill="hold">
                      <p:stCondLst>
                        <p:cond delay="0"/>
                      </p:stCondLst>
                      <p:childTnLst>
                        <p:par>
                          <p:cTn id="423" fill="hold">
                            <p:stCondLst>
                              <p:cond delay="0"/>
                            </p:stCondLst>
                            <p:childTnLst>
                              <p:par>
                                <p:cTn id="424" presetID="10" presetClass="exit" presetSubtype="0" fill="hold" grpId="0" nodeType="clickEffect">
                                  <p:stCondLst>
                                    <p:cond delay="0"/>
                                  </p:stCondLst>
                                  <p:childTnLst>
                                    <p:animEffect transition="out" filter="fade">
                                      <p:cBhvr>
                                        <p:cTn id="425" dur="500"/>
                                        <p:tgtEl>
                                          <p:spTgt spid="86"/>
                                        </p:tgtEl>
                                      </p:cBhvr>
                                    </p:animEffect>
                                    <p:set>
                                      <p:cBhvr>
                                        <p:cTn id="426" dur="1" fill="hold">
                                          <p:stCondLst>
                                            <p:cond delay="499"/>
                                          </p:stCondLst>
                                        </p:cTn>
                                        <p:tgtEl>
                                          <p:spTgt spid="86"/>
                                        </p:tgtEl>
                                        <p:attrNameLst>
                                          <p:attrName>style.visibility</p:attrName>
                                        </p:attrNameLst>
                                      </p:cBhvr>
                                      <p:to>
                                        <p:strVal val="hidden"/>
                                      </p:to>
                                    </p:set>
                                  </p:childTnLst>
                                </p:cTn>
                              </p:par>
                              <p:par>
                                <p:cTn id="427" presetID="10" presetClass="exit" presetSubtype="0" fill="hold" grpId="0" nodeType="withEffect">
                                  <p:stCondLst>
                                    <p:cond delay="0"/>
                                  </p:stCondLst>
                                  <p:childTnLst>
                                    <p:animEffect transition="out" filter="fade">
                                      <p:cBhvr>
                                        <p:cTn id="428" dur="500"/>
                                        <p:tgtEl>
                                          <p:spTgt spid="87"/>
                                        </p:tgtEl>
                                      </p:cBhvr>
                                    </p:animEffect>
                                    <p:set>
                                      <p:cBhvr>
                                        <p:cTn id="429" dur="1" fill="hold">
                                          <p:stCondLst>
                                            <p:cond delay="499"/>
                                          </p:stCondLst>
                                        </p:cTn>
                                        <p:tgtEl>
                                          <p:spTgt spid="87"/>
                                        </p:tgtEl>
                                        <p:attrNameLst>
                                          <p:attrName>style.visibility</p:attrName>
                                        </p:attrNameLst>
                                      </p:cBhvr>
                                      <p:to>
                                        <p:strVal val="hidden"/>
                                      </p:to>
                                    </p:set>
                                  </p:childTnLst>
                                </p:cTn>
                              </p:par>
                              <p:par>
                                <p:cTn id="430" presetID="10" presetClass="exit" presetSubtype="0" fill="hold" grpId="0" nodeType="withEffect">
                                  <p:stCondLst>
                                    <p:cond delay="0"/>
                                  </p:stCondLst>
                                  <p:childTnLst>
                                    <p:animEffect transition="out" filter="fade">
                                      <p:cBhvr>
                                        <p:cTn id="431" dur="500"/>
                                        <p:tgtEl>
                                          <p:spTgt spid="88"/>
                                        </p:tgtEl>
                                      </p:cBhvr>
                                    </p:animEffect>
                                    <p:set>
                                      <p:cBhvr>
                                        <p:cTn id="432"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433" restart="whenNotActive" fill="hold" evtFilter="cancelBubble" nodeType="interactiveSeq">
                <p:stCondLst>
                  <p:cond evt="onClick" delay="0">
                    <p:tgtEl>
                      <p:spTgt spid="87"/>
                    </p:tgtEl>
                  </p:cond>
                </p:stCondLst>
                <p:endSync evt="end" delay="0">
                  <p:rtn val="all"/>
                </p:endSync>
                <p:childTnLst>
                  <p:par>
                    <p:cTn id="434" fill="hold">
                      <p:stCondLst>
                        <p:cond delay="0"/>
                      </p:stCondLst>
                      <p:childTnLst>
                        <p:par>
                          <p:cTn id="435" fill="hold">
                            <p:stCondLst>
                              <p:cond delay="0"/>
                            </p:stCondLst>
                            <p:childTnLst>
                              <p:par>
                                <p:cTn id="436" presetID="1" presetClass="emph" presetSubtype="2" fill="hold" nodeType="clickEffect">
                                  <p:stCondLst>
                                    <p:cond delay="0"/>
                                  </p:stCondLst>
                                  <p:childTnLst>
                                    <p:animClr clrSpc="rgb" dir="cw">
                                      <p:cBhvr>
                                        <p:cTn id="437" dur="500" fill="hold"/>
                                        <p:tgtEl>
                                          <p:spTgt spid="87"/>
                                        </p:tgtEl>
                                        <p:attrNameLst>
                                          <p:attrName>fillcolor</p:attrName>
                                        </p:attrNameLst>
                                      </p:cBhvr>
                                      <p:to>
                                        <a:srgbClr val="FF0000"/>
                                      </p:to>
                                    </p:animClr>
                                    <p:set>
                                      <p:cBhvr>
                                        <p:cTn id="438" dur="500" fill="hold"/>
                                        <p:tgtEl>
                                          <p:spTgt spid="87"/>
                                        </p:tgtEl>
                                        <p:attrNameLst>
                                          <p:attrName>fill.type</p:attrName>
                                        </p:attrNameLst>
                                      </p:cBhvr>
                                      <p:to>
                                        <p:strVal val="solid"/>
                                      </p:to>
                                    </p:set>
                                    <p:set>
                                      <p:cBhvr>
                                        <p:cTn id="439" dur="500" fill="hold"/>
                                        <p:tgtEl>
                                          <p:spTgt spid="87"/>
                                        </p:tgtEl>
                                        <p:attrNameLst>
                                          <p:attrName>fill.on</p:attrName>
                                        </p:attrNameLst>
                                      </p:cBhvr>
                                      <p:to>
                                        <p:strVal val="true"/>
                                      </p:to>
                                    </p:set>
                                  </p:childTnLst>
                                </p:cTn>
                              </p:par>
                            </p:childTnLst>
                          </p:cTn>
                        </p:par>
                      </p:childTnLst>
                    </p:cTn>
                  </p:par>
                </p:childTnLst>
              </p:cTn>
              <p:nextCondLst>
                <p:cond evt="onClick" delay="0">
                  <p:tgtEl>
                    <p:spTgt spid="87"/>
                  </p:tgtEl>
                </p:cond>
              </p:nextCondLst>
            </p:seq>
            <p:seq concurrent="1" nextAc="seek">
              <p:cTn id="440" restart="whenNotActive" fill="hold" evtFilter="cancelBubble" nodeType="interactiveSeq">
                <p:stCondLst>
                  <p:cond evt="onClick" delay="0">
                    <p:tgtEl>
                      <p:spTgt spid="88"/>
                    </p:tgtEl>
                  </p:cond>
                </p:stCondLst>
                <p:endSync evt="end" delay="0">
                  <p:rtn val="all"/>
                </p:endSync>
                <p:childTnLst>
                  <p:par>
                    <p:cTn id="441" fill="hold">
                      <p:stCondLst>
                        <p:cond delay="0"/>
                      </p:stCondLst>
                      <p:childTnLst>
                        <p:par>
                          <p:cTn id="442" fill="hold">
                            <p:stCondLst>
                              <p:cond delay="0"/>
                            </p:stCondLst>
                            <p:childTnLst>
                              <p:par>
                                <p:cTn id="443" presetID="1" presetClass="emph" presetSubtype="2" fill="hold" nodeType="clickEffect">
                                  <p:stCondLst>
                                    <p:cond delay="0"/>
                                  </p:stCondLst>
                                  <p:childTnLst>
                                    <p:animClr clrSpc="rgb" dir="cw">
                                      <p:cBhvr>
                                        <p:cTn id="444" dur="500" fill="hold"/>
                                        <p:tgtEl>
                                          <p:spTgt spid="88"/>
                                        </p:tgtEl>
                                        <p:attrNameLst>
                                          <p:attrName>fillcolor</p:attrName>
                                        </p:attrNameLst>
                                      </p:cBhvr>
                                      <p:to>
                                        <a:srgbClr val="00B0F0"/>
                                      </p:to>
                                    </p:animClr>
                                    <p:set>
                                      <p:cBhvr>
                                        <p:cTn id="445" dur="500" fill="hold"/>
                                        <p:tgtEl>
                                          <p:spTgt spid="88"/>
                                        </p:tgtEl>
                                        <p:attrNameLst>
                                          <p:attrName>fill.type</p:attrName>
                                        </p:attrNameLst>
                                      </p:cBhvr>
                                      <p:to>
                                        <p:strVal val="solid"/>
                                      </p:to>
                                    </p:set>
                                    <p:set>
                                      <p:cBhvr>
                                        <p:cTn id="446" dur="500" fill="hold"/>
                                        <p:tgtEl>
                                          <p:spTgt spid="88"/>
                                        </p:tgtEl>
                                        <p:attrNameLst>
                                          <p:attrName>fill.on</p:attrName>
                                        </p:attrNameLst>
                                      </p:cBhvr>
                                      <p:to>
                                        <p:strVal val="true"/>
                                      </p:to>
                                    </p:set>
                                  </p:childTnLst>
                                </p:cTn>
                              </p:par>
                            </p:childTnLst>
                          </p:cTn>
                        </p:par>
                      </p:childTnLst>
                    </p:cTn>
                  </p:par>
                </p:childTnLst>
              </p:cTn>
              <p:nextCondLst>
                <p:cond evt="onClick" delay="0">
                  <p:tgtEl>
                    <p:spTgt spid="88"/>
                  </p:tgtEl>
                </p:cond>
              </p:nextCondLst>
            </p:seq>
            <p:seq concurrent="1" nextAc="seek">
              <p:cTn id="447" restart="whenNotActive" fill="hold" evtFilter="cancelBubble" nodeType="interactiveSeq">
                <p:stCondLst>
                  <p:cond evt="onClick" delay="0">
                    <p:tgtEl>
                      <p:spTgt spid="89"/>
                    </p:tgtEl>
                  </p:cond>
                </p:stCondLst>
                <p:endSync evt="end" delay="0">
                  <p:rtn val="all"/>
                </p:endSync>
                <p:childTnLst>
                  <p:par>
                    <p:cTn id="448" fill="hold">
                      <p:stCondLst>
                        <p:cond delay="0"/>
                      </p:stCondLst>
                      <p:childTnLst>
                        <p:par>
                          <p:cTn id="449" fill="hold">
                            <p:stCondLst>
                              <p:cond delay="0"/>
                            </p:stCondLst>
                            <p:childTnLst>
                              <p:par>
                                <p:cTn id="450" presetID="10" presetClass="exit" presetSubtype="0" fill="hold" grpId="0" nodeType="clickEffect">
                                  <p:stCondLst>
                                    <p:cond delay="0"/>
                                  </p:stCondLst>
                                  <p:childTnLst>
                                    <p:animEffect transition="out" filter="fade">
                                      <p:cBhvr>
                                        <p:cTn id="451" dur="500"/>
                                        <p:tgtEl>
                                          <p:spTgt spid="89"/>
                                        </p:tgtEl>
                                      </p:cBhvr>
                                    </p:animEffect>
                                    <p:set>
                                      <p:cBhvr>
                                        <p:cTn id="452" dur="1" fill="hold">
                                          <p:stCondLst>
                                            <p:cond delay="499"/>
                                          </p:stCondLst>
                                        </p:cTn>
                                        <p:tgtEl>
                                          <p:spTgt spid="89"/>
                                        </p:tgtEl>
                                        <p:attrNameLst>
                                          <p:attrName>style.visibility</p:attrName>
                                        </p:attrNameLst>
                                      </p:cBhvr>
                                      <p:to>
                                        <p:strVal val="hidden"/>
                                      </p:to>
                                    </p:set>
                                  </p:childTnLst>
                                </p:cTn>
                              </p:par>
                              <p:par>
                                <p:cTn id="453" presetID="10" presetClass="exit" presetSubtype="0" fill="hold" grpId="0" nodeType="withEffect">
                                  <p:stCondLst>
                                    <p:cond delay="0"/>
                                  </p:stCondLst>
                                  <p:childTnLst>
                                    <p:animEffect transition="out" filter="fade">
                                      <p:cBhvr>
                                        <p:cTn id="454" dur="500"/>
                                        <p:tgtEl>
                                          <p:spTgt spid="90"/>
                                        </p:tgtEl>
                                      </p:cBhvr>
                                    </p:animEffect>
                                    <p:set>
                                      <p:cBhvr>
                                        <p:cTn id="455" dur="1" fill="hold">
                                          <p:stCondLst>
                                            <p:cond delay="499"/>
                                          </p:stCondLst>
                                        </p:cTn>
                                        <p:tgtEl>
                                          <p:spTgt spid="90"/>
                                        </p:tgtEl>
                                        <p:attrNameLst>
                                          <p:attrName>style.visibility</p:attrName>
                                        </p:attrNameLst>
                                      </p:cBhvr>
                                      <p:to>
                                        <p:strVal val="hidden"/>
                                      </p:to>
                                    </p:set>
                                  </p:childTnLst>
                                </p:cTn>
                              </p:par>
                              <p:par>
                                <p:cTn id="456" presetID="10" presetClass="exit" presetSubtype="0" fill="hold" grpId="0" nodeType="withEffect">
                                  <p:stCondLst>
                                    <p:cond delay="0"/>
                                  </p:stCondLst>
                                  <p:childTnLst>
                                    <p:animEffect transition="out" filter="fade">
                                      <p:cBhvr>
                                        <p:cTn id="457" dur="500"/>
                                        <p:tgtEl>
                                          <p:spTgt spid="91"/>
                                        </p:tgtEl>
                                      </p:cBhvr>
                                    </p:animEffect>
                                    <p:set>
                                      <p:cBhvr>
                                        <p:cTn id="458"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459" restart="whenNotActive" fill="hold" evtFilter="cancelBubble" nodeType="interactiveSeq">
                <p:stCondLst>
                  <p:cond evt="onClick" delay="0">
                    <p:tgtEl>
                      <p:spTgt spid="90"/>
                    </p:tgtEl>
                  </p:cond>
                </p:stCondLst>
                <p:endSync evt="end" delay="0">
                  <p:rtn val="all"/>
                </p:endSync>
                <p:childTnLst>
                  <p:par>
                    <p:cTn id="460" fill="hold">
                      <p:stCondLst>
                        <p:cond delay="0"/>
                      </p:stCondLst>
                      <p:childTnLst>
                        <p:par>
                          <p:cTn id="461" fill="hold">
                            <p:stCondLst>
                              <p:cond delay="0"/>
                            </p:stCondLst>
                            <p:childTnLst>
                              <p:par>
                                <p:cTn id="462" presetID="1" presetClass="emph" presetSubtype="2" fill="hold" nodeType="clickEffect">
                                  <p:stCondLst>
                                    <p:cond delay="0"/>
                                  </p:stCondLst>
                                  <p:childTnLst>
                                    <p:animClr clrSpc="rgb" dir="cw">
                                      <p:cBhvr>
                                        <p:cTn id="463" dur="500" fill="hold"/>
                                        <p:tgtEl>
                                          <p:spTgt spid="90"/>
                                        </p:tgtEl>
                                        <p:attrNameLst>
                                          <p:attrName>fillcolor</p:attrName>
                                        </p:attrNameLst>
                                      </p:cBhvr>
                                      <p:to>
                                        <a:srgbClr val="00B0F0"/>
                                      </p:to>
                                    </p:animClr>
                                    <p:set>
                                      <p:cBhvr>
                                        <p:cTn id="464" dur="500" fill="hold"/>
                                        <p:tgtEl>
                                          <p:spTgt spid="90"/>
                                        </p:tgtEl>
                                        <p:attrNameLst>
                                          <p:attrName>fill.type</p:attrName>
                                        </p:attrNameLst>
                                      </p:cBhvr>
                                      <p:to>
                                        <p:strVal val="solid"/>
                                      </p:to>
                                    </p:set>
                                    <p:set>
                                      <p:cBhvr>
                                        <p:cTn id="465" dur="500" fill="hold"/>
                                        <p:tgtEl>
                                          <p:spTgt spid="90"/>
                                        </p:tgtEl>
                                        <p:attrNameLst>
                                          <p:attrName>fill.on</p:attrName>
                                        </p:attrNameLst>
                                      </p:cBhvr>
                                      <p:to>
                                        <p:strVal val="true"/>
                                      </p:to>
                                    </p:set>
                                  </p:childTnLst>
                                </p:cTn>
                              </p:par>
                            </p:childTnLst>
                          </p:cTn>
                        </p:par>
                      </p:childTnLst>
                    </p:cTn>
                  </p:par>
                </p:childTnLst>
              </p:cTn>
              <p:nextCondLst>
                <p:cond evt="onClick" delay="0">
                  <p:tgtEl>
                    <p:spTgt spid="90"/>
                  </p:tgtEl>
                </p:cond>
              </p:nextCondLst>
            </p:seq>
            <p:seq concurrent="1" nextAc="seek">
              <p:cTn id="466" restart="whenNotActive" fill="hold" evtFilter="cancelBubble" nodeType="interactiveSeq">
                <p:stCondLst>
                  <p:cond evt="onClick" delay="0">
                    <p:tgtEl>
                      <p:spTgt spid="91"/>
                    </p:tgtEl>
                  </p:cond>
                </p:stCondLst>
                <p:endSync evt="end" delay="0">
                  <p:rtn val="all"/>
                </p:endSync>
                <p:childTnLst>
                  <p:par>
                    <p:cTn id="467" fill="hold">
                      <p:stCondLst>
                        <p:cond delay="0"/>
                      </p:stCondLst>
                      <p:childTnLst>
                        <p:par>
                          <p:cTn id="468" fill="hold">
                            <p:stCondLst>
                              <p:cond delay="0"/>
                            </p:stCondLst>
                            <p:childTnLst>
                              <p:par>
                                <p:cTn id="469" presetID="1" presetClass="emph" presetSubtype="2" fill="hold" nodeType="clickEffect">
                                  <p:stCondLst>
                                    <p:cond delay="0"/>
                                  </p:stCondLst>
                                  <p:childTnLst>
                                    <p:animClr clrSpc="rgb" dir="cw">
                                      <p:cBhvr>
                                        <p:cTn id="470" dur="500" fill="hold"/>
                                        <p:tgtEl>
                                          <p:spTgt spid="91"/>
                                        </p:tgtEl>
                                        <p:attrNameLst>
                                          <p:attrName>fillcolor</p:attrName>
                                        </p:attrNameLst>
                                      </p:cBhvr>
                                      <p:to>
                                        <a:srgbClr val="FF0000"/>
                                      </p:to>
                                    </p:animClr>
                                    <p:set>
                                      <p:cBhvr>
                                        <p:cTn id="471" dur="500" fill="hold"/>
                                        <p:tgtEl>
                                          <p:spTgt spid="91"/>
                                        </p:tgtEl>
                                        <p:attrNameLst>
                                          <p:attrName>fill.type</p:attrName>
                                        </p:attrNameLst>
                                      </p:cBhvr>
                                      <p:to>
                                        <p:strVal val="solid"/>
                                      </p:to>
                                    </p:set>
                                    <p:set>
                                      <p:cBhvr>
                                        <p:cTn id="472" dur="500" fill="hold"/>
                                        <p:tgtEl>
                                          <p:spTgt spid="91"/>
                                        </p:tgtEl>
                                        <p:attrNameLst>
                                          <p:attrName>fill.on</p:attrName>
                                        </p:attrNameLst>
                                      </p:cBhvr>
                                      <p:to>
                                        <p:strVal val="true"/>
                                      </p:to>
                                    </p:set>
                                  </p:childTnLst>
                                </p:cTn>
                              </p:par>
                            </p:childTnLst>
                          </p:cTn>
                        </p:par>
                      </p:childTnLst>
                    </p:cTn>
                  </p:par>
                </p:childTnLst>
              </p:cTn>
              <p:nextCondLst>
                <p:cond evt="onClick" delay="0">
                  <p:tgtEl>
                    <p:spTgt spid="91"/>
                  </p:tgtEl>
                </p:cond>
              </p:nextCondLst>
            </p:seq>
            <p:seq concurrent="1" nextAc="seek">
              <p:cTn id="473" restart="whenNotActive" fill="hold" evtFilter="cancelBubble" nodeType="interactiveSeq">
                <p:stCondLst>
                  <p:cond evt="onClick" delay="0">
                    <p:tgtEl>
                      <p:spTgt spid="92"/>
                    </p:tgtEl>
                  </p:cond>
                </p:stCondLst>
                <p:endSync evt="end" delay="0">
                  <p:rtn val="all"/>
                </p:endSync>
                <p:childTnLst>
                  <p:par>
                    <p:cTn id="474" fill="hold">
                      <p:stCondLst>
                        <p:cond delay="0"/>
                      </p:stCondLst>
                      <p:childTnLst>
                        <p:par>
                          <p:cTn id="475" fill="hold">
                            <p:stCondLst>
                              <p:cond delay="0"/>
                            </p:stCondLst>
                            <p:childTnLst>
                              <p:par>
                                <p:cTn id="476" presetID="10" presetClass="exit" presetSubtype="0" fill="hold" grpId="0" nodeType="clickEffect">
                                  <p:stCondLst>
                                    <p:cond delay="0"/>
                                  </p:stCondLst>
                                  <p:childTnLst>
                                    <p:animEffect transition="out" filter="fade">
                                      <p:cBhvr>
                                        <p:cTn id="477" dur="500"/>
                                        <p:tgtEl>
                                          <p:spTgt spid="92"/>
                                        </p:tgtEl>
                                      </p:cBhvr>
                                    </p:animEffect>
                                    <p:set>
                                      <p:cBhvr>
                                        <p:cTn id="478" dur="1" fill="hold">
                                          <p:stCondLst>
                                            <p:cond delay="499"/>
                                          </p:stCondLst>
                                        </p:cTn>
                                        <p:tgtEl>
                                          <p:spTgt spid="92"/>
                                        </p:tgtEl>
                                        <p:attrNameLst>
                                          <p:attrName>style.visibility</p:attrName>
                                        </p:attrNameLst>
                                      </p:cBhvr>
                                      <p:to>
                                        <p:strVal val="hidden"/>
                                      </p:to>
                                    </p:set>
                                  </p:childTnLst>
                                </p:cTn>
                              </p:par>
                              <p:par>
                                <p:cTn id="479" presetID="10" presetClass="exit" presetSubtype="0" fill="hold" grpId="0" nodeType="withEffect">
                                  <p:stCondLst>
                                    <p:cond delay="0"/>
                                  </p:stCondLst>
                                  <p:childTnLst>
                                    <p:animEffect transition="out" filter="fade">
                                      <p:cBhvr>
                                        <p:cTn id="480" dur="500"/>
                                        <p:tgtEl>
                                          <p:spTgt spid="93"/>
                                        </p:tgtEl>
                                      </p:cBhvr>
                                    </p:animEffect>
                                    <p:set>
                                      <p:cBhvr>
                                        <p:cTn id="481" dur="1" fill="hold">
                                          <p:stCondLst>
                                            <p:cond delay="499"/>
                                          </p:stCondLst>
                                        </p:cTn>
                                        <p:tgtEl>
                                          <p:spTgt spid="93"/>
                                        </p:tgtEl>
                                        <p:attrNameLst>
                                          <p:attrName>style.visibility</p:attrName>
                                        </p:attrNameLst>
                                      </p:cBhvr>
                                      <p:to>
                                        <p:strVal val="hidden"/>
                                      </p:to>
                                    </p:set>
                                  </p:childTnLst>
                                </p:cTn>
                              </p:par>
                              <p:par>
                                <p:cTn id="482" presetID="10" presetClass="exit" presetSubtype="0" fill="hold" grpId="0" nodeType="withEffect">
                                  <p:stCondLst>
                                    <p:cond delay="0"/>
                                  </p:stCondLst>
                                  <p:childTnLst>
                                    <p:animEffect transition="out" filter="fade">
                                      <p:cBhvr>
                                        <p:cTn id="483" dur="500"/>
                                        <p:tgtEl>
                                          <p:spTgt spid="94"/>
                                        </p:tgtEl>
                                      </p:cBhvr>
                                    </p:animEffect>
                                    <p:set>
                                      <p:cBhvr>
                                        <p:cTn id="484"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485" restart="whenNotActive" fill="hold" evtFilter="cancelBubble" nodeType="interactiveSeq">
                <p:stCondLst>
                  <p:cond evt="onClick" delay="0">
                    <p:tgtEl>
                      <p:spTgt spid="93"/>
                    </p:tgtEl>
                  </p:cond>
                </p:stCondLst>
                <p:endSync evt="end" delay="0">
                  <p:rtn val="all"/>
                </p:endSync>
                <p:childTnLst>
                  <p:par>
                    <p:cTn id="486" fill="hold">
                      <p:stCondLst>
                        <p:cond delay="0"/>
                      </p:stCondLst>
                      <p:childTnLst>
                        <p:par>
                          <p:cTn id="487" fill="hold">
                            <p:stCondLst>
                              <p:cond delay="0"/>
                            </p:stCondLst>
                            <p:childTnLst>
                              <p:par>
                                <p:cTn id="488" presetID="1" presetClass="emph" presetSubtype="2" fill="hold" nodeType="clickEffect">
                                  <p:stCondLst>
                                    <p:cond delay="0"/>
                                  </p:stCondLst>
                                  <p:childTnLst>
                                    <p:animClr clrSpc="rgb" dir="cw">
                                      <p:cBhvr>
                                        <p:cTn id="489" dur="500" fill="hold"/>
                                        <p:tgtEl>
                                          <p:spTgt spid="93"/>
                                        </p:tgtEl>
                                        <p:attrNameLst>
                                          <p:attrName>fillcolor</p:attrName>
                                        </p:attrNameLst>
                                      </p:cBhvr>
                                      <p:to>
                                        <a:srgbClr val="FF0000"/>
                                      </p:to>
                                    </p:animClr>
                                    <p:set>
                                      <p:cBhvr>
                                        <p:cTn id="490" dur="500" fill="hold"/>
                                        <p:tgtEl>
                                          <p:spTgt spid="93"/>
                                        </p:tgtEl>
                                        <p:attrNameLst>
                                          <p:attrName>fill.type</p:attrName>
                                        </p:attrNameLst>
                                      </p:cBhvr>
                                      <p:to>
                                        <p:strVal val="solid"/>
                                      </p:to>
                                    </p:set>
                                    <p:set>
                                      <p:cBhvr>
                                        <p:cTn id="491" dur="500" fill="hold"/>
                                        <p:tgtEl>
                                          <p:spTgt spid="93"/>
                                        </p:tgtEl>
                                        <p:attrNameLst>
                                          <p:attrName>fill.on</p:attrName>
                                        </p:attrNameLst>
                                      </p:cBhvr>
                                      <p:to>
                                        <p:strVal val="true"/>
                                      </p:to>
                                    </p:set>
                                  </p:childTnLst>
                                </p:cTn>
                              </p:par>
                            </p:childTnLst>
                          </p:cTn>
                        </p:par>
                      </p:childTnLst>
                    </p:cTn>
                  </p:par>
                </p:childTnLst>
              </p:cTn>
              <p:nextCondLst>
                <p:cond evt="onClick" delay="0">
                  <p:tgtEl>
                    <p:spTgt spid="93"/>
                  </p:tgtEl>
                </p:cond>
              </p:nextCondLst>
            </p:seq>
            <p:seq concurrent="1" nextAc="seek">
              <p:cTn id="492" restart="whenNotActive" fill="hold" evtFilter="cancelBubble" nodeType="interactiveSeq">
                <p:stCondLst>
                  <p:cond evt="onClick" delay="0">
                    <p:tgtEl>
                      <p:spTgt spid="94"/>
                    </p:tgtEl>
                  </p:cond>
                </p:stCondLst>
                <p:endSync evt="end" delay="0">
                  <p:rtn val="all"/>
                </p:endSync>
                <p:childTnLst>
                  <p:par>
                    <p:cTn id="493" fill="hold">
                      <p:stCondLst>
                        <p:cond delay="0"/>
                      </p:stCondLst>
                      <p:childTnLst>
                        <p:par>
                          <p:cTn id="494" fill="hold">
                            <p:stCondLst>
                              <p:cond delay="0"/>
                            </p:stCondLst>
                            <p:childTnLst>
                              <p:par>
                                <p:cTn id="495" presetID="1" presetClass="emph" presetSubtype="2" fill="hold" nodeType="clickEffect">
                                  <p:stCondLst>
                                    <p:cond delay="0"/>
                                  </p:stCondLst>
                                  <p:childTnLst>
                                    <p:animClr clrSpc="rgb" dir="cw">
                                      <p:cBhvr>
                                        <p:cTn id="496" dur="500" fill="hold"/>
                                        <p:tgtEl>
                                          <p:spTgt spid="94"/>
                                        </p:tgtEl>
                                        <p:attrNameLst>
                                          <p:attrName>fillcolor</p:attrName>
                                        </p:attrNameLst>
                                      </p:cBhvr>
                                      <p:to>
                                        <a:srgbClr val="00B0F0"/>
                                      </p:to>
                                    </p:animClr>
                                    <p:set>
                                      <p:cBhvr>
                                        <p:cTn id="497" dur="500" fill="hold"/>
                                        <p:tgtEl>
                                          <p:spTgt spid="94"/>
                                        </p:tgtEl>
                                        <p:attrNameLst>
                                          <p:attrName>fill.type</p:attrName>
                                        </p:attrNameLst>
                                      </p:cBhvr>
                                      <p:to>
                                        <p:strVal val="solid"/>
                                      </p:to>
                                    </p:set>
                                    <p:set>
                                      <p:cBhvr>
                                        <p:cTn id="498" dur="500" fill="hold"/>
                                        <p:tgtEl>
                                          <p:spTgt spid="94"/>
                                        </p:tgtEl>
                                        <p:attrNameLst>
                                          <p:attrName>fill.on</p:attrName>
                                        </p:attrNameLst>
                                      </p:cBhvr>
                                      <p:to>
                                        <p:strVal val="true"/>
                                      </p:to>
                                    </p:set>
                                  </p:childTnLst>
                                </p:cTn>
                              </p:par>
                            </p:childTnLst>
                          </p:cTn>
                        </p:par>
                      </p:childTnLst>
                    </p:cTn>
                  </p:par>
                </p:childTnLst>
              </p:cTn>
              <p:nextCondLst>
                <p:cond evt="onClick" delay="0">
                  <p:tgtEl>
                    <p:spTgt spid="94"/>
                  </p:tgtEl>
                </p:cond>
              </p:nextCondLst>
            </p:seq>
          </p:childTnLst>
        </p:cTn>
      </p:par>
    </p:tnLst>
    <p:bldLst>
      <p:bldP spid="5" grpId="0" animBg="1"/>
      <p:bldP spid="5" grpId="1" animBg="1"/>
      <p:bldP spid="5" grpId="2" animBg="1"/>
      <p:bldP spid="5" grpId="3" animBg="1"/>
      <p:bldP spid="5" grpId="4" animBg="1"/>
      <p:bldP spid="22" grpId="0"/>
      <p:bldP spid="22" grpId="1"/>
      <p:bldP spid="24" grpId="0" animBg="1"/>
      <p:bldP spid="24" grpId="1" animBg="1"/>
      <p:bldP spid="24" grpId="2" animBg="1"/>
      <p:bldP spid="24" grpId="3" animBg="1"/>
      <p:bldP spid="24" grpId="4" animBg="1"/>
      <p:bldP spid="38" grpId="0"/>
      <p:bldP spid="38" grpId="1"/>
      <p:bldP spid="62" grpId="0" animBg="1"/>
      <p:bldP spid="63" grpId="0" animBg="1"/>
      <p:bldP spid="64" grpId="0" animBg="1"/>
      <p:bldP spid="65" grpId="0" animBg="1"/>
      <p:bldP spid="66" grpId="0" animBg="1"/>
      <p:bldP spid="67" grpId="0" animBg="1"/>
      <p:bldP spid="68" grpId="0" animBg="1"/>
      <p:bldP spid="69" grpId="0" animBg="1"/>
      <p:bldP spid="70" grpId="0" animBg="1"/>
      <p:bldP spid="72" grpId="0" animBg="1"/>
      <p:bldP spid="73" grpId="0" animBg="1"/>
      <p:bldP spid="74" grpId="0" animBg="1"/>
      <p:bldP spid="76" grpId="0" animBg="1"/>
      <p:bldP spid="77" grpId="0" animBg="1"/>
      <p:bldP spid="78" grpId="0" animBg="1"/>
      <p:bldP spid="79" grpId="0" animBg="1"/>
      <p:bldP spid="80" grpId="0" animBg="1"/>
      <p:bldP spid="81"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Lst>
  </p:timing>
  <p:extLst>
    <p:ext uri="{E180D4A7-C9FB-4DFB-919C-405C955672EB}">
      <p14:showEvtLst xmlns:p14="http://schemas.microsoft.com/office/powerpoint/2010/main">
        <p14:triggerEvt type="onClick" time="4631" objId="93"/>
        <p14:triggerEvt type="onClick" time="6424" objId="94"/>
        <p14:triggerEvt type="onClick" time="8071" objId="24"/>
        <p14:playEvt time="8643" objId="32"/>
        <p14:stopEvt time="10627" objId="32"/>
        <p14:triggerEvt type="onClick" time="11727" objId="92"/>
        <p14:triggerEvt type="onClick" time="13607" objId="90"/>
        <p14:triggerEvt type="onClick" time="15919" objId="5"/>
        <p14:playEvt time="16502" objId="12"/>
        <p14:stopEvt time="18475" objId="12"/>
        <p14:triggerEvt type="onClick" time="18967" objId="89"/>
        <p14:triggerEvt type="onClick" time="21416" objId="87"/>
        <p14:triggerEvt type="onClick" time="22559" objId="88"/>
        <p14:triggerEvt type="onClick" time="23743" objId="24"/>
        <p14:playEvt time="24258" objId="32"/>
        <p14:triggerEvt type="onClick" time="25799" objId="86"/>
        <p14:stopEvt time="26156" objId="32"/>
        <p14:triggerEvt type="onClick" time="28119" objId="84"/>
        <p14:triggerEvt type="onClick" time="29231" objId="5"/>
        <p14:playEvt time="29740" objId="12"/>
        <p14:stopEvt time="31631" objId="12"/>
        <p14:triggerEvt type="onClick" time="32047" objId="83"/>
        <p14:triggerEvt type="onClick" time="33999" objId="80"/>
        <p14:triggerEvt type="onClick" time="35447" objId="5"/>
        <p14:playEvt time="35954" objId="12"/>
        <p14:stopEvt time="37835" objId="12"/>
        <p14:triggerEvt type="onClick" time="38359" objId="79"/>
        <p14:triggerEvt type="onClick" time="41911" objId="77"/>
        <p14:triggerEvt type="onClick" time="43231" objId="78"/>
        <p14:triggerEvt type="onClick" time="44567" objId="24"/>
        <p14:playEvt time="45086" objId="32"/>
        <p14:stopEvt time="46975" objId="32"/>
        <p14:triggerEvt type="onClick" time="47471" objId="76"/>
        <p14:triggerEvt type="onClick" time="50111" objId="73"/>
        <p14:triggerEvt type="onClick" time="51599" objId="74"/>
        <p14:triggerEvt type="onClick" time="52679" objId="24"/>
        <p14:playEvt time="53182" objId="32"/>
        <p14:stopEvt time="55040" objId="32"/>
        <p14:triggerEvt type="onClick" time="55535" objId="72"/>
        <p14:triggerEvt type="onClick" time="57224" objId="69"/>
        <p14:triggerEvt type="onClick" time="58375" objId="70"/>
        <p14:triggerEvt type="onClick" time="59591" objId="24"/>
        <p14:playEvt time="60099" objId="32"/>
        <p14:stopEvt time="61996" objId="32"/>
        <p14:triggerEvt type="onClick" time="66196" objId="68"/>
        <p14:triggerEvt type="onClick" time="68195" objId="66"/>
        <p14:triggerEvt type="onClick" time="72294" objId="65"/>
        <p14:triggerEvt type="onClick" time="74160" objId="63"/>
        <p14:triggerEvt type="onClick" time="77209" objId="5"/>
        <p14:playEvt time="77727" objId="12"/>
        <p14:stopEvt time="79625" objId="1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 name="Picture 50" descr="n100 Fb Thu Huong Pham">
            <a:extLst>
              <a:ext uri="{FF2B5EF4-FFF2-40B4-BE49-F238E27FC236}">
                <a16:creationId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descr="n100 Fb Thu Huong Pham">
            <a:extLst>
              <a:ext uri="{FF2B5EF4-FFF2-40B4-BE49-F238E27FC236}">
                <a16:creationId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descr="n100 Fb Thu Huong Pham">
            <a:extLst>
              <a:ext uri="{FF2B5EF4-FFF2-40B4-BE49-F238E27FC236}">
                <a16:creationId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descr="n100 Fb Thu Huong Pham">
            <a:extLst>
              <a:ext uri="{FF2B5EF4-FFF2-40B4-BE49-F238E27FC236}">
                <a16:creationId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descr="n100 Fb Thu Huong Pha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descr="n100 Fb Thu Huong Pham"/>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descr="n100 Fb Thu Huong Pham"/>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descr="n100 Fb Thu Huong Pham"/>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descr="n100 Fb Thu Huong Pham">
            <a:extLst>
              <a:ext uri="{FF2B5EF4-FFF2-40B4-BE49-F238E27FC236}">
                <a16:creationId xmlns:a16="http://schemas.microsoft.com/office/drawing/2014/main" id="{39C23D9B-84DE-4B7A-911F-1878CD20446D}"/>
              </a:ext>
            </a:extLst>
          </p:cNvPr>
          <p:cNvGrpSpPr/>
          <p:nvPr/>
        </p:nvGrpSpPr>
        <p:grpSpPr>
          <a:xfrm>
            <a:off x="-2844800" y="3020406"/>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mj-lt"/>
                  <a:cs typeface="Times New Roman" panose="02020603050405020304" pitchFamily="18" charset="0"/>
                </a:rPr>
                <a:t>A. 11 Nm</a:t>
              </a:r>
              <a:endParaRPr lang="vi-VN" sz="2400" b="1">
                <a:solidFill>
                  <a:srgbClr val="FF0000"/>
                </a:solidFill>
                <a:latin typeface="+mj-lt"/>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descr="n100 Fb Thu Huong Pham"/>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descr="n100 Fb Thu Huong Pham"/>
          <p:cNvSpPr txBox="1"/>
          <p:nvPr/>
        </p:nvSpPr>
        <p:spPr>
          <a:xfrm>
            <a:off x="406400" y="381000"/>
            <a:ext cx="5181600" cy="1734064"/>
          </a:xfrm>
          <a:prstGeom prst="rect">
            <a:avLst/>
          </a:prstGeom>
          <a:noFill/>
        </p:spPr>
        <p:txBody>
          <a:bodyPr wrap="square" rtlCol="0">
            <a:spAutoFit/>
          </a:bodyPr>
          <a:lstStyle/>
          <a:p>
            <a:pPr lvl="0" algn="just" defTabSz="1219170">
              <a:defRPr/>
            </a:pPr>
            <a:r>
              <a:rPr lang="vi-VN" sz="2667" b="1">
                <a:solidFill>
                  <a:prstClr val="white"/>
                </a:solidFill>
                <a:latin typeface="Calibri" panose="020F0502020204030204" pitchFamily="34" charset="0"/>
                <a:cs typeface="Calibri" panose="020F0502020204030204" pitchFamily="34" charset="0"/>
              </a:rPr>
              <a:t>Mô men lực của một lực đối với trục quay là bao nhiêu nếu độ lớn của lực là 5,5 N và cánh tay đòn là 2 mét</a:t>
            </a:r>
          </a:p>
        </p:txBody>
      </p:sp>
      <p:grpSp>
        <p:nvGrpSpPr>
          <p:cNvPr id="36" name="Group 35" descr="n100 Fb Thu Huong Pham">
            <a:extLst>
              <a:ext uri="{FF2B5EF4-FFF2-40B4-BE49-F238E27FC236}">
                <a16:creationId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1867" b="1">
                  <a:solidFill>
                    <a:srgbClr val="FF0000"/>
                  </a:solidFill>
                  <a:latin typeface="+mj-lt"/>
                  <a:cs typeface="Times New Roman" panose="02020603050405020304" pitchFamily="18" charset="0"/>
                </a:rPr>
                <a:t>A. 11 Nm</a:t>
              </a:r>
              <a:endParaRPr lang="vi-VN" sz="1867" b="1">
                <a:solidFill>
                  <a:srgbClr val="FF0000"/>
                </a:solidFill>
                <a:latin typeface="+mj-lt"/>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descr="n100 Fb Thu Huong Pham">
            <a:extLst>
              <a:ext uri="{FF2B5EF4-FFF2-40B4-BE49-F238E27FC236}">
                <a16:creationId xmlns:a16="http://schemas.microsoft.com/office/drawing/2014/main" id="{98418B5F-CE4A-4DBA-A4BC-305D0001CD6E}"/>
              </a:ext>
            </a:extLst>
          </p:cNvPr>
          <p:cNvGrpSpPr/>
          <p:nvPr/>
        </p:nvGrpSpPr>
        <p:grpSpPr>
          <a:xfrm>
            <a:off x="-2844800" y="5156201"/>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mj-lt"/>
                  <a:cs typeface="Times New Roman" panose="02020603050405020304" pitchFamily="18" charset="0"/>
                </a:rPr>
                <a:t>C. 11 N</a:t>
              </a:r>
              <a:endParaRPr lang="vi-VN" sz="2400" b="1">
                <a:solidFill>
                  <a:srgbClr val="FF0000"/>
                </a:solidFill>
                <a:latin typeface="+mj-lt"/>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descr="n100 Fb Thu Huong Pham">
            <a:extLst>
              <a:ext uri="{FF2B5EF4-FFF2-40B4-BE49-F238E27FC236}">
                <a16:creationId xmlns:a16="http://schemas.microsoft.com/office/drawing/2014/main" id="{C8AC982F-5F1C-4DBD-AD2A-FFDC19ED0C2B}"/>
              </a:ext>
            </a:extLst>
          </p:cNvPr>
          <p:cNvGrpSpPr/>
          <p:nvPr/>
        </p:nvGrpSpPr>
        <p:grpSpPr>
          <a:xfrm flipH="1">
            <a:off x="12192000" y="3442042"/>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mj-lt"/>
                  <a:cs typeface="Times New Roman" panose="02020603050405020304" pitchFamily="18" charset="0"/>
                </a:rPr>
                <a:t>D. 10 Nm</a:t>
              </a:r>
              <a:endParaRPr lang="vi-VN" sz="2400" b="1">
                <a:solidFill>
                  <a:srgbClr val="FF0000"/>
                </a:solidFill>
                <a:latin typeface="+mj-lt"/>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descr="n100 Fb Thu Huong Pham">
            <a:extLst>
              <a:ext uri="{FF2B5EF4-FFF2-40B4-BE49-F238E27FC236}">
                <a16:creationId xmlns:a16="http://schemas.microsoft.com/office/drawing/2014/main" id="{7055A351-8018-43CC-AF85-72E9B10CD70C}"/>
              </a:ext>
            </a:extLst>
          </p:cNvPr>
          <p:cNvGrpSpPr/>
          <p:nvPr/>
        </p:nvGrpSpPr>
        <p:grpSpPr>
          <a:xfrm flipH="1">
            <a:off x="12192000" y="5143842"/>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mj-lt"/>
                  <a:cs typeface="Times New Roman" panose="02020603050405020304" pitchFamily="18" charset="0"/>
                </a:rPr>
                <a:t>B. 10 N</a:t>
              </a:r>
              <a:endParaRPr lang="vi-VN" sz="2400" b="1">
                <a:solidFill>
                  <a:srgbClr val="FF0000"/>
                </a:solidFill>
                <a:latin typeface="+mj-lt"/>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277780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8000" fill="hold"/>
                                        <p:tgtEl>
                                          <p:spTgt spid="39"/>
                                        </p:tgtEl>
                                        <p:attrNameLst>
                                          <p:attrName>ppt_x</p:attrName>
                                        </p:attrNameLst>
                                      </p:cBhvr>
                                      <p:tavLst>
                                        <p:tav tm="0">
                                          <p:val>
                                            <p:strVal val="1+#ppt_w/2"/>
                                          </p:val>
                                        </p:tav>
                                        <p:tav tm="100000">
                                          <p:val>
                                            <p:strVal val="#ppt_x"/>
                                          </p:val>
                                        </p:tav>
                                      </p:tavLst>
                                    </p:anim>
                                    <p:anim calcmode="lin" valueType="num">
                                      <p:cBhvr additive="base">
                                        <p:cTn id="25" dur="8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0000" fill="hold"/>
                                        <p:tgtEl>
                                          <p:spTgt spid="44"/>
                                        </p:tgtEl>
                                        <p:attrNameLst>
                                          <p:attrName>ppt_x</p:attrName>
                                        </p:attrNameLst>
                                      </p:cBhvr>
                                      <p:tavLst>
                                        <p:tav tm="0">
                                          <p:val>
                                            <p:strVal val="0-#ppt_w/2"/>
                                          </p:val>
                                        </p:tav>
                                        <p:tav tm="100000">
                                          <p:val>
                                            <p:strVal val="#ppt_x"/>
                                          </p:val>
                                        </p:tav>
                                      </p:tavLst>
                                    </p:anim>
                                    <p:anim calcmode="lin" valueType="num">
                                      <p:cBhvr additive="base">
                                        <p:cTn id="29" dur="10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2000" fill="hold"/>
                                        <p:tgtEl>
                                          <p:spTgt spid="47"/>
                                        </p:tgtEl>
                                        <p:attrNameLst>
                                          <p:attrName>ppt_x</p:attrName>
                                        </p:attrNameLst>
                                      </p:cBhvr>
                                      <p:tavLst>
                                        <p:tav tm="0">
                                          <p:val>
                                            <p:strVal val="0-#ppt_w/2"/>
                                          </p:val>
                                        </p:tav>
                                        <p:tav tm="100000">
                                          <p:val>
                                            <p:strVal val="#ppt_x"/>
                                          </p:val>
                                        </p:tav>
                                      </p:tavLst>
                                    </p:anim>
                                    <p:anim calcmode="lin" valueType="num">
                                      <p:cBhvr additive="base">
                                        <p:cTn id="33" dur="12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n100 Fb Thu Huong Pham">
            <a:extLst>
              <a:ext uri="{FF2B5EF4-FFF2-40B4-BE49-F238E27FC236}">
                <a16:creationId xmlns:a16="http://schemas.microsoft.com/office/drawing/2014/main" id="{298CF959-4651-4C64-A08C-8F2BDE46A824}"/>
              </a:ext>
            </a:extLst>
          </p:cNvPr>
          <p:cNvSpPr txBox="1"/>
          <p:nvPr/>
        </p:nvSpPr>
        <p:spPr>
          <a:xfrm>
            <a:off x="4762" y="3400732"/>
            <a:ext cx="12191852" cy="954107"/>
          </a:xfrm>
          <a:prstGeom prst="rect">
            <a:avLst/>
          </a:prstGeom>
          <a:noFill/>
        </p:spPr>
        <p:txBody>
          <a:bodyPr wrap="square" rtlCol="0" anchor="ctr">
            <a:spAutoFit/>
          </a:bodyPr>
          <a:lstStyle/>
          <a:p>
            <a:pPr algn="ctr" fontAlgn="base">
              <a:spcAft>
                <a:spcPct val="0"/>
              </a:spcAft>
            </a:pPr>
            <a:r>
              <a:rPr lang="en-US" sz="2800" b="1">
                <a:solidFill>
                  <a:schemeClr val="accent4">
                    <a:lumMod val="50000"/>
                  </a:schemeClr>
                </a:solidFill>
                <a:latin typeface="Times New Roman" charset="0"/>
                <a:cs typeface="Times New Roman" charset="0"/>
              </a:rPr>
              <a:t>“HÃY CHO TÔI MỘT ĐIỂM TỰA,</a:t>
            </a:r>
          </a:p>
          <a:p>
            <a:pPr algn="ctr" fontAlgn="base">
              <a:spcAft>
                <a:spcPct val="0"/>
              </a:spcAft>
            </a:pPr>
            <a:r>
              <a:rPr lang="en-US" sz="2800" b="1">
                <a:solidFill>
                  <a:schemeClr val="accent4">
                    <a:lumMod val="50000"/>
                  </a:schemeClr>
                </a:solidFill>
                <a:latin typeface="Times New Roman" charset="0"/>
                <a:cs typeface="Times New Roman" charset="0"/>
              </a:rPr>
              <a:t>TÔI SẼ NHẤC BỔNG TRÁI ĐẤT”</a:t>
            </a:r>
          </a:p>
        </p:txBody>
      </p:sp>
    </p:spTree>
    <p:extLst>
      <p:ext uri="{BB962C8B-B14F-4D97-AF65-F5344CB8AC3E}">
        <p14:creationId xmlns:p14="http://schemas.microsoft.com/office/powerpoint/2010/main" val="18321034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5400000" scaled="1"/>
        </a:gradFill>
        <a:effectLst/>
      </p:bgPr>
    </p:bg>
    <p:spTree>
      <p:nvGrpSpPr>
        <p:cNvPr id="1" name=""/>
        <p:cNvGrpSpPr/>
        <p:nvPr/>
      </p:nvGrpSpPr>
      <p:grpSpPr>
        <a:xfrm>
          <a:off x="0" y="0"/>
          <a:ext cx="0" cy="0"/>
          <a:chOff x="0" y="0"/>
          <a:chExt cx="0" cy="0"/>
        </a:xfrm>
      </p:grpSpPr>
      <p:sp>
        <p:nvSpPr>
          <p:cNvPr id="7" name="TextBox 6" descr="n100 Fb Thu Huong Pham">
            <a:extLst>
              <a:ext uri="{FF2B5EF4-FFF2-40B4-BE49-F238E27FC236}">
                <a16:creationId xmlns:a16="http://schemas.microsoft.com/office/drawing/2014/main" id="{5AFF6F33-881F-E9A8-B57F-DD2F1CDEA176}"/>
              </a:ext>
            </a:extLst>
          </p:cNvPr>
          <p:cNvSpPr txBox="1"/>
          <p:nvPr/>
        </p:nvSpPr>
        <p:spPr>
          <a:xfrm>
            <a:off x="808342" y="392924"/>
            <a:ext cx="10575316" cy="584775"/>
          </a:xfrm>
          <a:prstGeom prst="rect">
            <a:avLst/>
          </a:prstGeom>
          <a:noFill/>
        </p:spPr>
        <p:txBody>
          <a:bodyPr wrap="square" rtlCol="0" anchor="ctr">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ko-KR" sz="3200" b="1" i="0" u="none" strike="noStrike" kern="1200" normalizeH="0" baseline="0" noProof="0">
                <a:ln w="22225">
                  <a:solidFill>
                    <a:schemeClr val="accent1"/>
                  </a:solidFill>
                  <a:prstDash val="solid"/>
                </a:ln>
                <a:solidFill>
                  <a:schemeClr val="accent1">
                    <a:lumMod val="40000"/>
                    <a:lumOff val="60000"/>
                  </a:schemeClr>
                </a:solidFill>
                <a:uLnTx/>
                <a:uFillTx/>
                <a:latin typeface="Calibri" panose="020F0502020204030204" pitchFamily="34" charset="0"/>
                <a:cs typeface="Calibri" panose="020F0502020204030204" pitchFamily="34" charset="0"/>
              </a:rPr>
              <a:t>Bài </a:t>
            </a:r>
            <a:r>
              <a:rPr lang="en-US" sz="3200" b="1">
                <a:ln w="22225">
                  <a:solidFill>
                    <a:schemeClr val="accent1"/>
                  </a:solidFill>
                  <a:prstDash val="solid"/>
                </a:ln>
                <a:solidFill>
                  <a:schemeClr val="accent1">
                    <a:lumMod val="40000"/>
                    <a:lumOff val="60000"/>
                  </a:schemeClr>
                </a:solidFill>
                <a:latin typeface="Calibri" panose="020F0502020204030204" pitchFamily="34" charset="0"/>
                <a:ea typeface="Times New Roman" panose="02020603050405020304" pitchFamily="18" charset="0"/>
                <a:cs typeface="Calibri" panose="020F0502020204030204" pitchFamily="34" charset="0"/>
              </a:rPr>
              <a:t>21: MOMENT LỰC. CÂN BẰNG CỦA VẬT RẮN</a:t>
            </a:r>
            <a:endParaRPr kumimoji="0" lang="ko-KR" altLang="en-US" sz="3200" b="1" i="0" u="none" strike="noStrike" kern="1200" normalizeH="0" baseline="0" noProof="0" dirty="0">
              <a:ln w="22225">
                <a:solidFill>
                  <a:schemeClr val="accent1"/>
                </a:solidFill>
                <a:prstDash val="solid"/>
              </a:ln>
              <a:solidFill>
                <a:schemeClr val="accent1">
                  <a:lumMod val="40000"/>
                  <a:lumOff val="60000"/>
                </a:schemeClr>
              </a:solidFill>
              <a:uLnTx/>
              <a:uFillTx/>
              <a:latin typeface="Calibri" panose="020F0502020204030204" pitchFamily="34" charset="0"/>
              <a:cs typeface="Calibri" panose="020F0502020204030204" pitchFamily="34" charset="0"/>
            </a:endParaRPr>
          </a:p>
        </p:txBody>
      </p:sp>
      <p:grpSp>
        <p:nvGrpSpPr>
          <p:cNvPr id="8" name="Group 7" descr="n100 Fb Thu Huong Pham">
            <a:extLst>
              <a:ext uri="{FF2B5EF4-FFF2-40B4-BE49-F238E27FC236}">
                <a16:creationId xmlns:a16="http://schemas.microsoft.com/office/drawing/2014/main" id="{2E3CE24E-BDFE-46D8-5C8D-96EC3F3BBD76}"/>
              </a:ext>
            </a:extLst>
          </p:cNvPr>
          <p:cNvGrpSpPr/>
          <p:nvPr/>
        </p:nvGrpSpPr>
        <p:grpSpPr>
          <a:xfrm>
            <a:off x="545434" y="977699"/>
            <a:ext cx="3157631" cy="684069"/>
            <a:chOff x="4145884" y="2050325"/>
            <a:chExt cx="3157631" cy="684069"/>
          </a:xfrm>
        </p:grpSpPr>
        <p:sp>
          <p:nvSpPr>
            <p:cNvPr id="9" name="TextBox 8">
              <a:extLst>
                <a:ext uri="{FF2B5EF4-FFF2-40B4-BE49-F238E27FC236}">
                  <a16:creationId xmlns:a16="http://schemas.microsoft.com/office/drawing/2014/main" id="{21F3263B-CEAB-AB7A-9027-3175C4E65AA4}"/>
                </a:ext>
              </a:extLst>
            </p:cNvPr>
            <p:cNvSpPr txBox="1"/>
            <p:nvPr/>
          </p:nvSpPr>
          <p:spPr>
            <a:xfrm>
              <a:off x="4888484" y="2187834"/>
              <a:ext cx="2415031" cy="523220"/>
            </a:xfrm>
            <a:prstGeom prst="rect">
              <a:avLst/>
            </a:prstGeom>
            <a:noFill/>
          </p:spPr>
          <p:txBody>
            <a:bodyPr wrap="square" rtlCol="0">
              <a:spAutoFit/>
            </a:bodyPr>
            <a:lstStyle/>
            <a:p>
              <a:r>
                <a:rPr lang="en-US" altLang="ko-KR" sz="2800" b="1">
                  <a:solidFill>
                    <a:schemeClr val="tx1">
                      <a:lumMod val="75000"/>
                      <a:lumOff val="25000"/>
                    </a:schemeClr>
                  </a:solidFill>
                  <a:latin typeface="Calibri" panose="020F0502020204030204" pitchFamily="34" charset="0"/>
                  <a:cs typeface="Calibri" panose="020F0502020204030204" pitchFamily="34" charset="0"/>
                </a:rPr>
                <a:t>Moment lực</a:t>
              </a:r>
              <a:endParaRPr lang="ko-KR"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grpSp>
          <p:nvGrpSpPr>
            <p:cNvPr id="11" name="Group 38">
              <a:extLst>
                <a:ext uri="{FF2B5EF4-FFF2-40B4-BE49-F238E27FC236}">
                  <a16:creationId xmlns:a16="http://schemas.microsoft.com/office/drawing/2014/main" id="{03ABD24A-ADAC-C865-848D-4C029E1D220B}"/>
                </a:ext>
              </a:extLst>
            </p:cNvPr>
            <p:cNvGrpSpPr/>
            <p:nvPr/>
          </p:nvGrpSpPr>
          <p:grpSpPr>
            <a:xfrm>
              <a:off x="4145884" y="2050325"/>
              <a:ext cx="684069" cy="684069"/>
              <a:chOff x="3218806" y="1961572"/>
              <a:chExt cx="684068" cy="684068"/>
            </a:xfrm>
          </p:grpSpPr>
          <p:sp>
            <p:nvSpPr>
              <p:cNvPr id="14" name="Diamond 36">
                <a:extLst>
                  <a:ext uri="{FF2B5EF4-FFF2-40B4-BE49-F238E27FC236}">
                    <a16:creationId xmlns:a16="http://schemas.microsoft.com/office/drawing/2014/main" id="{89AF26F5-3585-333B-6D85-A182739F2A7A}"/>
                  </a:ext>
                </a:extLst>
              </p:cNvPr>
              <p:cNvSpPr/>
              <p:nvPr/>
            </p:nvSpPr>
            <p:spPr>
              <a:xfrm>
                <a:off x="3218806" y="1961572"/>
                <a:ext cx="684068" cy="684068"/>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8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268B194-E18A-B00E-B23D-AB0524DEEB37}"/>
                  </a:ext>
                </a:extLst>
              </p:cNvPr>
              <p:cNvSpPr txBox="1"/>
              <p:nvPr/>
            </p:nvSpPr>
            <p:spPr>
              <a:xfrm>
                <a:off x="3348375" y="2102594"/>
                <a:ext cx="421990" cy="523219"/>
              </a:xfrm>
              <a:prstGeom prst="rect">
                <a:avLst/>
              </a:prstGeom>
              <a:noFill/>
            </p:spPr>
            <p:txBody>
              <a:bodyPr wrap="square" rtlCol="0">
                <a:spAutoFit/>
              </a:bodyPr>
              <a:lstStyle/>
              <a:p>
                <a:pPr algn="ctr"/>
                <a:r>
                  <a:rPr lang="en-US" altLang="ko-KR" sz="2800" b="1">
                    <a:solidFill>
                      <a:schemeClr val="tx1">
                        <a:lumMod val="75000"/>
                        <a:lumOff val="25000"/>
                      </a:schemeClr>
                    </a:solidFill>
                    <a:latin typeface="Calibri" panose="020F0502020204030204" pitchFamily="34" charset="0"/>
                    <a:cs typeface="Calibri" panose="020F0502020204030204" pitchFamily="34" charset="0"/>
                  </a:rPr>
                  <a:t>I</a:t>
                </a:r>
                <a:endParaRPr lang="ko-KR" alt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206679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5400000" scaled="1"/>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descr="n100 Fb Thu Huong Pham">
                <a:extLst>
                  <a:ext uri="{FF2B5EF4-FFF2-40B4-BE49-F238E27FC236}">
                    <a16:creationId xmlns:a16="http://schemas.microsoft.com/office/drawing/2014/main" id="{946DD68C-5CDC-0443-4282-0ABF8E9FB0B9}"/>
                  </a:ext>
                </a:extLst>
              </p:cNvPr>
              <p:cNvSpPr txBox="1"/>
              <p:nvPr/>
            </p:nvSpPr>
            <p:spPr>
              <a:xfrm>
                <a:off x="537277" y="1279871"/>
                <a:ext cx="2936037" cy="1668598"/>
              </a:xfrm>
              <a:prstGeom prst="rect">
                <a:avLst/>
              </a:prstGeom>
              <a:noFill/>
            </p:spPr>
            <p:txBody>
              <a:bodyPr wrap="square">
                <a:spAutoFit/>
              </a:bodyPr>
              <a:lstStyle/>
              <a:p>
                <a:pPr algn="just"/>
                <a:r>
                  <a:rPr lang="en-US" sz="2000" b="1">
                    <a:effectLst/>
                    <a:latin typeface="Calibri" panose="020F0502020204030204" pitchFamily="34" charset="0"/>
                    <a:ea typeface="Times New Roman" panose="02020603050405020304" pitchFamily="18" charset="0"/>
                    <a:cs typeface="Calibri" panose="020F0502020204030204" pitchFamily="34" charset="0"/>
                  </a:rPr>
                  <a:t>Câu 1:</a:t>
                </a:r>
                <a:r>
                  <a:rPr lang="en-US" sz="2000">
                    <a:effectLst/>
                    <a:latin typeface="Calibri" panose="020F0502020204030204" pitchFamily="34" charset="0"/>
                    <a:ea typeface="Times New Roman" panose="02020603050405020304" pitchFamily="18" charset="0"/>
                    <a:cs typeface="Calibri" panose="020F0502020204030204" pitchFamily="34" charset="0"/>
                  </a:rPr>
                  <a:t> Cánh tay đòn của lực được xác định như thế nào? Hãy xác định cánh tay đòn d</a:t>
                </a:r>
                <a:r>
                  <a:rPr lang="en-US" sz="2000" baseline="-25000">
                    <a:effectLst/>
                    <a:latin typeface="Calibri" panose="020F0502020204030204" pitchFamily="34" charset="0"/>
                    <a:ea typeface="Times New Roman" panose="02020603050405020304" pitchFamily="18" charset="0"/>
                    <a:cs typeface="Calibri" panose="020F0502020204030204" pitchFamily="34" charset="0"/>
                  </a:rPr>
                  <a:t>1</a:t>
                </a:r>
                <a:r>
                  <a:rPr lang="en-US" sz="2000">
                    <a:effectLst/>
                    <a:latin typeface="Calibri" panose="020F0502020204030204" pitchFamily="34" charset="0"/>
                    <a:ea typeface="Times New Roman" panose="02020603050405020304" pitchFamily="18" charset="0"/>
                    <a:cs typeface="Calibri" panose="020F0502020204030204" pitchFamily="34" charset="0"/>
                  </a:rPr>
                  <a:t>, d</a:t>
                </a:r>
                <a:r>
                  <a:rPr lang="en-US" sz="2000" baseline="-25000">
                    <a:effectLst/>
                    <a:latin typeface="Calibri" panose="020F0502020204030204" pitchFamily="34" charset="0"/>
                    <a:ea typeface="Times New Roman" panose="02020603050405020304" pitchFamily="18" charset="0"/>
                    <a:cs typeface="Calibri" panose="020F0502020204030204" pitchFamily="34" charset="0"/>
                  </a:rPr>
                  <a:t>2</a:t>
                </a:r>
                <a:r>
                  <a:rPr lang="en-US" sz="2000">
                    <a:effectLst/>
                    <a:latin typeface="Calibri" panose="020F0502020204030204" pitchFamily="34" charset="0"/>
                    <a:ea typeface="Times New Roman" panose="02020603050405020304" pitchFamily="18" charset="0"/>
                    <a:cs typeface="Calibri" panose="020F0502020204030204" pitchFamily="34" charset="0"/>
                  </a:rPr>
                  <a:t> tương ứng với </a:t>
                </a:r>
                <a14:m>
                  <m:oMath xmlns:m="http://schemas.openxmlformats.org/officeDocument/2006/math">
                    <m:sSub>
                      <m:sSubPr>
                        <m:ctrlPr>
                          <a:rPr lang="en-US" sz="2000" i="1">
                            <a:effectLst/>
                            <a:latin typeface="Cambria Math" panose="02040503050406030204" pitchFamily="18" charset="0"/>
                          </a:rPr>
                        </m:ctrlPr>
                      </m:sSubPr>
                      <m:e>
                        <m:acc>
                          <m:accPr>
                            <m:chr m:val="⃗"/>
                            <m:ctrlPr>
                              <a:rPr lang="en-US" sz="2000" i="1">
                                <a:effectLst/>
                                <a:latin typeface="Cambria Math" panose="02040503050406030204" pitchFamily="18" charset="0"/>
                              </a:rPr>
                            </m:ctrlPr>
                          </m:acc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𝐹</m:t>
                            </m:r>
                          </m:e>
                        </m:acc>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200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b>
                      <m:sSubPr>
                        <m:ctrlPr>
                          <a:rPr lang="en-US" sz="2000" i="1">
                            <a:effectLst/>
                            <a:latin typeface="Cambria Math" panose="02040503050406030204" pitchFamily="18" charset="0"/>
                          </a:rPr>
                        </m:ctrlPr>
                      </m:sSubPr>
                      <m:e>
                        <m:acc>
                          <m:accPr>
                            <m:chr m:val="⃗"/>
                            <m:ctrlPr>
                              <a:rPr lang="en-US" sz="2000" i="1">
                                <a:effectLst/>
                                <a:latin typeface="Cambria Math" panose="02040503050406030204" pitchFamily="18" charset="0"/>
                              </a:rPr>
                            </m:ctrlPr>
                          </m:acc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𝐹</m:t>
                            </m:r>
                          </m:e>
                        </m:acc>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000">
                    <a:effectLst/>
                    <a:latin typeface="Calibri" panose="020F0502020204030204" pitchFamily="34" charset="0"/>
                    <a:ea typeface="Times New Roman" panose="02020603050405020304" pitchFamily="18" charset="0"/>
                    <a:cs typeface="Calibri" panose="020F0502020204030204" pitchFamily="34" charset="0"/>
                  </a:rPr>
                  <a:t> ở hình vẽ bên</a:t>
                </a:r>
                <a:endParaRPr lang="en-US" sz="2000">
                  <a:latin typeface="Calibri" panose="020F0502020204030204" pitchFamily="34" charset="0"/>
                  <a:cs typeface="Calibri" panose="020F0502020204030204" pitchFamily="34" charset="0"/>
                </a:endParaRPr>
              </a:p>
            </p:txBody>
          </p:sp>
        </mc:Choice>
        <mc:Fallback xmlns="">
          <p:sp>
            <p:nvSpPr>
              <p:cNvPr id="12" name="TextBox 11" descr="n100 Fb Thu Huong Pham">
                <a:extLst>
                  <a:ext uri="{FF2B5EF4-FFF2-40B4-BE49-F238E27FC236}">
                    <a16:creationId xmlns:a16="http://schemas.microsoft.com/office/drawing/2014/main" id="{946DD68C-5CDC-0443-4282-0ABF8E9FB0B9}"/>
                  </a:ext>
                </a:extLst>
              </p:cNvPr>
              <p:cNvSpPr txBox="1">
                <a:spLocks noRot="1" noChangeAspect="1" noMove="1" noResize="1" noEditPoints="1" noAdjustHandles="1" noChangeArrowheads="1" noChangeShapeType="1" noTextEdit="1"/>
              </p:cNvSpPr>
              <p:nvPr/>
            </p:nvSpPr>
            <p:spPr>
              <a:xfrm>
                <a:off x="537277" y="1279871"/>
                <a:ext cx="2936037" cy="1668598"/>
              </a:xfrm>
              <a:prstGeom prst="rect">
                <a:avLst/>
              </a:prstGeom>
              <a:blipFill>
                <a:blip r:embed="rId3"/>
                <a:stretch>
                  <a:fillRect l="-2075" t="-2190" r="-2282" b="-54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descr="n100 Fb Thu Huong Pham">
                <a:extLst>
                  <a:ext uri="{FF2B5EF4-FFF2-40B4-BE49-F238E27FC236}">
                    <a16:creationId xmlns:a16="http://schemas.microsoft.com/office/drawing/2014/main" id="{DA072378-911A-0016-D6B3-9683932B62D6}"/>
                  </a:ext>
                </a:extLst>
              </p:cNvPr>
              <p:cNvSpPr txBox="1"/>
              <p:nvPr/>
            </p:nvSpPr>
            <p:spPr>
              <a:xfrm>
                <a:off x="537277" y="3475625"/>
                <a:ext cx="4379528" cy="2899896"/>
              </a:xfrm>
              <a:prstGeom prst="rect">
                <a:avLst/>
              </a:prstGeom>
              <a:noFill/>
            </p:spPr>
            <p:txBody>
              <a:bodyPr wrap="square">
                <a:spAutoFit/>
              </a:bodyPr>
              <a:lstStyle/>
              <a:p>
                <a:r>
                  <a:rPr lang="en-US" sz="2000" b="1">
                    <a:effectLst/>
                    <a:latin typeface="Calibri" panose="020F0502020204030204" pitchFamily="34" charset="0"/>
                    <a:ea typeface="Times New Roman" panose="02020603050405020304" pitchFamily="18" charset="0"/>
                    <a:cs typeface="Calibri" panose="020F0502020204030204" pitchFamily="34" charset="0"/>
                  </a:rPr>
                  <a:t>Câu 2:</a:t>
                </a:r>
                <a:r>
                  <a:rPr lang="en-US" sz="2000">
                    <a:effectLst/>
                    <a:latin typeface="Calibri" panose="020F0502020204030204" pitchFamily="34" charset="0"/>
                    <a:ea typeface="Times New Roman" panose="02020603050405020304" pitchFamily="18" charset="0"/>
                    <a:cs typeface="Calibri" panose="020F0502020204030204" pitchFamily="34" charset="0"/>
                  </a:rPr>
                  <a:t> Quan sát hình ảnh búa nhổ đinh.</a:t>
                </a:r>
              </a:p>
              <a:p>
                <a:pPr marL="231775" indent="-231775" algn="just">
                  <a:lnSpc>
                    <a:spcPct val="115000"/>
                  </a:lnSpc>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Mô tả thao tác dùng búa để nhổ đinh được dễ dàng?</a:t>
                </a:r>
                <a:r>
                  <a:rPr lang="en-US" sz="2000">
                    <a:solidFill>
                      <a:srgbClr val="003300"/>
                    </a:solidFill>
                    <a:effectLst/>
                    <a:latin typeface="Calibri" panose="020F0502020204030204" pitchFamily="34" charset="0"/>
                    <a:ea typeface="Times New Roman" panose="02020603050405020304" pitchFamily="18" charset="0"/>
                    <a:cs typeface="Calibri" panose="020F0502020204030204" pitchFamily="34" charset="0"/>
                  </a:rPr>
                  <a:t> </a:t>
                </a:r>
              </a:p>
              <a:p>
                <a:pPr marL="231775" indent="-231775" algn="just">
                  <a:lnSpc>
                    <a:spcPct val="115000"/>
                  </a:lnSpc>
                </a:pPr>
                <a:r>
                  <a:rPr lang="en-US" sz="2000" b="1">
                    <a:solidFill>
                      <a:srgbClr val="003300"/>
                    </a:solidFill>
                    <a:effectLst/>
                    <a:latin typeface="Calibri" panose="020F0502020204030204" pitchFamily="34" charset="0"/>
                    <a:ea typeface="Times New Roman" panose="02020603050405020304" pitchFamily="18" charset="0"/>
                    <a:cs typeface="Calibri" panose="020F0502020204030204" pitchFamily="34" charset="0"/>
                  </a:rPr>
                  <a:t>b.</a:t>
                </a: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Lực </a:t>
                </a:r>
                <a14:m>
                  <m:oMath xmlns:m="http://schemas.openxmlformats.org/officeDocument/2006/math">
                    <m:acc>
                      <m:accPr>
                        <m:chr m:val="⃗"/>
                        <m:ctrlPr>
                          <a:rPr lang="en-US" sz="2000" i="1">
                            <a:solidFill>
                              <a:srgbClr val="003300"/>
                            </a:solidFill>
                            <a:effectLst/>
                            <a:latin typeface="Cambria Math" panose="02040503050406030204" pitchFamily="18" charset="0"/>
                            <a:ea typeface="Times New Roman" panose="02020603050405020304" pitchFamily="18" charset="0"/>
                          </a:rPr>
                        </m:ctrlPr>
                      </m:accPr>
                      <m:e>
                        <m:r>
                          <a:rPr lang="en-US" sz="2000" i="1">
                            <a:solidFill>
                              <a:srgbClr val="000000"/>
                            </a:solidFill>
                            <a:effectLst/>
                            <a:latin typeface="Cambria Math" panose="02040503050406030204" pitchFamily="18" charset="0"/>
                            <a:ea typeface="Times New Roman" panose="02020603050405020304" pitchFamily="18" charset="0"/>
                          </a:rPr>
                          <m:t>𝐹</m:t>
                        </m:r>
                      </m:e>
                    </m:acc>
                  </m:oMath>
                </a14:m>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nên đặt vào đâu trên cán búa để nhổ đinh được dễ dàng? Khi đó cánh tay đòn (d) của lực lớn hay nhỏ?</a:t>
                </a:r>
                <a:endParaRPr lang="en-US" sz="2000">
                  <a:solidFill>
                    <a:srgbClr val="003300"/>
                  </a:solidFill>
                  <a:effectLst/>
                  <a:latin typeface="Calibri" panose="020F0502020204030204" pitchFamily="34" charset="0"/>
                  <a:ea typeface="Times New Roman" panose="02020603050405020304" pitchFamily="18" charset="0"/>
                  <a:cs typeface="Calibri" panose="020F0502020204030204" pitchFamily="34" charset="0"/>
                </a:endParaRPr>
              </a:p>
              <a:p>
                <a:pPr marL="231775" indent="-231775" algn="just">
                  <a:lnSpc>
                    <a:spcPct val="115000"/>
                  </a:lnSpc>
                </a:pPr>
                <a:r>
                  <a:rPr lang="en-US" sz="2000" b="1">
                    <a:solidFill>
                      <a:srgbClr val="003300"/>
                    </a:solidFill>
                    <a:effectLst/>
                    <a:latin typeface="Calibri" panose="020F0502020204030204" pitchFamily="34" charset="0"/>
                    <a:ea typeface="Times New Roman" panose="02020603050405020304" pitchFamily="18" charset="0"/>
                    <a:cs typeface="Calibri" panose="020F0502020204030204" pitchFamily="34" charset="0"/>
                  </a:rPr>
                  <a:t>c.</a:t>
                </a: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Tác dụng làm quay của lực phụ thuộc những yếu tố nào?</a:t>
                </a:r>
                <a:endParaRPr lang="en-US" sz="2000">
                  <a:solidFill>
                    <a:srgbClr val="003300"/>
                  </a:solidFill>
                  <a:effectLst/>
                  <a:latin typeface="Calibri" panose="020F0502020204030204" pitchFamily="34" charset="0"/>
                  <a:ea typeface="Times New Roman" panose="02020603050405020304" pitchFamily="18" charset="0"/>
                  <a:cs typeface="Calibri" panose="020F0502020204030204" pitchFamily="34" charset="0"/>
                </a:endParaRPr>
              </a:p>
            </p:txBody>
          </p:sp>
        </mc:Choice>
        <mc:Fallback xmlns="">
          <p:sp>
            <p:nvSpPr>
              <p:cNvPr id="13" name="TextBox 12" descr="n100 Fb Thu Huong Pham">
                <a:extLst>
                  <a:ext uri="{FF2B5EF4-FFF2-40B4-BE49-F238E27FC236}">
                    <a16:creationId xmlns:a16="http://schemas.microsoft.com/office/drawing/2014/main" id="{DA072378-911A-0016-D6B3-9683932B62D6}"/>
                  </a:ext>
                </a:extLst>
              </p:cNvPr>
              <p:cNvSpPr txBox="1">
                <a:spLocks noRot="1" noChangeAspect="1" noMove="1" noResize="1" noEditPoints="1" noAdjustHandles="1" noChangeArrowheads="1" noChangeShapeType="1" noTextEdit="1"/>
              </p:cNvSpPr>
              <p:nvPr/>
            </p:nvSpPr>
            <p:spPr>
              <a:xfrm>
                <a:off x="537277" y="3475625"/>
                <a:ext cx="4379528" cy="2899896"/>
              </a:xfrm>
              <a:prstGeom prst="rect">
                <a:avLst/>
              </a:prstGeom>
              <a:blipFill>
                <a:blip r:embed="rId4"/>
                <a:stretch>
                  <a:fillRect l="-1391" t="-1050" r="-1391" b="-2731"/>
                </a:stretch>
              </a:blipFill>
            </p:spPr>
            <p:txBody>
              <a:bodyPr/>
              <a:lstStyle/>
              <a:p>
                <a:r>
                  <a:rPr lang="en-US">
                    <a:noFill/>
                  </a:rPr>
                  <a:t> </a:t>
                </a:r>
              </a:p>
            </p:txBody>
          </p:sp>
        </mc:Fallback>
      </mc:AlternateContent>
      <p:sp>
        <p:nvSpPr>
          <p:cNvPr id="16" name="TextBox 15" descr="n100 Fb Thu Huong Pham">
            <a:extLst>
              <a:ext uri="{FF2B5EF4-FFF2-40B4-BE49-F238E27FC236}">
                <a16:creationId xmlns:a16="http://schemas.microsoft.com/office/drawing/2014/main" id="{7F4670EC-D72B-54CC-4264-A07DA48538C7}"/>
              </a:ext>
            </a:extLst>
          </p:cNvPr>
          <p:cNvSpPr txBox="1"/>
          <p:nvPr/>
        </p:nvSpPr>
        <p:spPr>
          <a:xfrm>
            <a:off x="6287454" y="1193534"/>
            <a:ext cx="5083137" cy="1841273"/>
          </a:xfrm>
          <a:prstGeom prst="rect">
            <a:avLst/>
          </a:prstGeom>
          <a:noFill/>
        </p:spPr>
        <p:txBody>
          <a:bodyPr wrap="square">
            <a:spAutoFit/>
          </a:bodyPr>
          <a:lstStyle/>
          <a:p>
            <a:pPr algn="just">
              <a:lnSpc>
                <a:spcPct val="115000"/>
              </a:lnSpc>
            </a:pPr>
            <a:r>
              <a:rPr lang="en-US" sz="2000" b="1">
                <a:solidFill>
                  <a:srgbClr val="003300"/>
                </a:solidFill>
                <a:effectLst/>
                <a:latin typeface="Calibri" panose="020F0502020204030204" pitchFamily="34" charset="0"/>
                <a:ea typeface="Times New Roman" panose="02020603050405020304" pitchFamily="18" charset="0"/>
                <a:cs typeface="Calibri" panose="020F0502020204030204" pitchFamily="34" charset="0"/>
              </a:rPr>
              <a:t>Câu 3:</a:t>
            </a:r>
            <a:r>
              <a:rPr lang="en-US" sz="2000">
                <a:solidFill>
                  <a:srgbClr val="003300"/>
                </a:solidFill>
                <a:effectLst/>
                <a:latin typeface="Calibri" panose="020F0502020204030204" pitchFamily="34" charset="0"/>
                <a:ea typeface="Times New Roman" panose="02020603050405020304" pitchFamily="18" charset="0"/>
                <a:cs typeface="Calibri" panose="020F0502020204030204" pitchFamily="34" charset="0"/>
              </a:rPr>
              <a:t> Ví dụ về trường hợp búa nhổ đinh ở trên, cho phép ta lấy tích F.d làm đại lượng đặc trưng cho tác dụng làm quay của lực và gọi là moment lực, kí hiệu là M. Hãy nêu định nghĩa, viết biểu thức và nêu đơn vị của moment lực.</a:t>
            </a:r>
          </a:p>
        </p:txBody>
      </p:sp>
      <p:pic>
        <p:nvPicPr>
          <p:cNvPr id="17" name="Picture 16" descr="n100 Fb Thu Huong Pham">
            <a:extLst>
              <a:ext uri="{FF2B5EF4-FFF2-40B4-BE49-F238E27FC236}">
                <a16:creationId xmlns:a16="http://schemas.microsoft.com/office/drawing/2014/main" id="{D0088173-B736-C729-C158-A083412447B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0833" y="852407"/>
            <a:ext cx="1974986" cy="2557220"/>
          </a:xfrm>
          <a:prstGeom prst="rect">
            <a:avLst/>
          </a:prstGeom>
          <a:noFill/>
        </p:spPr>
      </p:pic>
      <p:pic>
        <p:nvPicPr>
          <p:cNvPr id="18" name="Picture 17" descr="n100 Fb Thu Huong Pham">
            <a:extLst>
              <a:ext uri="{FF2B5EF4-FFF2-40B4-BE49-F238E27FC236}">
                <a16:creationId xmlns:a16="http://schemas.microsoft.com/office/drawing/2014/main" id="{3296C247-16A5-3050-0C4E-4C35AFEC5AA6}"/>
              </a:ext>
            </a:extLst>
          </p:cNvPr>
          <p:cNvPicPr>
            <a:picLocks noChangeAspect="1"/>
          </p:cNvPicPr>
          <p:nvPr/>
        </p:nvPicPr>
        <p:blipFill rotWithShape="1">
          <a:blip r:embed="rId6">
            <a:extLst>
              <a:ext uri="{28A0092B-C50C-407E-A947-70E740481C1C}">
                <a14:useLocalDpi xmlns:a14="http://schemas.microsoft.com/office/drawing/2010/main" val="0"/>
              </a:ext>
            </a:extLst>
          </a:blip>
          <a:srcRect l="25926" r="34343" b="61217"/>
          <a:stretch/>
        </p:blipFill>
        <p:spPr bwMode="auto">
          <a:xfrm>
            <a:off x="4968014" y="4057867"/>
            <a:ext cx="1075055" cy="1685925"/>
          </a:xfrm>
          <a:prstGeom prst="rect">
            <a:avLst/>
          </a:prstGeom>
          <a:noFill/>
          <a:ln>
            <a:noFill/>
          </a:ln>
          <a:extLst>
            <a:ext uri="{53640926-AAD7-44D8-BBD7-CCE9431645EC}">
              <a14:shadowObscured xmlns:a14="http://schemas.microsoft.com/office/drawing/2010/main"/>
            </a:ext>
          </a:extLst>
        </p:spPr>
      </p:pic>
      <p:pic>
        <p:nvPicPr>
          <p:cNvPr id="19" name="Picture 18" descr="n100 Fb Thu Huong Pham">
            <a:extLst>
              <a:ext uri="{FF2B5EF4-FFF2-40B4-BE49-F238E27FC236}">
                <a16:creationId xmlns:a16="http://schemas.microsoft.com/office/drawing/2014/main" id="{110DAD2E-7AF0-C3DD-52D4-FE5268B68C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2370"/>
          <a:stretch/>
        </p:blipFill>
        <p:spPr bwMode="auto">
          <a:xfrm>
            <a:off x="9905429" y="3568613"/>
            <a:ext cx="1841500" cy="1151890"/>
          </a:xfrm>
          <a:prstGeom prst="rect">
            <a:avLst/>
          </a:prstGeom>
          <a:noFill/>
          <a:ln>
            <a:noFill/>
          </a:ln>
          <a:extLst>
            <a:ext uri="{53640926-AAD7-44D8-BBD7-CCE9431645EC}">
              <a14:shadowObscured xmlns:a14="http://schemas.microsoft.com/office/drawing/2010/main"/>
            </a:ext>
          </a:extLst>
        </p:spPr>
      </p:pic>
      <p:pic>
        <p:nvPicPr>
          <p:cNvPr id="20" name="Picture 19" descr="n100 Fb Thu Huong Pham">
            <a:extLst>
              <a:ext uri="{FF2B5EF4-FFF2-40B4-BE49-F238E27FC236}">
                <a16:creationId xmlns:a16="http://schemas.microsoft.com/office/drawing/2014/main" id="{551D158A-1C4B-7E81-3EFC-9E1C9DE9F93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4533"/>
          <a:stretch/>
        </p:blipFill>
        <p:spPr bwMode="auto">
          <a:xfrm>
            <a:off x="9833297" y="4896896"/>
            <a:ext cx="1929130" cy="1151890"/>
          </a:xfrm>
          <a:prstGeom prst="rect">
            <a:avLst/>
          </a:prstGeom>
          <a:noFill/>
          <a:ln>
            <a:noFill/>
          </a:ln>
          <a:extLst>
            <a:ext uri="{53640926-AAD7-44D8-BBD7-CCE9431645EC}">
              <a14:shadowObscured xmlns:a14="http://schemas.microsoft.com/office/drawing/2010/main"/>
            </a:ext>
          </a:extLst>
        </p:spPr>
      </p:pic>
      <p:sp>
        <p:nvSpPr>
          <p:cNvPr id="21" name="TextBox 20" descr="n100 Fb Thu Huong Pham">
            <a:extLst>
              <a:ext uri="{FF2B5EF4-FFF2-40B4-BE49-F238E27FC236}">
                <a16:creationId xmlns:a16="http://schemas.microsoft.com/office/drawing/2014/main" id="{4B8D877F-16A0-1797-D8F8-12E857BC6464}"/>
              </a:ext>
            </a:extLst>
          </p:cNvPr>
          <p:cNvSpPr txBox="1"/>
          <p:nvPr/>
        </p:nvSpPr>
        <p:spPr>
          <a:xfrm>
            <a:off x="808342" y="392924"/>
            <a:ext cx="10575316" cy="584775"/>
          </a:xfrm>
          <a:prstGeom prst="rect">
            <a:avLst/>
          </a:prstGeom>
          <a:noFill/>
        </p:spPr>
        <p:txBody>
          <a:bodyPr wrap="square" rtlCol="0" anchor="ctr">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ko-KR" sz="3200" b="1" i="0" u="none" strike="noStrike" kern="1200" normalizeH="0" baseline="0" noProof="0">
                <a:ln w="22225">
                  <a:solidFill>
                    <a:schemeClr val="accent1"/>
                  </a:solidFill>
                  <a:prstDash val="solid"/>
                </a:ln>
                <a:solidFill>
                  <a:schemeClr val="accent1">
                    <a:lumMod val="40000"/>
                    <a:lumOff val="60000"/>
                  </a:schemeClr>
                </a:solidFill>
                <a:uLnTx/>
                <a:uFillTx/>
                <a:latin typeface="Calibri" panose="020F0502020204030204" pitchFamily="34" charset="0"/>
                <a:cs typeface="Calibri" panose="020F0502020204030204" pitchFamily="34" charset="0"/>
              </a:rPr>
              <a:t>PHIẾU HỌC TẬP SỐ 2</a:t>
            </a:r>
            <a:endParaRPr kumimoji="0" lang="ko-KR" altLang="en-US" sz="3200" b="1" i="0" u="none" strike="noStrike" kern="1200" normalizeH="0" baseline="0" noProof="0" dirty="0">
              <a:ln w="22225">
                <a:solidFill>
                  <a:schemeClr val="accent1"/>
                </a:solidFill>
                <a:prstDash val="solid"/>
              </a:ln>
              <a:solidFill>
                <a:schemeClr val="accent1">
                  <a:lumMod val="40000"/>
                  <a:lumOff val="60000"/>
                </a:schemeClr>
              </a:solidFill>
              <a:uLnTx/>
              <a:uFillTx/>
              <a:latin typeface="Calibri" panose="020F0502020204030204" pitchFamily="34" charset="0"/>
              <a:cs typeface="Calibri" panose="020F0502020204030204" pitchFamily="34" charset="0"/>
            </a:endParaRPr>
          </a:p>
        </p:txBody>
      </p:sp>
      <p:cxnSp>
        <p:nvCxnSpPr>
          <p:cNvPr id="22" name="Straight Connector 21" descr="n100 Fb Thu Huong Pham">
            <a:extLst>
              <a:ext uri="{FF2B5EF4-FFF2-40B4-BE49-F238E27FC236}">
                <a16:creationId xmlns:a16="http://schemas.microsoft.com/office/drawing/2014/main" id="{A8DB7DD2-C532-342B-971C-60EA54917A3B}"/>
              </a:ext>
            </a:extLst>
          </p:cNvPr>
          <p:cNvCxnSpPr>
            <a:cxnSpLocks/>
            <a:stCxn id="21" idx="2"/>
          </p:cNvCxnSpPr>
          <p:nvPr/>
        </p:nvCxnSpPr>
        <p:spPr>
          <a:xfrm>
            <a:off x="6096000" y="977699"/>
            <a:ext cx="0" cy="539496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descr="n100 Fb Thu Huong Pham">
            <a:extLst>
              <a:ext uri="{FF2B5EF4-FFF2-40B4-BE49-F238E27FC236}">
                <a16:creationId xmlns:a16="http://schemas.microsoft.com/office/drawing/2014/main" id="{BA5606A5-8944-5E5A-8D50-47A85047C3B4}"/>
              </a:ext>
            </a:extLst>
          </p:cNvPr>
          <p:cNvCxnSpPr>
            <a:cxnSpLocks/>
          </p:cNvCxnSpPr>
          <p:nvPr/>
        </p:nvCxnSpPr>
        <p:spPr>
          <a:xfrm>
            <a:off x="821410" y="3409627"/>
            <a:ext cx="10562248" cy="19373"/>
          </a:xfrm>
          <a:prstGeom prst="line">
            <a:avLst/>
          </a:prstGeom>
        </p:spPr>
        <p:style>
          <a:lnRef idx="3">
            <a:schemeClr val="accent1"/>
          </a:lnRef>
          <a:fillRef idx="0">
            <a:schemeClr val="accent1"/>
          </a:fillRef>
          <a:effectRef idx="2">
            <a:schemeClr val="accent1"/>
          </a:effectRef>
          <a:fontRef idx="minor">
            <a:schemeClr val="tx1"/>
          </a:fontRef>
        </p:style>
      </p:cxnSp>
      <p:sp>
        <p:nvSpPr>
          <p:cNvPr id="31" name="TextBox 30" descr="n100 Fb Thu Huong Pham">
            <a:extLst>
              <a:ext uri="{FF2B5EF4-FFF2-40B4-BE49-F238E27FC236}">
                <a16:creationId xmlns:a16="http://schemas.microsoft.com/office/drawing/2014/main" id="{FA8A66C6-6596-0207-0D08-A4DDF59ED243}"/>
              </a:ext>
            </a:extLst>
          </p:cNvPr>
          <p:cNvSpPr txBox="1"/>
          <p:nvPr/>
        </p:nvSpPr>
        <p:spPr>
          <a:xfrm>
            <a:off x="6094278" y="3429000"/>
            <a:ext cx="3685153" cy="3170099"/>
          </a:xfrm>
          <a:prstGeom prst="rect">
            <a:avLst/>
          </a:prstGeom>
          <a:noFill/>
        </p:spPr>
        <p:txBody>
          <a:bodyPr wrap="square">
            <a:spAutoFit/>
          </a:bodyPr>
          <a:lstStyle/>
          <a:p>
            <a:pPr algn="just"/>
            <a:r>
              <a:rPr lang="en-US" sz="2000" b="1">
                <a:effectLst/>
                <a:latin typeface="Calibri" panose="020F0502020204030204" pitchFamily="34" charset="0"/>
                <a:ea typeface="Times New Roman" panose="02020603050405020304" pitchFamily="18" charset="0"/>
                <a:cs typeface="Calibri" panose="020F0502020204030204" pitchFamily="34" charset="0"/>
              </a:rPr>
              <a:t>Câu 4:</a:t>
            </a:r>
            <a:r>
              <a:rPr lang="en-US" sz="2000">
                <a:effectLst/>
                <a:latin typeface="Calibri" panose="020F0502020204030204" pitchFamily="34" charset="0"/>
                <a:ea typeface="Times New Roman" panose="02020603050405020304" pitchFamily="18" charset="0"/>
                <a:cs typeface="Calibri" panose="020F0502020204030204" pitchFamily="34" charset="0"/>
              </a:rPr>
              <a:t> Hình 21.2 mô tả một chiếc thước mảnh OA, đồng chất, dài 50 cm, có thể quay quanh trục quay cố định ở đầu O.</a:t>
            </a:r>
          </a:p>
          <a:p>
            <a:pPr marL="231775" indent="-231775" algn="just"/>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Trong các tình huống ở Hình 21.2a, b, thước OA quay theo chiều kim đồng hồ hay ngược chiều kim đồng hồ?</a:t>
            </a:r>
            <a:endParaRPr lang="en-US" sz="2000">
              <a:effectLst/>
              <a:latin typeface="Calibri" panose="020F0502020204030204" pitchFamily="34" charset="0"/>
              <a:ea typeface="Times New Roman" panose="02020603050405020304" pitchFamily="18" charset="0"/>
              <a:cs typeface="Calibri" panose="020F0502020204030204" pitchFamily="34" charset="0"/>
            </a:endParaRPr>
          </a:p>
          <a:p>
            <a:pPr marL="231775" indent="-231775" algn="just"/>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r>
              <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Tính moment lực ứng với mỗi tình huống trong Hình 21.2.</a:t>
            </a:r>
            <a:endParaRPr lang="en-US" sz="200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54728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5400000" scaled="1"/>
        </a:gradFill>
        <a:effectLst/>
      </p:bgPr>
    </p:bg>
    <p:spTree>
      <p:nvGrpSpPr>
        <p:cNvPr id="1" name=""/>
        <p:cNvGrpSpPr/>
        <p:nvPr/>
      </p:nvGrpSpPr>
      <p:grpSpPr>
        <a:xfrm>
          <a:off x="0" y="0"/>
          <a:ext cx="0" cy="0"/>
          <a:chOff x="0" y="0"/>
          <a:chExt cx="0" cy="0"/>
        </a:xfrm>
      </p:grpSpPr>
      <p:sp>
        <p:nvSpPr>
          <p:cNvPr id="7" name="TextBox 6" descr="n100 Fb Thu Huong Pham">
            <a:extLst>
              <a:ext uri="{FF2B5EF4-FFF2-40B4-BE49-F238E27FC236}">
                <a16:creationId xmlns:a16="http://schemas.microsoft.com/office/drawing/2014/main" id="{5AFF6F33-881F-E9A8-B57F-DD2F1CDEA176}"/>
              </a:ext>
            </a:extLst>
          </p:cNvPr>
          <p:cNvSpPr txBox="1"/>
          <p:nvPr/>
        </p:nvSpPr>
        <p:spPr>
          <a:xfrm>
            <a:off x="808342" y="392924"/>
            <a:ext cx="1057531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rPr>
              <a:t>Bài </a:t>
            </a:r>
            <a:r>
              <a:rPr kumimoji="0" lang="en-US"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Times New Roman" panose="02020603050405020304" pitchFamily="18" charset="0"/>
                <a:cs typeface="Calibri" panose="020F0502020204030204" pitchFamily="34" charset="0"/>
              </a:rPr>
              <a:t>21: MOMENT LỰC. CÂN BẰNG CỦA VẬT RẮN</a:t>
            </a:r>
            <a:endParaRPr kumimoji="0" lang="ko-KR" altLang="en-US" sz="3200" b="1" i="0" u="none" strike="noStrike" kern="1200" cap="none" spc="0" normalizeH="0" baseline="0" noProof="0" dirty="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nvGrpSpPr>
          <p:cNvPr id="8" name="Group 7" descr="n100 Fb Thu Huong Pham">
            <a:extLst>
              <a:ext uri="{FF2B5EF4-FFF2-40B4-BE49-F238E27FC236}">
                <a16:creationId xmlns:a16="http://schemas.microsoft.com/office/drawing/2014/main" id="{2E3CE24E-BDFE-46D8-5C8D-96EC3F3BBD76}"/>
              </a:ext>
            </a:extLst>
          </p:cNvPr>
          <p:cNvGrpSpPr/>
          <p:nvPr/>
        </p:nvGrpSpPr>
        <p:grpSpPr>
          <a:xfrm>
            <a:off x="545434" y="977699"/>
            <a:ext cx="3157631" cy="684069"/>
            <a:chOff x="4145884" y="2050325"/>
            <a:chExt cx="3157631" cy="684069"/>
          </a:xfrm>
        </p:grpSpPr>
        <p:sp>
          <p:nvSpPr>
            <p:cNvPr id="9" name="TextBox 8">
              <a:extLst>
                <a:ext uri="{FF2B5EF4-FFF2-40B4-BE49-F238E27FC236}">
                  <a16:creationId xmlns:a16="http://schemas.microsoft.com/office/drawing/2014/main" id="{21F3263B-CEAB-AB7A-9027-3175C4E65AA4}"/>
                </a:ext>
              </a:extLst>
            </p:cNvPr>
            <p:cNvSpPr txBox="1"/>
            <p:nvPr/>
          </p:nvSpPr>
          <p:spPr>
            <a:xfrm>
              <a:off x="4888484" y="2187834"/>
              <a:ext cx="24150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굴림" panose="020B0600000101010101" pitchFamily="34" charset="-127"/>
                  <a:cs typeface="Calibri" panose="020F0502020204030204" pitchFamily="34" charset="0"/>
                </a:rPr>
                <a:t>Moment lực</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nvGrpSpPr>
            <p:cNvPr id="11" name="Group 38">
              <a:extLst>
                <a:ext uri="{FF2B5EF4-FFF2-40B4-BE49-F238E27FC236}">
                  <a16:creationId xmlns:a16="http://schemas.microsoft.com/office/drawing/2014/main" id="{03ABD24A-ADAC-C865-848D-4C029E1D220B}"/>
                </a:ext>
              </a:extLst>
            </p:cNvPr>
            <p:cNvGrpSpPr/>
            <p:nvPr/>
          </p:nvGrpSpPr>
          <p:grpSpPr>
            <a:xfrm>
              <a:off x="4145884" y="2050325"/>
              <a:ext cx="684069" cy="684069"/>
              <a:chOff x="3218806" y="1961572"/>
              <a:chExt cx="684068" cy="684068"/>
            </a:xfrm>
          </p:grpSpPr>
          <p:sp>
            <p:nvSpPr>
              <p:cNvPr id="14" name="Diamond 36">
                <a:extLst>
                  <a:ext uri="{FF2B5EF4-FFF2-40B4-BE49-F238E27FC236}">
                    <a16:creationId xmlns:a16="http://schemas.microsoft.com/office/drawing/2014/main" id="{89AF26F5-3585-333B-6D85-A182739F2A7A}"/>
                  </a:ext>
                </a:extLst>
              </p:cNvPr>
              <p:cNvSpPr/>
              <p:nvPr/>
            </p:nvSpPr>
            <p:spPr>
              <a:xfrm>
                <a:off x="3218806" y="1961572"/>
                <a:ext cx="684068" cy="684068"/>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sp>
            <p:nvSpPr>
              <p:cNvPr id="15" name="TextBox 14">
                <a:extLst>
                  <a:ext uri="{FF2B5EF4-FFF2-40B4-BE49-F238E27FC236}">
                    <a16:creationId xmlns:a16="http://schemas.microsoft.com/office/drawing/2014/main" id="{7268B194-E18A-B00E-B23D-AB0524DEEB37}"/>
                  </a:ext>
                </a:extLst>
              </p:cNvPr>
              <p:cNvSpPr txBox="1"/>
              <p:nvPr/>
            </p:nvSpPr>
            <p:spPr>
              <a:xfrm>
                <a:off x="3348375" y="2102594"/>
                <a:ext cx="421990" cy="523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굴림" panose="020B0600000101010101" pitchFamily="34" charset="-127"/>
                    <a:cs typeface="Calibri" panose="020F0502020204030204" pitchFamily="34" charset="0"/>
                  </a:rPr>
                  <a:t>I</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grpSp>
      <p:sp>
        <p:nvSpPr>
          <p:cNvPr id="10" name="Text Box 14" descr="n100 Fb Thu Huong Pham">
            <a:extLst>
              <a:ext uri="{FF2B5EF4-FFF2-40B4-BE49-F238E27FC236}">
                <a16:creationId xmlns:a16="http://schemas.microsoft.com/office/drawing/2014/main" id="{4606C5CE-EB40-510E-7A7C-53F6FB0C8FFB}"/>
              </a:ext>
            </a:extLst>
          </p:cNvPr>
          <p:cNvSpPr txBox="1">
            <a:spLocks noChangeArrowheads="1"/>
          </p:cNvSpPr>
          <p:nvPr/>
        </p:nvSpPr>
        <p:spPr bwMode="auto">
          <a:xfrm>
            <a:off x="703140" y="1661768"/>
            <a:ext cx="8749026" cy="1723549"/>
          </a:xfrm>
          <a:prstGeom prst="rect">
            <a:avLst/>
          </a:prstGeom>
          <a:noFill/>
          <a:ln w="28575">
            <a:no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fontAlgn="base" hangingPunct="0">
              <a:spcBef>
                <a:spcPts val="600"/>
              </a:spcBef>
              <a:spcAft>
                <a:spcPct val="0"/>
              </a:spcAft>
            </a:pPr>
            <a:r>
              <a:rPr lang="pt-BR" sz="2400">
                <a:solidFill>
                  <a:srgbClr val="00B050"/>
                </a:solidFill>
                <a:latin typeface="Calibri" panose="020F0502020204030204" pitchFamily="34" charset="0"/>
                <a:cs typeface="Calibri" panose="020F0502020204030204" pitchFamily="34" charset="0"/>
              </a:rPr>
              <a:t>+ Cánh tay đòn (tay đòn) của lực: là khoảng cách từ trục quay tới giá của lực.</a:t>
            </a:r>
          </a:p>
          <a:p>
            <a:pPr indent="225425" algn="just" eaLnBrk="0" fontAlgn="base" hangingPunct="0">
              <a:spcBef>
                <a:spcPts val="600"/>
              </a:spcBef>
              <a:spcAft>
                <a:spcPct val="0"/>
              </a:spcAft>
            </a:pPr>
            <a:r>
              <a:rPr lang="pt-BR" sz="2400">
                <a:solidFill>
                  <a:srgbClr val="00B050"/>
                </a:solidFill>
                <a:latin typeface="Calibri" panose="020F0502020204030204" pitchFamily="34" charset="0"/>
                <a:cs typeface="Calibri" panose="020F0502020204030204" pitchFamily="34" charset="0"/>
                <a:sym typeface="Symbol" panose="05050102010706020507" pitchFamily="18" charset="2"/>
              </a:rPr>
              <a:t> </a:t>
            </a:r>
            <a:r>
              <a:rPr lang="pt-BR" sz="2400">
                <a:solidFill>
                  <a:srgbClr val="00B050"/>
                </a:solidFill>
                <a:latin typeface="Calibri" panose="020F0502020204030204" pitchFamily="34" charset="0"/>
                <a:cs typeface="Calibri" panose="020F0502020204030204" pitchFamily="34" charset="0"/>
              </a:rPr>
              <a:t>Kí hiệu là d</a:t>
            </a:r>
          </a:p>
          <a:p>
            <a:pPr indent="225425" algn="just" eaLnBrk="0" fontAlgn="base" hangingPunct="0">
              <a:spcBef>
                <a:spcPts val="600"/>
              </a:spcBef>
              <a:spcAft>
                <a:spcPct val="0"/>
              </a:spcAft>
            </a:pPr>
            <a:r>
              <a:rPr lang="pt-BR" sz="2400">
                <a:solidFill>
                  <a:srgbClr val="00B050"/>
                </a:solidFill>
                <a:latin typeface="Calibri" panose="020F0502020204030204" pitchFamily="34" charset="0"/>
                <a:cs typeface="Calibri" panose="020F0502020204030204" pitchFamily="34" charset="0"/>
                <a:sym typeface="Symbol" panose="05050102010706020507" pitchFamily="18" charset="2"/>
              </a:rPr>
              <a:t> </a:t>
            </a:r>
            <a:r>
              <a:rPr lang="pt-BR" sz="2400">
                <a:solidFill>
                  <a:srgbClr val="00B050"/>
                </a:solidFill>
                <a:latin typeface="Calibri" panose="020F0502020204030204" pitchFamily="34" charset="0"/>
                <a:cs typeface="Calibri" panose="020F0502020204030204" pitchFamily="34" charset="0"/>
              </a:rPr>
              <a:t>Đơn vị là mét (m).</a:t>
            </a:r>
            <a:endParaRPr lang="en-US" sz="2400" i="1">
              <a:solidFill>
                <a:srgbClr val="00B050"/>
              </a:solidFill>
              <a:latin typeface="Calibri" panose="020F0502020204030204" pitchFamily="34" charset="0"/>
              <a:cs typeface="Calibri" panose="020F0502020204030204" pitchFamily="34" charset="0"/>
            </a:endParaRPr>
          </a:p>
        </p:txBody>
      </p:sp>
      <p:sp>
        <p:nvSpPr>
          <p:cNvPr id="12" name="TextBox 11" descr="n100 Fb Thu Huong Pham">
            <a:extLst>
              <a:ext uri="{FF2B5EF4-FFF2-40B4-BE49-F238E27FC236}">
                <a16:creationId xmlns:a16="http://schemas.microsoft.com/office/drawing/2014/main" id="{2F957199-6851-C8A6-5227-43DBC81BD504}"/>
              </a:ext>
            </a:extLst>
          </p:cNvPr>
          <p:cNvSpPr txBox="1"/>
          <p:nvPr/>
        </p:nvSpPr>
        <p:spPr>
          <a:xfrm>
            <a:off x="703139" y="3415847"/>
            <a:ext cx="10943426" cy="1723549"/>
          </a:xfrm>
          <a:prstGeom prst="rect">
            <a:avLst/>
          </a:prstGeom>
          <a:noFill/>
          <a:ln w="28575">
            <a:noFill/>
          </a:ln>
        </p:spPr>
        <p:txBody>
          <a:bodyPr wrap="square">
            <a:spAutoFit/>
          </a:bodyPr>
          <a:lstStyle/>
          <a:p>
            <a:pPr algn="just">
              <a:spcBef>
                <a:spcPts val="600"/>
              </a:spcBef>
              <a:tabLst>
                <a:tab pos="114300" algn="l"/>
              </a:tabLst>
            </a:pPr>
            <a:r>
              <a:rPr lang="en-US" sz="2400" i="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Môment lực đối với một trục quay là đại lượng đặc trưng cho tác dụng làm quay của lực và được đo bằng tích của lực với cánh tay đòn của nó.</a:t>
            </a:r>
            <a:endParaRPr lang="en-US" sz="240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algn="ctr">
              <a:spcBef>
                <a:spcPts val="600"/>
              </a:spcBef>
              <a:tabLst>
                <a:tab pos="228600" algn="l"/>
                <a:tab pos="857250" algn="l"/>
              </a:tabLst>
            </a:pPr>
            <a:r>
              <a:rPr lang="en-US" sz="2400" i="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M = F.d</a:t>
            </a:r>
            <a:endParaRPr lang="en-US" sz="240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indent="225425" algn="just">
              <a:spcBef>
                <a:spcPts val="600"/>
              </a:spcBef>
            </a:pPr>
            <a:r>
              <a:rPr lang="pt-BR" sz="2400">
                <a:solidFill>
                  <a:srgbClr val="00B050"/>
                </a:solidFill>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t-BR" sz="240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Đơn vị của momen của lực là Niu-tơn mét (N.m)</a:t>
            </a:r>
            <a:endParaRPr lang="en-US" sz="240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Rounded Corners 1" descr="n100 Fb Thu Huong Pham">
            <a:extLst>
              <a:ext uri="{FF2B5EF4-FFF2-40B4-BE49-F238E27FC236}">
                <a16:creationId xmlns:a16="http://schemas.microsoft.com/office/drawing/2014/main" id="{97BAC1DB-6CC2-ECF0-7142-5461D21EF2AF}"/>
              </a:ext>
            </a:extLst>
          </p:cNvPr>
          <p:cNvSpPr/>
          <p:nvPr/>
        </p:nvSpPr>
        <p:spPr>
          <a:xfrm>
            <a:off x="5584875" y="4234375"/>
            <a:ext cx="1209822" cy="42203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n100 Fb Thu Huong Pham">
            <a:extLst>
              <a:ext uri="{FF2B5EF4-FFF2-40B4-BE49-F238E27FC236}">
                <a16:creationId xmlns:a16="http://schemas.microsoft.com/office/drawing/2014/main" id="{E20A0165-EE2F-EC89-BBAF-AB41D1D575E2}"/>
              </a:ext>
            </a:extLst>
          </p:cNvPr>
          <p:cNvPicPr>
            <a:picLocks noChangeAspect="1"/>
          </p:cNvPicPr>
          <p:nvPr/>
        </p:nvPicPr>
        <p:blipFill>
          <a:blip r:embed="rId3"/>
          <a:stretch>
            <a:fillRect/>
          </a:stretch>
        </p:blipFill>
        <p:spPr>
          <a:xfrm>
            <a:off x="9452164" y="1577299"/>
            <a:ext cx="2194401" cy="1895385"/>
          </a:xfrm>
          <a:prstGeom prst="rect">
            <a:avLst/>
          </a:prstGeom>
        </p:spPr>
      </p:pic>
    </p:spTree>
    <p:extLst>
      <p:ext uri="{BB962C8B-B14F-4D97-AF65-F5344CB8AC3E}">
        <p14:creationId xmlns:p14="http://schemas.microsoft.com/office/powerpoint/2010/main" val="42550916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5400000" scaled="1"/>
        </a:gradFill>
        <a:effectLst/>
      </p:bgPr>
    </p:bg>
    <p:spTree>
      <p:nvGrpSpPr>
        <p:cNvPr id="1" name=""/>
        <p:cNvGrpSpPr/>
        <p:nvPr/>
      </p:nvGrpSpPr>
      <p:grpSpPr>
        <a:xfrm>
          <a:off x="0" y="0"/>
          <a:ext cx="0" cy="0"/>
          <a:chOff x="0" y="0"/>
          <a:chExt cx="0" cy="0"/>
        </a:xfrm>
      </p:grpSpPr>
      <p:grpSp>
        <p:nvGrpSpPr>
          <p:cNvPr id="16" name="Group 15" descr="n100 Fb Thu Huong Pham">
            <a:extLst>
              <a:ext uri="{FF2B5EF4-FFF2-40B4-BE49-F238E27FC236}">
                <a16:creationId xmlns:a16="http://schemas.microsoft.com/office/drawing/2014/main" id="{5482452E-9893-55A9-F079-9ADFEBE7447D}"/>
              </a:ext>
            </a:extLst>
          </p:cNvPr>
          <p:cNvGrpSpPr/>
          <p:nvPr/>
        </p:nvGrpSpPr>
        <p:grpSpPr>
          <a:xfrm>
            <a:off x="545434" y="977698"/>
            <a:ext cx="4541440" cy="684069"/>
            <a:chOff x="5038658" y="3876448"/>
            <a:chExt cx="4541440" cy="684069"/>
          </a:xfrm>
        </p:grpSpPr>
        <p:sp>
          <p:nvSpPr>
            <p:cNvPr id="17" name="TextBox 16">
              <a:extLst>
                <a:ext uri="{FF2B5EF4-FFF2-40B4-BE49-F238E27FC236}">
                  <a16:creationId xmlns:a16="http://schemas.microsoft.com/office/drawing/2014/main" id="{2FE09954-B024-03FD-E49A-AF5B1C288308}"/>
                </a:ext>
              </a:extLst>
            </p:cNvPr>
            <p:cNvSpPr txBox="1"/>
            <p:nvPr/>
          </p:nvSpPr>
          <p:spPr>
            <a:xfrm>
              <a:off x="5798340" y="3972610"/>
              <a:ext cx="37817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rPr>
                <a:t>Quy tắc moment lực</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nvGrpSpPr>
            <p:cNvPr id="18" name="Group 42">
              <a:extLst>
                <a:ext uri="{FF2B5EF4-FFF2-40B4-BE49-F238E27FC236}">
                  <a16:creationId xmlns:a16="http://schemas.microsoft.com/office/drawing/2014/main" id="{D95AF236-F18A-5313-3097-AED4B3070ABC}"/>
                </a:ext>
              </a:extLst>
            </p:cNvPr>
            <p:cNvGrpSpPr/>
            <p:nvPr/>
          </p:nvGrpSpPr>
          <p:grpSpPr>
            <a:xfrm>
              <a:off x="5038658" y="3876448"/>
              <a:ext cx="684069" cy="684069"/>
              <a:chOff x="3218806" y="1961572"/>
              <a:chExt cx="684068" cy="684068"/>
            </a:xfrm>
          </p:grpSpPr>
          <p:sp>
            <p:nvSpPr>
              <p:cNvPr id="19" name="Diamond 43">
                <a:extLst>
                  <a:ext uri="{FF2B5EF4-FFF2-40B4-BE49-F238E27FC236}">
                    <a16:creationId xmlns:a16="http://schemas.microsoft.com/office/drawing/2014/main" id="{0D7EDE15-5604-2A27-CD66-A0DF8A8EEE60}"/>
                  </a:ext>
                </a:extLst>
              </p:cNvPr>
              <p:cNvSpPr/>
              <p:nvPr/>
            </p:nvSpPr>
            <p:spPr>
              <a:xfrm>
                <a:off x="3218806" y="1961572"/>
                <a:ext cx="684068" cy="684068"/>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0" name="TextBox 19">
                <a:extLst>
                  <a:ext uri="{FF2B5EF4-FFF2-40B4-BE49-F238E27FC236}">
                    <a16:creationId xmlns:a16="http://schemas.microsoft.com/office/drawing/2014/main" id="{43E2AD47-EB1F-DAE2-C756-D1231A386024}"/>
                  </a:ext>
                </a:extLst>
              </p:cNvPr>
              <p:cNvSpPr txBox="1"/>
              <p:nvPr/>
            </p:nvSpPr>
            <p:spPr>
              <a:xfrm>
                <a:off x="3292103" y="2083544"/>
                <a:ext cx="554499" cy="523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rPr>
                  <a:t>II</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sp>
        <p:nvSpPr>
          <p:cNvPr id="7" name="TextBox 6" descr="n100 Fb Thu Huong Pham">
            <a:extLst>
              <a:ext uri="{FF2B5EF4-FFF2-40B4-BE49-F238E27FC236}">
                <a16:creationId xmlns:a16="http://schemas.microsoft.com/office/drawing/2014/main" id="{5AFF6F33-881F-E9A8-B57F-DD2F1CDEA176}"/>
              </a:ext>
            </a:extLst>
          </p:cNvPr>
          <p:cNvSpPr txBox="1"/>
          <p:nvPr/>
        </p:nvSpPr>
        <p:spPr>
          <a:xfrm>
            <a:off x="808342" y="392924"/>
            <a:ext cx="1057531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rPr>
              <a:t>Bài </a:t>
            </a:r>
            <a:r>
              <a:rPr kumimoji="0" lang="en-US"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Times New Roman" panose="02020603050405020304" pitchFamily="18" charset="0"/>
                <a:cs typeface="Calibri" panose="020F0502020204030204" pitchFamily="34" charset="0"/>
              </a:rPr>
              <a:t>21: MOMENT LỰC. CÂN BẰNG CỦA VẬT RẮN</a:t>
            </a:r>
            <a:endParaRPr kumimoji="0" lang="ko-KR" altLang="en-US" sz="3200" b="1" i="0" u="none" strike="noStrike" kern="1200" cap="none" spc="0" normalizeH="0" baseline="0" noProof="0" dirty="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sp>
        <p:nvSpPr>
          <p:cNvPr id="21" name="Rectangle 36" descr="n100 Fb Thu Huong Pham">
            <a:extLst>
              <a:ext uri="{FF2B5EF4-FFF2-40B4-BE49-F238E27FC236}">
                <a16:creationId xmlns:a16="http://schemas.microsoft.com/office/drawing/2014/main" id="{8636AA08-9528-2531-0200-8DC77FECA56B}"/>
              </a:ext>
            </a:extLst>
          </p:cNvPr>
          <p:cNvSpPr>
            <a:spLocks noChangeArrowheads="1"/>
          </p:cNvSpPr>
          <p:nvPr/>
        </p:nvSpPr>
        <p:spPr bwMode="auto">
          <a:xfrm>
            <a:off x="715978" y="1682633"/>
            <a:ext cx="19094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8000"/>
                </a:solidFill>
                <a:effectLst/>
                <a:uLnTx/>
                <a:uFillTx/>
                <a:latin typeface="Calibri" panose="020F0502020204030204" pitchFamily="34" charset="0"/>
                <a:ea typeface="+mn-ea"/>
                <a:cs typeface="Calibri" panose="020F0502020204030204" pitchFamily="34" charset="0"/>
              </a:rPr>
              <a:t>1. </a:t>
            </a:r>
            <a:r>
              <a:rPr kumimoji="0" lang="en-US" sz="2400" b="1" i="0" u="sng" strike="noStrike" kern="1200" cap="none" spc="0" normalizeH="0" baseline="0" noProof="0">
                <a:ln>
                  <a:noFill/>
                </a:ln>
                <a:solidFill>
                  <a:srgbClr val="008000"/>
                </a:solidFill>
                <a:effectLst/>
                <a:uLnTx/>
                <a:uFillTx/>
                <a:latin typeface="Calibri" panose="020F0502020204030204" pitchFamily="34" charset="0"/>
                <a:ea typeface="+mn-ea"/>
                <a:cs typeface="Calibri" panose="020F0502020204030204" pitchFamily="34" charset="0"/>
              </a:rPr>
              <a:t>Thí nghiệm</a:t>
            </a:r>
          </a:p>
        </p:txBody>
      </p:sp>
      <p:grpSp>
        <p:nvGrpSpPr>
          <p:cNvPr id="22" name="Group 54" descr="n100 Fb Thu Huong Pham">
            <a:extLst>
              <a:ext uri="{FF2B5EF4-FFF2-40B4-BE49-F238E27FC236}">
                <a16:creationId xmlns:a16="http://schemas.microsoft.com/office/drawing/2014/main" id="{1A410771-2724-E42A-5C3A-6CBCAD24AD4A}"/>
              </a:ext>
            </a:extLst>
          </p:cNvPr>
          <p:cNvGrpSpPr>
            <a:grpSpLocks/>
          </p:cNvGrpSpPr>
          <p:nvPr/>
        </p:nvGrpSpPr>
        <p:grpSpPr bwMode="auto">
          <a:xfrm>
            <a:off x="7815775" y="2144298"/>
            <a:ext cx="4953000" cy="4121150"/>
            <a:chOff x="672" y="1632"/>
            <a:chExt cx="3120" cy="2596"/>
          </a:xfrm>
        </p:grpSpPr>
        <p:sp>
          <p:nvSpPr>
            <p:cNvPr id="23" name="Text Box 28">
              <a:extLst>
                <a:ext uri="{FF2B5EF4-FFF2-40B4-BE49-F238E27FC236}">
                  <a16:creationId xmlns:a16="http://schemas.microsoft.com/office/drawing/2014/main" id="{495C1BA5-4955-2DE7-BC91-B95736884D6C}"/>
                </a:ext>
              </a:extLst>
            </p:cNvPr>
            <p:cNvSpPr txBox="1">
              <a:spLocks noChangeArrowheads="1"/>
            </p:cNvSpPr>
            <p:nvPr/>
          </p:nvSpPr>
          <p:spPr bwMode="auto">
            <a:xfrm>
              <a:off x="768" y="3744"/>
              <a:ext cx="30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just" defTabSz="914400" rtl="0" eaLnBrk="0" fontAlgn="base" latinLnBrk="0" hangingPunct="0">
                <a:lnSpc>
                  <a:spcPct val="100000"/>
                </a:lnSpc>
                <a:spcBef>
                  <a:spcPct val="50000"/>
                </a:spcBef>
                <a:spcAft>
                  <a:spcPct val="0"/>
                </a:spcAft>
                <a:buClrTx/>
                <a:buSzTx/>
                <a:buFontTx/>
                <a:buNone/>
                <a:tabLst/>
                <a:defRPr/>
              </a:pPr>
              <a:endParaRPr kumimoji="0" lang="en-US" sz="3600" b="1" i="1" u="none" strike="noStrike" kern="1200" cap="none" spc="0" normalizeH="0" baseline="0" noProof="0">
                <a:ln>
                  <a:noFill/>
                </a:ln>
                <a:solidFill>
                  <a:srgbClr val="CC0099"/>
                </a:solidFill>
                <a:effectLst/>
                <a:uLnTx/>
                <a:uFillTx/>
                <a:latin typeface="VNI-Times" pitchFamily="2" charset="0"/>
                <a:ea typeface="+mn-ea"/>
                <a:cs typeface="+mn-cs"/>
              </a:endParaRPr>
            </a:p>
          </p:txBody>
        </p:sp>
        <p:sp>
          <p:nvSpPr>
            <p:cNvPr id="24" name="Rectangle 23">
              <a:extLst>
                <a:ext uri="{FF2B5EF4-FFF2-40B4-BE49-F238E27FC236}">
                  <a16:creationId xmlns:a16="http://schemas.microsoft.com/office/drawing/2014/main" id="{7F7CF6B8-7062-32F4-EBA0-1B489C589CAC}"/>
                </a:ext>
              </a:extLst>
            </p:cNvPr>
            <p:cNvSpPr>
              <a:spLocks noChangeArrowheads="1"/>
            </p:cNvSpPr>
            <p:nvPr/>
          </p:nvSpPr>
          <p:spPr bwMode="auto">
            <a:xfrm>
              <a:off x="1046" y="3614"/>
              <a:ext cx="131" cy="109"/>
            </a:xfrm>
            <a:prstGeom prst="rect">
              <a:avLst/>
            </a:prstGeom>
            <a:solidFill>
              <a:schemeClr val="bg2"/>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25" name="Rectangle 24" descr="Small confetti">
              <a:extLst>
                <a:ext uri="{FF2B5EF4-FFF2-40B4-BE49-F238E27FC236}">
                  <a16:creationId xmlns:a16="http://schemas.microsoft.com/office/drawing/2014/main" id="{796C35E5-4679-5AC8-91B6-D29B9CB1A7F8}"/>
                </a:ext>
              </a:extLst>
            </p:cNvPr>
            <p:cNvSpPr>
              <a:spLocks noChangeArrowheads="1"/>
            </p:cNvSpPr>
            <p:nvPr/>
          </p:nvSpPr>
          <p:spPr bwMode="auto">
            <a:xfrm>
              <a:off x="1046" y="3504"/>
              <a:ext cx="131" cy="109"/>
            </a:xfrm>
            <a:prstGeom prst="rect">
              <a:avLst/>
            </a:prstGeom>
            <a:solidFill>
              <a:schemeClr val="bg2"/>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26" name="Rectangle 25" descr="Small confetti">
              <a:extLst>
                <a:ext uri="{FF2B5EF4-FFF2-40B4-BE49-F238E27FC236}">
                  <a16:creationId xmlns:a16="http://schemas.microsoft.com/office/drawing/2014/main" id="{9C02BE9F-8A73-89D4-C70C-E8113EB7F167}"/>
                </a:ext>
              </a:extLst>
            </p:cNvPr>
            <p:cNvSpPr>
              <a:spLocks noChangeArrowheads="1"/>
            </p:cNvSpPr>
            <p:nvPr/>
          </p:nvSpPr>
          <p:spPr bwMode="auto">
            <a:xfrm>
              <a:off x="2596" y="3542"/>
              <a:ext cx="131" cy="109"/>
            </a:xfrm>
            <a:prstGeom prst="rect">
              <a:avLst/>
            </a:prstGeom>
            <a:solidFill>
              <a:srgbClr val="666633"/>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27" name="Rectangle 33" descr="Medium wood">
              <a:extLst>
                <a:ext uri="{FF2B5EF4-FFF2-40B4-BE49-F238E27FC236}">
                  <a16:creationId xmlns:a16="http://schemas.microsoft.com/office/drawing/2014/main" id="{0D5D4B2D-6B30-4926-F20F-C33652B79B64}"/>
                </a:ext>
              </a:extLst>
            </p:cNvPr>
            <p:cNvSpPr>
              <a:spLocks noChangeArrowheads="1"/>
            </p:cNvSpPr>
            <p:nvPr/>
          </p:nvSpPr>
          <p:spPr bwMode="auto">
            <a:xfrm>
              <a:off x="1344" y="1632"/>
              <a:ext cx="144" cy="2409"/>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28" name="Oval 34">
              <a:extLst>
                <a:ext uri="{FF2B5EF4-FFF2-40B4-BE49-F238E27FC236}">
                  <a16:creationId xmlns:a16="http://schemas.microsoft.com/office/drawing/2014/main" id="{9ABB025D-58E6-B024-DBD7-3F8A71E23B9A}"/>
                </a:ext>
              </a:extLst>
            </p:cNvPr>
            <p:cNvSpPr>
              <a:spLocks noChangeArrowheads="1"/>
            </p:cNvSpPr>
            <p:nvPr/>
          </p:nvSpPr>
          <p:spPr bwMode="auto">
            <a:xfrm>
              <a:off x="720" y="1968"/>
              <a:ext cx="1389" cy="1392"/>
            </a:xfrm>
            <a:prstGeom prst="ellipse">
              <a:avLst/>
            </a:prstGeom>
            <a:gradFill rotWithShape="1">
              <a:gsLst>
                <a:gs pos="0">
                  <a:srgbClr val="996633"/>
                </a:gs>
                <a:gs pos="100000">
                  <a:schemeClr val="tx1"/>
                </a:gs>
              </a:gsLst>
              <a:path path="shape">
                <a:fillToRect l="50000" t="50000" r="50000" b="50000"/>
              </a:path>
            </a:gradFill>
            <a:ln w="9525">
              <a:solidFill>
                <a:srgbClr val="FF0066"/>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29" name="AutoShape 35">
              <a:extLst>
                <a:ext uri="{FF2B5EF4-FFF2-40B4-BE49-F238E27FC236}">
                  <a16:creationId xmlns:a16="http://schemas.microsoft.com/office/drawing/2014/main" id="{080DC503-FED4-F7B1-6F38-89447E6E034B}"/>
                </a:ext>
              </a:extLst>
            </p:cNvPr>
            <p:cNvSpPr>
              <a:spLocks noChangeArrowheads="1"/>
            </p:cNvSpPr>
            <p:nvPr/>
          </p:nvSpPr>
          <p:spPr bwMode="auto">
            <a:xfrm>
              <a:off x="1114" y="2372"/>
              <a:ext cx="595" cy="5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8 w 21600"/>
                <a:gd name="T25" fmla="*/ 3145 h 21600"/>
                <a:gd name="T26" fmla="*/ 18442 w 21600"/>
                <a:gd name="T27" fmla="*/ 1845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177" y="10800"/>
                  </a:moveTo>
                  <a:cubicBezTo>
                    <a:pt x="5177" y="13905"/>
                    <a:pt x="7695" y="16423"/>
                    <a:pt x="10800" y="16423"/>
                  </a:cubicBezTo>
                  <a:cubicBezTo>
                    <a:pt x="13905" y="16423"/>
                    <a:pt x="16423" y="13905"/>
                    <a:pt x="16423" y="10800"/>
                  </a:cubicBezTo>
                  <a:cubicBezTo>
                    <a:pt x="16423" y="7695"/>
                    <a:pt x="13905" y="5177"/>
                    <a:pt x="10800" y="5177"/>
                  </a:cubicBezTo>
                  <a:cubicBezTo>
                    <a:pt x="7695" y="5177"/>
                    <a:pt x="5177" y="7695"/>
                    <a:pt x="5177" y="10800"/>
                  </a:cubicBezTo>
                  <a:close/>
                </a:path>
              </a:pathLst>
            </a:custGeom>
            <a:solidFill>
              <a:schemeClr val="bg2"/>
            </a:solidFill>
            <a:ln w="9525">
              <a:solidFill>
                <a:srgbClr val="FF0066"/>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30" name="AutoShape 36">
              <a:extLst>
                <a:ext uri="{FF2B5EF4-FFF2-40B4-BE49-F238E27FC236}">
                  <a16:creationId xmlns:a16="http://schemas.microsoft.com/office/drawing/2014/main" id="{9451AA45-E09B-34F7-3103-6A4D3E9D3E71}"/>
                </a:ext>
              </a:extLst>
            </p:cNvPr>
            <p:cNvSpPr>
              <a:spLocks noChangeArrowheads="1"/>
            </p:cNvSpPr>
            <p:nvPr/>
          </p:nvSpPr>
          <p:spPr bwMode="auto">
            <a:xfrm>
              <a:off x="864" y="2112"/>
              <a:ext cx="1102" cy="11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6 w 21600"/>
                <a:gd name="T25" fmla="*/ 3163 h 21600"/>
                <a:gd name="T26" fmla="*/ 1844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71" y="10800"/>
                  </a:moveTo>
                  <a:cubicBezTo>
                    <a:pt x="2571" y="15345"/>
                    <a:pt x="6255" y="19029"/>
                    <a:pt x="10800" y="19029"/>
                  </a:cubicBezTo>
                  <a:cubicBezTo>
                    <a:pt x="15345" y="19029"/>
                    <a:pt x="19029" y="15345"/>
                    <a:pt x="19029" y="10800"/>
                  </a:cubicBezTo>
                  <a:cubicBezTo>
                    <a:pt x="19029" y="6255"/>
                    <a:pt x="15345" y="2571"/>
                    <a:pt x="10800" y="2571"/>
                  </a:cubicBezTo>
                  <a:cubicBezTo>
                    <a:pt x="6255" y="2571"/>
                    <a:pt x="2571" y="6255"/>
                    <a:pt x="2571" y="10800"/>
                  </a:cubicBezTo>
                  <a:close/>
                </a:path>
              </a:pathLst>
            </a:custGeom>
            <a:gradFill rotWithShape="1">
              <a:gsLst>
                <a:gs pos="0">
                  <a:srgbClr val="666633"/>
                </a:gs>
                <a:gs pos="100000">
                  <a:srgbClr val="FFFFFF"/>
                </a:gs>
              </a:gsLst>
              <a:lin ang="5400000" scaled="1"/>
            </a:gradFill>
            <a:ln w="9525">
              <a:solidFill>
                <a:srgbClr val="FF0066"/>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31" name="Oval 37">
              <a:extLst>
                <a:ext uri="{FF2B5EF4-FFF2-40B4-BE49-F238E27FC236}">
                  <a16:creationId xmlns:a16="http://schemas.microsoft.com/office/drawing/2014/main" id="{A272E816-489B-2F78-F34F-1D3AC287999B}"/>
                </a:ext>
              </a:extLst>
            </p:cNvPr>
            <p:cNvSpPr>
              <a:spLocks noChangeArrowheads="1"/>
            </p:cNvSpPr>
            <p:nvPr/>
          </p:nvSpPr>
          <p:spPr bwMode="auto">
            <a:xfrm>
              <a:off x="1389" y="2631"/>
              <a:ext cx="50" cy="50"/>
            </a:xfrm>
            <a:prstGeom prst="ellipse">
              <a:avLst/>
            </a:prstGeom>
            <a:solidFill>
              <a:srgbClr val="FF0066"/>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32" name="Rectangle 38" descr="Medium wood">
              <a:extLst>
                <a:ext uri="{FF2B5EF4-FFF2-40B4-BE49-F238E27FC236}">
                  <a16:creationId xmlns:a16="http://schemas.microsoft.com/office/drawing/2014/main" id="{C9F09090-8ABF-604B-F920-3C5234CB7CFE}"/>
                </a:ext>
              </a:extLst>
            </p:cNvPr>
            <p:cNvSpPr>
              <a:spLocks noChangeArrowheads="1"/>
            </p:cNvSpPr>
            <p:nvPr/>
          </p:nvSpPr>
          <p:spPr bwMode="auto">
            <a:xfrm>
              <a:off x="843" y="4010"/>
              <a:ext cx="1143" cy="218"/>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33" name="Line 39">
              <a:extLst>
                <a:ext uri="{FF2B5EF4-FFF2-40B4-BE49-F238E27FC236}">
                  <a16:creationId xmlns:a16="http://schemas.microsoft.com/office/drawing/2014/main" id="{908730F5-C147-96E0-06D9-7B3A13B328AD}"/>
                </a:ext>
              </a:extLst>
            </p:cNvPr>
            <p:cNvSpPr>
              <a:spLocks noChangeShapeType="1"/>
            </p:cNvSpPr>
            <p:nvPr/>
          </p:nvSpPr>
          <p:spPr bwMode="auto">
            <a:xfrm>
              <a:off x="2529" y="4205"/>
              <a:ext cx="576"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CC"/>
                </a:solidFill>
                <a:effectLst/>
                <a:uLnTx/>
                <a:uFillTx/>
                <a:latin typeface="Times New Roman" charset="0"/>
                <a:ea typeface="+mn-ea"/>
                <a:cs typeface="+mn-cs"/>
              </a:endParaRPr>
            </a:p>
          </p:txBody>
        </p:sp>
        <p:sp>
          <p:nvSpPr>
            <p:cNvPr id="34" name="Line 40">
              <a:extLst>
                <a:ext uri="{FF2B5EF4-FFF2-40B4-BE49-F238E27FC236}">
                  <a16:creationId xmlns:a16="http://schemas.microsoft.com/office/drawing/2014/main" id="{91DB9993-0692-F990-D94F-B64552F43216}"/>
                </a:ext>
              </a:extLst>
            </p:cNvPr>
            <p:cNvSpPr>
              <a:spLocks noChangeShapeType="1"/>
            </p:cNvSpPr>
            <p:nvPr/>
          </p:nvSpPr>
          <p:spPr bwMode="auto">
            <a:xfrm>
              <a:off x="2558" y="3139"/>
              <a:ext cx="25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CC"/>
                </a:solidFill>
                <a:effectLst/>
                <a:uLnTx/>
                <a:uFillTx/>
                <a:latin typeface="Times New Roman" charset="0"/>
                <a:ea typeface="+mn-ea"/>
                <a:cs typeface="+mn-cs"/>
              </a:endParaRPr>
            </a:p>
          </p:txBody>
        </p:sp>
        <p:sp>
          <p:nvSpPr>
            <p:cNvPr id="35" name="Oval 41">
              <a:extLst>
                <a:ext uri="{FF2B5EF4-FFF2-40B4-BE49-F238E27FC236}">
                  <a16:creationId xmlns:a16="http://schemas.microsoft.com/office/drawing/2014/main" id="{CE7A85BB-DF12-3924-69B0-68DEEA3560F2}"/>
                </a:ext>
              </a:extLst>
            </p:cNvPr>
            <p:cNvSpPr>
              <a:spLocks noChangeArrowheads="1"/>
            </p:cNvSpPr>
            <p:nvPr/>
          </p:nvSpPr>
          <p:spPr bwMode="auto">
            <a:xfrm>
              <a:off x="2471" y="3023"/>
              <a:ext cx="202" cy="202"/>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36" name="Line 42">
              <a:extLst>
                <a:ext uri="{FF2B5EF4-FFF2-40B4-BE49-F238E27FC236}">
                  <a16:creationId xmlns:a16="http://schemas.microsoft.com/office/drawing/2014/main" id="{77FB97AC-50DD-6FF1-DEE5-D8441FFC7FC7}"/>
                </a:ext>
              </a:extLst>
            </p:cNvPr>
            <p:cNvSpPr>
              <a:spLocks noChangeShapeType="1"/>
            </p:cNvSpPr>
            <p:nvPr/>
          </p:nvSpPr>
          <p:spPr bwMode="auto">
            <a:xfrm rot="18584975" flipV="1">
              <a:off x="2186" y="2064"/>
              <a:ext cx="57" cy="121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CC"/>
                </a:solidFill>
                <a:effectLst/>
                <a:uLnTx/>
                <a:uFillTx/>
                <a:latin typeface="Times New Roman" charset="0"/>
                <a:ea typeface="+mn-ea"/>
                <a:cs typeface="+mn-cs"/>
              </a:endParaRPr>
            </a:p>
          </p:txBody>
        </p:sp>
        <p:sp>
          <p:nvSpPr>
            <p:cNvPr id="37" name="Line 43">
              <a:extLst>
                <a:ext uri="{FF2B5EF4-FFF2-40B4-BE49-F238E27FC236}">
                  <a16:creationId xmlns:a16="http://schemas.microsoft.com/office/drawing/2014/main" id="{336FA123-884D-ACF3-C517-780867F1AD7F}"/>
                </a:ext>
              </a:extLst>
            </p:cNvPr>
            <p:cNvSpPr>
              <a:spLocks noChangeShapeType="1"/>
            </p:cNvSpPr>
            <p:nvPr/>
          </p:nvSpPr>
          <p:spPr bwMode="auto">
            <a:xfrm>
              <a:off x="2673" y="3139"/>
              <a:ext cx="0" cy="403"/>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CC"/>
                </a:solidFill>
                <a:effectLst/>
                <a:uLnTx/>
                <a:uFillTx/>
                <a:latin typeface="Times New Roman" charset="0"/>
                <a:ea typeface="+mn-ea"/>
                <a:cs typeface="+mn-cs"/>
              </a:endParaRPr>
            </a:p>
          </p:txBody>
        </p:sp>
        <p:sp>
          <p:nvSpPr>
            <p:cNvPr id="38" name="Line 44">
              <a:extLst>
                <a:ext uri="{FF2B5EF4-FFF2-40B4-BE49-F238E27FC236}">
                  <a16:creationId xmlns:a16="http://schemas.microsoft.com/office/drawing/2014/main" id="{ABAA5FA7-B1B4-271A-3CAE-696E9F7F4617}"/>
                </a:ext>
              </a:extLst>
            </p:cNvPr>
            <p:cNvSpPr>
              <a:spLocks noChangeShapeType="1"/>
            </p:cNvSpPr>
            <p:nvPr/>
          </p:nvSpPr>
          <p:spPr bwMode="auto">
            <a:xfrm rot="-2700000">
              <a:off x="1824" y="2160"/>
              <a:ext cx="0" cy="317"/>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CC"/>
                </a:solidFill>
                <a:effectLst/>
                <a:uLnTx/>
                <a:uFillTx/>
                <a:latin typeface="Times New Roman" charset="0"/>
                <a:ea typeface="+mn-ea"/>
                <a:cs typeface="+mn-cs"/>
              </a:endParaRPr>
            </a:p>
          </p:txBody>
        </p:sp>
        <p:sp>
          <p:nvSpPr>
            <p:cNvPr id="39" name="Line 45">
              <a:extLst>
                <a:ext uri="{FF2B5EF4-FFF2-40B4-BE49-F238E27FC236}">
                  <a16:creationId xmlns:a16="http://schemas.microsoft.com/office/drawing/2014/main" id="{C220B56F-848D-C338-1D5C-4957C5FDE6FF}"/>
                </a:ext>
              </a:extLst>
            </p:cNvPr>
            <p:cNvSpPr>
              <a:spLocks noChangeShapeType="1"/>
            </p:cNvSpPr>
            <p:nvPr/>
          </p:nvSpPr>
          <p:spPr bwMode="auto">
            <a:xfrm>
              <a:off x="1104" y="2668"/>
              <a:ext cx="0" cy="624"/>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CC"/>
                </a:solidFill>
                <a:effectLst/>
                <a:uLnTx/>
                <a:uFillTx/>
                <a:latin typeface="Times New Roman" charset="0"/>
                <a:ea typeface="+mn-ea"/>
                <a:cs typeface="+mn-cs"/>
              </a:endParaRPr>
            </a:p>
          </p:txBody>
        </p:sp>
        <p:sp>
          <p:nvSpPr>
            <p:cNvPr id="40" name="Line 46">
              <a:extLst>
                <a:ext uri="{FF2B5EF4-FFF2-40B4-BE49-F238E27FC236}">
                  <a16:creationId xmlns:a16="http://schemas.microsoft.com/office/drawing/2014/main" id="{79D9025F-250F-6B30-A095-33A7B0499706}"/>
                </a:ext>
              </a:extLst>
            </p:cNvPr>
            <p:cNvSpPr>
              <a:spLocks noChangeShapeType="1"/>
            </p:cNvSpPr>
            <p:nvPr/>
          </p:nvSpPr>
          <p:spPr bwMode="auto">
            <a:xfrm>
              <a:off x="1104" y="2658"/>
              <a:ext cx="336"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CC"/>
                </a:solidFill>
                <a:effectLst/>
                <a:uLnTx/>
                <a:uFillTx/>
                <a:latin typeface="Times New Roman" charset="0"/>
                <a:ea typeface="+mn-ea"/>
                <a:cs typeface="+mn-cs"/>
              </a:endParaRPr>
            </a:p>
          </p:txBody>
        </p:sp>
        <p:sp>
          <p:nvSpPr>
            <p:cNvPr id="41" name="Line 47">
              <a:extLst>
                <a:ext uri="{FF2B5EF4-FFF2-40B4-BE49-F238E27FC236}">
                  <a16:creationId xmlns:a16="http://schemas.microsoft.com/office/drawing/2014/main" id="{037B42FF-24E6-5387-E704-A4467E588F02}"/>
                </a:ext>
              </a:extLst>
            </p:cNvPr>
            <p:cNvSpPr>
              <a:spLocks noChangeShapeType="1"/>
            </p:cNvSpPr>
            <p:nvPr/>
          </p:nvSpPr>
          <p:spPr bwMode="auto">
            <a:xfrm flipH="1">
              <a:off x="1416" y="2208"/>
              <a:ext cx="312" cy="45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CC"/>
                </a:solidFill>
                <a:effectLst/>
                <a:uLnTx/>
                <a:uFillTx/>
                <a:latin typeface="Times New Roman" charset="0"/>
                <a:ea typeface="+mn-ea"/>
                <a:cs typeface="+mn-cs"/>
              </a:endParaRPr>
            </a:p>
          </p:txBody>
        </p:sp>
        <p:sp>
          <p:nvSpPr>
            <p:cNvPr id="42" name="Line 48">
              <a:extLst>
                <a:ext uri="{FF2B5EF4-FFF2-40B4-BE49-F238E27FC236}">
                  <a16:creationId xmlns:a16="http://schemas.microsoft.com/office/drawing/2014/main" id="{98FD0C7B-30AD-B871-26FE-E9B808CE484E}"/>
                </a:ext>
              </a:extLst>
            </p:cNvPr>
            <p:cNvSpPr>
              <a:spLocks noChangeShapeType="1"/>
            </p:cNvSpPr>
            <p:nvPr/>
          </p:nvSpPr>
          <p:spPr bwMode="auto">
            <a:xfrm>
              <a:off x="1102" y="2640"/>
              <a:ext cx="0" cy="86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CC"/>
                </a:solidFill>
                <a:effectLst/>
                <a:uLnTx/>
                <a:uFillTx/>
                <a:latin typeface="Times New Roman" charset="0"/>
                <a:ea typeface="+mn-ea"/>
                <a:cs typeface="+mn-cs"/>
              </a:endParaRPr>
            </a:p>
          </p:txBody>
        </p:sp>
        <p:sp>
          <p:nvSpPr>
            <p:cNvPr id="43" name="Oval 49">
              <a:extLst>
                <a:ext uri="{FF2B5EF4-FFF2-40B4-BE49-F238E27FC236}">
                  <a16:creationId xmlns:a16="http://schemas.microsoft.com/office/drawing/2014/main" id="{C97F6E11-CBF6-AB33-E46F-69FC473B9B6C}"/>
                </a:ext>
              </a:extLst>
            </p:cNvPr>
            <p:cNvSpPr>
              <a:spLocks noChangeArrowheads="1"/>
            </p:cNvSpPr>
            <p:nvPr/>
          </p:nvSpPr>
          <p:spPr bwMode="auto">
            <a:xfrm>
              <a:off x="2551" y="3106"/>
              <a:ext cx="48" cy="48"/>
            </a:xfrm>
            <a:prstGeom prst="ellipse">
              <a:avLst/>
            </a:prstGeom>
            <a:solidFill>
              <a:srgbClr val="00FFFF"/>
            </a:solidFill>
            <a:ln w="9525">
              <a:solidFill>
                <a:schemeClr val="bg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44" name="Line 50">
              <a:extLst>
                <a:ext uri="{FF2B5EF4-FFF2-40B4-BE49-F238E27FC236}">
                  <a16:creationId xmlns:a16="http://schemas.microsoft.com/office/drawing/2014/main" id="{4F5A2DBA-2514-9A57-896B-DD84943C2152}"/>
                </a:ext>
              </a:extLst>
            </p:cNvPr>
            <p:cNvSpPr>
              <a:spLocks noChangeShapeType="1"/>
            </p:cNvSpPr>
            <p:nvPr/>
          </p:nvSpPr>
          <p:spPr bwMode="auto">
            <a:xfrm flipV="1">
              <a:off x="2832" y="2496"/>
              <a:ext cx="0" cy="168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CC"/>
                </a:solidFill>
                <a:effectLst/>
                <a:uLnTx/>
                <a:uFillTx/>
                <a:latin typeface="Times New Roman" charset="0"/>
                <a:ea typeface="+mn-ea"/>
                <a:cs typeface="+mn-cs"/>
              </a:endParaRPr>
            </a:p>
          </p:txBody>
        </p:sp>
        <p:sp>
          <p:nvSpPr>
            <p:cNvPr id="45" name="Oval 51">
              <a:extLst>
                <a:ext uri="{FF2B5EF4-FFF2-40B4-BE49-F238E27FC236}">
                  <a16:creationId xmlns:a16="http://schemas.microsoft.com/office/drawing/2014/main" id="{6D9C51F5-0152-9042-7FAC-5BD2E4EB5977}"/>
                </a:ext>
              </a:extLst>
            </p:cNvPr>
            <p:cNvSpPr>
              <a:spLocks noChangeArrowheads="1"/>
            </p:cNvSpPr>
            <p:nvPr/>
          </p:nvSpPr>
          <p:spPr bwMode="auto">
            <a:xfrm>
              <a:off x="1056" y="2640"/>
              <a:ext cx="96" cy="96"/>
            </a:xfrm>
            <a:prstGeom prst="ellipse">
              <a:avLst/>
            </a:prstGeom>
            <a:solidFill>
              <a:srgbClr val="666633"/>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46" name="Oval 52">
              <a:extLst>
                <a:ext uri="{FF2B5EF4-FFF2-40B4-BE49-F238E27FC236}">
                  <a16:creationId xmlns:a16="http://schemas.microsoft.com/office/drawing/2014/main" id="{EBD1FEBB-8327-6AF7-2D04-E61E444F422F}"/>
                </a:ext>
              </a:extLst>
            </p:cNvPr>
            <p:cNvSpPr>
              <a:spLocks noChangeArrowheads="1"/>
            </p:cNvSpPr>
            <p:nvPr/>
          </p:nvSpPr>
          <p:spPr bwMode="auto">
            <a:xfrm>
              <a:off x="1680" y="2160"/>
              <a:ext cx="96" cy="96"/>
            </a:xfrm>
            <a:prstGeom prst="ellipse">
              <a:avLst/>
            </a:prstGeom>
            <a:solidFill>
              <a:srgbClr val="0000FF"/>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47" name="Line 53">
              <a:extLst>
                <a:ext uri="{FF2B5EF4-FFF2-40B4-BE49-F238E27FC236}">
                  <a16:creationId xmlns:a16="http://schemas.microsoft.com/office/drawing/2014/main" id="{B4C6FC54-84CD-D560-7DC2-08F0A679C70A}"/>
                </a:ext>
              </a:extLst>
            </p:cNvPr>
            <p:cNvSpPr>
              <a:spLocks noChangeShapeType="1"/>
            </p:cNvSpPr>
            <p:nvPr/>
          </p:nvSpPr>
          <p:spPr bwMode="auto">
            <a:xfrm>
              <a:off x="2544" y="4176"/>
              <a:ext cx="576"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CC"/>
                </a:solidFill>
                <a:effectLst/>
                <a:uLnTx/>
                <a:uFillTx/>
                <a:latin typeface="Times New Roman" charset="0"/>
                <a:ea typeface="+mn-ea"/>
                <a:cs typeface="+mn-cs"/>
              </a:endParaRPr>
            </a:p>
          </p:txBody>
        </p:sp>
        <p:sp>
          <p:nvSpPr>
            <p:cNvPr id="48" name="Text Box 54">
              <a:extLst>
                <a:ext uri="{FF2B5EF4-FFF2-40B4-BE49-F238E27FC236}">
                  <a16:creationId xmlns:a16="http://schemas.microsoft.com/office/drawing/2014/main" id="{192E98E3-C70B-3FA5-ED34-59BE62C4B3A6}"/>
                </a:ext>
              </a:extLst>
            </p:cNvPr>
            <p:cNvSpPr txBox="1">
              <a:spLocks noChangeArrowheads="1"/>
            </p:cNvSpPr>
            <p:nvPr/>
          </p:nvSpPr>
          <p:spPr bwMode="auto">
            <a:xfrm>
              <a:off x="672" y="3168"/>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FF"/>
                  </a:solidFill>
                  <a:effectLst/>
                  <a:uLnTx/>
                  <a:uFillTx/>
                  <a:latin typeface="Times New Roman" charset="0"/>
                  <a:ea typeface="+mn-ea"/>
                  <a:cs typeface="+mn-cs"/>
                </a:rPr>
                <a:t>F</a:t>
              </a:r>
              <a:r>
                <a:rPr lang="en-US" sz="2400" baseline="-25000">
                  <a:solidFill>
                    <a:srgbClr val="0000FF"/>
                  </a:solidFill>
                  <a:latin typeface="Times New Roman" charset="0"/>
                </a:rPr>
                <a:t>2</a:t>
              </a:r>
              <a:endParaRPr kumimoji="0" lang="en-US" sz="2400" b="0" i="0" u="none" strike="noStrike" kern="1200" cap="none" spc="0" normalizeH="0" baseline="-25000" noProof="0">
                <a:ln>
                  <a:noFill/>
                </a:ln>
                <a:solidFill>
                  <a:srgbClr val="0000FF"/>
                </a:solidFill>
                <a:effectLst/>
                <a:uLnTx/>
                <a:uFillTx/>
                <a:latin typeface="Times New Roman" charset="0"/>
                <a:ea typeface="+mn-ea"/>
                <a:cs typeface="+mn-cs"/>
              </a:endParaRPr>
            </a:p>
          </p:txBody>
        </p:sp>
        <p:sp>
          <p:nvSpPr>
            <p:cNvPr id="49" name="Line 55">
              <a:extLst>
                <a:ext uri="{FF2B5EF4-FFF2-40B4-BE49-F238E27FC236}">
                  <a16:creationId xmlns:a16="http://schemas.microsoft.com/office/drawing/2014/main" id="{026EDFDD-81C2-9260-02E9-AB924E1BB4E4}"/>
                </a:ext>
              </a:extLst>
            </p:cNvPr>
            <p:cNvSpPr>
              <a:spLocks noChangeShapeType="1"/>
            </p:cNvSpPr>
            <p:nvPr/>
          </p:nvSpPr>
          <p:spPr bwMode="auto">
            <a:xfrm>
              <a:off x="672" y="3216"/>
              <a:ext cx="24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CC"/>
                </a:solidFill>
                <a:effectLst/>
                <a:uLnTx/>
                <a:uFillTx/>
                <a:latin typeface="Times New Roman" charset="0"/>
                <a:ea typeface="+mn-ea"/>
                <a:cs typeface="+mn-cs"/>
              </a:endParaRPr>
            </a:p>
          </p:txBody>
        </p:sp>
        <p:sp>
          <p:nvSpPr>
            <p:cNvPr id="50" name="Text Box 56">
              <a:extLst>
                <a:ext uri="{FF2B5EF4-FFF2-40B4-BE49-F238E27FC236}">
                  <a16:creationId xmlns:a16="http://schemas.microsoft.com/office/drawing/2014/main" id="{0C7C4522-ED7A-2512-F931-865F8013975B}"/>
                </a:ext>
              </a:extLst>
            </p:cNvPr>
            <p:cNvSpPr txBox="1">
              <a:spLocks noChangeArrowheads="1"/>
            </p:cNvSpPr>
            <p:nvPr/>
          </p:nvSpPr>
          <p:spPr bwMode="auto">
            <a:xfrm>
              <a:off x="2448" y="3648"/>
              <a:ext cx="3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3600" b="0" i="0" u="none" strike="noStrike" kern="1200" cap="none" spc="0" normalizeH="0" baseline="0" noProof="0">
                <a:ln>
                  <a:noFill/>
                </a:ln>
                <a:solidFill>
                  <a:srgbClr val="0000FF"/>
                </a:solidFill>
                <a:effectLst/>
                <a:uLnTx/>
                <a:uFillTx/>
                <a:latin typeface="Times New Roman" charset="0"/>
                <a:ea typeface="+mn-ea"/>
                <a:cs typeface="+mn-cs"/>
              </a:endParaRPr>
            </a:p>
          </p:txBody>
        </p:sp>
        <p:sp>
          <p:nvSpPr>
            <p:cNvPr id="51" name="Text Box 57">
              <a:extLst>
                <a:ext uri="{FF2B5EF4-FFF2-40B4-BE49-F238E27FC236}">
                  <a16:creationId xmlns:a16="http://schemas.microsoft.com/office/drawing/2014/main" id="{C2DAC34A-C6B2-2A61-F443-0833765A5752}"/>
                </a:ext>
              </a:extLst>
            </p:cNvPr>
            <p:cNvSpPr txBox="1">
              <a:spLocks noChangeArrowheads="1"/>
            </p:cNvSpPr>
            <p:nvPr/>
          </p:nvSpPr>
          <p:spPr bwMode="auto">
            <a:xfrm>
              <a:off x="1872" y="2016"/>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FF"/>
                  </a:solidFill>
                  <a:effectLst/>
                  <a:uLnTx/>
                  <a:uFillTx/>
                  <a:latin typeface="Times New Roman" charset="0"/>
                  <a:ea typeface="+mn-ea"/>
                  <a:cs typeface="+mn-cs"/>
                </a:rPr>
                <a:t>F</a:t>
              </a:r>
              <a:r>
                <a:rPr kumimoji="0" lang="en-US" sz="2400" b="0" i="0" u="none" strike="noStrike" kern="1200" cap="none" spc="0" normalizeH="0" baseline="-25000" noProof="0">
                  <a:ln>
                    <a:noFill/>
                  </a:ln>
                  <a:solidFill>
                    <a:srgbClr val="0000FF"/>
                  </a:solidFill>
                  <a:effectLst/>
                  <a:uLnTx/>
                  <a:uFillTx/>
                  <a:latin typeface="Times New Roman" charset="0"/>
                  <a:ea typeface="+mn-ea"/>
                  <a:cs typeface="+mn-cs"/>
                </a:rPr>
                <a:t>1</a:t>
              </a:r>
            </a:p>
          </p:txBody>
        </p:sp>
        <p:sp>
          <p:nvSpPr>
            <p:cNvPr id="52" name="Line 58">
              <a:extLst>
                <a:ext uri="{FF2B5EF4-FFF2-40B4-BE49-F238E27FC236}">
                  <a16:creationId xmlns:a16="http://schemas.microsoft.com/office/drawing/2014/main" id="{E5F0CAB4-9A38-8D14-6620-6E6D610E7D7E}"/>
                </a:ext>
              </a:extLst>
            </p:cNvPr>
            <p:cNvSpPr>
              <a:spLocks noChangeShapeType="1"/>
            </p:cNvSpPr>
            <p:nvPr/>
          </p:nvSpPr>
          <p:spPr bwMode="auto">
            <a:xfrm>
              <a:off x="1920" y="2064"/>
              <a:ext cx="192"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CC"/>
                </a:solidFill>
                <a:effectLst/>
                <a:uLnTx/>
                <a:uFillTx/>
                <a:latin typeface="Times New Roman" charset="0"/>
                <a:ea typeface="+mn-ea"/>
                <a:cs typeface="+mn-cs"/>
              </a:endParaRPr>
            </a:p>
          </p:txBody>
        </p:sp>
      </p:grpSp>
      <mc:AlternateContent xmlns:mc="http://schemas.openxmlformats.org/markup-compatibility/2006" xmlns:a14="http://schemas.microsoft.com/office/drawing/2010/main">
        <mc:Choice Requires="a14">
          <p:sp>
            <p:nvSpPr>
              <p:cNvPr id="54" name="TextBox 53" descr="n100 Fb Thu Huong Pham">
                <a:extLst>
                  <a:ext uri="{FF2B5EF4-FFF2-40B4-BE49-F238E27FC236}">
                    <a16:creationId xmlns:a16="http://schemas.microsoft.com/office/drawing/2014/main" id="{306FEF7B-472F-527E-476A-2D6E90EB3826}"/>
                  </a:ext>
                </a:extLst>
              </p:cNvPr>
              <p:cNvSpPr txBox="1"/>
              <p:nvPr/>
            </p:nvSpPr>
            <p:spPr>
              <a:xfrm>
                <a:off x="722203" y="2165164"/>
                <a:ext cx="6941172" cy="410484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Câu</a:t>
                </a:r>
                <a:r>
                  <a:rPr kumimoji="0" lang="en-US" sz="2200" b="1" i="0" u="none" strike="noStrike" kern="1200" cap="none" spc="0" normalizeH="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 1: </a:t>
                </a:r>
                <a:r>
                  <a:rPr kumimoji="0" lang="en-US" sz="2200" b="0"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Dùng một đĩa tròn</a:t>
                </a:r>
                <a:r>
                  <a:rPr kumimoji="0" lang="en-US" sz="2200" b="1"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200" b="0"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có trục quay đi qua tâm O, trên mặt đĩa có những lỗ dùng để treo những quả cân. Tác dụng vào đĩa những lực </a:t>
                </a:r>
                <a14:m>
                  <m:oMath xmlns:m="http://schemas.openxmlformats.org/officeDocument/2006/math">
                    <m:sSub>
                      <m:sSubPr>
                        <m:ctrlP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ctrlPr>
                      </m:sSubPr>
                      <m:e>
                        <m:acc>
                          <m:accPr>
                            <m:chr m:val="⃗"/>
                            <m:ctrlP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ctrlPr>
                          </m:accPr>
                          <m:e>
                            <m: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t>𝐹</m:t>
                            </m:r>
                          </m:e>
                        </m:acc>
                      </m:e>
                      <m:sub>
                        <m: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t>1</m:t>
                        </m:r>
                      </m:sub>
                    </m:sSub>
                  </m:oMath>
                </a14:m>
                <a:r>
                  <a:rPr kumimoji="0" lang="en-US" sz="2200" b="0"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 và </a:t>
                </a:r>
                <a14:m>
                  <m:oMath xmlns:m="http://schemas.openxmlformats.org/officeDocument/2006/math">
                    <m:sSub>
                      <m:sSubPr>
                        <m:ctrlP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ctrlPr>
                      </m:sSubPr>
                      <m:e>
                        <m:acc>
                          <m:accPr>
                            <m:chr m:val="⃗"/>
                            <m:ctrlP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ctrlPr>
                          </m:accPr>
                          <m:e>
                            <m: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t>𝐹</m:t>
                            </m:r>
                          </m:e>
                        </m:acc>
                      </m:e>
                      <m:sub>
                        <m: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t>2</m:t>
                        </m:r>
                      </m:sub>
                    </m:sSub>
                  </m:oMath>
                </a14:m>
                <a:r>
                  <a:rPr kumimoji="0" lang="en-US" sz="2200" b="0"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 nằm trong mặt phẳng của đĩa sao cho đứng yên (hình vẽ 21.3).</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a.</a:t>
                </a:r>
                <a:r>
                  <a:rPr kumimoji="0" lang="en-US" sz="2200" b="0"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 Nếu bỏ lực </a:t>
                </a:r>
                <a14:m>
                  <m:oMath xmlns:m="http://schemas.openxmlformats.org/officeDocument/2006/math">
                    <m:sSub>
                      <m:sSubPr>
                        <m:ctrlP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ctrlPr>
                      </m:sSubPr>
                      <m:e>
                        <m:acc>
                          <m:accPr>
                            <m:chr m:val="⃗"/>
                            <m:ctrlP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ctrlPr>
                          </m:accPr>
                          <m:e>
                            <m: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t>𝐹</m:t>
                            </m:r>
                          </m:e>
                        </m:acc>
                      </m:e>
                      <m:sub>
                        <m: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t>1</m:t>
                        </m:r>
                      </m:sub>
                    </m:sSub>
                  </m:oMath>
                </a14:m>
                <a:r>
                  <a:rPr kumimoji="0" lang="en-US" sz="2200" b="0"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 thì đĩa quay theo chiều nào?</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b.</a:t>
                </a:r>
                <a:r>
                  <a:rPr kumimoji="0" lang="en-US" sz="2200" b="0"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 Nếu bỏ lực </a:t>
                </a:r>
                <a14:m>
                  <m:oMath xmlns:m="http://schemas.openxmlformats.org/officeDocument/2006/math">
                    <m:sSub>
                      <m:sSubPr>
                        <m:ctrlP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ctrlPr>
                      </m:sSubPr>
                      <m:e>
                        <m:acc>
                          <m:accPr>
                            <m:chr m:val="⃗"/>
                            <m:ctrlP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ctrlPr>
                          </m:accPr>
                          <m:e>
                            <m: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t>𝐹</m:t>
                            </m:r>
                          </m:e>
                        </m:acc>
                      </m:e>
                      <m:sub>
                        <m:r>
                          <a:rPr kumimoji="0" lang="en-US" sz="2200" b="0" i="1" u="none" strike="noStrike" kern="1200" cap="none" spc="0" normalizeH="0" baseline="0" noProof="0">
                            <a:ln>
                              <a:noFill/>
                            </a:ln>
                            <a:solidFill>
                              <a:srgbClr val="003300"/>
                            </a:solidFill>
                            <a:effectLst/>
                            <a:uLnTx/>
                            <a:uFillTx/>
                            <a:latin typeface="Cambria Math" panose="02040503050406030204" pitchFamily="18" charset="0"/>
                            <a:ea typeface="Times New Roman" panose="02020603050405020304" pitchFamily="18" charset="0"/>
                            <a:cs typeface="+mn-cs"/>
                          </a:rPr>
                          <m:t>2</m:t>
                        </m:r>
                      </m:sub>
                    </m:sSub>
                  </m:oMath>
                </a14:m>
                <a:r>
                  <a:rPr kumimoji="0" lang="en-US" sz="2200" b="0"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 thì đĩa quay theo chiều nào?</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c.</a:t>
                </a:r>
                <a:r>
                  <a:rPr kumimoji="0" lang="en-US" sz="2200" b="0"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 Khi đĩa cân bằng, lập tích F</a:t>
                </a:r>
                <a:r>
                  <a:rPr kumimoji="0" lang="en-US" sz="2200" b="0" i="0" u="none" strike="noStrike" kern="1200" cap="none" spc="0" normalizeH="0" baseline="-2500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1</a:t>
                </a:r>
                <a:r>
                  <a:rPr kumimoji="0" lang="en-US" sz="2200" b="0"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d</a:t>
                </a:r>
                <a:r>
                  <a:rPr kumimoji="0" lang="en-US" sz="2200" b="0" i="0" u="none" strike="noStrike" kern="1200" cap="none" spc="0" normalizeH="0" baseline="-2500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1</a:t>
                </a:r>
                <a:r>
                  <a:rPr kumimoji="0" lang="en-US" sz="2200" b="0"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 và F</a:t>
                </a:r>
                <a:r>
                  <a:rPr kumimoji="0" lang="en-US" sz="2200" b="0" i="0" u="none" strike="noStrike" kern="1200" cap="none" spc="0" normalizeH="0" baseline="-2500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2</a:t>
                </a:r>
                <a:r>
                  <a:rPr kumimoji="0" lang="en-US" sz="2200" b="0"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d</a:t>
                </a:r>
                <a:r>
                  <a:rPr kumimoji="0" lang="en-US" sz="2200" b="0" i="0" u="none" strike="noStrike" kern="1200" cap="none" spc="0" normalizeH="0" baseline="-2500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2</a:t>
                </a:r>
                <a:r>
                  <a:rPr kumimoji="0" lang="en-US" sz="2200" b="0"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 rồi so sánh.</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d.</a:t>
                </a:r>
                <a:r>
                  <a:rPr kumimoji="0" lang="en-US" sz="2200" b="0" i="0" u="none" strike="noStrike" kern="1200" cap="none" spc="0" normalizeH="0" baseline="0" noProof="0">
                    <a:ln>
                      <a:noFill/>
                    </a:ln>
                    <a:solidFill>
                      <a:srgbClr val="003300"/>
                    </a:solidFill>
                    <a:effectLst/>
                    <a:uLnTx/>
                    <a:uFillTx/>
                    <a:latin typeface="Calibri" panose="020F0502020204030204" pitchFamily="34" charset="0"/>
                    <a:ea typeface="Times New Roman" panose="02020603050405020304" pitchFamily="18" charset="0"/>
                    <a:cs typeface="Calibri" panose="020F0502020204030204" pitchFamily="34" charset="0"/>
                  </a:rPr>
                  <a:t> Từ việc so sánh tích F.d ở câu c. ta có thể rút ra điều kiện cân bằng của một vật có trục quay cố định, hay ta gọi là quy tắc moment lực. Hãy phát biểu quy tắc này thành lời.</a:t>
                </a:r>
              </a:p>
            </p:txBody>
          </p:sp>
        </mc:Choice>
        <mc:Fallback xmlns="">
          <p:sp>
            <p:nvSpPr>
              <p:cNvPr id="54" name="TextBox 53" descr="n100 Fb Thu Huong Pham">
                <a:extLst>
                  <a:ext uri="{FF2B5EF4-FFF2-40B4-BE49-F238E27FC236}">
                    <a16:creationId xmlns:a16="http://schemas.microsoft.com/office/drawing/2014/main" id="{306FEF7B-472F-527E-476A-2D6E90EB3826}"/>
                  </a:ext>
                </a:extLst>
              </p:cNvPr>
              <p:cNvSpPr txBox="1">
                <a:spLocks noRot="1" noChangeAspect="1" noMove="1" noResize="1" noEditPoints="1" noAdjustHandles="1" noChangeArrowheads="1" noChangeShapeType="1" noTextEdit="1"/>
              </p:cNvSpPr>
              <p:nvPr/>
            </p:nvSpPr>
            <p:spPr>
              <a:xfrm>
                <a:off x="722203" y="2165164"/>
                <a:ext cx="6941172" cy="4104842"/>
              </a:xfrm>
              <a:prstGeom prst="rect">
                <a:avLst/>
              </a:prstGeom>
              <a:blipFill>
                <a:blip r:embed="rId5"/>
                <a:stretch>
                  <a:fillRect l="-1141" t="-445" r="-1141" b="-2077"/>
                </a:stretch>
              </a:blipFill>
            </p:spPr>
            <p:txBody>
              <a:bodyPr/>
              <a:lstStyle/>
              <a:p>
                <a:r>
                  <a:rPr lang="en-US">
                    <a:noFill/>
                  </a:rPr>
                  <a:t> </a:t>
                </a:r>
              </a:p>
            </p:txBody>
          </p:sp>
        </mc:Fallback>
      </mc:AlternateContent>
      <p:sp>
        <p:nvSpPr>
          <p:cNvPr id="67" name="Text Box 15" descr="n100 Fb Thu Huong Pham">
            <a:extLst>
              <a:ext uri="{FF2B5EF4-FFF2-40B4-BE49-F238E27FC236}">
                <a16:creationId xmlns:a16="http://schemas.microsoft.com/office/drawing/2014/main" id="{25AC1F3E-BE3C-8C4A-E764-BD4B5E19BEF4}"/>
              </a:ext>
            </a:extLst>
          </p:cNvPr>
          <p:cNvSpPr txBox="1">
            <a:spLocks noChangeArrowheads="1"/>
          </p:cNvSpPr>
          <p:nvPr/>
        </p:nvSpPr>
        <p:spPr bwMode="auto">
          <a:xfrm>
            <a:off x="2890587" y="1682632"/>
            <a:ext cx="4207714" cy="461665"/>
          </a:xfrm>
          <a:prstGeom prst="rect">
            <a:avLst/>
          </a:prstGeom>
          <a:solidFill>
            <a:schemeClr val="accent1">
              <a:lumMod val="60000"/>
              <a:lumOff val="40000"/>
            </a:schemeClr>
          </a:solid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sz="2400">
                <a:solidFill>
                  <a:schemeClr val="bg1"/>
                </a:solidFill>
                <a:latin typeface="Calibri" panose="020F0502020204030204" pitchFamily="34" charset="0"/>
                <a:cs typeface="Calibri" panose="020F0502020204030204" pitchFamily="34" charset="0"/>
              </a:rPr>
              <a:t>PHIẾU HỌC TẬP SỐ 2</a:t>
            </a:r>
          </a:p>
        </p:txBody>
      </p:sp>
    </p:spTree>
    <p:custDataLst>
      <p:tags r:id="rId1"/>
    </p:custDataLst>
    <p:extLst>
      <p:ext uri="{BB962C8B-B14F-4D97-AF65-F5344CB8AC3E}">
        <p14:creationId xmlns:p14="http://schemas.microsoft.com/office/powerpoint/2010/main" val="2081076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ox(out)">
                                      <p:cBhvr>
                                        <p:cTn id="12" dur="10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4" grpId="0"/>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5400000" scaled="1"/>
        </a:gradFill>
        <a:effectLst/>
      </p:bgPr>
    </p:bg>
    <p:spTree>
      <p:nvGrpSpPr>
        <p:cNvPr id="1" name=""/>
        <p:cNvGrpSpPr/>
        <p:nvPr/>
      </p:nvGrpSpPr>
      <p:grpSpPr>
        <a:xfrm>
          <a:off x="0" y="0"/>
          <a:ext cx="0" cy="0"/>
          <a:chOff x="0" y="0"/>
          <a:chExt cx="0" cy="0"/>
        </a:xfrm>
      </p:grpSpPr>
      <p:grpSp>
        <p:nvGrpSpPr>
          <p:cNvPr id="16" name="Group 15" descr="n100 Fb Thu Huong Pham">
            <a:extLst>
              <a:ext uri="{FF2B5EF4-FFF2-40B4-BE49-F238E27FC236}">
                <a16:creationId xmlns:a16="http://schemas.microsoft.com/office/drawing/2014/main" id="{5482452E-9893-55A9-F079-9ADFEBE7447D}"/>
              </a:ext>
            </a:extLst>
          </p:cNvPr>
          <p:cNvGrpSpPr/>
          <p:nvPr/>
        </p:nvGrpSpPr>
        <p:grpSpPr>
          <a:xfrm>
            <a:off x="545434" y="977698"/>
            <a:ext cx="4541440" cy="684069"/>
            <a:chOff x="5038658" y="3876448"/>
            <a:chExt cx="4541440" cy="684069"/>
          </a:xfrm>
        </p:grpSpPr>
        <p:sp>
          <p:nvSpPr>
            <p:cNvPr id="17" name="TextBox 16">
              <a:extLst>
                <a:ext uri="{FF2B5EF4-FFF2-40B4-BE49-F238E27FC236}">
                  <a16:creationId xmlns:a16="http://schemas.microsoft.com/office/drawing/2014/main" id="{2FE09954-B024-03FD-E49A-AF5B1C288308}"/>
                </a:ext>
              </a:extLst>
            </p:cNvPr>
            <p:cNvSpPr txBox="1"/>
            <p:nvPr/>
          </p:nvSpPr>
          <p:spPr>
            <a:xfrm>
              <a:off x="5798340" y="3972610"/>
              <a:ext cx="37817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rPr>
                <a:t>Quy tắc moment lực</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nvGrpSpPr>
            <p:cNvPr id="18" name="Group 42">
              <a:extLst>
                <a:ext uri="{FF2B5EF4-FFF2-40B4-BE49-F238E27FC236}">
                  <a16:creationId xmlns:a16="http://schemas.microsoft.com/office/drawing/2014/main" id="{D95AF236-F18A-5313-3097-AED4B3070ABC}"/>
                </a:ext>
              </a:extLst>
            </p:cNvPr>
            <p:cNvGrpSpPr/>
            <p:nvPr/>
          </p:nvGrpSpPr>
          <p:grpSpPr>
            <a:xfrm>
              <a:off x="5038658" y="3876448"/>
              <a:ext cx="684069" cy="684069"/>
              <a:chOff x="3218806" y="1961572"/>
              <a:chExt cx="684068" cy="684068"/>
            </a:xfrm>
          </p:grpSpPr>
          <p:sp>
            <p:nvSpPr>
              <p:cNvPr id="19" name="Diamond 43">
                <a:extLst>
                  <a:ext uri="{FF2B5EF4-FFF2-40B4-BE49-F238E27FC236}">
                    <a16:creationId xmlns:a16="http://schemas.microsoft.com/office/drawing/2014/main" id="{0D7EDE15-5604-2A27-CD66-A0DF8A8EEE60}"/>
                  </a:ext>
                </a:extLst>
              </p:cNvPr>
              <p:cNvSpPr/>
              <p:nvPr/>
            </p:nvSpPr>
            <p:spPr>
              <a:xfrm>
                <a:off x="3218806" y="1961572"/>
                <a:ext cx="684068" cy="684068"/>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0" name="TextBox 19">
                <a:extLst>
                  <a:ext uri="{FF2B5EF4-FFF2-40B4-BE49-F238E27FC236}">
                    <a16:creationId xmlns:a16="http://schemas.microsoft.com/office/drawing/2014/main" id="{43E2AD47-EB1F-DAE2-C756-D1231A386024}"/>
                  </a:ext>
                </a:extLst>
              </p:cNvPr>
              <p:cNvSpPr txBox="1"/>
              <p:nvPr/>
            </p:nvSpPr>
            <p:spPr>
              <a:xfrm>
                <a:off x="3292103" y="2083544"/>
                <a:ext cx="554499" cy="523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rPr>
                  <a:t>II</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sp>
        <p:nvSpPr>
          <p:cNvPr id="7" name="TextBox 6" descr="n100 Fb Thu Huong Pham">
            <a:extLst>
              <a:ext uri="{FF2B5EF4-FFF2-40B4-BE49-F238E27FC236}">
                <a16:creationId xmlns:a16="http://schemas.microsoft.com/office/drawing/2014/main" id="{5AFF6F33-881F-E9A8-B57F-DD2F1CDEA176}"/>
              </a:ext>
            </a:extLst>
          </p:cNvPr>
          <p:cNvSpPr txBox="1"/>
          <p:nvPr/>
        </p:nvSpPr>
        <p:spPr>
          <a:xfrm>
            <a:off x="808342" y="392924"/>
            <a:ext cx="1057531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rPr>
              <a:t>Bài </a:t>
            </a:r>
            <a:r>
              <a:rPr kumimoji="0" lang="en-US"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Times New Roman" panose="02020603050405020304" pitchFamily="18" charset="0"/>
                <a:cs typeface="Calibri" panose="020F0502020204030204" pitchFamily="34" charset="0"/>
              </a:rPr>
              <a:t>21: MOMENT LỰC. CÂN BẰNG CỦA VẬT RẮN</a:t>
            </a:r>
            <a:endParaRPr kumimoji="0" lang="ko-KR" altLang="en-US" sz="3200" b="1" i="0" u="none" strike="noStrike" kern="1200" cap="none" spc="0" normalizeH="0" baseline="0" noProof="0" dirty="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sp>
        <p:nvSpPr>
          <p:cNvPr id="21" name="Rectangle 36" descr="n100 Fb Thu Huong Pham">
            <a:extLst>
              <a:ext uri="{FF2B5EF4-FFF2-40B4-BE49-F238E27FC236}">
                <a16:creationId xmlns:a16="http://schemas.microsoft.com/office/drawing/2014/main" id="{8636AA08-9528-2531-0200-8DC77FECA56B}"/>
              </a:ext>
            </a:extLst>
          </p:cNvPr>
          <p:cNvSpPr>
            <a:spLocks noChangeArrowheads="1"/>
          </p:cNvSpPr>
          <p:nvPr/>
        </p:nvSpPr>
        <p:spPr bwMode="auto">
          <a:xfrm>
            <a:off x="715978" y="1682633"/>
            <a:ext cx="19094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08000"/>
                </a:solidFill>
                <a:effectLst/>
                <a:uLnTx/>
                <a:uFillTx/>
                <a:latin typeface="Calibri" panose="020F0502020204030204" pitchFamily="34" charset="0"/>
                <a:ea typeface="+mn-ea"/>
                <a:cs typeface="Calibri" panose="020F0502020204030204" pitchFamily="34" charset="0"/>
              </a:rPr>
              <a:t>1. Thí nghiệm</a:t>
            </a:r>
          </a:p>
        </p:txBody>
      </p:sp>
      <p:sp>
        <p:nvSpPr>
          <p:cNvPr id="153" name="TextBox 152" descr="n100 Fb Thu Huong Pham">
            <a:extLst>
              <a:ext uri="{FF2B5EF4-FFF2-40B4-BE49-F238E27FC236}">
                <a16:creationId xmlns:a16="http://schemas.microsoft.com/office/drawing/2014/main" id="{88E2F03E-BCEC-5106-E6BD-079C590C7D68}"/>
              </a:ext>
            </a:extLst>
          </p:cNvPr>
          <p:cNvSpPr txBox="1"/>
          <p:nvPr/>
        </p:nvSpPr>
        <p:spPr>
          <a:xfrm>
            <a:off x="3629025" y="1671336"/>
            <a:ext cx="4933950" cy="492122"/>
          </a:xfrm>
          <a:prstGeom prst="rect">
            <a:avLst/>
          </a:prstGeom>
          <a:noFill/>
          <a:ln w="28575">
            <a:solidFill>
              <a:schemeClr val="accent1"/>
            </a:solidFill>
          </a:ln>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Ta thấy: F</a:t>
            </a:r>
            <a:r>
              <a:rPr kumimoji="0" lang="en-US" sz="2400" b="0" i="0" u="none" strike="noStrike" kern="1200" cap="none" spc="0" normalizeH="0" baseline="-25000" noProof="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1</a:t>
            </a:r>
            <a:r>
              <a:rPr kumimoji="0" lang="en-US" sz="2400" b="0" i="0" u="none" strike="noStrike" kern="1200" cap="none" spc="0" normalizeH="0" baseline="0" noProof="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d</a:t>
            </a:r>
            <a:r>
              <a:rPr kumimoji="0" lang="en-US" sz="2400" b="0" i="0" u="none" strike="noStrike" kern="1200" cap="none" spc="0" normalizeH="0" baseline="-25000" noProof="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1 </a:t>
            </a:r>
            <a:r>
              <a:rPr kumimoji="0" lang="en-US" sz="2400" b="0" i="0" u="none" strike="noStrike" kern="1200" cap="none" spc="0" normalizeH="0" baseline="0" noProof="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 F</a:t>
            </a:r>
            <a:r>
              <a:rPr kumimoji="0" lang="en-US" sz="2400" b="0" i="0" u="none" strike="noStrike" kern="1200" cap="none" spc="0" normalizeH="0" baseline="-25000" noProof="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2</a:t>
            </a:r>
            <a:r>
              <a:rPr kumimoji="0" lang="en-US" sz="2400" b="0" i="0" u="none" strike="noStrike" kern="1200" cap="none" spc="0" normalizeH="0" baseline="0" noProof="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d</a:t>
            </a:r>
            <a:r>
              <a:rPr kumimoji="0" lang="en-US" sz="2400" b="0" i="0" u="none" strike="noStrike" kern="1200" cap="none" spc="0" normalizeH="0" baseline="-25000" noProof="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2 	</a:t>
            </a:r>
            <a:r>
              <a:rPr kumimoji="0" lang="en-US" sz="2400" b="0" i="0" u="none" strike="noStrike" kern="1200" cap="none" spc="0" normalizeH="0" baseline="0" noProof="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hay 	M</a:t>
            </a:r>
            <a:r>
              <a:rPr kumimoji="0" lang="en-US" sz="2400" b="0" i="0" u="none" strike="noStrike" kern="1200" cap="none" spc="0" normalizeH="0" baseline="-25000" noProof="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1</a:t>
            </a:r>
            <a:r>
              <a:rPr kumimoji="0" lang="en-US" sz="2400" b="0" i="0" u="none" strike="noStrike" kern="1200" cap="none" spc="0" normalizeH="0" baseline="0" noProof="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 = M</a:t>
            </a:r>
            <a:r>
              <a:rPr kumimoji="0" lang="en-US" sz="2400" b="0" i="0" u="none" strike="noStrike" kern="1200" cap="none" spc="0" normalizeH="0" baseline="-25000" noProof="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2</a:t>
            </a:r>
            <a:r>
              <a:rPr kumimoji="0" lang="en-US" sz="2400" b="0" i="0" u="none" strike="noStrike" kern="1200" cap="none" spc="0" normalizeH="0" baseline="0" noProof="0">
                <a:ln>
                  <a:noFill/>
                </a:ln>
                <a:solidFill>
                  <a:srgbClr val="00B050"/>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sp>
        <p:nvSpPr>
          <p:cNvPr id="69" name="Rectangle 36" descr="n100 Fb Thu Huong Pham">
            <a:extLst>
              <a:ext uri="{FF2B5EF4-FFF2-40B4-BE49-F238E27FC236}">
                <a16:creationId xmlns:a16="http://schemas.microsoft.com/office/drawing/2014/main" id="{F2A165AE-D2E3-7929-A38E-DFEA532B3E62}"/>
              </a:ext>
            </a:extLst>
          </p:cNvPr>
          <p:cNvSpPr>
            <a:spLocks noChangeArrowheads="1"/>
          </p:cNvSpPr>
          <p:nvPr/>
        </p:nvSpPr>
        <p:spPr bwMode="auto">
          <a:xfrm>
            <a:off x="715978" y="2223627"/>
            <a:ext cx="109883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u="sng" strike="noStrike" kern="1200" cap="none" spc="0" normalizeH="0" baseline="0" noProof="0">
                <a:ln>
                  <a:noFill/>
                </a:ln>
                <a:solidFill>
                  <a:srgbClr val="008000"/>
                </a:solidFill>
                <a:effectLst/>
                <a:uLnTx/>
                <a:uFillTx/>
                <a:latin typeface="Calibri" panose="020F0502020204030204" pitchFamily="34" charset="0"/>
                <a:cs typeface="Calibri" panose="020F0502020204030204" pitchFamily="34" charset="0"/>
              </a:rPr>
              <a:t>2. Quy tắc moment lực </a:t>
            </a:r>
            <a:r>
              <a:rPr lang="en-US" sz="2400" b="1" u="sng">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(hay điều kiện cân bằng của một vật có trục quay cố định)</a:t>
            </a:r>
            <a:endParaRPr kumimoji="0" lang="en-US" sz="2400" b="1" u="sng" strike="noStrike" kern="1200" cap="none" spc="0" normalizeH="0" baseline="0" noProof="0">
              <a:ln>
                <a:noFill/>
              </a:ln>
              <a:solidFill>
                <a:srgbClr val="008000"/>
              </a:solidFill>
              <a:effectLst/>
              <a:uLnTx/>
              <a:uFillTx/>
              <a:latin typeface="Calibri" panose="020F0502020204030204" pitchFamily="34" charset="0"/>
              <a:cs typeface="Calibri" panose="020F0502020204030204" pitchFamily="34" charset="0"/>
            </a:endParaRPr>
          </a:p>
        </p:txBody>
      </p:sp>
      <p:sp>
        <p:nvSpPr>
          <p:cNvPr id="80" name="TextBox 79" descr="n100 Fb Thu Huong Pham">
            <a:extLst>
              <a:ext uri="{FF2B5EF4-FFF2-40B4-BE49-F238E27FC236}">
                <a16:creationId xmlns:a16="http://schemas.microsoft.com/office/drawing/2014/main" id="{2BFC2DED-D39B-59F6-8376-36E1DED6DC6C}"/>
              </a:ext>
            </a:extLst>
          </p:cNvPr>
          <p:cNvSpPr txBox="1"/>
          <p:nvPr/>
        </p:nvSpPr>
        <p:spPr>
          <a:xfrm>
            <a:off x="808342" y="2617273"/>
            <a:ext cx="10713098" cy="2843855"/>
          </a:xfrm>
          <a:prstGeom prst="rect">
            <a:avLst/>
          </a:prstGeom>
          <a:noFill/>
        </p:spPr>
        <p:txBody>
          <a:bodyPr wrap="square">
            <a:spAutoFit/>
          </a:bodyPr>
          <a:lstStyle/>
          <a:p>
            <a:pPr indent="-179705" algn="just">
              <a:lnSpc>
                <a:spcPct val="115000"/>
              </a:lnSpc>
            </a:pPr>
            <a:r>
              <a:rPr lang="en-US" sz="2400" b="1">
                <a:solidFill>
                  <a:srgbClr val="00B050"/>
                </a:solidFill>
                <a:latin typeface="Calibri" panose="020F0502020204030204" pitchFamily="34" charset="0"/>
                <a:ea typeface="Times New Roman" panose="02020603050405020304" pitchFamily="18" charset="0"/>
                <a:cs typeface="Calibri" panose="020F0502020204030204" pitchFamily="34" charset="0"/>
                <a:sym typeface="Webdings" panose="05030102010509060703" pitchFamily="18" charset="2"/>
              </a:rPr>
              <a:t></a:t>
            </a:r>
            <a:r>
              <a:rPr lang="en-US" sz="240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Muốn cho một vật có trục quay cố định ở trạng thái cân bằng, thì tổng các moment lực có xu hướng làm vật quay </a:t>
            </a:r>
            <a:r>
              <a:rPr lang="en-US" sz="2400" i="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theo chiều kim đồng hồ </a:t>
            </a:r>
            <a:r>
              <a:rPr lang="en-US" sz="240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phải </a:t>
            </a:r>
            <a:r>
              <a:rPr lang="en-US" sz="2400" i="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bằng </a:t>
            </a:r>
            <a:r>
              <a:rPr lang="en-US" sz="240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tổng các moment lực có xu hướng làm vật quay </a:t>
            </a:r>
            <a:r>
              <a:rPr lang="en-US" sz="2400" i="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ngược chiều kim đồng hồ</a:t>
            </a:r>
            <a:r>
              <a:rPr lang="en-US" sz="240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a:t>
            </a:r>
          </a:p>
          <a:p>
            <a:pPr indent="-179705" algn="just"/>
            <a:r>
              <a:rPr lang="pt-BR" sz="240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sym typeface="Webdings" panose="05030102010509060703" pitchFamily="18" charset="2"/>
              </a:rPr>
              <a:t></a:t>
            </a:r>
            <a:r>
              <a:rPr lang="en-US" sz="240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Nếu chọn một chiều quay làm chiều dương thì điều kiện cân bằng của vật có trục quay cố định là: </a:t>
            </a:r>
            <a:r>
              <a:rPr lang="en-US" sz="2400" i="1">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Tổng các moment lực tác dụng lên vật (đối với một điểm bất kì) bằng 0.</a:t>
            </a:r>
            <a:endParaRPr lang="en-US" sz="240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indent="-179705" algn="ctr"/>
            <a:r>
              <a:rPr lang="pt-BR" sz="24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pt-BR" sz="24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M = 0</a:t>
            </a:r>
            <a:endParaRPr lang="en-US" sz="24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9" name="TextBox 88" descr="n100 Fb Thu Huong Pham">
            <a:extLst>
              <a:ext uri="{FF2B5EF4-FFF2-40B4-BE49-F238E27FC236}">
                <a16:creationId xmlns:a16="http://schemas.microsoft.com/office/drawing/2014/main" id="{2479598C-B1D5-A0B9-0627-3F7436E0E964}"/>
              </a:ext>
            </a:extLst>
          </p:cNvPr>
          <p:cNvSpPr txBox="1"/>
          <p:nvPr/>
        </p:nvSpPr>
        <p:spPr>
          <a:xfrm>
            <a:off x="1571248" y="5457131"/>
            <a:ext cx="9950192" cy="830997"/>
          </a:xfrm>
          <a:prstGeom prst="rect">
            <a:avLst/>
          </a:prstGeom>
          <a:noFill/>
        </p:spPr>
        <p:txBody>
          <a:bodyPr wrap="square">
            <a:spAutoFit/>
          </a:bodyPr>
          <a:lstStyle/>
          <a:p>
            <a:pPr indent="-179705" algn="just"/>
            <a:r>
              <a:rPr lang="pt-BR" sz="24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Chú ý:</a:t>
            </a:r>
            <a:r>
              <a:rPr lang="pt-BR" sz="240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Quy tắc momen lực còn áp dụng cho cả TH vật không có trục quay cố định. Vd: chiếc cuốc chim.</a:t>
            </a:r>
            <a:endParaRPr lang="en-US" sz="240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8436" name="Picture 4" descr="n100 Fb Thu Huong Pham">
            <a:extLst>
              <a:ext uri="{FF2B5EF4-FFF2-40B4-BE49-F238E27FC236}">
                <a16:creationId xmlns:a16="http://schemas.microsoft.com/office/drawing/2014/main" id="{511B212E-5B3C-798C-F218-F760CE950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 y="5457130"/>
            <a:ext cx="941797" cy="830997"/>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Rounded Corners 89" descr="n100 Fb Thu Huong Pham">
            <a:extLst>
              <a:ext uri="{FF2B5EF4-FFF2-40B4-BE49-F238E27FC236}">
                <a16:creationId xmlns:a16="http://schemas.microsoft.com/office/drawing/2014/main" id="{8DD115DD-1352-FF3A-86BD-CADC928A741B}"/>
              </a:ext>
            </a:extLst>
          </p:cNvPr>
          <p:cNvSpPr/>
          <p:nvPr/>
        </p:nvSpPr>
        <p:spPr>
          <a:xfrm>
            <a:off x="5584875" y="4981722"/>
            <a:ext cx="1209822" cy="42203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10385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0">
                                            <p:txEl>
                                              <p:pRg st="0" end="0"/>
                                            </p:txEl>
                                          </p:spTgt>
                                        </p:tgtEl>
                                        <p:attrNameLst>
                                          <p:attrName>style.visibility</p:attrName>
                                        </p:attrNameLst>
                                      </p:cBhvr>
                                      <p:to>
                                        <p:strVal val="visible"/>
                                      </p:to>
                                    </p:set>
                                    <p:animEffect transition="in" filter="wipe(up)">
                                      <p:cBhvr>
                                        <p:cTn id="14" dur="1000"/>
                                        <p:tgtEl>
                                          <p:spTgt spid="8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0">
                                            <p:txEl>
                                              <p:pRg st="1" end="1"/>
                                            </p:txEl>
                                          </p:spTgt>
                                        </p:tgtEl>
                                        <p:attrNameLst>
                                          <p:attrName>style.visibility</p:attrName>
                                        </p:attrNameLst>
                                      </p:cBhvr>
                                      <p:to>
                                        <p:strVal val="visible"/>
                                      </p:to>
                                    </p:set>
                                    <p:animEffect transition="in" filter="wipe(up)">
                                      <p:cBhvr>
                                        <p:cTn id="19" dur="1000"/>
                                        <p:tgtEl>
                                          <p:spTgt spid="8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0">
                                            <p:txEl>
                                              <p:pRg st="2" end="2"/>
                                            </p:txEl>
                                          </p:spTgt>
                                        </p:tgtEl>
                                        <p:attrNameLst>
                                          <p:attrName>style.visibility</p:attrName>
                                        </p:attrNameLst>
                                      </p:cBhvr>
                                      <p:to>
                                        <p:strVal val="visible"/>
                                      </p:to>
                                    </p:set>
                                    <p:animEffect transition="in" filter="wipe(up)">
                                      <p:cBhvr>
                                        <p:cTn id="24" dur="1000"/>
                                        <p:tgtEl>
                                          <p:spTgt spid="80">
                                            <p:txEl>
                                              <p:pRg st="2" end="2"/>
                                            </p:txEl>
                                          </p:spTgt>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wheel(1)">
                                      <p:cBhvr>
                                        <p:cTn id="28" dur="500"/>
                                        <p:tgtEl>
                                          <p:spTgt spid="90"/>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8436"/>
                                        </p:tgtEl>
                                        <p:attrNameLst>
                                          <p:attrName>style.visibility</p:attrName>
                                        </p:attrNameLst>
                                      </p:cBhvr>
                                      <p:to>
                                        <p:strVal val="visible"/>
                                      </p:to>
                                    </p:set>
                                    <p:animEffect transition="in" filter="fade">
                                      <p:cBhvr>
                                        <p:cTn id="33" dur="500"/>
                                        <p:tgtEl>
                                          <p:spTgt spid="18436"/>
                                        </p:tgtEl>
                                      </p:cBhvr>
                                    </p:animEffect>
                                    <p:anim calcmode="lin" valueType="num">
                                      <p:cBhvr>
                                        <p:cTn id="34" dur="500" fill="hold"/>
                                        <p:tgtEl>
                                          <p:spTgt spid="18436"/>
                                        </p:tgtEl>
                                        <p:attrNameLst>
                                          <p:attrName>ppt_x</p:attrName>
                                        </p:attrNameLst>
                                      </p:cBhvr>
                                      <p:tavLst>
                                        <p:tav tm="0">
                                          <p:val>
                                            <p:strVal val="#ppt_x"/>
                                          </p:val>
                                        </p:tav>
                                        <p:tav tm="100000">
                                          <p:val>
                                            <p:strVal val="#ppt_x"/>
                                          </p:val>
                                        </p:tav>
                                      </p:tavLst>
                                    </p:anim>
                                    <p:anim calcmode="lin" valueType="num">
                                      <p:cBhvr>
                                        <p:cTn id="35" dur="500" fill="hold"/>
                                        <p:tgtEl>
                                          <p:spTgt spid="18436"/>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wipe(left)">
                                      <p:cBhvr>
                                        <p:cTn id="39"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89" grpId="0"/>
      <p:bldP spid="9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n100 Fb Thu Huong Pham">
            <a:extLst>
              <a:ext uri="{FF2B5EF4-FFF2-40B4-BE49-F238E27FC236}">
                <a16:creationId xmlns:a16="http://schemas.microsoft.com/office/drawing/2014/main" id="{6242C6A1-0059-4646-8579-E9BA7EEAA70E}"/>
              </a:ext>
            </a:extLst>
          </p:cNvPr>
          <p:cNvGrpSpPr/>
          <p:nvPr/>
        </p:nvGrpSpPr>
        <p:grpSpPr>
          <a:xfrm rot="20292490" flipH="1">
            <a:off x="2547574" y="1461207"/>
            <a:ext cx="815779" cy="4805742"/>
            <a:chOff x="6012160" y="2713784"/>
            <a:chExt cx="713285" cy="4201951"/>
          </a:xfrm>
        </p:grpSpPr>
        <p:grpSp>
          <p:nvGrpSpPr>
            <p:cNvPr id="8" name="Group 7">
              <a:extLst>
                <a:ext uri="{FF2B5EF4-FFF2-40B4-BE49-F238E27FC236}">
                  <a16:creationId xmlns:a16="http://schemas.microsoft.com/office/drawing/2014/main" id="{330C0060-0C2D-436D-86D3-274B3FE7CEEF}"/>
                </a:ext>
              </a:extLst>
            </p:cNvPr>
            <p:cNvGrpSpPr/>
            <p:nvPr/>
          </p:nvGrpSpPr>
          <p:grpSpPr>
            <a:xfrm>
              <a:off x="6012160" y="6136594"/>
              <a:ext cx="713025" cy="779141"/>
              <a:chOff x="2195736" y="5121188"/>
              <a:chExt cx="901189" cy="900100"/>
            </a:xfrm>
          </p:grpSpPr>
          <p:sp>
            <p:nvSpPr>
              <p:cNvPr id="20" name="Rectangle 8">
                <a:extLst>
                  <a:ext uri="{FF2B5EF4-FFF2-40B4-BE49-F238E27FC236}">
                    <a16:creationId xmlns:a16="http://schemas.microsoft.com/office/drawing/2014/main" id="{797240B0-C7E0-4F15-A2DF-384933226DC3}"/>
                  </a:ext>
                </a:extLst>
              </p:cNvPr>
              <p:cNvSpPr/>
              <p:nvPr/>
            </p:nvSpPr>
            <p:spPr>
              <a:xfrm>
                <a:off x="2195736" y="5121188"/>
                <a:ext cx="901189" cy="900100"/>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1" name="Rectangle 8">
                <a:extLst>
                  <a:ext uri="{FF2B5EF4-FFF2-40B4-BE49-F238E27FC236}">
                    <a16:creationId xmlns:a16="http://schemas.microsoft.com/office/drawing/2014/main" id="{25412A05-C5F7-4ECA-8C4A-723B3D41F0EC}"/>
                  </a:ext>
                </a:extLst>
              </p:cNvPr>
              <p:cNvSpPr/>
              <p:nvPr/>
            </p:nvSpPr>
            <p:spPr>
              <a:xfrm>
                <a:off x="2195737" y="5121188"/>
                <a:ext cx="679522" cy="893666"/>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2" name="Rectangle 8">
                <a:extLst>
                  <a:ext uri="{FF2B5EF4-FFF2-40B4-BE49-F238E27FC236}">
                    <a16:creationId xmlns:a16="http://schemas.microsoft.com/office/drawing/2014/main" id="{1E79132E-D36C-4F5B-97DB-5407FF16B550}"/>
                  </a:ext>
                </a:extLst>
              </p:cNvPr>
              <p:cNvSpPr/>
              <p:nvPr/>
            </p:nvSpPr>
            <p:spPr>
              <a:xfrm>
                <a:off x="2195737" y="5121188"/>
                <a:ext cx="450922" cy="89494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3" name="Rectangle 8">
                <a:extLst>
                  <a:ext uri="{FF2B5EF4-FFF2-40B4-BE49-F238E27FC236}">
                    <a16:creationId xmlns:a16="http://schemas.microsoft.com/office/drawing/2014/main" id="{4C7BD328-DA08-417B-BA76-97F95648A7CB}"/>
                  </a:ext>
                </a:extLst>
              </p:cNvPr>
              <p:cNvSpPr/>
              <p:nvPr/>
            </p:nvSpPr>
            <p:spPr>
              <a:xfrm>
                <a:off x="2195736" y="5121188"/>
                <a:ext cx="448123" cy="895953"/>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4" name="Rectangle 8">
                <a:extLst>
                  <a:ext uri="{FF2B5EF4-FFF2-40B4-BE49-F238E27FC236}">
                    <a16:creationId xmlns:a16="http://schemas.microsoft.com/office/drawing/2014/main" id="{E7F73AD2-15C4-45C5-A55A-F9EEDC3EB7E5}"/>
                  </a:ext>
                </a:extLst>
              </p:cNvPr>
              <p:cNvSpPr/>
              <p:nvPr/>
            </p:nvSpPr>
            <p:spPr>
              <a:xfrm>
                <a:off x="2542419" y="5815404"/>
                <a:ext cx="203587" cy="204540"/>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accent6">
                      <a:lumMod val="50000"/>
                    </a:schemeClr>
                  </a:gs>
                  <a:gs pos="100000">
                    <a:schemeClr val="accent6">
                      <a:lumMod val="60000"/>
                      <a:lumOff val="4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grpSp>
          <p:nvGrpSpPr>
            <p:cNvPr id="9" name="Group 8">
              <a:extLst>
                <a:ext uri="{FF2B5EF4-FFF2-40B4-BE49-F238E27FC236}">
                  <a16:creationId xmlns:a16="http://schemas.microsoft.com/office/drawing/2014/main" id="{D0469C31-18C6-4290-A8DD-FA18A2400B60}"/>
                </a:ext>
              </a:extLst>
            </p:cNvPr>
            <p:cNvGrpSpPr/>
            <p:nvPr/>
          </p:nvGrpSpPr>
          <p:grpSpPr>
            <a:xfrm>
              <a:off x="6012160" y="2852936"/>
              <a:ext cx="713025" cy="3354284"/>
              <a:chOff x="6012160" y="2852936"/>
              <a:chExt cx="713025" cy="3354284"/>
            </a:xfrm>
          </p:grpSpPr>
          <p:grpSp>
            <p:nvGrpSpPr>
              <p:cNvPr id="12" name="Group 11">
                <a:extLst>
                  <a:ext uri="{FF2B5EF4-FFF2-40B4-BE49-F238E27FC236}">
                    <a16:creationId xmlns:a16="http://schemas.microsoft.com/office/drawing/2014/main" id="{62CEB675-4E4F-46E0-BCEB-8F1FA1E4184E}"/>
                  </a:ext>
                </a:extLst>
              </p:cNvPr>
              <p:cNvGrpSpPr/>
              <p:nvPr/>
            </p:nvGrpSpPr>
            <p:grpSpPr>
              <a:xfrm>
                <a:off x="6012160" y="5085257"/>
                <a:ext cx="713025" cy="1121963"/>
                <a:chOff x="6012160" y="5085257"/>
                <a:chExt cx="713025" cy="1121963"/>
              </a:xfrm>
            </p:grpSpPr>
            <p:sp>
              <p:nvSpPr>
                <p:cNvPr id="17" name="Rectangle 2">
                  <a:extLst>
                    <a:ext uri="{FF2B5EF4-FFF2-40B4-BE49-F238E27FC236}">
                      <a16:creationId xmlns:a16="http://schemas.microsoft.com/office/drawing/2014/main" id="{29B78604-17B2-4636-9C83-C40BD141E072}"/>
                    </a:ext>
                  </a:extLst>
                </p:cNvPr>
                <p:cNvSpPr/>
                <p:nvPr/>
              </p:nvSpPr>
              <p:spPr>
                <a:xfrm>
                  <a:off x="6012160"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8" name="Rectangle 2">
                  <a:extLst>
                    <a:ext uri="{FF2B5EF4-FFF2-40B4-BE49-F238E27FC236}">
                      <a16:creationId xmlns:a16="http://schemas.microsoft.com/office/drawing/2014/main" id="{8872AB41-B169-4932-A803-AAEC59E83E26}"/>
                    </a:ext>
                  </a:extLst>
                </p:cNvPr>
                <p:cNvSpPr/>
                <p:nvPr/>
              </p:nvSpPr>
              <p:spPr>
                <a:xfrm>
                  <a:off x="6249872"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9" name="Rectangle 2">
                  <a:extLst>
                    <a:ext uri="{FF2B5EF4-FFF2-40B4-BE49-F238E27FC236}">
                      <a16:creationId xmlns:a16="http://schemas.microsoft.com/office/drawing/2014/main" id="{269C03B4-E11D-4658-B9D7-EEC073C67A07}"/>
                    </a:ext>
                  </a:extLst>
                </p:cNvPr>
                <p:cNvSpPr/>
                <p:nvPr/>
              </p:nvSpPr>
              <p:spPr>
                <a:xfrm>
                  <a:off x="6487585" y="5085257"/>
                  <a:ext cx="237600" cy="1121963"/>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grpSp>
            <p:nvGrpSpPr>
              <p:cNvPr id="13" name="Group 12">
                <a:extLst>
                  <a:ext uri="{FF2B5EF4-FFF2-40B4-BE49-F238E27FC236}">
                    <a16:creationId xmlns:a16="http://schemas.microsoft.com/office/drawing/2014/main" id="{904B2E5D-75C6-402A-A324-ECD695BCDB93}"/>
                  </a:ext>
                </a:extLst>
              </p:cNvPr>
              <p:cNvGrpSpPr/>
              <p:nvPr/>
            </p:nvGrpSpPr>
            <p:grpSpPr>
              <a:xfrm>
                <a:off x="6012160" y="2852936"/>
                <a:ext cx="713025" cy="2232322"/>
                <a:chOff x="6012160" y="2852936"/>
                <a:chExt cx="713025" cy="2232322"/>
              </a:xfrm>
            </p:grpSpPr>
            <p:sp>
              <p:nvSpPr>
                <p:cNvPr id="14" name="Rectangle 13">
                  <a:extLst>
                    <a:ext uri="{FF2B5EF4-FFF2-40B4-BE49-F238E27FC236}">
                      <a16:creationId xmlns:a16="http://schemas.microsoft.com/office/drawing/2014/main" id="{74AB9C9A-507D-45B2-88C3-20F123D2C579}"/>
                    </a:ext>
                  </a:extLst>
                </p:cNvPr>
                <p:cNvSpPr/>
                <p:nvPr/>
              </p:nvSpPr>
              <p:spPr>
                <a:xfrm>
                  <a:off x="6487585" y="2852936"/>
                  <a:ext cx="237600" cy="223232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5" name="Rectangle 14">
                  <a:extLst>
                    <a:ext uri="{FF2B5EF4-FFF2-40B4-BE49-F238E27FC236}">
                      <a16:creationId xmlns:a16="http://schemas.microsoft.com/office/drawing/2014/main" id="{8CD4DEA6-AD37-4243-BAFF-2CB79D6CAFAA}"/>
                    </a:ext>
                  </a:extLst>
                </p:cNvPr>
                <p:cNvSpPr/>
                <p:nvPr/>
              </p:nvSpPr>
              <p:spPr>
                <a:xfrm>
                  <a:off x="6250133" y="2852936"/>
                  <a:ext cx="237600" cy="223232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6" name="Rectangle 15">
                  <a:extLst>
                    <a:ext uri="{FF2B5EF4-FFF2-40B4-BE49-F238E27FC236}">
                      <a16:creationId xmlns:a16="http://schemas.microsoft.com/office/drawing/2014/main" id="{261C6F44-CC89-4E56-8317-541797114506}"/>
                    </a:ext>
                  </a:extLst>
                </p:cNvPr>
                <p:cNvSpPr/>
                <p:nvPr/>
              </p:nvSpPr>
              <p:spPr>
                <a:xfrm>
                  <a:off x="6012160" y="2852936"/>
                  <a:ext cx="237600" cy="223232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grpSp>
        <p:sp>
          <p:nvSpPr>
            <p:cNvPr id="10" name="Hexagon 1">
              <a:extLst>
                <a:ext uri="{FF2B5EF4-FFF2-40B4-BE49-F238E27FC236}">
                  <a16:creationId xmlns:a16="http://schemas.microsoft.com/office/drawing/2014/main" id="{42DB8DD6-C329-4FDE-B5BB-15A339CE0542}"/>
                </a:ext>
              </a:extLst>
            </p:cNvPr>
            <p:cNvSpPr/>
            <p:nvPr/>
          </p:nvSpPr>
          <p:spPr>
            <a:xfrm rot="10800000" flipH="1" flipV="1">
              <a:off x="6012421" y="2713784"/>
              <a:ext cx="713024" cy="278304"/>
            </a:xfrm>
            <a:custGeom>
              <a:avLst/>
              <a:gdLst>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138846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574178 w 713024"/>
                <a:gd name="connsiteY4" fmla="*/ 555383 h 555383"/>
                <a:gd name="connsiteX5" fmla="*/ 231715 w 713024"/>
                <a:gd name="connsiteY5" fmla="*/ 555383 h 555383"/>
                <a:gd name="connsiteX6" fmla="*/ 0 w 713024"/>
                <a:gd name="connsiteY6" fmla="*/ 277692 h 555383"/>
                <a:gd name="connsiteX0" fmla="*/ 0 w 713024"/>
                <a:gd name="connsiteY0" fmla="*/ 277692 h 555383"/>
                <a:gd name="connsiteX1" fmla="*/ 138846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574178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78928 w 713024"/>
                <a:gd name="connsiteY2" fmla="*/ 7144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 name="connsiteX0" fmla="*/ 0 w 713024"/>
                <a:gd name="connsiteY0" fmla="*/ 277692 h 555383"/>
                <a:gd name="connsiteX1" fmla="*/ 217427 w 713024"/>
                <a:gd name="connsiteY1" fmla="*/ 0 h 555383"/>
                <a:gd name="connsiteX2" fmla="*/ 486072 w 713024"/>
                <a:gd name="connsiteY2" fmla="*/ 0 h 555383"/>
                <a:gd name="connsiteX3" fmla="*/ 713024 w 713024"/>
                <a:gd name="connsiteY3" fmla="*/ 277692 h 555383"/>
                <a:gd name="connsiteX4" fmla="*/ 490834 w 713024"/>
                <a:gd name="connsiteY4" fmla="*/ 553001 h 555383"/>
                <a:gd name="connsiteX5" fmla="*/ 231715 w 713024"/>
                <a:gd name="connsiteY5" fmla="*/ 555383 h 555383"/>
                <a:gd name="connsiteX6" fmla="*/ 0 w 713024"/>
                <a:gd name="connsiteY6" fmla="*/ 277692 h 555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024" h="555383">
                  <a:moveTo>
                    <a:pt x="0" y="277692"/>
                  </a:moveTo>
                  <a:lnTo>
                    <a:pt x="217427" y="0"/>
                  </a:lnTo>
                  <a:lnTo>
                    <a:pt x="486072" y="0"/>
                  </a:lnTo>
                  <a:lnTo>
                    <a:pt x="713024" y="277692"/>
                  </a:lnTo>
                  <a:lnTo>
                    <a:pt x="490834" y="553001"/>
                  </a:lnTo>
                  <a:lnTo>
                    <a:pt x="231715" y="555383"/>
                  </a:lnTo>
                  <a:lnTo>
                    <a:pt x="0" y="277692"/>
                  </a:lnTo>
                  <a:close/>
                </a:path>
              </a:pathLst>
            </a:custGeom>
            <a:blipFill dpi="0" rotWithShape="1">
              <a:blip r:embed="rId2"/>
              <a:srcRect/>
              <a:tile tx="0" ty="0" sx="1000" sy="9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1" name="Oval 10">
              <a:extLst>
                <a:ext uri="{FF2B5EF4-FFF2-40B4-BE49-F238E27FC236}">
                  <a16:creationId xmlns:a16="http://schemas.microsoft.com/office/drawing/2014/main" id="{32892601-B56C-4990-A187-6AA3F5C792C6}"/>
                </a:ext>
              </a:extLst>
            </p:cNvPr>
            <p:cNvSpPr/>
            <p:nvPr/>
          </p:nvSpPr>
          <p:spPr>
            <a:xfrm>
              <a:off x="6270232" y="2798936"/>
              <a:ext cx="197403" cy="10800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sp>
        <p:nvSpPr>
          <p:cNvPr id="6" name="Freeform 55" descr="n100 Fb Thu Huong Pham">
            <a:extLst>
              <a:ext uri="{FF2B5EF4-FFF2-40B4-BE49-F238E27FC236}">
                <a16:creationId xmlns:a16="http://schemas.microsoft.com/office/drawing/2014/main" id="{2B63E036-E51A-464D-A8FA-01AE2E9C58A0}"/>
              </a:ext>
            </a:extLst>
          </p:cNvPr>
          <p:cNvSpPr/>
          <p:nvPr/>
        </p:nvSpPr>
        <p:spPr>
          <a:xfrm>
            <a:off x="3811331" y="6070606"/>
            <a:ext cx="2595307" cy="41862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4638777"/>
              <a:gd name="connsiteY0" fmla="*/ 0 h 838698"/>
              <a:gd name="connsiteX1" fmla="*/ 0 w 4638777"/>
              <a:gd name="connsiteY1" fmla="*/ 0 h 838698"/>
              <a:gd name="connsiteX2" fmla="*/ 323850 w 4638777"/>
              <a:gd name="connsiteY2" fmla="*/ 57150 h 838698"/>
              <a:gd name="connsiteX3" fmla="*/ 238125 w 4638777"/>
              <a:gd name="connsiteY3" fmla="*/ 352425 h 838698"/>
              <a:gd name="connsiteX4" fmla="*/ 971550 w 4638777"/>
              <a:gd name="connsiteY4" fmla="*/ 257175 h 838698"/>
              <a:gd name="connsiteX5" fmla="*/ 704684 w 4638777"/>
              <a:gd name="connsiteY5" fmla="*/ 629478 h 838698"/>
              <a:gd name="connsiteX6" fmla="*/ 2524125 w 4638777"/>
              <a:gd name="connsiteY6" fmla="*/ 495300 h 838698"/>
              <a:gd name="connsiteX7" fmla="*/ 2190750 w 4638777"/>
              <a:gd name="connsiteY7" fmla="*/ 838200 h 838698"/>
              <a:gd name="connsiteX8" fmla="*/ 4638777 w 4638777"/>
              <a:gd name="connsiteY8" fmla="*/ 655550 h 838698"/>
              <a:gd name="connsiteX0" fmla="*/ 0 w 4519249"/>
              <a:gd name="connsiteY0" fmla="*/ 0 h 838698"/>
              <a:gd name="connsiteX1" fmla="*/ 0 w 4519249"/>
              <a:gd name="connsiteY1" fmla="*/ 0 h 838698"/>
              <a:gd name="connsiteX2" fmla="*/ 323850 w 4519249"/>
              <a:gd name="connsiteY2" fmla="*/ 57150 h 838698"/>
              <a:gd name="connsiteX3" fmla="*/ 238125 w 4519249"/>
              <a:gd name="connsiteY3" fmla="*/ 352425 h 838698"/>
              <a:gd name="connsiteX4" fmla="*/ 971550 w 4519249"/>
              <a:gd name="connsiteY4" fmla="*/ 257175 h 838698"/>
              <a:gd name="connsiteX5" fmla="*/ 704684 w 4519249"/>
              <a:gd name="connsiteY5" fmla="*/ 629478 h 838698"/>
              <a:gd name="connsiteX6" fmla="*/ 2524125 w 4519249"/>
              <a:gd name="connsiteY6" fmla="*/ 495300 h 838698"/>
              <a:gd name="connsiteX7" fmla="*/ 2190750 w 4519249"/>
              <a:gd name="connsiteY7" fmla="*/ 838200 h 838698"/>
              <a:gd name="connsiteX8" fmla="*/ 4519249 w 4519249"/>
              <a:gd name="connsiteY8" fmla="*/ 655550 h 838698"/>
              <a:gd name="connsiteX0" fmla="*/ 0 w 4071019"/>
              <a:gd name="connsiteY0" fmla="*/ 0 h 838698"/>
              <a:gd name="connsiteX1" fmla="*/ 0 w 4071019"/>
              <a:gd name="connsiteY1" fmla="*/ 0 h 838698"/>
              <a:gd name="connsiteX2" fmla="*/ 323850 w 4071019"/>
              <a:gd name="connsiteY2" fmla="*/ 57150 h 838698"/>
              <a:gd name="connsiteX3" fmla="*/ 238125 w 4071019"/>
              <a:gd name="connsiteY3" fmla="*/ 352425 h 838698"/>
              <a:gd name="connsiteX4" fmla="*/ 971550 w 4071019"/>
              <a:gd name="connsiteY4" fmla="*/ 257175 h 838698"/>
              <a:gd name="connsiteX5" fmla="*/ 704684 w 4071019"/>
              <a:gd name="connsiteY5" fmla="*/ 629478 h 838698"/>
              <a:gd name="connsiteX6" fmla="*/ 2524125 w 4071019"/>
              <a:gd name="connsiteY6" fmla="*/ 495300 h 838698"/>
              <a:gd name="connsiteX7" fmla="*/ 2190750 w 4071019"/>
              <a:gd name="connsiteY7" fmla="*/ 838200 h 838698"/>
              <a:gd name="connsiteX8" fmla="*/ 4071019 w 4071019"/>
              <a:gd name="connsiteY8" fmla="*/ 693716 h 83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1019" h="838698">
                <a:moveTo>
                  <a:pt x="0" y="0"/>
                </a:moveTo>
                <a:lnTo>
                  <a:pt x="0" y="0"/>
                </a:lnTo>
                <a:cubicBezTo>
                  <a:pt x="107950" y="19050"/>
                  <a:pt x="386654" y="-32693"/>
                  <a:pt x="323850" y="57150"/>
                </a:cubicBezTo>
                <a:cubicBezTo>
                  <a:pt x="233116" y="186948"/>
                  <a:pt x="70540" y="342942"/>
                  <a:pt x="238125" y="352425"/>
                </a:cubicBezTo>
                <a:cubicBezTo>
                  <a:pt x="482600" y="320675"/>
                  <a:pt x="985493" y="129899"/>
                  <a:pt x="971550" y="257175"/>
                </a:cubicBezTo>
                <a:cubicBezTo>
                  <a:pt x="942229" y="426333"/>
                  <a:pt x="475587" y="595492"/>
                  <a:pt x="704684" y="629478"/>
                </a:cubicBezTo>
                <a:cubicBezTo>
                  <a:pt x="963446" y="669165"/>
                  <a:pt x="2681964" y="361122"/>
                  <a:pt x="2524125" y="495300"/>
                </a:cubicBezTo>
                <a:cubicBezTo>
                  <a:pt x="2413000" y="609600"/>
                  <a:pt x="1912261" y="851121"/>
                  <a:pt x="2190750" y="838200"/>
                </a:cubicBezTo>
                <a:lnTo>
                  <a:pt x="4071019" y="693716"/>
                </a:lnTo>
              </a:path>
            </a:pathLst>
          </a:custGeom>
          <a:ln w="3492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grpSp>
        <p:nvGrpSpPr>
          <p:cNvPr id="26" name="Graphic 3" descr="n100 Fb Thu Huong Pham">
            <a:extLst>
              <a:ext uri="{FF2B5EF4-FFF2-40B4-BE49-F238E27FC236}">
                <a16:creationId xmlns:a16="http://schemas.microsoft.com/office/drawing/2014/main" id="{F2A41AFB-2AC5-42C0-8626-0B24B936D1CD}"/>
              </a:ext>
            </a:extLst>
          </p:cNvPr>
          <p:cNvGrpSpPr/>
          <p:nvPr/>
        </p:nvGrpSpPr>
        <p:grpSpPr>
          <a:xfrm>
            <a:off x="466725" y="1612079"/>
            <a:ext cx="2482017" cy="4905631"/>
            <a:chOff x="1424872" y="2075061"/>
            <a:chExt cx="2247770" cy="4442649"/>
          </a:xfrm>
        </p:grpSpPr>
        <p:sp>
          <p:nvSpPr>
            <p:cNvPr id="27" name="Freeform: Shape 26">
              <a:extLst>
                <a:ext uri="{FF2B5EF4-FFF2-40B4-BE49-F238E27FC236}">
                  <a16:creationId xmlns:a16="http://schemas.microsoft.com/office/drawing/2014/main" id="{F42426F2-BF5B-46A3-9D31-8BFBE63977D6}"/>
                </a:ext>
              </a:extLst>
            </p:cNvPr>
            <p:cNvSpPr/>
            <p:nvPr/>
          </p:nvSpPr>
          <p:spPr>
            <a:xfrm>
              <a:off x="2366310" y="2793553"/>
              <a:ext cx="1306332" cy="420493"/>
            </a:xfrm>
            <a:custGeom>
              <a:avLst/>
              <a:gdLst>
                <a:gd name="connsiteX0" fmla="*/ 61 w 1306331"/>
                <a:gd name="connsiteY0" fmla="*/ 421324 h 420493"/>
                <a:gd name="connsiteX1" fmla="*/ 930752 w 1306331"/>
                <a:gd name="connsiteY1" fmla="*/ 326012 h 420493"/>
                <a:gd name="connsiteX2" fmla="*/ 1151651 w 1306331"/>
                <a:gd name="connsiteY2" fmla="*/ 279478 h 420493"/>
                <a:gd name="connsiteX3" fmla="*/ 1245842 w 1306331"/>
                <a:gd name="connsiteY3" fmla="*/ 232382 h 420493"/>
                <a:gd name="connsiteX4" fmla="*/ 1257055 w 1306331"/>
                <a:gd name="connsiteY4" fmla="*/ 222851 h 420493"/>
                <a:gd name="connsiteX5" fmla="*/ 1257055 w 1306331"/>
                <a:gd name="connsiteY5" fmla="*/ 222851 h 420493"/>
                <a:gd name="connsiteX6" fmla="*/ 1290694 w 1306331"/>
                <a:gd name="connsiteY6" fmla="*/ 182484 h 420493"/>
                <a:gd name="connsiteX7" fmla="*/ 1289573 w 1306331"/>
                <a:gd name="connsiteY7" fmla="*/ 155572 h 420493"/>
                <a:gd name="connsiteX8" fmla="*/ 1308075 w 1306331"/>
                <a:gd name="connsiteY8" fmla="*/ 122494 h 420493"/>
                <a:gd name="connsiteX9" fmla="*/ 1297422 w 1306331"/>
                <a:gd name="connsiteY9" fmla="*/ 100628 h 420493"/>
                <a:gd name="connsiteX10" fmla="*/ 1305832 w 1306331"/>
                <a:gd name="connsiteY10" fmla="*/ 78202 h 420493"/>
                <a:gd name="connsiteX11" fmla="*/ 1295180 w 1306331"/>
                <a:gd name="connsiteY11" fmla="*/ 52972 h 420493"/>
                <a:gd name="connsiteX12" fmla="*/ 1276678 w 1306331"/>
                <a:gd name="connsiteY12" fmla="*/ 25500 h 420493"/>
                <a:gd name="connsiteX13" fmla="*/ 1228461 w 1306331"/>
                <a:gd name="connsiteY13" fmla="*/ 16529 h 420493"/>
                <a:gd name="connsiteX14" fmla="*/ 1169592 w 1306331"/>
                <a:gd name="connsiteY14" fmla="*/ 72034 h 420493"/>
                <a:gd name="connsiteX15" fmla="*/ 1142681 w 1306331"/>
                <a:gd name="connsiteY15" fmla="*/ 84369 h 420493"/>
                <a:gd name="connsiteX16" fmla="*/ 1162304 w 1306331"/>
                <a:gd name="connsiteY16" fmla="*/ 58579 h 420493"/>
                <a:gd name="connsiteX17" fmla="*/ 1184730 w 1306331"/>
                <a:gd name="connsiteY17" fmla="*/ 27182 h 420493"/>
                <a:gd name="connsiteX18" fmla="*/ 1191458 w 1306331"/>
                <a:gd name="connsiteY18" fmla="*/ 3634 h 420493"/>
                <a:gd name="connsiteX19" fmla="*/ 1166228 w 1306331"/>
                <a:gd name="connsiteY19" fmla="*/ 6438 h 420493"/>
                <a:gd name="connsiteX20" fmla="*/ 1063067 w 1306331"/>
                <a:gd name="connsiteY20" fmla="*/ 68110 h 420493"/>
                <a:gd name="connsiteX21" fmla="*/ 969998 w 1306331"/>
                <a:gd name="connsiteY21" fmla="*/ 158936 h 420493"/>
                <a:gd name="connsiteX22" fmla="*/ 888142 w 1306331"/>
                <a:gd name="connsiteY22" fmla="*/ 192576 h 420493"/>
                <a:gd name="connsiteX23" fmla="*/ 704247 w 1306331"/>
                <a:gd name="connsiteY23" fmla="*/ 181923 h 420493"/>
                <a:gd name="connsiteX24" fmla="*/ 483348 w 1306331"/>
                <a:gd name="connsiteY24" fmla="*/ 175195 h 420493"/>
                <a:gd name="connsiteX25" fmla="*/ 377383 w 1306331"/>
                <a:gd name="connsiteY25" fmla="*/ 197061 h 420493"/>
                <a:gd name="connsiteX26" fmla="*/ 196291 w 1306331"/>
                <a:gd name="connsiteY26" fmla="*/ 207713 h 420493"/>
                <a:gd name="connsiteX27" fmla="*/ 88084 w 1306331"/>
                <a:gd name="connsiteY27" fmla="*/ 187530 h 420493"/>
                <a:gd name="connsiteX28" fmla="*/ 30897 w 1306331"/>
                <a:gd name="connsiteY28" fmla="*/ 181363 h 420493"/>
                <a:gd name="connsiteX29" fmla="*/ 61 w 1306331"/>
                <a:gd name="connsiteY29" fmla="*/ 421324 h 420493"/>
                <a:gd name="connsiteX30" fmla="*/ 61 w 1306331"/>
                <a:gd name="connsiteY30" fmla="*/ 421324 h 4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06331" h="420493">
                  <a:moveTo>
                    <a:pt x="61" y="421324"/>
                  </a:moveTo>
                  <a:cubicBezTo>
                    <a:pt x="35943" y="420763"/>
                    <a:pt x="910569" y="331619"/>
                    <a:pt x="930752" y="326012"/>
                  </a:cubicBezTo>
                  <a:cubicBezTo>
                    <a:pt x="939723" y="324330"/>
                    <a:pt x="1120254" y="287327"/>
                    <a:pt x="1151651" y="279478"/>
                  </a:cubicBezTo>
                  <a:cubicBezTo>
                    <a:pt x="1157258" y="278356"/>
                    <a:pt x="1244720" y="237428"/>
                    <a:pt x="1245842" y="232382"/>
                  </a:cubicBezTo>
                  <a:cubicBezTo>
                    <a:pt x="1246402" y="232382"/>
                    <a:pt x="1255934" y="226776"/>
                    <a:pt x="1257055" y="222851"/>
                  </a:cubicBezTo>
                  <a:lnTo>
                    <a:pt x="1257055" y="222851"/>
                  </a:lnTo>
                  <a:cubicBezTo>
                    <a:pt x="1269389" y="213320"/>
                    <a:pt x="1289573" y="198182"/>
                    <a:pt x="1290694" y="182484"/>
                  </a:cubicBezTo>
                  <a:cubicBezTo>
                    <a:pt x="1294619" y="172392"/>
                    <a:pt x="1286209" y="165104"/>
                    <a:pt x="1289573" y="155572"/>
                  </a:cubicBezTo>
                  <a:cubicBezTo>
                    <a:pt x="1294619" y="146041"/>
                    <a:pt x="1309196" y="133707"/>
                    <a:pt x="1308075" y="122494"/>
                  </a:cubicBezTo>
                  <a:cubicBezTo>
                    <a:pt x="1306393" y="114644"/>
                    <a:pt x="1300786" y="108477"/>
                    <a:pt x="1297422" y="100628"/>
                  </a:cubicBezTo>
                  <a:cubicBezTo>
                    <a:pt x="1300225" y="96143"/>
                    <a:pt x="1303029" y="82687"/>
                    <a:pt x="1305832" y="78202"/>
                  </a:cubicBezTo>
                  <a:cubicBezTo>
                    <a:pt x="1305271" y="70352"/>
                    <a:pt x="1296301" y="60821"/>
                    <a:pt x="1295180" y="52972"/>
                  </a:cubicBezTo>
                  <a:cubicBezTo>
                    <a:pt x="1294058" y="42320"/>
                    <a:pt x="1282285" y="35592"/>
                    <a:pt x="1276678" y="25500"/>
                  </a:cubicBezTo>
                  <a:cubicBezTo>
                    <a:pt x="1261540" y="-1972"/>
                    <a:pt x="1258176" y="831"/>
                    <a:pt x="1228461" y="16529"/>
                  </a:cubicBezTo>
                  <a:cubicBezTo>
                    <a:pt x="1207156" y="28303"/>
                    <a:pt x="1188094" y="56336"/>
                    <a:pt x="1169592" y="72034"/>
                  </a:cubicBezTo>
                  <a:cubicBezTo>
                    <a:pt x="1166228" y="75398"/>
                    <a:pt x="1148848" y="83808"/>
                    <a:pt x="1142681" y="84369"/>
                  </a:cubicBezTo>
                  <a:cubicBezTo>
                    <a:pt x="1141560" y="79884"/>
                    <a:pt x="1160622" y="60821"/>
                    <a:pt x="1162304" y="58579"/>
                  </a:cubicBezTo>
                  <a:cubicBezTo>
                    <a:pt x="1171835" y="49047"/>
                    <a:pt x="1178002" y="37834"/>
                    <a:pt x="1184730" y="27182"/>
                  </a:cubicBezTo>
                  <a:cubicBezTo>
                    <a:pt x="1189776" y="19333"/>
                    <a:pt x="1196504" y="10362"/>
                    <a:pt x="1191458" y="3634"/>
                  </a:cubicBezTo>
                  <a:cubicBezTo>
                    <a:pt x="1184730" y="-4215"/>
                    <a:pt x="1174078" y="2513"/>
                    <a:pt x="1166228" y="6438"/>
                  </a:cubicBezTo>
                  <a:cubicBezTo>
                    <a:pt x="1129225" y="22136"/>
                    <a:pt x="1095586" y="45123"/>
                    <a:pt x="1063067" y="68110"/>
                  </a:cubicBezTo>
                  <a:cubicBezTo>
                    <a:pt x="1027746" y="93339"/>
                    <a:pt x="996910" y="124176"/>
                    <a:pt x="969998" y="158936"/>
                  </a:cubicBezTo>
                  <a:cubicBezTo>
                    <a:pt x="949815" y="185287"/>
                    <a:pt x="918978" y="192015"/>
                    <a:pt x="888142" y="192576"/>
                  </a:cubicBezTo>
                  <a:cubicBezTo>
                    <a:pt x="827031" y="194818"/>
                    <a:pt x="765919" y="186408"/>
                    <a:pt x="704247" y="181923"/>
                  </a:cubicBezTo>
                  <a:cubicBezTo>
                    <a:pt x="630801" y="176317"/>
                    <a:pt x="557354" y="166225"/>
                    <a:pt x="483348" y="175195"/>
                  </a:cubicBezTo>
                  <a:cubicBezTo>
                    <a:pt x="448026" y="179681"/>
                    <a:pt x="412705" y="189212"/>
                    <a:pt x="377383" y="197061"/>
                  </a:cubicBezTo>
                  <a:cubicBezTo>
                    <a:pt x="317393" y="211077"/>
                    <a:pt x="256842" y="214441"/>
                    <a:pt x="196291" y="207713"/>
                  </a:cubicBezTo>
                  <a:cubicBezTo>
                    <a:pt x="150878" y="203228"/>
                    <a:pt x="132937" y="196500"/>
                    <a:pt x="88084" y="187530"/>
                  </a:cubicBezTo>
                  <a:cubicBezTo>
                    <a:pt x="76310" y="184727"/>
                    <a:pt x="52202" y="183045"/>
                    <a:pt x="30897" y="181363"/>
                  </a:cubicBezTo>
                  <a:cubicBezTo>
                    <a:pt x="32019" y="180241"/>
                    <a:pt x="-1621" y="379275"/>
                    <a:pt x="61" y="421324"/>
                  </a:cubicBezTo>
                  <a:lnTo>
                    <a:pt x="61" y="421324"/>
                  </a:lnTo>
                  <a:close/>
                </a:path>
              </a:pathLst>
            </a:custGeom>
            <a:solidFill>
              <a:srgbClr val="FDC095"/>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397DF60C-4960-458F-93D5-718E2C70C00D}"/>
                </a:ext>
              </a:extLst>
            </p:cNvPr>
            <p:cNvSpPr/>
            <p:nvPr/>
          </p:nvSpPr>
          <p:spPr>
            <a:xfrm>
              <a:off x="1525218" y="2075061"/>
              <a:ext cx="678395" cy="1681972"/>
            </a:xfrm>
            <a:custGeom>
              <a:avLst/>
              <a:gdLst>
                <a:gd name="connsiteX0" fmla="*/ 680805 w 678395"/>
                <a:gd name="connsiteY0" fmla="*/ 638028 h 1681972"/>
                <a:gd name="connsiteX1" fmla="*/ 679123 w 678395"/>
                <a:gd name="connsiteY1" fmla="*/ 600464 h 1681972"/>
                <a:gd name="connsiteX2" fmla="*/ 666789 w 678395"/>
                <a:gd name="connsiteY2" fmla="*/ 526457 h 1681972"/>
                <a:gd name="connsiteX3" fmla="*/ 654454 w 678395"/>
                <a:gd name="connsiteY3" fmla="*/ 471513 h 1681972"/>
                <a:gd name="connsiteX4" fmla="*/ 647726 w 678395"/>
                <a:gd name="connsiteY4" fmla="*/ 436191 h 1681972"/>
                <a:gd name="connsiteX5" fmla="*/ 637634 w 678395"/>
                <a:gd name="connsiteY5" fmla="*/ 398067 h 1681972"/>
                <a:gd name="connsiteX6" fmla="*/ 616329 w 678395"/>
                <a:gd name="connsiteY6" fmla="*/ 320696 h 1681972"/>
                <a:gd name="connsiteX7" fmla="*/ 605677 w 678395"/>
                <a:gd name="connsiteY7" fmla="*/ 291542 h 1681972"/>
                <a:gd name="connsiteX8" fmla="*/ 589978 w 678395"/>
                <a:gd name="connsiteY8" fmla="*/ 253417 h 1681972"/>
                <a:gd name="connsiteX9" fmla="*/ 574841 w 678395"/>
                <a:gd name="connsiteY9" fmla="*/ 216974 h 1681972"/>
                <a:gd name="connsiteX10" fmla="*/ 558021 w 678395"/>
                <a:gd name="connsiteY10" fmla="*/ 176607 h 1681972"/>
                <a:gd name="connsiteX11" fmla="*/ 541201 w 678395"/>
                <a:gd name="connsiteY11" fmla="*/ 150817 h 1681972"/>
                <a:gd name="connsiteX12" fmla="*/ 541762 w 678395"/>
                <a:gd name="connsiteY12" fmla="*/ 150256 h 1681972"/>
                <a:gd name="connsiteX13" fmla="*/ 540641 w 678395"/>
                <a:gd name="connsiteY13" fmla="*/ 148574 h 1681972"/>
                <a:gd name="connsiteX14" fmla="*/ 525503 w 678395"/>
                <a:gd name="connsiteY14" fmla="*/ 118299 h 1681972"/>
                <a:gd name="connsiteX15" fmla="*/ 471680 w 678395"/>
                <a:gd name="connsiteY15" fmla="*/ 41489 h 1681972"/>
                <a:gd name="connsiteX16" fmla="*/ 421781 w 678395"/>
                <a:gd name="connsiteY16" fmla="*/ 12334 h 1681972"/>
                <a:gd name="connsiteX17" fmla="*/ 344971 w 678395"/>
                <a:gd name="connsiteY17" fmla="*/ 0 h 1681972"/>
                <a:gd name="connsiteX18" fmla="*/ 247977 w 678395"/>
                <a:gd name="connsiteY18" fmla="*/ 7289 h 1681972"/>
                <a:gd name="connsiteX19" fmla="*/ 232279 w 678395"/>
                <a:gd name="connsiteY19" fmla="*/ 10092 h 1681972"/>
                <a:gd name="connsiteX20" fmla="*/ 108374 w 678395"/>
                <a:gd name="connsiteY20" fmla="*/ 72325 h 1681972"/>
                <a:gd name="connsiteX21" fmla="*/ 57915 w 678395"/>
                <a:gd name="connsiteY21" fmla="*/ 178289 h 1681972"/>
                <a:gd name="connsiteX22" fmla="*/ 50626 w 678395"/>
                <a:gd name="connsiteY22" fmla="*/ 232673 h 1681972"/>
                <a:gd name="connsiteX23" fmla="*/ 44459 w 678395"/>
                <a:gd name="connsiteY23" fmla="*/ 263509 h 1681972"/>
                <a:gd name="connsiteX24" fmla="*/ 41095 w 678395"/>
                <a:gd name="connsiteY24" fmla="*/ 302194 h 1681972"/>
                <a:gd name="connsiteX25" fmla="*/ 34928 w 678395"/>
                <a:gd name="connsiteY25" fmla="*/ 390218 h 1681972"/>
                <a:gd name="connsiteX26" fmla="*/ 28760 w 678395"/>
                <a:gd name="connsiteY26" fmla="*/ 478241 h 1681972"/>
                <a:gd name="connsiteX27" fmla="*/ 23715 w 678395"/>
                <a:gd name="connsiteY27" fmla="*/ 552248 h 1681972"/>
                <a:gd name="connsiteX28" fmla="*/ 19790 w 678395"/>
                <a:gd name="connsiteY28" fmla="*/ 620087 h 1681972"/>
                <a:gd name="connsiteX29" fmla="*/ 16987 w 678395"/>
                <a:gd name="connsiteY29" fmla="*/ 685123 h 1681972"/>
                <a:gd name="connsiteX30" fmla="*/ 8016 w 678395"/>
                <a:gd name="connsiteY30" fmla="*/ 817999 h 1681972"/>
                <a:gd name="connsiteX31" fmla="*/ 6895 w 678395"/>
                <a:gd name="connsiteY31" fmla="*/ 900976 h 1681972"/>
                <a:gd name="connsiteX32" fmla="*/ 2970 w 678395"/>
                <a:gd name="connsiteY32" fmla="*/ 980029 h 1681972"/>
                <a:gd name="connsiteX33" fmla="*/ 728 w 678395"/>
                <a:gd name="connsiteY33" fmla="*/ 1063006 h 1681972"/>
                <a:gd name="connsiteX34" fmla="*/ 1288 w 678395"/>
                <a:gd name="connsiteY34" fmla="*/ 1129164 h 1681972"/>
                <a:gd name="connsiteX35" fmla="*/ 3531 w 678395"/>
                <a:gd name="connsiteY35" fmla="*/ 1193640 h 1681972"/>
                <a:gd name="connsiteX36" fmla="*/ 8577 w 678395"/>
                <a:gd name="connsiteY36" fmla="*/ 1236810 h 1681972"/>
                <a:gd name="connsiteX37" fmla="*/ 20351 w 678395"/>
                <a:gd name="connsiteY37" fmla="*/ 1331561 h 1681972"/>
                <a:gd name="connsiteX38" fmla="*/ 41656 w 678395"/>
                <a:gd name="connsiteY38" fmla="*/ 1507047 h 1681972"/>
                <a:gd name="connsiteX39" fmla="*/ 33246 w 678395"/>
                <a:gd name="connsiteY39" fmla="*/ 1601238 h 1681972"/>
                <a:gd name="connsiteX40" fmla="*/ 28200 w 678395"/>
                <a:gd name="connsiteY40" fmla="*/ 1630392 h 1681972"/>
                <a:gd name="connsiteX41" fmla="*/ 42777 w 678395"/>
                <a:gd name="connsiteY41" fmla="*/ 1651136 h 1681972"/>
                <a:gd name="connsiteX42" fmla="*/ 86508 w 678395"/>
                <a:gd name="connsiteY42" fmla="*/ 1680290 h 1681972"/>
                <a:gd name="connsiteX43" fmla="*/ 140331 w 678395"/>
                <a:gd name="connsiteY43" fmla="*/ 1685897 h 1681972"/>
                <a:gd name="connsiteX44" fmla="*/ 189108 w 678395"/>
                <a:gd name="connsiteY44" fmla="*/ 1671880 h 1681972"/>
                <a:gd name="connsiteX45" fmla="*/ 198079 w 678395"/>
                <a:gd name="connsiteY45" fmla="*/ 1664031 h 1681972"/>
                <a:gd name="connsiteX46" fmla="*/ 219384 w 678395"/>
                <a:gd name="connsiteY46" fmla="*/ 1655061 h 1681972"/>
                <a:gd name="connsiteX47" fmla="*/ 243492 w 678395"/>
                <a:gd name="connsiteY47" fmla="*/ 1643848 h 1681972"/>
                <a:gd name="connsiteX48" fmla="*/ 281056 w 678395"/>
                <a:gd name="connsiteY48" fmla="*/ 1611329 h 1681972"/>
                <a:gd name="connsiteX49" fmla="*/ 299558 w 678395"/>
                <a:gd name="connsiteY49" fmla="*/ 1555264 h 1681972"/>
                <a:gd name="connsiteX50" fmla="*/ 370761 w 678395"/>
                <a:gd name="connsiteY50" fmla="*/ 1409493 h 1681972"/>
                <a:gd name="connsiteX51" fmla="*/ 680805 w 678395"/>
                <a:gd name="connsiteY51" fmla="*/ 638028 h 1681972"/>
                <a:gd name="connsiteX52" fmla="*/ 528306 w 678395"/>
                <a:gd name="connsiteY52" fmla="*/ 639149 h 1681972"/>
                <a:gd name="connsiteX53" fmla="*/ 528867 w 678395"/>
                <a:gd name="connsiteY53" fmla="*/ 638589 h 1681972"/>
                <a:gd name="connsiteX54" fmla="*/ 528867 w 678395"/>
                <a:gd name="connsiteY54" fmla="*/ 640831 h 1681972"/>
                <a:gd name="connsiteX55" fmla="*/ 528306 w 678395"/>
                <a:gd name="connsiteY55" fmla="*/ 639149 h 168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78395" h="1681972">
                  <a:moveTo>
                    <a:pt x="680805" y="638028"/>
                  </a:moveTo>
                  <a:cubicBezTo>
                    <a:pt x="679684" y="625694"/>
                    <a:pt x="680805" y="612799"/>
                    <a:pt x="679123" y="600464"/>
                  </a:cubicBezTo>
                  <a:cubicBezTo>
                    <a:pt x="675198" y="576356"/>
                    <a:pt x="666789" y="550566"/>
                    <a:pt x="666789" y="526457"/>
                  </a:cubicBezTo>
                  <a:cubicBezTo>
                    <a:pt x="663985" y="507956"/>
                    <a:pt x="657257" y="490015"/>
                    <a:pt x="654454" y="471513"/>
                  </a:cubicBezTo>
                  <a:cubicBezTo>
                    <a:pt x="652772" y="459178"/>
                    <a:pt x="650529" y="448526"/>
                    <a:pt x="647726" y="436191"/>
                  </a:cubicBezTo>
                  <a:cubicBezTo>
                    <a:pt x="644362" y="423296"/>
                    <a:pt x="640998" y="410962"/>
                    <a:pt x="637634" y="398067"/>
                  </a:cubicBezTo>
                  <a:cubicBezTo>
                    <a:pt x="630906" y="372277"/>
                    <a:pt x="624179" y="346486"/>
                    <a:pt x="616329" y="320696"/>
                  </a:cubicBezTo>
                  <a:cubicBezTo>
                    <a:pt x="613526" y="310604"/>
                    <a:pt x="609041" y="301634"/>
                    <a:pt x="605677" y="291542"/>
                  </a:cubicBezTo>
                  <a:cubicBezTo>
                    <a:pt x="601752" y="278647"/>
                    <a:pt x="595024" y="265752"/>
                    <a:pt x="589978" y="253417"/>
                  </a:cubicBezTo>
                  <a:cubicBezTo>
                    <a:pt x="585493" y="242204"/>
                    <a:pt x="581569" y="227066"/>
                    <a:pt x="574841" y="216974"/>
                  </a:cubicBezTo>
                  <a:cubicBezTo>
                    <a:pt x="569234" y="203519"/>
                    <a:pt x="563628" y="190063"/>
                    <a:pt x="558021" y="176607"/>
                  </a:cubicBezTo>
                  <a:cubicBezTo>
                    <a:pt x="557460" y="175486"/>
                    <a:pt x="544565" y="146892"/>
                    <a:pt x="541201" y="150817"/>
                  </a:cubicBezTo>
                  <a:cubicBezTo>
                    <a:pt x="541201" y="150817"/>
                    <a:pt x="541762" y="150256"/>
                    <a:pt x="541762" y="150256"/>
                  </a:cubicBezTo>
                  <a:cubicBezTo>
                    <a:pt x="541201" y="149696"/>
                    <a:pt x="540641" y="149135"/>
                    <a:pt x="540641" y="148574"/>
                  </a:cubicBezTo>
                  <a:cubicBezTo>
                    <a:pt x="536155" y="137361"/>
                    <a:pt x="528867" y="123345"/>
                    <a:pt x="525503" y="118299"/>
                  </a:cubicBezTo>
                  <a:cubicBezTo>
                    <a:pt x="514850" y="101479"/>
                    <a:pt x="489060" y="52702"/>
                    <a:pt x="471680" y="41489"/>
                  </a:cubicBezTo>
                  <a:cubicBezTo>
                    <a:pt x="457663" y="32518"/>
                    <a:pt x="438040" y="16820"/>
                    <a:pt x="421781" y="12334"/>
                  </a:cubicBezTo>
                  <a:cubicBezTo>
                    <a:pt x="396552" y="5046"/>
                    <a:pt x="371322" y="0"/>
                    <a:pt x="344971" y="0"/>
                  </a:cubicBezTo>
                  <a:cubicBezTo>
                    <a:pt x="312453" y="2243"/>
                    <a:pt x="279935" y="-2803"/>
                    <a:pt x="247977" y="7289"/>
                  </a:cubicBezTo>
                  <a:cubicBezTo>
                    <a:pt x="242371" y="7289"/>
                    <a:pt x="237325" y="8410"/>
                    <a:pt x="232279" y="10092"/>
                  </a:cubicBezTo>
                  <a:cubicBezTo>
                    <a:pt x="192472" y="21866"/>
                    <a:pt x="137528" y="44292"/>
                    <a:pt x="108374" y="72325"/>
                  </a:cubicBezTo>
                  <a:cubicBezTo>
                    <a:pt x="76977" y="103161"/>
                    <a:pt x="67446" y="127269"/>
                    <a:pt x="57915" y="178289"/>
                  </a:cubicBezTo>
                  <a:cubicBezTo>
                    <a:pt x="55672" y="189502"/>
                    <a:pt x="52869" y="224263"/>
                    <a:pt x="50626" y="232673"/>
                  </a:cubicBezTo>
                  <a:cubicBezTo>
                    <a:pt x="47823" y="242765"/>
                    <a:pt x="45580" y="252856"/>
                    <a:pt x="44459" y="263509"/>
                  </a:cubicBezTo>
                  <a:cubicBezTo>
                    <a:pt x="42777" y="276404"/>
                    <a:pt x="42777" y="289299"/>
                    <a:pt x="41095" y="302194"/>
                  </a:cubicBezTo>
                  <a:cubicBezTo>
                    <a:pt x="37731" y="331349"/>
                    <a:pt x="34928" y="360503"/>
                    <a:pt x="34928" y="390218"/>
                  </a:cubicBezTo>
                  <a:cubicBezTo>
                    <a:pt x="32685" y="419372"/>
                    <a:pt x="31003" y="449087"/>
                    <a:pt x="28760" y="478241"/>
                  </a:cubicBezTo>
                  <a:cubicBezTo>
                    <a:pt x="27078" y="502910"/>
                    <a:pt x="25397" y="527579"/>
                    <a:pt x="23715" y="552248"/>
                  </a:cubicBezTo>
                  <a:cubicBezTo>
                    <a:pt x="23715" y="574674"/>
                    <a:pt x="20911" y="597661"/>
                    <a:pt x="19790" y="620087"/>
                  </a:cubicBezTo>
                  <a:cubicBezTo>
                    <a:pt x="18669" y="641392"/>
                    <a:pt x="20911" y="664379"/>
                    <a:pt x="16987" y="685123"/>
                  </a:cubicBezTo>
                  <a:cubicBezTo>
                    <a:pt x="9137" y="727733"/>
                    <a:pt x="10259" y="774268"/>
                    <a:pt x="8016" y="817999"/>
                  </a:cubicBezTo>
                  <a:cubicBezTo>
                    <a:pt x="6334" y="845471"/>
                    <a:pt x="6895" y="873504"/>
                    <a:pt x="6895" y="900976"/>
                  </a:cubicBezTo>
                  <a:cubicBezTo>
                    <a:pt x="7455" y="927888"/>
                    <a:pt x="5213" y="953118"/>
                    <a:pt x="2970" y="980029"/>
                  </a:cubicBezTo>
                  <a:cubicBezTo>
                    <a:pt x="728" y="1007501"/>
                    <a:pt x="728" y="1034974"/>
                    <a:pt x="728" y="1063006"/>
                  </a:cubicBezTo>
                  <a:cubicBezTo>
                    <a:pt x="728" y="1084872"/>
                    <a:pt x="4092" y="1107298"/>
                    <a:pt x="1288" y="1129164"/>
                  </a:cubicBezTo>
                  <a:cubicBezTo>
                    <a:pt x="-1515" y="1150469"/>
                    <a:pt x="728" y="1171774"/>
                    <a:pt x="3531" y="1193640"/>
                  </a:cubicBezTo>
                  <a:cubicBezTo>
                    <a:pt x="5213" y="1208217"/>
                    <a:pt x="6895" y="1222233"/>
                    <a:pt x="8577" y="1236810"/>
                  </a:cubicBezTo>
                  <a:cubicBezTo>
                    <a:pt x="12501" y="1268768"/>
                    <a:pt x="15865" y="1300164"/>
                    <a:pt x="20351" y="1331561"/>
                  </a:cubicBezTo>
                  <a:cubicBezTo>
                    <a:pt x="28200" y="1389870"/>
                    <a:pt x="36049" y="1448178"/>
                    <a:pt x="41656" y="1507047"/>
                  </a:cubicBezTo>
                  <a:cubicBezTo>
                    <a:pt x="44459" y="1538444"/>
                    <a:pt x="45020" y="1571523"/>
                    <a:pt x="33246" y="1601238"/>
                  </a:cubicBezTo>
                  <a:cubicBezTo>
                    <a:pt x="29321" y="1610769"/>
                    <a:pt x="24836" y="1620300"/>
                    <a:pt x="28200" y="1630392"/>
                  </a:cubicBezTo>
                  <a:cubicBezTo>
                    <a:pt x="31003" y="1638241"/>
                    <a:pt x="37170" y="1645529"/>
                    <a:pt x="42777" y="1651136"/>
                  </a:cubicBezTo>
                  <a:cubicBezTo>
                    <a:pt x="54551" y="1664031"/>
                    <a:pt x="69688" y="1674684"/>
                    <a:pt x="86508" y="1680290"/>
                  </a:cubicBezTo>
                  <a:cubicBezTo>
                    <a:pt x="103889" y="1686457"/>
                    <a:pt x="122390" y="1688700"/>
                    <a:pt x="140331" y="1685897"/>
                  </a:cubicBezTo>
                  <a:cubicBezTo>
                    <a:pt x="157151" y="1683654"/>
                    <a:pt x="174531" y="1680851"/>
                    <a:pt x="189108" y="1671880"/>
                  </a:cubicBezTo>
                  <a:cubicBezTo>
                    <a:pt x="193033" y="1670198"/>
                    <a:pt x="194715" y="1666274"/>
                    <a:pt x="198079" y="1664031"/>
                  </a:cubicBezTo>
                  <a:cubicBezTo>
                    <a:pt x="203686" y="1658425"/>
                    <a:pt x="212095" y="1657864"/>
                    <a:pt x="219384" y="1655061"/>
                  </a:cubicBezTo>
                  <a:cubicBezTo>
                    <a:pt x="227794" y="1652257"/>
                    <a:pt x="235643" y="1648333"/>
                    <a:pt x="243492" y="1643848"/>
                  </a:cubicBezTo>
                  <a:cubicBezTo>
                    <a:pt x="258069" y="1635438"/>
                    <a:pt x="270404" y="1624225"/>
                    <a:pt x="281056" y="1611329"/>
                  </a:cubicBezTo>
                  <a:cubicBezTo>
                    <a:pt x="294512" y="1593949"/>
                    <a:pt x="296194" y="1576569"/>
                    <a:pt x="299558" y="1555264"/>
                  </a:cubicBezTo>
                  <a:cubicBezTo>
                    <a:pt x="302922" y="1533398"/>
                    <a:pt x="367398" y="1431358"/>
                    <a:pt x="370761" y="1409493"/>
                  </a:cubicBezTo>
                  <a:cubicBezTo>
                    <a:pt x="376368" y="1379778"/>
                    <a:pt x="692579" y="801740"/>
                    <a:pt x="680805" y="638028"/>
                  </a:cubicBezTo>
                  <a:close/>
                  <a:moveTo>
                    <a:pt x="528306" y="639149"/>
                  </a:moveTo>
                  <a:cubicBezTo>
                    <a:pt x="528306" y="638589"/>
                    <a:pt x="528306" y="638589"/>
                    <a:pt x="528867" y="638589"/>
                  </a:cubicBezTo>
                  <a:cubicBezTo>
                    <a:pt x="528867" y="639149"/>
                    <a:pt x="528867" y="640271"/>
                    <a:pt x="528867" y="640831"/>
                  </a:cubicBezTo>
                  <a:cubicBezTo>
                    <a:pt x="528867" y="640271"/>
                    <a:pt x="528867" y="639710"/>
                    <a:pt x="528306" y="639149"/>
                  </a:cubicBezTo>
                  <a:close/>
                </a:path>
              </a:pathLst>
            </a:custGeom>
            <a:solidFill>
              <a:schemeClr val="tx1">
                <a:lumMod val="75000"/>
                <a:lumOff val="2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AF6C5BBD-DEEA-4E23-A1DD-676747321489}"/>
                </a:ext>
              </a:extLst>
            </p:cNvPr>
            <p:cNvSpPr/>
            <p:nvPr/>
          </p:nvSpPr>
          <p:spPr>
            <a:xfrm>
              <a:off x="2372397" y="3256366"/>
              <a:ext cx="106525" cy="812953"/>
            </a:xfrm>
            <a:custGeom>
              <a:avLst/>
              <a:gdLst>
                <a:gd name="connsiteX0" fmla="*/ 29804 w 106524"/>
                <a:gd name="connsiteY0" fmla="*/ 80174 h 812953"/>
                <a:gd name="connsiteX1" fmla="*/ 109979 w 106524"/>
                <a:gd name="connsiteY1" fmla="*/ 733901 h 812953"/>
                <a:gd name="connsiteX2" fmla="*/ 75218 w 106524"/>
                <a:gd name="connsiteY2" fmla="*/ 809589 h 812953"/>
                <a:gd name="connsiteX3" fmla="*/ 29244 w 106524"/>
                <a:gd name="connsiteY3" fmla="*/ 810150 h 812953"/>
                <a:gd name="connsiteX4" fmla="*/ 24198 w 106524"/>
                <a:gd name="connsiteY4" fmla="*/ 679517 h 812953"/>
                <a:gd name="connsiteX5" fmla="*/ 14106 w 106524"/>
                <a:gd name="connsiteY5" fmla="*/ 445723 h 812953"/>
                <a:gd name="connsiteX6" fmla="*/ 6818 w 106524"/>
                <a:gd name="connsiteY6" fmla="*/ 284814 h 812953"/>
                <a:gd name="connsiteX7" fmla="*/ 1211 w 106524"/>
                <a:gd name="connsiteY7" fmla="*/ 99236 h 812953"/>
                <a:gd name="connsiteX8" fmla="*/ 90 w 106524"/>
                <a:gd name="connsiteY8" fmla="*/ 3925 h 812953"/>
                <a:gd name="connsiteX9" fmla="*/ 23077 w 106524"/>
                <a:gd name="connsiteY9" fmla="*/ 0 h 812953"/>
                <a:gd name="connsiteX10" fmla="*/ 29804 w 106524"/>
                <a:gd name="connsiteY10" fmla="*/ 80174 h 81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24" h="812953">
                  <a:moveTo>
                    <a:pt x="29804" y="80174"/>
                  </a:moveTo>
                  <a:cubicBezTo>
                    <a:pt x="33729" y="111571"/>
                    <a:pt x="109418" y="696336"/>
                    <a:pt x="109979" y="733901"/>
                  </a:cubicBezTo>
                  <a:cubicBezTo>
                    <a:pt x="111100" y="784360"/>
                    <a:pt x="85870" y="805665"/>
                    <a:pt x="75218" y="809589"/>
                  </a:cubicBezTo>
                  <a:cubicBezTo>
                    <a:pt x="61762" y="814635"/>
                    <a:pt x="47185" y="816317"/>
                    <a:pt x="29244" y="810150"/>
                  </a:cubicBezTo>
                  <a:cubicBezTo>
                    <a:pt x="25880" y="763615"/>
                    <a:pt x="25319" y="692972"/>
                    <a:pt x="24198" y="679517"/>
                  </a:cubicBezTo>
                  <a:cubicBezTo>
                    <a:pt x="18591" y="601585"/>
                    <a:pt x="15227" y="524215"/>
                    <a:pt x="14106" y="445723"/>
                  </a:cubicBezTo>
                  <a:cubicBezTo>
                    <a:pt x="13545" y="392460"/>
                    <a:pt x="10742" y="338076"/>
                    <a:pt x="6818" y="284814"/>
                  </a:cubicBezTo>
                  <a:cubicBezTo>
                    <a:pt x="2332" y="219778"/>
                    <a:pt x="6257" y="164273"/>
                    <a:pt x="1211" y="99236"/>
                  </a:cubicBezTo>
                  <a:cubicBezTo>
                    <a:pt x="-471" y="82417"/>
                    <a:pt x="90" y="19062"/>
                    <a:pt x="90" y="3925"/>
                  </a:cubicBezTo>
                  <a:cubicBezTo>
                    <a:pt x="7378" y="2803"/>
                    <a:pt x="16349" y="561"/>
                    <a:pt x="23077" y="0"/>
                  </a:cubicBezTo>
                  <a:cubicBezTo>
                    <a:pt x="19713" y="1682"/>
                    <a:pt x="27001" y="58869"/>
                    <a:pt x="29804" y="80174"/>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92AE2DD3-F3A9-4ED9-BF51-549545F746D3}"/>
                </a:ext>
              </a:extLst>
            </p:cNvPr>
            <p:cNvSpPr/>
            <p:nvPr/>
          </p:nvSpPr>
          <p:spPr>
            <a:xfrm>
              <a:off x="2175187" y="5846603"/>
              <a:ext cx="274722" cy="409280"/>
            </a:xfrm>
            <a:custGeom>
              <a:avLst/>
              <a:gdLst>
                <a:gd name="connsiteX0" fmla="*/ 273040 w 274722"/>
                <a:gd name="connsiteY0" fmla="*/ 315090 h 409279"/>
                <a:gd name="connsiteX1" fmla="*/ 260145 w 274722"/>
                <a:gd name="connsiteY1" fmla="*/ 282011 h 409279"/>
                <a:gd name="connsiteX2" fmla="*/ 202958 w 274722"/>
                <a:gd name="connsiteY2" fmla="*/ 136240 h 409279"/>
                <a:gd name="connsiteX3" fmla="*/ 176046 w 274722"/>
                <a:gd name="connsiteY3" fmla="*/ 61111 h 409279"/>
                <a:gd name="connsiteX4" fmla="*/ 156984 w 274722"/>
                <a:gd name="connsiteY4" fmla="*/ 0 h 409279"/>
                <a:gd name="connsiteX5" fmla="*/ 0 w 274722"/>
                <a:gd name="connsiteY5" fmla="*/ 37003 h 409279"/>
                <a:gd name="connsiteX6" fmla="*/ 35321 w 274722"/>
                <a:gd name="connsiteY6" fmla="*/ 155302 h 409279"/>
                <a:gd name="connsiteX7" fmla="*/ 52141 w 274722"/>
                <a:gd name="connsiteY7" fmla="*/ 254538 h 409279"/>
                <a:gd name="connsiteX8" fmla="*/ 58869 w 274722"/>
                <a:gd name="connsiteY8" fmla="*/ 353214 h 409279"/>
                <a:gd name="connsiteX9" fmla="*/ 65036 w 274722"/>
                <a:gd name="connsiteY9" fmla="*/ 373398 h 409279"/>
                <a:gd name="connsiteX10" fmla="*/ 104282 w 274722"/>
                <a:gd name="connsiteY10" fmla="*/ 396385 h 409279"/>
                <a:gd name="connsiteX11" fmla="*/ 176046 w 274722"/>
                <a:gd name="connsiteY11" fmla="*/ 408719 h 409279"/>
                <a:gd name="connsiteX12" fmla="*/ 250053 w 274722"/>
                <a:gd name="connsiteY12" fmla="*/ 357139 h 409279"/>
                <a:gd name="connsiteX13" fmla="*/ 276965 w 274722"/>
                <a:gd name="connsiteY13" fmla="*/ 326303 h 409279"/>
                <a:gd name="connsiteX14" fmla="*/ 273040 w 274722"/>
                <a:gd name="connsiteY14" fmla="*/ 315090 h 4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722" h="409279">
                  <a:moveTo>
                    <a:pt x="273040" y="315090"/>
                  </a:moveTo>
                  <a:cubicBezTo>
                    <a:pt x="270237" y="301634"/>
                    <a:pt x="264070" y="292663"/>
                    <a:pt x="260145" y="282011"/>
                  </a:cubicBezTo>
                  <a:cubicBezTo>
                    <a:pt x="242204" y="233233"/>
                    <a:pt x="221460" y="185017"/>
                    <a:pt x="202958" y="136240"/>
                  </a:cubicBezTo>
                  <a:cubicBezTo>
                    <a:pt x="193427" y="111571"/>
                    <a:pt x="184456" y="86341"/>
                    <a:pt x="176046" y="61111"/>
                  </a:cubicBezTo>
                  <a:cubicBezTo>
                    <a:pt x="168197" y="37003"/>
                    <a:pt x="165955" y="33079"/>
                    <a:pt x="156984" y="0"/>
                  </a:cubicBezTo>
                  <a:cubicBezTo>
                    <a:pt x="111010" y="6167"/>
                    <a:pt x="45413" y="28033"/>
                    <a:pt x="0" y="37003"/>
                  </a:cubicBezTo>
                  <a:cubicBezTo>
                    <a:pt x="3364" y="36443"/>
                    <a:pt x="32518" y="145210"/>
                    <a:pt x="35321" y="155302"/>
                  </a:cubicBezTo>
                  <a:cubicBezTo>
                    <a:pt x="42610" y="187259"/>
                    <a:pt x="49338" y="221460"/>
                    <a:pt x="52141" y="254538"/>
                  </a:cubicBezTo>
                  <a:cubicBezTo>
                    <a:pt x="54944" y="285374"/>
                    <a:pt x="59430" y="318453"/>
                    <a:pt x="58869" y="353214"/>
                  </a:cubicBezTo>
                  <a:cubicBezTo>
                    <a:pt x="58869" y="359381"/>
                    <a:pt x="58869" y="368913"/>
                    <a:pt x="65036" y="373398"/>
                  </a:cubicBezTo>
                  <a:cubicBezTo>
                    <a:pt x="76249" y="380686"/>
                    <a:pt x="88584" y="392460"/>
                    <a:pt x="104282" y="396385"/>
                  </a:cubicBezTo>
                  <a:cubicBezTo>
                    <a:pt x="130073" y="403112"/>
                    <a:pt x="154181" y="417690"/>
                    <a:pt x="176046" y="408719"/>
                  </a:cubicBezTo>
                  <a:cubicBezTo>
                    <a:pt x="194548" y="401431"/>
                    <a:pt x="231552" y="364427"/>
                    <a:pt x="250053" y="357139"/>
                  </a:cubicBezTo>
                  <a:cubicBezTo>
                    <a:pt x="264070" y="351532"/>
                    <a:pt x="267434" y="338076"/>
                    <a:pt x="276965" y="326303"/>
                  </a:cubicBezTo>
                  <a:cubicBezTo>
                    <a:pt x="279207" y="322939"/>
                    <a:pt x="273601" y="318453"/>
                    <a:pt x="273040" y="315090"/>
                  </a:cubicBezTo>
                  <a:close/>
                </a:path>
              </a:pathLst>
            </a:custGeom>
            <a:solidFill>
              <a:srgbClr val="F4C182"/>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Shape 31">
              <a:extLst>
                <a:ext uri="{FF2B5EF4-FFF2-40B4-BE49-F238E27FC236}">
                  <a16:creationId xmlns:a16="http://schemas.microsoft.com/office/drawing/2014/main" id="{2C4801C8-9BC8-4C8D-B9EC-F8A580F53ACA}"/>
                </a:ext>
              </a:extLst>
            </p:cNvPr>
            <p:cNvSpPr/>
            <p:nvPr/>
          </p:nvSpPr>
          <p:spPr>
            <a:xfrm>
              <a:off x="2174825" y="6144312"/>
              <a:ext cx="667182" cy="347608"/>
            </a:xfrm>
            <a:custGeom>
              <a:avLst/>
              <a:gdLst>
                <a:gd name="connsiteX0" fmla="*/ 663059 w 667182"/>
                <a:gd name="connsiteY0" fmla="*/ 227066 h 347607"/>
                <a:gd name="connsiteX1" fmla="*/ 654089 w 667182"/>
                <a:gd name="connsiteY1" fmla="*/ 211928 h 347607"/>
                <a:gd name="connsiteX2" fmla="*/ 607554 w 667182"/>
                <a:gd name="connsiteY2" fmla="*/ 183335 h 347607"/>
                <a:gd name="connsiteX3" fmla="*/ 520092 w 667182"/>
                <a:gd name="connsiteY3" fmla="*/ 144650 h 347607"/>
                <a:gd name="connsiteX4" fmla="*/ 313770 w 667182"/>
                <a:gd name="connsiteY4" fmla="*/ 8971 h 347607"/>
                <a:gd name="connsiteX5" fmla="*/ 303117 w 667182"/>
                <a:gd name="connsiteY5" fmla="*/ 0 h 347607"/>
                <a:gd name="connsiteX6" fmla="*/ 206684 w 667182"/>
                <a:gd name="connsiteY6" fmla="*/ 38125 h 347607"/>
                <a:gd name="connsiteX7" fmla="*/ 169120 w 667182"/>
                <a:gd name="connsiteY7" fmla="*/ 93630 h 347607"/>
                <a:gd name="connsiteX8" fmla="*/ 156225 w 667182"/>
                <a:gd name="connsiteY8" fmla="*/ 106525 h 347607"/>
                <a:gd name="connsiteX9" fmla="*/ 62595 w 667182"/>
                <a:gd name="connsiteY9" fmla="*/ 66158 h 347607"/>
                <a:gd name="connsiteX10" fmla="*/ 56989 w 667182"/>
                <a:gd name="connsiteY10" fmla="*/ 61672 h 347607"/>
                <a:gd name="connsiteX11" fmla="*/ 58671 w 667182"/>
                <a:gd name="connsiteY11" fmla="*/ 35321 h 347607"/>
                <a:gd name="connsiteX12" fmla="*/ 46897 w 667182"/>
                <a:gd name="connsiteY12" fmla="*/ 49338 h 347607"/>
                <a:gd name="connsiteX13" fmla="*/ 36805 w 667182"/>
                <a:gd name="connsiteY13" fmla="*/ 69522 h 347607"/>
                <a:gd name="connsiteX14" fmla="*/ 19425 w 667182"/>
                <a:gd name="connsiteY14" fmla="*/ 117738 h 347607"/>
                <a:gd name="connsiteX15" fmla="*/ 4848 w 667182"/>
                <a:gd name="connsiteY15" fmla="*/ 194548 h 347607"/>
                <a:gd name="connsiteX16" fmla="*/ 2044 w 667182"/>
                <a:gd name="connsiteY16" fmla="*/ 269676 h 347607"/>
                <a:gd name="connsiteX17" fmla="*/ 11015 w 667182"/>
                <a:gd name="connsiteY17" fmla="*/ 287617 h 347607"/>
                <a:gd name="connsiteX18" fmla="*/ 51943 w 667182"/>
                <a:gd name="connsiteY18" fmla="*/ 304437 h 347607"/>
                <a:gd name="connsiteX19" fmla="*/ 164635 w 667182"/>
                <a:gd name="connsiteY19" fmla="*/ 307240 h 347607"/>
                <a:gd name="connsiteX20" fmla="*/ 229671 w 667182"/>
                <a:gd name="connsiteY20" fmla="*/ 308922 h 347607"/>
                <a:gd name="connsiteX21" fmla="*/ 293026 w 667182"/>
                <a:gd name="connsiteY21" fmla="*/ 333591 h 347607"/>
                <a:gd name="connsiteX22" fmla="*/ 432069 w 667182"/>
                <a:gd name="connsiteY22" fmla="*/ 352654 h 347607"/>
                <a:gd name="connsiteX23" fmla="*/ 575036 w 667182"/>
                <a:gd name="connsiteY23" fmla="*/ 336955 h 347607"/>
                <a:gd name="connsiteX24" fmla="*/ 648482 w 667182"/>
                <a:gd name="connsiteY24" fmla="*/ 313408 h 347607"/>
                <a:gd name="connsiteX25" fmla="*/ 669787 w 667182"/>
                <a:gd name="connsiteY25" fmla="*/ 273040 h 347607"/>
                <a:gd name="connsiteX26" fmla="*/ 663059 w 667182"/>
                <a:gd name="connsiteY26" fmla="*/ 227066 h 34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182" h="347607">
                  <a:moveTo>
                    <a:pt x="663059" y="227066"/>
                  </a:moveTo>
                  <a:cubicBezTo>
                    <a:pt x="660817" y="221460"/>
                    <a:pt x="658014" y="216414"/>
                    <a:pt x="654089" y="211928"/>
                  </a:cubicBezTo>
                  <a:cubicBezTo>
                    <a:pt x="642315" y="197912"/>
                    <a:pt x="624374" y="190624"/>
                    <a:pt x="607554" y="183335"/>
                  </a:cubicBezTo>
                  <a:cubicBezTo>
                    <a:pt x="578400" y="170440"/>
                    <a:pt x="549246" y="157545"/>
                    <a:pt x="520092" y="144650"/>
                  </a:cubicBezTo>
                  <a:cubicBezTo>
                    <a:pt x="443842" y="111010"/>
                    <a:pt x="372078" y="68961"/>
                    <a:pt x="313770" y="8971"/>
                  </a:cubicBezTo>
                  <a:cubicBezTo>
                    <a:pt x="310406" y="6167"/>
                    <a:pt x="309285" y="0"/>
                    <a:pt x="303117" y="0"/>
                  </a:cubicBezTo>
                  <a:cubicBezTo>
                    <a:pt x="267235" y="3364"/>
                    <a:pt x="236399" y="19062"/>
                    <a:pt x="206684" y="38125"/>
                  </a:cubicBezTo>
                  <a:cubicBezTo>
                    <a:pt x="186501" y="51020"/>
                    <a:pt x="170242" y="67279"/>
                    <a:pt x="169120" y="93630"/>
                  </a:cubicBezTo>
                  <a:cubicBezTo>
                    <a:pt x="168560" y="101479"/>
                    <a:pt x="164074" y="107646"/>
                    <a:pt x="156225" y="106525"/>
                  </a:cubicBezTo>
                  <a:cubicBezTo>
                    <a:pt x="120904" y="102600"/>
                    <a:pt x="86704" y="95873"/>
                    <a:pt x="62595" y="66158"/>
                  </a:cubicBezTo>
                  <a:cubicBezTo>
                    <a:pt x="60353" y="65036"/>
                    <a:pt x="58671" y="63354"/>
                    <a:pt x="56989" y="61672"/>
                  </a:cubicBezTo>
                  <a:cubicBezTo>
                    <a:pt x="56428" y="52702"/>
                    <a:pt x="58110" y="44292"/>
                    <a:pt x="58671" y="35321"/>
                  </a:cubicBezTo>
                  <a:cubicBezTo>
                    <a:pt x="58671" y="36443"/>
                    <a:pt x="48018" y="47095"/>
                    <a:pt x="46897" y="49338"/>
                  </a:cubicBezTo>
                  <a:cubicBezTo>
                    <a:pt x="42972" y="55505"/>
                    <a:pt x="40169" y="62233"/>
                    <a:pt x="36805" y="69522"/>
                  </a:cubicBezTo>
                  <a:cubicBezTo>
                    <a:pt x="28956" y="88023"/>
                    <a:pt x="23910" y="102040"/>
                    <a:pt x="19425" y="117738"/>
                  </a:cubicBezTo>
                  <a:cubicBezTo>
                    <a:pt x="12136" y="142968"/>
                    <a:pt x="7090" y="168758"/>
                    <a:pt x="4848" y="194548"/>
                  </a:cubicBezTo>
                  <a:cubicBezTo>
                    <a:pt x="2605" y="219217"/>
                    <a:pt x="-3001" y="245007"/>
                    <a:pt x="2044" y="269676"/>
                  </a:cubicBezTo>
                  <a:cubicBezTo>
                    <a:pt x="2605" y="276965"/>
                    <a:pt x="4848" y="283132"/>
                    <a:pt x="11015" y="287617"/>
                  </a:cubicBezTo>
                  <a:cubicBezTo>
                    <a:pt x="24471" y="294345"/>
                    <a:pt x="37366" y="301073"/>
                    <a:pt x="51943" y="304437"/>
                  </a:cubicBezTo>
                  <a:cubicBezTo>
                    <a:pt x="96235" y="314529"/>
                    <a:pt x="120343" y="311726"/>
                    <a:pt x="164635" y="307240"/>
                  </a:cubicBezTo>
                  <a:cubicBezTo>
                    <a:pt x="184819" y="304998"/>
                    <a:pt x="210048" y="302194"/>
                    <a:pt x="229671" y="308922"/>
                  </a:cubicBezTo>
                  <a:cubicBezTo>
                    <a:pt x="247612" y="315090"/>
                    <a:pt x="275085" y="326863"/>
                    <a:pt x="293026" y="333591"/>
                  </a:cubicBezTo>
                  <a:cubicBezTo>
                    <a:pt x="332272" y="348168"/>
                    <a:pt x="390019" y="352654"/>
                    <a:pt x="432069" y="352654"/>
                  </a:cubicBezTo>
                  <a:cubicBezTo>
                    <a:pt x="483088" y="352093"/>
                    <a:pt x="525138" y="349289"/>
                    <a:pt x="575036" y="336955"/>
                  </a:cubicBezTo>
                  <a:cubicBezTo>
                    <a:pt x="598023" y="331349"/>
                    <a:pt x="628299" y="326303"/>
                    <a:pt x="648482" y="313408"/>
                  </a:cubicBezTo>
                  <a:cubicBezTo>
                    <a:pt x="665863" y="302755"/>
                    <a:pt x="669227" y="293224"/>
                    <a:pt x="669787" y="273040"/>
                  </a:cubicBezTo>
                  <a:cubicBezTo>
                    <a:pt x="669787" y="257342"/>
                    <a:pt x="668666" y="241083"/>
                    <a:pt x="663059" y="227066"/>
                  </a:cubicBezTo>
                  <a:close/>
                </a:path>
              </a:pathLst>
            </a:custGeom>
            <a:solidFill>
              <a:schemeClr val="accent3"/>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Shape 32">
              <a:extLst>
                <a:ext uri="{FF2B5EF4-FFF2-40B4-BE49-F238E27FC236}">
                  <a16:creationId xmlns:a16="http://schemas.microsoft.com/office/drawing/2014/main" id="{1B2D0CAC-AF18-4D02-8C3C-108B220A266C}"/>
                </a:ext>
              </a:extLst>
            </p:cNvPr>
            <p:cNvSpPr/>
            <p:nvPr/>
          </p:nvSpPr>
          <p:spPr>
            <a:xfrm>
              <a:off x="2179672" y="6425202"/>
              <a:ext cx="655969" cy="72885"/>
            </a:xfrm>
            <a:custGeom>
              <a:avLst/>
              <a:gdLst>
                <a:gd name="connsiteX0" fmla="*/ 629618 w 655969"/>
                <a:gd name="connsiteY0" fmla="*/ 31397 h 72885"/>
                <a:gd name="connsiteX1" fmla="*/ 490575 w 655969"/>
                <a:gd name="connsiteY1" fmla="*/ 61111 h 72885"/>
                <a:gd name="connsiteX2" fmla="*/ 378444 w 655969"/>
                <a:gd name="connsiteY2" fmla="*/ 65597 h 72885"/>
                <a:gd name="connsiteX3" fmla="*/ 282011 w 655969"/>
                <a:gd name="connsiteY3" fmla="*/ 40928 h 72885"/>
                <a:gd name="connsiteX4" fmla="*/ 222581 w 655969"/>
                <a:gd name="connsiteY4" fmla="*/ 19062 h 72885"/>
                <a:gd name="connsiteX5" fmla="*/ 168758 w 655969"/>
                <a:gd name="connsiteY5" fmla="*/ 20744 h 72885"/>
                <a:gd name="connsiteX6" fmla="*/ 0 w 655969"/>
                <a:gd name="connsiteY6" fmla="*/ 0 h 72885"/>
                <a:gd name="connsiteX7" fmla="*/ 32518 w 655969"/>
                <a:gd name="connsiteY7" fmla="*/ 37003 h 72885"/>
                <a:gd name="connsiteX8" fmla="*/ 114935 w 655969"/>
                <a:gd name="connsiteY8" fmla="*/ 43170 h 72885"/>
                <a:gd name="connsiteX9" fmla="*/ 170440 w 655969"/>
                <a:gd name="connsiteY9" fmla="*/ 34200 h 72885"/>
                <a:gd name="connsiteX10" fmla="*/ 230430 w 655969"/>
                <a:gd name="connsiteY10" fmla="*/ 37003 h 72885"/>
                <a:gd name="connsiteX11" fmla="*/ 304998 w 655969"/>
                <a:gd name="connsiteY11" fmla="*/ 63354 h 72885"/>
                <a:gd name="connsiteX12" fmla="*/ 409280 w 655969"/>
                <a:gd name="connsiteY12" fmla="*/ 75689 h 72885"/>
                <a:gd name="connsiteX13" fmla="*/ 533746 w 655969"/>
                <a:gd name="connsiteY13" fmla="*/ 70643 h 72885"/>
                <a:gd name="connsiteX14" fmla="*/ 634664 w 655969"/>
                <a:gd name="connsiteY14" fmla="*/ 45413 h 72885"/>
                <a:gd name="connsiteX15" fmla="*/ 660454 w 655969"/>
                <a:gd name="connsiteY15" fmla="*/ 14016 h 72885"/>
                <a:gd name="connsiteX16" fmla="*/ 629618 w 655969"/>
                <a:gd name="connsiteY16" fmla="*/ 31397 h 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969" h="72885">
                  <a:moveTo>
                    <a:pt x="629618" y="31397"/>
                  </a:moveTo>
                  <a:cubicBezTo>
                    <a:pt x="572431" y="51580"/>
                    <a:pt x="551126" y="53262"/>
                    <a:pt x="490575" y="61111"/>
                  </a:cubicBezTo>
                  <a:cubicBezTo>
                    <a:pt x="457496" y="65597"/>
                    <a:pt x="417690" y="67279"/>
                    <a:pt x="378444" y="65597"/>
                  </a:cubicBezTo>
                  <a:cubicBezTo>
                    <a:pt x="361063" y="65036"/>
                    <a:pt x="322378" y="59430"/>
                    <a:pt x="282011" y="40928"/>
                  </a:cubicBezTo>
                  <a:cubicBezTo>
                    <a:pt x="267434" y="34200"/>
                    <a:pt x="250614" y="23547"/>
                    <a:pt x="222581" y="19062"/>
                  </a:cubicBezTo>
                  <a:cubicBezTo>
                    <a:pt x="205201" y="16259"/>
                    <a:pt x="186699" y="20184"/>
                    <a:pt x="168758" y="20744"/>
                  </a:cubicBezTo>
                  <a:cubicBezTo>
                    <a:pt x="56626" y="25790"/>
                    <a:pt x="28594" y="22426"/>
                    <a:pt x="0" y="0"/>
                  </a:cubicBezTo>
                  <a:cubicBezTo>
                    <a:pt x="1682" y="19623"/>
                    <a:pt x="16259" y="31397"/>
                    <a:pt x="32518" y="37003"/>
                  </a:cubicBezTo>
                  <a:cubicBezTo>
                    <a:pt x="54944" y="43731"/>
                    <a:pt x="77371" y="48777"/>
                    <a:pt x="114935" y="43170"/>
                  </a:cubicBezTo>
                  <a:cubicBezTo>
                    <a:pt x="124466" y="42049"/>
                    <a:pt x="158666" y="37003"/>
                    <a:pt x="170440" y="34200"/>
                  </a:cubicBezTo>
                  <a:cubicBezTo>
                    <a:pt x="190063" y="29154"/>
                    <a:pt x="210807" y="25790"/>
                    <a:pt x="230430" y="37003"/>
                  </a:cubicBezTo>
                  <a:cubicBezTo>
                    <a:pt x="251735" y="49338"/>
                    <a:pt x="284814" y="58869"/>
                    <a:pt x="304998" y="63354"/>
                  </a:cubicBezTo>
                  <a:cubicBezTo>
                    <a:pt x="326303" y="67839"/>
                    <a:pt x="373958" y="75689"/>
                    <a:pt x="409280" y="75689"/>
                  </a:cubicBezTo>
                  <a:cubicBezTo>
                    <a:pt x="436191" y="75689"/>
                    <a:pt x="509077" y="72885"/>
                    <a:pt x="533746" y="70643"/>
                  </a:cubicBezTo>
                  <a:cubicBezTo>
                    <a:pt x="576356" y="67279"/>
                    <a:pt x="601585" y="61672"/>
                    <a:pt x="634664" y="45413"/>
                  </a:cubicBezTo>
                  <a:cubicBezTo>
                    <a:pt x="646438" y="39807"/>
                    <a:pt x="658212" y="31957"/>
                    <a:pt x="660454" y="14016"/>
                  </a:cubicBezTo>
                  <a:cubicBezTo>
                    <a:pt x="649802" y="25790"/>
                    <a:pt x="632422" y="30275"/>
                    <a:pt x="629618" y="31397"/>
                  </a:cubicBezTo>
                  <a:close/>
                </a:path>
              </a:pathLst>
            </a:custGeom>
            <a:solidFill>
              <a:schemeClr val="accent3">
                <a:lumMod val="50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Shape 33">
              <a:extLst>
                <a:ext uri="{FF2B5EF4-FFF2-40B4-BE49-F238E27FC236}">
                  <a16:creationId xmlns:a16="http://schemas.microsoft.com/office/drawing/2014/main" id="{723881E8-D2D2-4FC1-AE4C-804983E4B41D}"/>
                </a:ext>
              </a:extLst>
            </p:cNvPr>
            <p:cNvSpPr/>
            <p:nvPr/>
          </p:nvSpPr>
          <p:spPr>
            <a:xfrm>
              <a:off x="1650973" y="2559723"/>
              <a:ext cx="1306332" cy="1620300"/>
            </a:xfrm>
            <a:custGeom>
              <a:avLst/>
              <a:gdLst>
                <a:gd name="connsiteX0" fmla="*/ 146892 w 1306331"/>
                <a:gd name="connsiteY0" fmla="*/ 232419 h 1620299"/>
                <a:gd name="connsiteX1" fmla="*/ 40367 w 1306331"/>
                <a:gd name="connsiteY1" fmla="*/ 335580 h 1620299"/>
                <a:gd name="connsiteX2" fmla="*/ 60551 w 1306331"/>
                <a:gd name="connsiteY2" fmla="*/ 514430 h 1620299"/>
                <a:gd name="connsiteX3" fmla="*/ 169319 w 1306331"/>
                <a:gd name="connsiteY3" fmla="*/ 888388 h 1620299"/>
                <a:gd name="connsiteX4" fmla="*/ 118299 w 1306331"/>
                <a:gd name="connsiteY4" fmla="*/ 1213570 h 1620299"/>
                <a:gd name="connsiteX5" fmla="*/ 0 w 1306331"/>
                <a:gd name="connsiteY5" fmla="*/ 1409239 h 1620299"/>
                <a:gd name="connsiteX6" fmla="*/ 578038 w 1306331"/>
                <a:gd name="connsiteY6" fmla="*/ 1608272 h 1620299"/>
                <a:gd name="connsiteX7" fmla="*/ 725491 w 1306331"/>
                <a:gd name="connsiteY7" fmla="*/ 1608833 h 1620299"/>
                <a:gd name="connsiteX8" fmla="*/ 765858 w 1306331"/>
                <a:gd name="connsiteY8" fmla="*/ 1536508 h 1620299"/>
                <a:gd name="connsiteX9" fmla="*/ 738946 w 1306331"/>
                <a:gd name="connsiteY9" fmla="*/ 815503 h 1620299"/>
                <a:gd name="connsiteX10" fmla="*/ 738386 w 1306331"/>
                <a:gd name="connsiteY10" fmla="*/ 701129 h 1620299"/>
                <a:gd name="connsiteX11" fmla="*/ 1072538 w 1306331"/>
                <a:gd name="connsiteY11" fmla="*/ 646184 h 1620299"/>
                <a:gd name="connsiteX12" fmla="*/ 1085433 w 1306331"/>
                <a:gd name="connsiteY12" fmla="*/ 417997 h 1620299"/>
                <a:gd name="connsiteX13" fmla="*/ 867898 w 1306331"/>
                <a:gd name="connsiteY13" fmla="*/ 415754 h 1620299"/>
                <a:gd name="connsiteX14" fmla="*/ 1311378 w 1306331"/>
                <a:gd name="connsiteY14" fmla="*/ 231859 h 1620299"/>
                <a:gd name="connsiteX15" fmla="*/ 1255872 w 1306331"/>
                <a:gd name="connsiteY15" fmla="*/ 307 h 1620299"/>
                <a:gd name="connsiteX16" fmla="*/ 616723 w 1306331"/>
                <a:gd name="connsiteY16" fmla="*/ 170186 h 1620299"/>
                <a:gd name="connsiteX17" fmla="*/ 409841 w 1306331"/>
                <a:gd name="connsiteY17" fmla="*/ 214478 h 1620299"/>
                <a:gd name="connsiteX18" fmla="*/ 387414 w 1306331"/>
                <a:gd name="connsiteY18" fmla="*/ 351279 h 1620299"/>
                <a:gd name="connsiteX19" fmla="*/ 146892 w 1306331"/>
                <a:gd name="connsiteY19" fmla="*/ 232419 h 16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6331" h="1620299">
                  <a:moveTo>
                    <a:pt x="146892" y="232419"/>
                  </a:moveTo>
                  <a:cubicBezTo>
                    <a:pt x="146892" y="232419"/>
                    <a:pt x="47095" y="279514"/>
                    <a:pt x="40367" y="335580"/>
                  </a:cubicBezTo>
                  <a:cubicBezTo>
                    <a:pt x="33639" y="391646"/>
                    <a:pt x="33639" y="436499"/>
                    <a:pt x="60551" y="514430"/>
                  </a:cubicBezTo>
                  <a:cubicBezTo>
                    <a:pt x="87463" y="592361"/>
                    <a:pt x="163712" y="787470"/>
                    <a:pt x="169319" y="888388"/>
                  </a:cubicBezTo>
                  <a:cubicBezTo>
                    <a:pt x="174925" y="989307"/>
                    <a:pt x="186699" y="1071723"/>
                    <a:pt x="118299" y="1213570"/>
                  </a:cubicBezTo>
                  <a:cubicBezTo>
                    <a:pt x="49898" y="1355416"/>
                    <a:pt x="0" y="1409239"/>
                    <a:pt x="0" y="1409239"/>
                  </a:cubicBezTo>
                  <a:cubicBezTo>
                    <a:pt x="0" y="1409239"/>
                    <a:pt x="542716" y="1589210"/>
                    <a:pt x="578038" y="1608272"/>
                  </a:cubicBezTo>
                  <a:cubicBezTo>
                    <a:pt x="613359" y="1627335"/>
                    <a:pt x="672228" y="1634623"/>
                    <a:pt x="725491" y="1608833"/>
                  </a:cubicBezTo>
                  <a:cubicBezTo>
                    <a:pt x="754645" y="1594817"/>
                    <a:pt x="765858" y="1552767"/>
                    <a:pt x="765858" y="1536508"/>
                  </a:cubicBezTo>
                  <a:cubicBezTo>
                    <a:pt x="765858" y="1464744"/>
                    <a:pt x="740068" y="899041"/>
                    <a:pt x="738946" y="815503"/>
                  </a:cubicBezTo>
                  <a:cubicBezTo>
                    <a:pt x="737825" y="731965"/>
                    <a:pt x="735583" y="721313"/>
                    <a:pt x="738386" y="701129"/>
                  </a:cubicBezTo>
                  <a:cubicBezTo>
                    <a:pt x="762494" y="694962"/>
                    <a:pt x="1072538" y="646184"/>
                    <a:pt x="1072538" y="646184"/>
                  </a:cubicBezTo>
                  <a:cubicBezTo>
                    <a:pt x="1072538" y="646184"/>
                    <a:pt x="1084872" y="445469"/>
                    <a:pt x="1085433" y="417997"/>
                  </a:cubicBezTo>
                  <a:cubicBezTo>
                    <a:pt x="1078144" y="417997"/>
                    <a:pt x="956481" y="417997"/>
                    <a:pt x="867898" y="415754"/>
                  </a:cubicBezTo>
                  <a:cubicBezTo>
                    <a:pt x="916675" y="373705"/>
                    <a:pt x="1311378" y="269423"/>
                    <a:pt x="1311378" y="231859"/>
                  </a:cubicBezTo>
                  <a:cubicBezTo>
                    <a:pt x="1307453" y="158412"/>
                    <a:pt x="1271010" y="-8103"/>
                    <a:pt x="1255872" y="307"/>
                  </a:cubicBezTo>
                  <a:cubicBezTo>
                    <a:pt x="853321" y="185324"/>
                    <a:pt x="688487" y="166262"/>
                    <a:pt x="616723" y="170186"/>
                  </a:cubicBezTo>
                  <a:cubicBezTo>
                    <a:pt x="497864" y="176914"/>
                    <a:pt x="459739" y="205508"/>
                    <a:pt x="409841" y="214478"/>
                  </a:cubicBezTo>
                  <a:cubicBezTo>
                    <a:pt x="409841" y="252042"/>
                    <a:pt x="387414" y="351279"/>
                    <a:pt x="387414" y="351279"/>
                  </a:cubicBezTo>
                  <a:lnTo>
                    <a:pt x="146892" y="232419"/>
                  </a:lnTo>
                  <a:close/>
                </a:path>
              </a:pathLst>
            </a:custGeom>
            <a:solidFill>
              <a:schemeClr val="accent1"/>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Freeform: Shape 34">
              <a:extLst>
                <a:ext uri="{FF2B5EF4-FFF2-40B4-BE49-F238E27FC236}">
                  <a16:creationId xmlns:a16="http://schemas.microsoft.com/office/drawing/2014/main" id="{078D336B-45A7-48DC-9780-45468345053E}"/>
                </a:ext>
              </a:extLst>
            </p:cNvPr>
            <p:cNvSpPr/>
            <p:nvPr/>
          </p:nvSpPr>
          <p:spPr>
            <a:xfrm>
              <a:off x="1430832" y="6163375"/>
              <a:ext cx="667182" cy="347608"/>
            </a:xfrm>
            <a:custGeom>
              <a:avLst/>
              <a:gdLst>
                <a:gd name="connsiteX0" fmla="*/ 663059 w 667182"/>
                <a:gd name="connsiteY0" fmla="*/ 227066 h 347607"/>
                <a:gd name="connsiteX1" fmla="*/ 654089 w 667182"/>
                <a:gd name="connsiteY1" fmla="*/ 211928 h 347607"/>
                <a:gd name="connsiteX2" fmla="*/ 607554 w 667182"/>
                <a:gd name="connsiteY2" fmla="*/ 183335 h 347607"/>
                <a:gd name="connsiteX3" fmla="*/ 520092 w 667182"/>
                <a:gd name="connsiteY3" fmla="*/ 144650 h 347607"/>
                <a:gd name="connsiteX4" fmla="*/ 313770 w 667182"/>
                <a:gd name="connsiteY4" fmla="*/ 8970 h 347607"/>
                <a:gd name="connsiteX5" fmla="*/ 303117 w 667182"/>
                <a:gd name="connsiteY5" fmla="*/ 0 h 347607"/>
                <a:gd name="connsiteX6" fmla="*/ 206684 w 667182"/>
                <a:gd name="connsiteY6" fmla="*/ 38125 h 347607"/>
                <a:gd name="connsiteX7" fmla="*/ 169120 w 667182"/>
                <a:gd name="connsiteY7" fmla="*/ 93630 h 347607"/>
                <a:gd name="connsiteX8" fmla="*/ 156225 w 667182"/>
                <a:gd name="connsiteY8" fmla="*/ 106525 h 347607"/>
                <a:gd name="connsiteX9" fmla="*/ 62595 w 667182"/>
                <a:gd name="connsiteY9" fmla="*/ 66158 h 347607"/>
                <a:gd name="connsiteX10" fmla="*/ 56989 w 667182"/>
                <a:gd name="connsiteY10" fmla="*/ 61672 h 347607"/>
                <a:gd name="connsiteX11" fmla="*/ 58671 w 667182"/>
                <a:gd name="connsiteY11" fmla="*/ 35321 h 347607"/>
                <a:gd name="connsiteX12" fmla="*/ 46897 w 667182"/>
                <a:gd name="connsiteY12" fmla="*/ 49338 h 347607"/>
                <a:gd name="connsiteX13" fmla="*/ 36805 w 667182"/>
                <a:gd name="connsiteY13" fmla="*/ 69521 h 347607"/>
                <a:gd name="connsiteX14" fmla="*/ 19425 w 667182"/>
                <a:gd name="connsiteY14" fmla="*/ 117738 h 347607"/>
                <a:gd name="connsiteX15" fmla="*/ 4848 w 667182"/>
                <a:gd name="connsiteY15" fmla="*/ 194548 h 347607"/>
                <a:gd name="connsiteX16" fmla="*/ 2044 w 667182"/>
                <a:gd name="connsiteY16" fmla="*/ 269676 h 347607"/>
                <a:gd name="connsiteX17" fmla="*/ 11015 w 667182"/>
                <a:gd name="connsiteY17" fmla="*/ 287617 h 347607"/>
                <a:gd name="connsiteX18" fmla="*/ 51943 w 667182"/>
                <a:gd name="connsiteY18" fmla="*/ 304437 h 347607"/>
                <a:gd name="connsiteX19" fmla="*/ 164635 w 667182"/>
                <a:gd name="connsiteY19" fmla="*/ 307240 h 347607"/>
                <a:gd name="connsiteX20" fmla="*/ 235278 w 667182"/>
                <a:gd name="connsiteY20" fmla="*/ 308922 h 347607"/>
                <a:gd name="connsiteX21" fmla="*/ 298632 w 667182"/>
                <a:gd name="connsiteY21" fmla="*/ 333591 h 347607"/>
                <a:gd name="connsiteX22" fmla="*/ 432069 w 667182"/>
                <a:gd name="connsiteY22" fmla="*/ 352653 h 347607"/>
                <a:gd name="connsiteX23" fmla="*/ 575036 w 667182"/>
                <a:gd name="connsiteY23" fmla="*/ 336955 h 347607"/>
                <a:gd name="connsiteX24" fmla="*/ 648482 w 667182"/>
                <a:gd name="connsiteY24" fmla="*/ 313407 h 347607"/>
                <a:gd name="connsiteX25" fmla="*/ 669787 w 667182"/>
                <a:gd name="connsiteY25" fmla="*/ 273040 h 347607"/>
                <a:gd name="connsiteX26" fmla="*/ 663059 w 667182"/>
                <a:gd name="connsiteY26" fmla="*/ 227066 h 34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182" h="347607">
                  <a:moveTo>
                    <a:pt x="663059" y="227066"/>
                  </a:moveTo>
                  <a:cubicBezTo>
                    <a:pt x="660817" y="221460"/>
                    <a:pt x="658014" y="216414"/>
                    <a:pt x="654089" y="211928"/>
                  </a:cubicBezTo>
                  <a:cubicBezTo>
                    <a:pt x="642315" y="197912"/>
                    <a:pt x="624374" y="190624"/>
                    <a:pt x="607554" y="183335"/>
                  </a:cubicBezTo>
                  <a:cubicBezTo>
                    <a:pt x="578400" y="170440"/>
                    <a:pt x="549246" y="157545"/>
                    <a:pt x="520092" y="144650"/>
                  </a:cubicBezTo>
                  <a:cubicBezTo>
                    <a:pt x="443842" y="111010"/>
                    <a:pt x="372078" y="68961"/>
                    <a:pt x="313770" y="8970"/>
                  </a:cubicBezTo>
                  <a:cubicBezTo>
                    <a:pt x="310406" y="6167"/>
                    <a:pt x="309285" y="0"/>
                    <a:pt x="303117" y="0"/>
                  </a:cubicBezTo>
                  <a:cubicBezTo>
                    <a:pt x="267235" y="3364"/>
                    <a:pt x="236399" y="19062"/>
                    <a:pt x="206684" y="38125"/>
                  </a:cubicBezTo>
                  <a:cubicBezTo>
                    <a:pt x="186501" y="51020"/>
                    <a:pt x="170242" y="67279"/>
                    <a:pt x="169120" y="93630"/>
                  </a:cubicBezTo>
                  <a:cubicBezTo>
                    <a:pt x="168560" y="101479"/>
                    <a:pt x="164074" y="107646"/>
                    <a:pt x="156225" y="106525"/>
                  </a:cubicBezTo>
                  <a:cubicBezTo>
                    <a:pt x="120904" y="102600"/>
                    <a:pt x="86704" y="95872"/>
                    <a:pt x="62595" y="66158"/>
                  </a:cubicBezTo>
                  <a:cubicBezTo>
                    <a:pt x="60353" y="65036"/>
                    <a:pt x="58671" y="63354"/>
                    <a:pt x="56989" y="61672"/>
                  </a:cubicBezTo>
                  <a:cubicBezTo>
                    <a:pt x="56428" y="52702"/>
                    <a:pt x="58110" y="44292"/>
                    <a:pt x="58671" y="35321"/>
                  </a:cubicBezTo>
                  <a:cubicBezTo>
                    <a:pt x="58671" y="36443"/>
                    <a:pt x="48018" y="47095"/>
                    <a:pt x="46897" y="49338"/>
                  </a:cubicBezTo>
                  <a:cubicBezTo>
                    <a:pt x="42972" y="55505"/>
                    <a:pt x="40169" y="62233"/>
                    <a:pt x="36805" y="69521"/>
                  </a:cubicBezTo>
                  <a:cubicBezTo>
                    <a:pt x="30077" y="85220"/>
                    <a:pt x="24471" y="100918"/>
                    <a:pt x="19425" y="117738"/>
                  </a:cubicBezTo>
                  <a:cubicBezTo>
                    <a:pt x="12136" y="142968"/>
                    <a:pt x="7090" y="168758"/>
                    <a:pt x="4848" y="194548"/>
                  </a:cubicBezTo>
                  <a:cubicBezTo>
                    <a:pt x="2605" y="219217"/>
                    <a:pt x="-3002" y="245007"/>
                    <a:pt x="2044" y="269676"/>
                  </a:cubicBezTo>
                  <a:cubicBezTo>
                    <a:pt x="2605" y="276965"/>
                    <a:pt x="4848" y="283132"/>
                    <a:pt x="11015" y="287617"/>
                  </a:cubicBezTo>
                  <a:cubicBezTo>
                    <a:pt x="24471" y="294345"/>
                    <a:pt x="37366" y="301073"/>
                    <a:pt x="51943" y="304437"/>
                  </a:cubicBezTo>
                  <a:cubicBezTo>
                    <a:pt x="96235" y="314529"/>
                    <a:pt x="120343" y="311725"/>
                    <a:pt x="164635" y="307240"/>
                  </a:cubicBezTo>
                  <a:cubicBezTo>
                    <a:pt x="184819" y="304997"/>
                    <a:pt x="215655" y="302194"/>
                    <a:pt x="235278" y="308922"/>
                  </a:cubicBezTo>
                  <a:cubicBezTo>
                    <a:pt x="253219" y="315090"/>
                    <a:pt x="280691" y="326863"/>
                    <a:pt x="298632" y="333591"/>
                  </a:cubicBezTo>
                  <a:cubicBezTo>
                    <a:pt x="337878" y="348168"/>
                    <a:pt x="390019" y="352653"/>
                    <a:pt x="432069" y="352653"/>
                  </a:cubicBezTo>
                  <a:cubicBezTo>
                    <a:pt x="483088" y="352093"/>
                    <a:pt x="525138" y="349289"/>
                    <a:pt x="575036" y="336955"/>
                  </a:cubicBezTo>
                  <a:cubicBezTo>
                    <a:pt x="598023" y="331348"/>
                    <a:pt x="628299" y="326303"/>
                    <a:pt x="648482" y="313407"/>
                  </a:cubicBezTo>
                  <a:cubicBezTo>
                    <a:pt x="665863" y="302755"/>
                    <a:pt x="669227" y="293224"/>
                    <a:pt x="669787" y="273040"/>
                  </a:cubicBezTo>
                  <a:cubicBezTo>
                    <a:pt x="670348" y="257902"/>
                    <a:pt x="669227" y="241083"/>
                    <a:pt x="663059" y="227066"/>
                  </a:cubicBezTo>
                  <a:close/>
                </a:path>
              </a:pathLst>
            </a:custGeom>
            <a:solidFill>
              <a:schemeClr val="accent3"/>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Shape 35">
              <a:extLst>
                <a:ext uri="{FF2B5EF4-FFF2-40B4-BE49-F238E27FC236}">
                  <a16:creationId xmlns:a16="http://schemas.microsoft.com/office/drawing/2014/main" id="{20A05464-A18F-45A7-AC9C-145B58738999}"/>
                </a:ext>
              </a:extLst>
            </p:cNvPr>
            <p:cNvSpPr/>
            <p:nvPr/>
          </p:nvSpPr>
          <p:spPr>
            <a:xfrm>
              <a:off x="1424872" y="3964476"/>
              <a:ext cx="953118" cy="1939875"/>
            </a:xfrm>
            <a:custGeom>
              <a:avLst/>
              <a:gdLst>
                <a:gd name="connsiteX0" fmla="*/ 551842 w 953117"/>
                <a:gd name="connsiteY0" fmla="*/ 1211020 h 1939874"/>
                <a:gd name="connsiteX1" fmla="*/ 520445 w 953117"/>
                <a:gd name="connsiteY1" fmla="*/ 1102252 h 1939874"/>
                <a:gd name="connsiteX2" fmla="*/ 499701 w 953117"/>
                <a:gd name="connsiteY2" fmla="*/ 1032170 h 1939874"/>
                <a:gd name="connsiteX3" fmla="*/ 476714 w 953117"/>
                <a:gd name="connsiteY3" fmla="*/ 1036095 h 1939874"/>
                <a:gd name="connsiteX4" fmla="*/ 414481 w 953117"/>
                <a:gd name="connsiteY4" fmla="*/ 1188033 h 1939874"/>
                <a:gd name="connsiteX5" fmla="*/ 338792 w 953117"/>
                <a:gd name="connsiteY5" fmla="*/ 1333804 h 1939874"/>
                <a:gd name="connsiteX6" fmla="*/ 307396 w 953117"/>
                <a:gd name="connsiteY6" fmla="*/ 1462194 h 1939874"/>
                <a:gd name="connsiteX7" fmla="*/ 284969 w 953117"/>
                <a:gd name="connsiteY7" fmla="*/ 1784012 h 1939874"/>
                <a:gd name="connsiteX8" fmla="*/ 268150 w 953117"/>
                <a:gd name="connsiteY8" fmla="*/ 1935389 h 1939874"/>
                <a:gd name="connsiteX9" fmla="*/ 257497 w 953117"/>
                <a:gd name="connsiteY9" fmla="*/ 1940435 h 1939874"/>
                <a:gd name="connsiteX10" fmla="*/ 102195 w 953117"/>
                <a:gd name="connsiteY10" fmla="*/ 1923615 h 1939874"/>
                <a:gd name="connsiteX11" fmla="*/ 74162 w 953117"/>
                <a:gd name="connsiteY11" fmla="*/ 1894461 h 1939874"/>
                <a:gd name="connsiteX12" fmla="*/ 71920 w 953117"/>
                <a:gd name="connsiteY12" fmla="*/ 1709445 h 1939874"/>
                <a:gd name="connsiteX13" fmla="*/ 66874 w 953117"/>
                <a:gd name="connsiteY13" fmla="*/ 1510411 h 1939874"/>
                <a:gd name="connsiteX14" fmla="*/ 104438 w 953117"/>
                <a:gd name="connsiteY14" fmla="*/ 1356230 h 1939874"/>
                <a:gd name="connsiteX15" fmla="*/ 152094 w 953117"/>
                <a:gd name="connsiteY15" fmla="*/ 1156076 h 1939874"/>
                <a:gd name="connsiteX16" fmla="*/ 195825 w 953117"/>
                <a:gd name="connsiteY16" fmla="*/ 923403 h 1939874"/>
                <a:gd name="connsiteX17" fmla="*/ 193582 w 953117"/>
                <a:gd name="connsiteY17" fmla="*/ 869019 h 1939874"/>
                <a:gd name="connsiteX18" fmla="*/ 148169 w 953117"/>
                <a:gd name="connsiteY18" fmla="*/ 858367 h 1939874"/>
                <a:gd name="connsiteX19" fmla="*/ 5762 w 953117"/>
                <a:gd name="connsiteY19" fmla="*/ 804543 h 1939874"/>
                <a:gd name="connsiteX20" fmla="*/ 40523 w 953117"/>
                <a:gd name="connsiteY20" fmla="*/ 608313 h 1939874"/>
                <a:gd name="connsiteX21" fmla="*/ 80329 w 953117"/>
                <a:gd name="connsiteY21" fmla="*/ 400309 h 1939874"/>
                <a:gd name="connsiteX22" fmla="*/ 143684 w 953117"/>
                <a:gd name="connsiteY22" fmla="*/ 191184 h 1939874"/>
                <a:gd name="connsiteX23" fmla="*/ 192461 w 953117"/>
                <a:gd name="connsiteY23" fmla="*/ 90827 h 1939874"/>
                <a:gd name="connsiteX24" fmla="*/ 244602 w 953117"/>
                <a:gd name="connsiteY24" fmla="*/ 0 h 1939874"/>
                <a:gd name="connsiteX25" fmla="*/ 324776 w 953117"/>
                <a:gd name="connsiteY25" fmla="*/ 29715 h 1939874"/>
                <a:gd name="connsiteX26" fmla="*/ 426255 w 953117"/>
                <a:gd name="connsiteY26" fmla="*/ 60551 h 1939874"/>
                <a:gd name="connsiteX27" fmla="*/ 526052 w 953117"/>
                <a:gd name="connsiteY27" fmla="*/ 88023 h 1939874"/>
                <a:gd name="connsiteX28" fmla="*/ 674066 w 953117"/>
                <a:gd name="connsiteY28" fmla="*/ 134558 h 1939874"/>
                <a:gd name="connsiteX29" fmla="*/ 797971 w 953117"/>
                <a:gd name="connsiteY29" fmla="*/ 195669 h 1939874"/>
                <a:gd name="connsiteX30" fmla="*/ 813109 w 953117"/>
                <a:gd name="connsiteY30" fmla="*/ 274722 h 1939874"/>
                <a:gd name="connsiteX31" fmla="*/ 832171 w 953117"/>
                <a:gd name="connsiteY31" fmla="*/ 352653 h 1939874"/>
                <a:gd name="connsiteX32" fmla="*/ 869735 w 953117"/>
                <a:gd name="connsiteY32" fmla="*/ 520290 h 1939874"/>
                <a:gd name="connsiteX33" fmla="*/ 933089 w 953117"/>
                <a:gd name="connsiteY33" fmla="*/ 857806 h 1939874"/>
                <a:gd name="connsiteX34" fmla="*/ 954394 w 953117"/>
                <a:gd name="connsiteY34" fmla="*/ 986757 h 1939874"/>
                <a:gd name="connsiteX35" fmla="*/ 928604 w 953117"/>
                <a:gd name="connsiteY35" fmla="*/ 1032170 h 1939874"/>
                <a:gd name="connsiteX36" fmla="*/ 797971 w 953117"/>
                <a:gd name="connsiteY36" fmla="*/ 1023200 h 1939874"/>
                <a:gd name="connsiteX37" fmla="*/ 803017 w 953117"/>
                <a:gd name="connsiteY37" fmla="*/ 1232325 h 1939874"/>
                <a:gd name="connsiteX38" fmla="*/ 862446 w 953117"/>
                <a:gd name="connsiteY38" fmla="*/ 1624785 h 1939874"/>
                <a:gd name="connsiteX39" fmla="*/ 908420 w 953117"/>
                <a:gd name="connsiteY39" fmla="*/ 1844002 h 1939874"/>
                <a:gd name="connsiteX40" fmla="*/ 915709 w 953117"/>
                <a:gd name="connsiteY40" fmla="*/ 1891097 h 1939874"/>
                <a:gd name="connsiteX41" fmla="*/ 879827 w 953117"/>
                <a:gd name="connsiteY41" fmla="*/ 1904553 h 1939874"/>
                <a:gd name="connsiteX42" fmla="*/ 771620 w 953117"/>
                <a:gd name="connsiteY42" fmla="*/ 1924737 h 1939874"/>
                <a:gd name="connsiteX43" fmla="*/ 732374 w 953117"/>
                <a:gd name="connsiteY43" fmla="*/ 1911842 h 1939874"/>
                <a:gd name="connsiteX44" fmla="*/ 626970 w 953117"/>
                <a:gd name="connsiteY44" fmla="*/ 1615254 h 1939874"/>
                <a:gd name="connsiteX45" fmla="*/ 592770 w 953117"/>
                <a:gd name="connsiteY45" fmla="*/ 1399401 h 1939874"/>
                <a:gd name="connsiteX46" fmla="*/ 551842 w 953117"/>
                <a:gd name="connsiteY46" fmla="*/ 1211020 h 19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53117" h="1939874">
                  <a:moveTo>
                    <a:pt x="551842" y="1211020"/>
                  </a:moveTo>
                  <a:cubicBezTo>
                    <a:pt x="541190" y="1174577"/>
                    <a:pt x="529977" y="1138695"/>
                    <a:pt x="520445" y="1102252"/>
                  </a:cubicBezTo>
                  <a:cubicBezTo>
                    <a:pt x="515960" y="1084872"/>
                    <a:pt x="505308" y="1048990"/>
                    <a:pt x="499701" y="1032170"/>
                  </a:cubicBezTo>
                  <a:cubicBezTo>
                    <a:pt x="495216" y="1018154"/>
                    <a:pt x="487927" y="1008062"/>
                    <a:pt x="476714" y="1036095"/>
                  </a:cubicBezTo>
                  <a:cubicBezTo>
                    <a:pt x="457091" y="1087115"/>
                    <a:pt x="435786" y="1137574"/>
                    <a:pt x="414481" y="1188033"/>
                  </a:cubicBezTo>
                  <a:cubicBezTo>
                    <a:pt x="394858" y="1234568"/>
                    <a:pt x="342717" y="1331561"/>
                    <a:pt x="338792" y="1333804"/>
                  </a:cubicBezTo>
                  <a:cubicBezTo>
                    <a:pt x="322533" y="1361837"/>
                    <a:pt x="311320" y="1419024"/>
                    <a:pt x="307396" y="1462194"/>
                  </a:cubicBezTo>
                  <a:cubicBezTo>
                    <a:pt x="297864" y="1569280"/>
                    <a:pt x="289455" y="1676366"/>
                    <a:pt x="284969" y="1784012"/>
                  </a:cubicBezTo>
                  <a:cubicBezTo>
                    <a:pt x="283848" y="1805877"/>
                    <a:pt x="292258" y="1934829"/>
                    <a:pt x="268150" y="1935389"/>
                  </a:cubicBezTo>
                  <a:cubicBezTo>
                    <a:pt x="265346" y="1937632"/>
                    <a:pt x="261982" y="1939875"/>
                    <a:pt x="257497" y="1940435"/>
                  </a:cubicBezTo>
                  <a:cubicBezTo>
                    <a:pt x="205356" y="1937071"/>
                    <a:pt x="153775" y="1928101"/>
                    <a:pt x="102195" y="1923615"/>
                  </a:cubicBezTo>
                  <a:cubicBezTo>
                    <a:pt x="79769" y="1921373"/>
                    <a:pt x="74723" y="1916327"/>
                    <a:pt x="74162" y="1894461"/>
                  </a:cubicBezTo>
                  <a:cubicBezTo>
                    <a:pt x="71359" y="1802514"/>
                    <a:pt x="70798" y="1801392"/>
                    <a:pt x="71920" y="1709445"/>
                  </a:cubicBezTo>
                  <a:cubicBezTo>
                    <a:pt x="72480" y="1658425"/>
                    <a:pt x="64070" y="1561431"/>
                    <a:pt x="66874" y="1510411"/>
                  </a:cubicBezTo>
                  <a:cubicBezTo>
                    <a:pt x="69116" y="1467240"/>
                    <a:pt x="83693" y="1394916"/>
                    <a:pt x="104438" y="1356230"/>
                  </a:cubicBezTo>
                  <a:cubicBezTo>
                    <a:pt x="134713" y="1300725"/>
                    <a:pt x="140880" y="1217187"/>
                    <a:pt x="152094" y="1156076"/>
                  </a:cubicBezTo>
                  <a:cubicBezTo>
                    <a:pt x="167792" y="1078705"/>
                    <a:pt x="180126" y="1000773"/>
                    <a:pt x="195825" y="923403"/>
                  </a:cubicBezTo>
                  <a:cubicBezTo>
                    <a:pt x="199749" y="904901"/>
                    <a:pt x="216008" y="881353"/>
                    <a:pt x="193582" y="869019"/>
                  </a:cubicBezTo>
                  <a:cubicBezTo>
                    <a:pt x="181248" y="862291"/>
                    <a:pt x="161625" y="861170"/>
                    <a:pt x="148169" y="858367"/>
                  </a:cubicBezTo>
                  <a:cubicBezTo>
                    <a:pt x="105559" y="848275"/>
                    <a:pt x="32673" y="834819"/>
                    <a:pt x="5762" y="804543"/>
                  </a:cubicBezTo>
                  <a:cubicBezTo>
                    <a:pt x="-15543" y="781556"/>
                    <a:pt x="28188" y="671107"/>
                    <a:pt x="40523" y="608313"/>
                  </a:cubicBezTo>
                  <a:cubicBezTo>
                    <a:pt x="54539" y="539352"/>
                    <a:pt x="73601" y="470952"/>
                    <a:pt x="80329" y="400309"/>
                  </a:cubicBezTo>
                  <a:cubicBezTo>
                    <a:pt x="87618" y="326863"/>
                    <a:pt x="113408" y="257342"/>
                    <a:pt x="143684" y="191184"/>
                  </a:cubicBezTo>
                  <a:cubicBezTo>
                    <a:pt x="159382" y="157545"/>
                    <a:pt x="176202" y="124466"/>
                    <a:pt x="192461" y="90827"/>
                  </a:cubicBezTo>
                  <a:cubicBezTo>
                    <a:pt x="203113" y="69521"/>
                    <a:pt x="222176" y="22987"/>
                    <a:pt x="244602" y="0"/>
                  </a:cubicBezTo>
                  <a:cubicBezTo>
                    <a:pt x="272074" y="8410"/>
                    <a:pt x="306835" y="22987"/>
                    <a:pt x="324776" y="29715"/>
                  </a:cubicBezTo>
                  <a:cubicBezTo>
                    <a:pt x="353930" y="44292"/>
                    <a:pt x="395979" y="48777"/>
                    <a:pt x="426255" y="60551"/>
                  </a:cubicBezTo>
                  <a:cubicBezTo>
                    <a:pt x="459894" y="73446"/>
                    <a:pt x="491852" y="76249"/>
                    <a:pt x="526052" y="88023"/>
                  </a:cubicBezTo>
                  <a:cubicBezTo>
                    <a:pt x="574829" y="104843"/>
                    <a:pt x="624728" y="118859"/>
                    <a:pt x="674066" y="134558"/>
                  </a:cubicBezTo>
                  <a:cubicBezTo>
                    <a:pt x="689764" y="139604"/>
                    <a:pt x="781151" y="179971"/>
                    <a:pt x="797971" y="195669"/>
                  </a:cubicBezTo>
                  <a:cubicBezTo>
                    <a:pt x="797971" y="222020"/>
                    <a:pt x="806941" y="249493"/>
                    <a:pt x="813109" y="274722"/>
                  </a:cubicBezTo>
                  <a:cubicBezTo>
                    <a:pt x="819836" y="300512"/>
                    <a:pt x="825443" y="326863"/>
                    <a:pt x="832171" y="352653"/>
                  </a:cubicBezTo>
                  <a:cubicBezTo>
                    <a:pt x="845627" y="408159"/>
                    <a:pt x="857961" y="464224"/>
                    <a:pt x="869735" y="520290"/>
                  </a:cubicBezTo>
                  <a:cubicBezTo>
                    <a:pt x="893283" y="632421"/>
                    <a:pt x="914588" y="744553"/>
                    <a:pt x="933089" y="857806"/>
                  </a:cubicBezTo>
                  <a:cubicBezTo>
                    <a:pt x="939817" y="900416"/>
                    <a:pt x="960001" y="943026"/>
                    <a:pt x="954394" y="986757"/>
                  </a:cubicBezTo>
                  <a:cubicBezTo>
                    <a:pt x="952152" y="1005820"/>
                    <a:pt x="945984" y="1020957"/>
                    <a:pt x="928604" y="1032170"/>
                  </a:cubicBezTo>
                  <a:cubicBezTo>
                    <a:pt x="895525" y="1053475"/>
                    <a:pt x="800213" y="1022639"/>
                    <a:pt x="797971" y="1023200"/>
                  </a:cubicBezTo>
                  <a:cubicBezTo>
                    <a:pt x="797410" y="1036656"/>
                    <a:pt x="806381" y="1173456"/>
                    <a:pt x="803017" y="1232325"/>
                  </a:cubicBezTo>
                  <a:cubicBezTo>
                    <a:pt x="795728" y="1363519"/>
                    <a:pt x="835535" y="1501440"/>
                    <a:pt x="862446" y="1624785"/>
                  </a:cubicBezTo>
                  <a:cubicBezTo>
                    <a:pt x="878145" y="1697671"/>
                    <a:pt x="888797" y="1772238"/>
                    <a:pt x="908420" y="1844002"/>
                  </a:cubicBezTo>
                  <a:cubicBezTo>
                    <a:pt x="913466" y="1863064"/>
                    <a:pt x="920755" y="1879884"/>
                    <a:pt x="915709" y="1891097"/>
                  </a:cubicBezTo>
                  <a:cubicBezTo>
                    <a:pt x="910102" y="1903992"/>
                    <a:pt x="891601" y="1902871"/>
                    <a:pt x="879827" y="1904553"/>
                  </a:cubicBezTo>
                  <a:cubicBezTo>
                    <a:pt x="843384" y="1910160"/>
                    <a:pt x="807502" y="1916327"/>
                    <a:pt x="771620" y="1924737"/>
                  </a:cubicBezTo>
                  <a:cubicBezTo>
                    <a:pt x="760407" y="1927540"/>
                    <a:pt x="741344" y="1936511"/>
                    <a:pt x="732374" y="1911842"/>
                  </a:cubicBezTo>
                  <a:cubicBezTo>
                    <a:pt x="695371" y="1813727"/>
                    <a:pt x="660049" y="1715051"/>
                    <a:pt x="626970" y="1615254"/>
                  </a:cubicBezTo>
                  <a:cubicBezTo>
                    <a:pt x="605105" y="1548536"/>
                    <a:pt x="577632" y="1470604"/>
                    <a:pt x="592770" y="1399401"/>
                  </a:cubicBezTo>
                  <a:cubicBezTo>
                    <a:pt x="605665" y="1333804"/>
                    <a:pt x="569223" y="1270450"/>
                    <a:pt x="551842" y="1211020"/>
                  </a:cubicBezTo>
                  <a:close/>
                </a:path>
              </a:pathLst>
            </a:custGeom>
            <a:solidFill>
              <a:schemeClr val="accent2">
                <a:lumMod val="50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Shape 36">
              <a:extLst>
                <a:ext uri="{FF2B5EF4-FFF2-40B4-BE49-F238E27FC236}">
                  <a16:creationId xmlns:a16="http://schemas.microsoft.com/office/drawing/2014/main" id="{C99BA50C-5615-4436-9E01-160D0B56B133}"/>
                </a:ext>
              </a:extLst>
            </p:cNvPr>
            <p:cNvSpPr/>
            <p:nvPr/>
          </p:nvSpPr>
          <p:spPr>
            <a:xfrm>
              <a:off x="1625594" y="2225954"/>
              <a:ext cx="470952" cy="678395"/>
            </a:xfrm>
            <a:custGeom>
              <a:avLst/>
              <a:gdLst>
                <a:gd name="connsiteX0" fmla="*/ 425128 w 470952"/>
                <a:gd name="connsiteY0" fmla="*/ 489939 h 678395"/>
                <a:gd name="connsiteX1" fmla="*/ 424567 w 470952"/>
                <a:gd name="connsiteY1" fmla="*/ 488257 h 678395"/>
                <a:gd name="connsiteX2" fmla="*/ 425128 w 470952"/>
                <a:gd name="connsiteY2" fmla="*/ 487696 h 678395"/>
                <a:gd name="connsiteX3" fmla="*/ 428492 w 470952"/>
                <a:gd name="connsiteY3" fmla="*/ 476483 h 678395"/>
                <a:gd name="connsiteX4" fmla="*/ 470541 w 470952"/>
                <a:gd name="connsiteY4" fmla="*/ 258948 h 678395"/>
                <a:gd name="connsiteX5" fmla="*/ 447554 w 470952"/>
                <a:gd name="connsiteY5" fmla="*/ 99721 h 678395"/>
                <a:gd name="connsiteX6" fmla="*/ 430734 w 470952"/>
                <a:gd name="connsiteY6" fmla="*/ 36927 h 678395"/>
                <a:gd name="connsiteX7" fmla="*/ 380836 w 470952"/>
                <a:gd name="connsiteY7" fmla="*/ 485 h 678395"/>
                <a:gd name="connsiteX8" fmla="*/ 342711 w 470952"/>
                <a:gd name="connsiteY8" fmla="*/ 4409 h 678395"/>
                <a:gd name="connsiteX9" fmla="*/ 240111 w 470952"/>
                <a:gd name="connsiteY9" fmla="*/ 4409 h 678395"/>
                <a:gd name="connsiteX10" fmla="*/ 166665 w 470952"/>
                <a:gd name="connsiteY10" fmla="*/ 6652 h 678395"/>
                <a:gd name="connsiteX11" fmla="*/ 52851 w 470952"/>
                <a:gd name="connsiteY11" fmla="*/ 92433 h 678395"/>
                <a:gd name="connsiteX12" fmla="*/ 45002 w 470952"/>
                <a:gd name="connsiteY12" fmla="*/ 152423 h 678395"/>
                <a:gd name="connsiteX13" fmla="*/ 51730 w 470952"/>
                <a:gd name="connsiteY13" fmla="*/ 261190 h 678395"/>
                <a:gd name="connsiteX14" fmla="*/ 30986 w 470952"/>
                <a:gd name="connsiteY14" fmla="*/ 281374 h 678395"/>
                <a:gd name="connsiteX15" fmla="*/ 2953 w 470952"/>
                <a:gd name="connsiteY15" fmla="*/ 313332 h 678395"/>
                <a:gd name="connsiteX16" fmla="*/ 56215 w 470952"/>
                <a:gd name="connsiteY16" fmla="*/ 430509 h 678395"/>
                <a:gd name="connsiteX17" fmla="*/ 76959 w 470952"/>
                <a:gd name="connsiteY17" fmla="*/ 442843 h 678395"/>
                <a:gd name="connsiteX18" fmla="*/ 122373 w 470952"/>
                <a:gd name="connsiteY18" fmla="*/ 469194 h 678395"/>
                <a:gd name="connsiteX19" fmla="*/ 167786 w 470952"/>
                <a:gd name="connsiteY19" fmla="*/ 508440 h 678395"/>
                <a:gd name="connsiteX20" fmla="*/ 180120 w 470952"/>
                <a:gd name="connsiteY20" fmla="*/ 514047 h 678395"/>
                <a:gd name="connsiteX21" fmla="*/ 249081 w 470952"/>
                <a:gd name="connsiteY21" fmla="*/ 551611 h 678395"/>
                <a:gd name="connsiteX22" fmla="*/ 344393 w 470952"/>
                <a:gd name="connsiteY22" fmla="*/ 617769 h 678395"/>
                <a:gd name="connsiteX23" fmla="*/ 378033 w 470952"/>
                <a:gd name="connsiteY23" fmla="*/ 683926 h 678395"/>
                <a:gd name="connsiteX24" fmla="*/ 431295 w 470952"/>
                <a:gd name="connsiteY24" fmla="*/ 673274 h 678395"/>
                <a:gd name="connsiteX25" fmla="*/ 430174 w 470952"/>
                <a:gd name="connsiteY25" fmla="*/ 635710 h 678395"/>
                <a:gd name="connsiteX26" fmla="*/ 434659 w 470952"/>
                <a:gd name="connsiteY26" fmla="*/ 558900 h 678395"/>
                <a:gd name="connsiteX27" fmla="*/ 429613 w 470952"/>
                <a:gd name="connsiteY27" fmla="*/ 507319 h 678395"/>
                <a:gd name="connsiteX28" fmla="*/ 425128 w 470952"/>
                <a:gd name="connsiteY28" fmla="*/ 489939 h 67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0952" h="678395">
                  <a:moveTo>
                    <a:pt x="425128" y="489939"/>
                  </a:moveTo>
                  <a:cubicBezTo>
                    <a:pt x="425128" y="489378"/>
                    <a:pt x="424567" y="488817"/>
                    <a:pt x="424567" y="488257"/>
                  </a:cubicBezTo>
                  <a:cubicBezTo>
                    <a:pt x="424567" y="487696"/>
                    <a:pt x="424567" y="487696"/>
                    <a:pt x="425128" y="487696"/>
                  </a:cubicBezTo>
                  <a:cubicBezTo>
                    <a:pt x="425128" y="483771"/>
                    <a:pt x="426249" y="479847"/>
                    <a:pt x="428492" y="476483"/>
                  </a:cubicBezTo>
                  <a:cubicBezTo>
                    <a:pt x="467738" y="408643"/>
                    <a:pt x="476708" y="335758"/>
                    <a:pt x="470541" y="258948"/>
                  </a:cubicBezTo>
                  <a:cubicBezTo>
                    <a:pt x="466056" y="199518"/>
                    <a:pt x="458767" y="158029"/>
                    <a:pt x="447554" y="99721"/>
                  </a:cubicBezTo>
                  <a:cubicBezTo>
                    <a:pt x="443629" y="78416"/>
                    <a:pt x="438583" y="57111"/>
                    <a:pt x="430734" y="36927"/>
                  </a:cubicBezTo>
                  <a:cubicBezTo>
                    <a:pt x="428492" y="31321"/>
                    <a:pt x="402701" y="-4561"/>
                    <a:pt x="380836" y="485"/>
                  </a:cubicBezTo>
                  <a:cubicBezTo>
                    <a:pt x="368501" y="3288"/>
                    <a:pt x="355606" y="3288"/>
                    <a:pt x="342711" y="4409"/>
                  </a:cubicBezTo>
                  <a:cubicBezTo>
                    <a:pt x="308511" y="3288"/>
                    <a:pt x="274311" y="3849"/>
                    <a:pt x="240111" y="4409"/>
                  </a:cubicBezTo>
                  <a:cubicBezTo>
                    <a:pt x="215442" y="4970"/>
                    <a:pt x="191334" y="4409"/>
                    <a:pt x="166665" y="6652"/>
                  </a:cubicBezTo>
                  <a:cubicBezTo>
                    <a:pt x="110599" y="11137"/>
                    <a:pt x="71353" y="27957"/>
                    <a:pt x="52851" y="92433"/>
                  </a:cubicBezTo>
                  <a:cubicBezTo>
                    <a:pt x="47245" y="111495"/>
                    <a:pt x="45563" y="132239"/>
                    <a:pt x="45002" y="152423"/>
                  </a:cubicBezTo>
                  <a:cubicBezTo>
                    <a:pt x="43881" y="194472"/>
                    <a:pt x="49487" y="219141"/>
                    <a:pt x="51730" y="261190"/>
                  </a:cubicBezTo>
                  <a:cubicBezTo>
                    <a:pt x="52851" y="283617"/>
                    <a:pt x="52291" y="283617"/>
                    <a:pt x="30986" y="281374"/>
                  </a:cubicBezTo>
                  <a:cubicBezTo>
                    <a:pt x="2392" y="278571"/>
                    <a:pt x="-4896" y="285859"/>
                    <a:pt x="2953" y="313332"/>
                  </a:cubicBezTo>
                  <a:cubicBezTo>
                    <a:pt x="14727" y="354820"/>
                    <a:pt x="34350" y="392945"/>
                    <a:pt x="56215" y="430509"/>
                  </a:cubicBezTo>
                  <a:cubicBezTo>
                    <a:pt x="60700" y="438358"/>
                    <a:pt x="68550" y="445086"/>
                    <a:pt x="76959" y="442843"/>
                  </a:cubicBezTo>
                  <a:cubicBezTo>
                    <a:pt x="101068" y="437798"/>
                    <a:pt x="111160" y="450693"/>
                    <a:pt x="122373" y="469194"/>
                  </a:cubicBezTo>
                  <a:cubicBezTo>
                    <a:pt x="133025" y="486014"/>
                    <a:pt x="152088" y="496106"/>
                    <a:pt x="167786" y="508440"/>
                  </a:cubicBezTo>
                  <a:cubicBezTo>
                    <a:pt x="171150" y="511804"/>
                    <a:pt x="175635" y="512926"/>
                    <a:pt x="180120" y="514047"/>
                  </a:cubicBezTo>
                  <a:cubicBezTo>
                    <a:pt x="180120" y="514047"/>
                    <a:pt x="228898" y="543762"/>
                    <a:pt x="249081" y="551611"/>
                  </a:cubicBezTo>
                  <a:cubicBezTo>
                    <a:pt x="286645" y="566188"/>
                    <a:pt x="321406" y="584690"/>
                    <a:pt x="344393" y="617769"/>
                  </a:cubicBezTo>
                  <a:cubicBezTo>
                    <a:pt x="347757" y="622814"/>
                    <a:pt x="370744" y="682805"/>
                    <a:pt x="378033" y="683926"/>
                  </a:cubicBezTo>
                  <a:cubicBezTo>
                    <a:pt x="408869" y="680562"/>
                    <a:pt x="411111" y="681684"/>
                    <a:pt x="431295" y="673274"/>
                  </a:cubicBezTo>
                  <a:cubicBezTo>
                    <a:pt x="435780" y="669349"/>
                    <a:pt x="430734" y="652529"/>
                    <a:pt x="430174" y="635710"/>
                  </a:cubicBezTo>
                  <a:cubicBezTo>
                    <a:pt x="430734" y="588054"/>
                    <a:pt x="432977" y="589175"/>
                    <a:pt x="434659" y="558900"/>
                  </a:cubicBezTo>
                  <a:cubicBezTo>
                    <a:pt x="435780" y="542640"/>
                    <a:pt x="432977" y="523578"/>
                    <a:pt x="429613" y="507319"/>
                  </a:cubicBezTo>
                  <a:cubicBezTo>
                    <a:pt x="426810" y="501152"/>
                    <a:pt x="425128" y="495545"/>
                    <a:pt x="425128" y="489939"/>
                  </a:cubicBezTo>
                  <a:close/>
                </a:path>
              </a:pathLst>
            </a:custGeom>
            <a:solidFill>
              <a:srgbClr val="FDBE7B"/>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Shape 37">
              <a:extLst>
                <a:ext uri="{FF2B5EF4-FFF2-40B4-BE49-F238E27FC236}">
                  <a16:creationId xmlns:a16="http://schemas.microsoft.com/office/drawing/2014/main" id="{A6332037-76CF-4DAE-A516-F99C10194D5B}"/>
                </a:ext>
              </a:extLst>
            </p:cNvPr>
            <p:cNvSpPr/>
            <p:nvPr/>
          </p:nvSpPr>
          <p:spPr>
            <a:xfrm>
              <a:off x="1687415" y="3982893"/>
              <a:ext cx="11213" cy="5607"/>
            </a:xfrm>
            <a:custGeom>
              <a:avLst/>
              <a:gdLst>
                <a:gd name="connsiteX0" fmla="*/ 0 w 11213"/>
                <a:gd name="connsiteY0" fmla="*/ 85 h 5606"/>
                <a:gd name="connsiteX1" fmla="*/ 16259 w 11213"/>
                <a:gd name="connsiteY1" fmla="*/ 6252 h 5606"/>
                <a:gd name="connsiteX2" fmla="*/ 0 w 11213"/>
                <a:gd name="connsiteY2" fmla="*/ 85 h 5606"/>
              </a:gdLst>
              <a:ahLst/>
              <a:cxnLst>
                <a:cxn ang="0">
                  <a:pos x="connsiteX0" y="connsiteY0"/>
                </a:cxn>
                <a:cxn ang="0">
                  <a:pos x="connsiteX1" y="connsiteY1"/>
                </a:cxn>
                <a:cxn ang="0">
                  <a:pos x="connsiteX2" y="connsiteY2"/>
                </a:cxn>
              </a:cxnLst>
              <a:rect l="l" t="t" r="r" b="b"/>
              <a:pathLst>
                <a:path w="11213" h="5606">
                  <a:moveTo>
                    <a:pt x="0" y="85"/>
                  </a:moveTo>
                  <a:cubicBezTo>
                    <a:pt x="6728" y="-476"/>
                    <a:pt x="11774" y="1767"/>
                    <a:pt x="16259" y="6252"/>
                  </a:cubicBezTo>
                  <a:cubicBezTo>
                    <a:pt x="10092" y="6813"/>
                    <a:pt x="2803" y="9055"/>
                    <a:pt x="0" y="85"/>
                  </a:cubicBezTo>
                  <a:close/>
                </a:path>
              </a:pathLst>
            </a:custGeom>
            <a:solidFill>
              <a:srgbClr val="290705"/>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Shape 38">
              <a:extLst>
                <a:ext uri="{FF2B5EF4-FFF2-40B4-BE49-F238E27FC236}">
                  <a16:creationId xmlns:a16="http://schemas.microsoft.com/office/drawing/2014/main" id="{0F35DE1A-FCF7-48C9-A468-438323F22F68}"/>
                </a:ext>
              </a:extLst>
            </p:cNvPr>
            <p:cNvSpPr/>
            <p:nvPr/>
          </p:nvSpPr>
          <p:spPr>
            <a:xfrm>
              <a:off x="1706478" y="3989459"/>
              <a:ext cx="11213" cy="5607"/>
            </a:xfrm>
            <a:custGeom>
              <a:avLst/>
              <a:gdLst>
                <a:gd name="connsiteX0" fmla="*/ 0 w 11213"/>
                <a:gd name="connsiteY0" fmla="*/ 247 h 5606"/>
                <a:gd name="connsiteX1" fmla="*/ 16259 w 11213"/>
                <a:gd name="connsiteY1" fmla="*/ 6415 h 5606"/>
                <a:gd name="connsiteX2" fmla="*/ 0 w 11213"/>
                <a:gd name="connsiteY2" fmla="*/ 247 h 5606"/>
              </a:gdLst>
              <a:ahLst/>
              <a:cxnLst>
                <a:cxn ang="0">
                  <a:pos x="connsiteX0" y="connsiteY0"/>
                </a:cxn>
                <a:cxn ang="0">
                  <a:pos x="connsiteX1" y="connsiteY1"/>
                </a:cxn>
                <a:cxn ang="0">
                  <a:pos x="connsiteX2" y="connsiteY2"/>
                </a:cxn>
              </a:cxnLst>
              <a:rect l="l" t="t" r="r" b="b"/>
              <a:pathLst>
                <a:path w="11213" h="5606">
                  <a:moveTo>
                    <a:pt x="0" y="247"/>
                  </a:moveTo>
                  <a:cubicBezTo>
                    <a:pt x="6728" y="-874"/>
                    <a:pt x="11774" y="1929"/>
                    <a:pt x="16259" y="6415"/>
                  </a:cubicBezTo>
                  <a:cubicBezTo>
                    <a:pt x="9531" y="7536"/>
                    <a:pt x="4485" y="4732"/>
                    <a:pt x="0" y="247"/>
                  </a:cubicBezTo>
                  <a:close/>
                </a:path>
              </a:pathLst>
            </a:custGeom>
            <a:solidFill>
              <a:srgbClr val="4D1411"/>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Shape 39">
              <a:extLst>
                <a:ext uri="{FF2B5EF4-FFF2-40B4-BE49-F238E27FC236}">
                  <a16:creationId xmlns:a16="http://schemas.microsoft.com/office/drawing/2014/main" id="{DBD10988-4ED1-4E5A-8FA9-0E5D6426CD74}"/>
                </a:ext>
              </a:extLst>
            </p:cNvPr>
            <p:cNvSpPr/>
            <p:nvPr/>
          </p:nvSpPr>
          <p:spPr>
            <a:xfrm>
              <a:off x="1674520" y="3977371"/>
              <a:ext cx="11213" cy="5607"/>
            </a:xfrm>
            <a:custGeom>
              <a:avLst/>
              <a:gdLst>
                <a:gd name="connsiteX0" fmla="*/ 0 w 11213"/>
                <a:gd name="connsiteY0" fmla="*/ 0 h 5606"/>
                <a:gd name="connsiteX1" fmla="*/ 12895 w 11213"/>
                <a:gd name="connsiteY1" fmla="*/ 5607 h 5606"/>
                <a:gd name="connsiteX2" fmla="*/ 0 w 11213"/>
                <a:gd name="connsiteY2" fmla="*/ 0 h 5606"/>
              </a:gdLst>
              <a:ahLst/>
              <a:cxnLst>
                <a:cxn ang="0">
                  <a:pos x="connsiteX0" y="connsiteY0"/>
                </a:cxn>
                <a:cxn ang="0">
                  <a:pos x="connsiteX1" y="connsiteY1"/>
                </a:cxn>
                <a:cxn ang="0">
                  <a:pos x="connsiteX2" y="connsiteY2"/>
                </a:cxn>
              </a:cxnLst>
              <a:rect l="l" t="t" r="r" b="b"/>
              <a:pathLst>
                <a:path w="11213" h="5606">
                  <a:moveTo>
                    <a:pt x="0" y="0"/>
                  </a:moveTo>
                  <a:cubicBezTo>
                    <a:pt x="5607" y="0"/>
                    <a:pt x="9531" y="2243"/>
                    <a:pt x="12895" y="5607"/>
                  </a:cubicBezTo>
                  <a:cubicBezTo>
                    <a:pt x="7849" y="6728"/>
                    <a:pt x="2243" y="6728"/>
                    <a:pt x="0" y="0"/>
                  </a:cubicBezTo>
                  <a:close/>
                </a:path>
              </a:pathLst>
            </a:custGeom>
            <a:solidFill>
              <a:srgbClr val="290705"/>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Shape 40">
              <a:extLst>
                <a:ext uri="{FF2B5EF4-FFF2-40B4-BE49-F238E27FC236}">
                  <a16:creationId xmlns:a16="http://schemas.microsoft.com/office/drawing/2014/main" id="{8F2A2006-2509-47A9-A2B2-88AF3FB4D073}"/>
                </a:ext>
              </a:extLst>
            </p:cNvPr>
            <p:cNvSpPr/>
            <p:nvPr/>
          </p:nvSpPr>
          <p:spPr>
            <a:xfrm>
              <a:off x="1792994" y="2732549"/>
              <a:ext cx="224263" cy="173804"/>
            </a:xfrm>
            <a:custGeom>
              <a:avLst/>
              <a:gdLst>
                <a:gd name="connsiteX0" fmla="*/ 385 w 224262"/>
                <a:gd name="connsiteY0" fmla="*/ 163 h 173803"/>
                <a:gd name="connsiteX1" fmla="*/ 111396 w 224262"/>
                <a:gd name="connsiteY1" fmla="*/ 48940 h 173803"/>
                <a:gd name="connsiteX2" fmla="*/ 199419 w 224262"/>
                <a:gd name="connsiteY2" fmla="*/ 118461 h 173803"/>
                <a:gd name="connsiteX3" fmla="*/ 220724 w 224262"/>
                <a:gd name="connsiteY3" fmla="*/ 149858 h 173803"/>
                <a:gd name="connsiteX4" fmla="*/ 216239 w 224262"/>
                <a:gd name="connsiteY4" fmla="*/ 179012 h 173803"/>
                <a:gd name="connsiteX5" fmla="*/ 88409 w 224262"/>
                <a:gd name="connsiteY5" fmla="*/ 157147 h 173803"/>
                <a:gd name="connsiteX6" fmla="*/ 26736 w 224262"/>
                <a:gd name="connsiteY6" fmla="*/ 141448 h 173803"/>
                <a:gd name="connsiteX7" fmla="*/ 6553 w 224262"/>
                <a:gd name="connsiteY7" fmla="*/ 125750 h 173803"/>
                <a:gd name="connsiteX8" fmla="*/ 946 w 224262"/>
                <a:gd name="connsiteY8" fmla="*/ 78655 h 173803"/>
                <a:gd name="connsiteX9" fmla="*/ 385 w 224262"/>
                <a:gd name="connsiteY9" fmla="*/ 163 h 17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262" h="173803">
                  <a:moveTo>
                    <a:pt x="385" y="163"/>
                  </a:moveTo>
                  <a:cubicBezTo>
                    <a:pt x="385" y="-3201"/>
                    <a:pt x="102986" y="46697"/>
                    <a:pt x="111396" y="48940"/>
                  </a:cubicBezTo>
                  <a:cubicBezTo>
                    <a:pt x="150081" y="63517"/>
                    <a:pt x="192130" y="106688"/>
                    <a:pt x="199419" y="118461"/>
                  </a:cubicBezTo>
                  <a:cubicBezTo>
                    <a:pt x="211193" y="136402"/>
                    <a:pt x="214557" y="138645"/>
                    <a:pt x="220724" y="149858"/>
                  </a:cubicBezTo>
                  <a:cubicBezTo>
                    <a:pt x="225209" y="157707"/>
                    <a:pt x="233058" y="181816"/>
                    <a:pt x="216239" y="179012"/>
                  </a:cubicBezTo>
                  <a:cubicBezTo>
                    <a:pt x="179235" y="176209"/>
                    <a:pt x="107471" y="162193"/>
                    <a:pt x="88409" y="157147"/>
                  </a:cubicBezTo>
                  <a:cubicBezTo>
                    <a:pt x="67664" y="153222"/>
                    <a:pt x="44117" y="149297"/>
                    <a:pt x="26736" y="141448"/>
                  </a:cubicBezTo>
                  <a:cubicBezTo>
                    <a:pt x="17766" y="137524"/>
                    <a:pt x="12159" y="134160"/>
                    <a:pt x="6553" y="125750"/>
                  </a:cubicBezTo>
                  <a:cubicBezTo>
                    <a:pt x="-1857" y="109491"/>
                    <a:pt x="1507" y="94353"/>
                    <a:pt x="946" y="78655"/>
                  </a:cubicBezTo>
                  <a:cubicBezTo>
                    <a:pt x="946" y="70245"/>
                    <a:pt x="-736" y="16422"/>
                    <a:pt x="385" y="163"/>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Shape 41">
              <a:extLst>
                <a:ext uri="{FF2B5EF4-FFF2-40B4-BE49-F238E27FC236}">
                  <a16:creationId xmlns:a16="http://schemas.microsoft.com/office/drawing/2014/main" id="{128721C2-94CE-4417-8859-6ACB82F19211}"/>
                </a:ext>
              </a:extLst>
            </p:cNvPr>
            <p:cNvSpPr/>
            <p:nvPr/>
          </p:nvSpPr>
          <p:spPr>
            <a:xfrm>
              <a:off x="2009793" y="2825781"/>
              <a:ext cx="459739" cy="145771"/>
            </a:xfrm>
            <a:custGeom>
              <a:avLst/>
              <a:gdLst>
                <a:gd name="connsiteX0" fmla="*/ 67279 w 459739"/>
                <a:gd name="connsiteY0" fmla="*/ 75689 h 145770"/>
                <a:gd name="connsiteX1" fmla="*/ 130072 w 459739"/>
                <a:gd name="connsiteY1" fmla="*/ 84659 h 145770"/>
                <a:gd name="connsiteX2" fmla="*/ 281450 w 459739"/>
                <a:gd name="connsiteY2" fmla="*/ 102600 h 145770"/>
                <a:gd name="connsiteX3" fmla="*/ 297148 w 459739"/>
                <a:gd name="connsiteY3" fmla="*/ 104282 h 145770"/>
                <a:gd name="connsiteX4" fmla="*/ 305558 w 459739"/>
                <a:gd name="connsiteY4" fmla="*/ 91948 h 145770"/>
                <a:gd name="connsiteX5" fmla="*/ 287057 w 459739"/>
                <a:gd name="connsiteY5" fmla="*/ 0 h 145770"/>
                <a:gd name="connsiteX6" fmla="*/ 302194 w 459739"/>
                <a:gd name="connsiteY6" fmla="*/ 35882 h 145770"/>
                <a:gd name="connsiteX7" fmla="*/ 324060 w 459739"/>
                <a:gd name="connsiteY7" fmla="*/ 96994 h 145770"/>
                <a:gd name="connsiteX8" fmla="*/ 340880 w 459739"/>
                <a:gd name="connsiteY8" fmla="*/ 111571 h 145770"/>
                <a:gd name="connsiteX9" fmla="*/ 440116 w 459739"/>
                <a:gd name="connsiteY9" fmla="*/ 132315 h 145770"/>
                <a:gd name="connsiteX10" fmla="*/ 450769 w 459739"/>
                <a:gd name="connsiteY10" fmla="*/ 135679 h 145770"/>
                <a:gd name="connsiteX11" fmla="*/ 460300 w 459739"/>
                <a:gd name="connsiteY11" fmla="*/ 142968 h 145770"/>
                <a:gd name="connsiteX12" fmla="*/ 449647 w 459739"/>
                <a:gd name="connsiteY12" fmla="*/ 144650 h 145770"/>
                <a:gd name="connsiteX13" fmla="*/ 384611 w 459739"/>
                <a:gd name="connsiteY13" fmla="*/ 136240 h 145770"/>
                <a:gd name="connsiteX14" fmla="*/ 335273 w 459739"/>
                <a:gd name="connsiteY14" fmla="*/ 128391 h 145770"/>
                <a:gd name="connsiteX15" fmla="*/ 255660 w 459739"/>
                <a:gd name="connsiteY15" fmla="*/ 116056 h 145770"/>
                <a:gd name="connsiteX16" fmla="*/ 122223 w 459739"/>
                <a:gd name="connsiteY16" fmla="*/ 98115 h 145770"/>
                <a:gd name="connsiteX17" fmla="*/ 3925 w 459739"/>
                <a:gd name="connsiteY17" fmla="*/ 83538 h 145770"/>
                <a:gd name="connsiteX18" fmla="*/ 561 w 459739"/>
                <a:gd name="connsiteY18" fmla="*/ 79613 h 145770"/>
                <a:gd name="connsiteX19" fmla="*/ 2243 w 459739"/>
                <a:gd name="connsiteY19" fmla="*/ 69522 h 145770"/>
                <a:gd name="connsiteX20" fmla="*/ 31957 w 459739"/>
                <a:gd name="connsiteY20" fmla="*/ 65597 h 145770"/>
                <a:gd name="connsiteX21" fmla="*/ 67279 w 459739"/>
                <a:gd name="connsiteY21" fmla="*/ 75689 h 1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9739" h="145770">
                  <a:moveTo>
                    <a:pt x="67279" y="75689"/>
                  </a:moveTo>
                  <a:cubicBezTo>
                    <a:pt x="88023" y="79053"/>
                    <a:pt x="108768" y="84099"/>
                    <a:pt x="130072" y="84659"/>
                  </a:cubicBezTo>
                  <a:cubicBezTo>
                    <a:pt x="181092" y="86902"/>
                    <a:pt x="230991" y="96994"/>
                    <a:pt x="281450" y="102600"/>
                  </a:cubicBezTo>
                  <a:cubicBezTo>
                    <a:pt x="286496" y="103161"/>
                    <a:pt x="292102" y="103722"/>
                    <a:pt x="297148" y="104282"/>
                  </a:cubicBezTo>
                  <a:cubicBezTo>
                    <a:pt x="306680" y="104843"/>
                    <a:pt x="308362" y="101479"/>
                    <a:pt x="305558" y="91948"/>
                  </a:cubicBezTo>
                  <a:cubicBezTo>
                    <a:pt x="297148" y="62233"/>
                    <a:pt x="290420" y="31397"/>
                    <a:pt x="287057" y="0"/>
                  </a:cubicBezTo>
                  <a:cubicBezTo>
                    <a:pt x="292102" y="11774"/>
                    <a:pt x="297709" y="24108"/>
                    <a:pt x="302194" y="35882"/>
                  </a:cubicBezTo>
                  <a:cubicBezTo>
                    <a:pt x="310044" y="56066"/>
                    <a:pt x="316771" y="76810"/>
                    <a:pt x="324060" y="96994"/>
                  </a:cubicBezTo>
                  <a:cubicBezTo>
                    <a:pt x="326863" y="105404"/>
                    <a:pt x="331909" y="109889"/>
                    <a:pt x="340880" y="111571"/>
                  </a:cubicBezTo>
                  <a:cubicBezTo>
                    <a:pt x="373958" y="118299"/>
                    <a:pt x="407037" y="125587"/>
                    <a:pt x="440116" y="132315"/>
                  </a:cubicBezTo>
                  <a:cubicBezTo>
                    <a:pt x="443480" y="134558"/>
                    <a:pt x="447405" y="133997"/>
                    <a:pt x="450769" y="135679"/>
                  </a:cubicBezTo>
                  <a:cubicBezTo>
                    <a:pt x="454693" y="137361"/>
                    <a:pt x="461982" y="136240"/>
                    <a:pt x="460300" y="142968"/>
                  </a:cubicBezTo>
                  <a:cubicBezTo>
                    <a:pt x="458618" y="148574"/>
                    <a:pt x="453011" y="146332"/>
                    <a:pt x="449647" y="144650"/>
                  </a:cubicBezTo>
                  <a:cubicBezTo>
                    <a:pt x="428342" y="137361"/>
                    <a:pt x="405916" y="140725"/>
                    <a:pt x="384611" y="136240"/>
                  </a:cubicBezTo>
                  <a:cubicBezTo>
                    <a:pt x="368352" y="132876"/>
                    <a:pt x="351532" y="132876"/>
                    <a:pt x="335273" y="128391"/>
                  </a:cubicBezTo>
                  <a:cubicBezTo>
                    <a:pt x="309483" y="119420"/>
                    <a:pt x="282011" y="120541"/>
                    <a:pt x="255660" y="116056"/>
                  </a:cubicBezTo>
                  <a:cubicBezTo>
                    <a:pt x="211368" y="108768"/>
                    <a:pt x="166515" y="103722"/>
                    <a:pt x="122223" y="98115"/>
                  </a:cubicBezTo>
                  <a:cubicBezTo>
                    <a:pt x="82977" y="93069"/>
                    <a:pt x="43731" y="88584"/>
                    <a:pt x="3925" y="83538"/>
                  </a:cubicBezTo>
                  <a:cubicBezTo>
                    <a:pt x="2243" y="82417"/>
                    <a:pt x="1121" y="81295"/>
                    <a:pt x="561" y="79613"/>
                  </a:cubicBezTo>
                  <a:cubicBezTo>
                    <a:pt x="-561" y="75689"/>
                    <a:pt x="0" y="72325"/>
                    <a:pt x="2243" y="69522"/>
                  </a:cubicBezTo>
                  <a:cubicBezTo>
                    <a:pt x="11213" y="60551"/>
                    <a:pt x="21866" y="65597"/>
                    <a:pt x="31957" y="65597"/>
                  </a:cubicBezTo>
                  <a:cubicBezTo>
                    <a:pt x="43171" y="70643"/>
                    <a:pt x="55505" y="71204"/>
                    <a:pt x="67279" y="75689"/>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DC7D7BBD-99BE-4551-B3CA-E66A91B7B892}"/>
                </a:ext>
              </a:extLst>
            </p:cNvPr>
            <p:cNvSpPr/>
            <p:nvPr/>
          </p:nvSpPr>
          <p:spPr>
            <a:xfrm>
              <a:off x="1932423" y="3245153"/>
              <a:ext cx="454132" cy="33639"/>
            </a:xfrm>
            <a:custGeom>
              <a:avLst/>
              <a:gdLst>
                <a:gd name="connsiteX0" fmla="*/ 456936 w 454132"/>
                <a:gd name="connsiteY0" fmla="*/ 29715 h 33639"/>
                <a:gd name="connsiteX1" fmla="*/ 456936 w 454132"/>
                <a:gd name="connsiteY1" fmla="*/ 35882 h 33639"/>
                <a:gd name="connsiteX2" fmla="*/ 302194 w 454132"/>
                <a:gd name="connsiteY2" fmla="*/ 35882 h 33639"/>
                <a:gd name="connsiteX3" fmla="*/ 117177 w 454132"/>
                <a:gd name="connsiteY3" fmla="*/ 19062 h 33639"/>
                <a:gd name="connsiteX4" fmla="*/ 16259 w 454132"/>
                <a:gd name="connsiteY4" fmla="*/ 7289 h 33639"/>
                <a:gd name="connsiteX5" fmla="*/ 0 w 454132"/>
                <a:gd name="connsiteY5" fmla="*/ 0 h 33639"/>
                <a:gd name="connsiteX6" fmla="*/ 135118 w 454132"/>
                <a:gd name="connsiteY6" fmla="*/ 8410 h 33639"/>
                <a:gd name="connsiteX7" fmla="*/ 222581 w 454132"/>
                <a:gd name="connsiteY7" fmla="*/ 13456 h 33639"/>
                <a:gd name="connsiteX8" fmla="*/ 425539 w 454132"/>
                <a:gd name="connsiteY8" fmla="*/ 29154 h 33639"/>
                <a:gd name="connsiteX9" fmla="*/ 456936 w 454132"/>
                <a:gd name="connsiteY9" fmla="*/ 29715 h 3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132" h="33639">
                  <a:moveTo>
                    <a:pt x="456936" y="29715"/>
                  </a:moveTo>
                  <a:cubicBezTo>
                    <a:pt x="456936" y="31957"/>
                    <a:pt x="456936" y="33639"/>
                    <a:pt x="456936" y="35882"/>
                  </a:cubicBezTo>
                  <a:cubicBezTo>
                    <a:pt x="405355" y="35882"/>
                    <a:pt x="353775" y="35882"/>
                    <a:pt x="302194" y="35882"/>
                  </a:cubicBezTo>
                  <a:cubicBezTo>
                    <a:pt x="239961" y="35882"/>
                    <a:pt x="178289" y="28033"/>
                    <a:pt x="117177" y="19062"/>
                  </a:cubicBezTo>
                  <a:cubicBezTo>
                    <a:pt x="83538" y="14016"/>
                    <a:pt x="49899" y="11213"/>
                    <a:pt x="16259" y="7289"/>
                  </a:cubicBezTo>
                  <a:cubicBezTo>
                    <a:pt x="10652" y="6728"/>
                    <a:pt x="4485" y="8410"/>
                    <a:pt x="0" y="0"/>
                  </a:cubicBezTo>
                  <a:cubicBezTo>
                    <a:pt x="45974" y="2243"/>
                    <a:pt x="90827" y="2243"/>
                    <a:pt x="135118" y="8410"/>
                  </a:cubicBezTo>
                  <a:cubicBezTo>
                    <a:pt x="164273" y="12334"/>
                    <a:pt x="193427" y="10092"/>
                    <a:pt x="222581" y="13456"/>
                  </a:cubicBezTo>
                  <a:cubicBezTo>
                    <a:pt x="288739" y="21305"/>
                    <a:pt x="354896" y="19623"/>
                    <a:pt x="425539" y="29154"/>
                  </a:cubicBezTo>
                  <a:cubicBezTo>
                    <a:pt x="435631" y="30836"/>
                    <a:pt x="446283" y="29715"/>
                    <a:pt x="456936" y="29715"/>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5B27FFA5-2B51-4ED9-AEC1-8D47D2EB4FDE}"/>
                </a:ext>
              </a:extLst>
            </p:cNvPr>
            <p:cNvSpPr/>
            <p:nvPr/>
          </p:nvSpPr>
          <p:spPr>
            <a:xfrm>
              <a:off x="2497565" y="2957186"/>
              <a:ext cx="123345" cy="28033"/>
            </a:xfrm>
            <a:custGeom>
              <a:avLst/>
              <a:gdLst>
                <a:gd name="connsiteX0" fmla="*/ 32518 w 123344"/>
                <a:gd name="connsiteY0" fmla="*/ 5395 h 28032"/>
                <a:gd name="connsiteX1" fmla="*/ 21305 w 123344"/>
                <a:gd name="connsiteY1" fmla="*/ 17730 h 28032"/>
                <a:gd name="connsiteX2" fmla="*/ 121663 w 123344"/>
                <a:gd name="connsiteY2" fmla="*/ 17730 h 28032"/>
                <a:gd name="connsiteX3" fmla="*/ 123345 w 123344"/>
                <a:gd name="connsiteY3" fmla="*/ 22776 h 28032"/>
                <a:gd name="connsiteX4" fmla="*/ 95872 w 123344"/>
                <a:gd name="connsiteY4" fmla="*/ 26700 h 28032"/>
                <a:gd name="connsiteX5" fmla="*/ 38125 w 123344"/>
                <a:gd name="connsiteY5" fmla="*/ 26140 h 28032"/>
                <a:gd name="connsiteX6" fmla="*/ 0 w 123344"/>
                <a:gd name="connsiteY6" fmla="*/ 18290 h 28032"/>
                <a:gd name="connsiteX7" fmla="*/ 5607 w 123344"/>
                <a:gd name="connsiteY7" fmla="*/ 13244 h 28032"/>
                <a:gd name="connsiteX8" fmla="*/ 32518 w 123344"/>
                <a:gd name="connsiteY8" fmla="*/ 5395 h 2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44" h="28032">
                  <a:moveTo>
                    <a:pt x="32518" y="5395"/>
                  </a:moveTo>
                  <a:cubicBezTo>
                    <a:pt x="32518" y="12123"/>
                    <a:pt x="24108" y="10441"/>
                    <a:pt x="21305" y="17730"/>
                  </a:cubicBezTo>
                  <a:cubicBezTo>
                    <a:pt x="55505" y="17730"/>
                    <a:pt x="88584" y="17730"/>
                    <a:pt x="121663" y="17730"/>
                  </a:cubicBezTo>
                  <a:cubicBezTo>
                    <a:pt x="122784" y="19412"/>
                    <a:pt x="125587" y="22215"/>
                    <a:pt x="123345" y="22776"/>
                  </a:cubicBezTo>
                  <a:cubicBezTo>
                    <a:pt x="114374" y="25018"/>
                    <a:pt x="104843" y="27822"/>
                    <a:pt x="95872" y="26700"/>
                  </a:cubicBezTo>
                  <a:cubicBezTo>
                    <a:pt x="76249" y="23336"/>
                    <a:pt x="57187" y="26140"/>
                    <a:pt x="38125" y="26140"/>
                  </a:cubicBezTo>
                  <a:cubicBezTo>
                    <a:pt x="26351" y="26140"/>
                    <a:pt x="7849" y="40717"/>
                    <a:pt x="0" y="18290"/>
                  </a:cubicBezTo>
                  <a:cubicBezTo>
                    <a:pt x="1682" y="16608"/>
                    <a:pt x="5046" y="15487"/>
                    <a:pt x="5607" y="13244"/>
                  </a:cubicBezTo>
                  <a:cubicBezTo>
                    <a:pt x="11213" y="-2454"/>
                    <a:pt x="20744" y="-3015"/>
                    <a:pt x="32518" y="5395"/>
                  </a:cubicBezTo>
                  <a:close/>
                </a:path>
              </a:pathLst>
            </a:custGeom>
            <a:solidFill>
              <a:srgbClr val="F42D2A"/>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45142203-8BDD-451A-A3A7-2D1BA17EE12F}"/>
                </a:ext>
              </a:extLst>
            </p:cNvPr>
            <p:cNvSpPr/>
            <p:nvPr/>
          </p:nvSpPr>
          <p:spPr>
            <a:xfrm>
              <a:off x="2344506" y="2955854"/>
              <a:ext cx="151377" cy="16820"/>
            </a:xfrm>
            <a:custGeom>
              <a:avLst/>
              <a:gdLst>
                <a:gd name="connsiteX0" fmla="*/ 0 w 151377"/>
                <a:gd name="connsiteY0" fmla="*/ 0 h 16819"/>
                <a:gd name="connsiteX1" fmla="*/ 123345 w 151377"/>
                <a:gd name="connsiteY1" fmla="*/ 14016 h 16819"/>
                <a:gd name="connsiteX2" fmla="*/ 105404 w 151377"/>
                <a:gd name="connsiteY2" fmla="*/ 3364 h 16819"/>
                <a:gd name="connsiteX3" fmla="*/ 153620 w 151377"/>
                <a:gd name="connsiteY3" fmla="*/ 19062 h 16819"/>
                <a:gd name="connsiteX4" fmla="*/ 45413 w 151377"/>
                <a:gd name="connsiteY4" fmla="*/ 11213 h 16819"/>
                <a:gd name="connsiteX5" fmla="*/ 0 w 151377"/>
                <a:gd name="connsiteY5" fmla="*/ 0 h 1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377" h="16819">
                  <a:moveTo>
                    <a:pt x="0" y="0"/>
                  </a:moveTo>
                  <a:cubicBezTo>
                    <a:pt x="40928" y="0"/>
                    <a:pt x="80735" y="8970"/>
                    <a:pt x="123345" y="14016"/>
                  </a:cubicBezTo>
                  <a:cubicBezTo>
                    <a:pt x="117738" y="7288"/>
                    <a:pt x="109328" y="8970"/>
                    <a:pt x="105404" y="3364"/>
                  </a:cubicBezTo>
                  <a:cubicBezTo>
                    <a:pt x="121663" y="7849"/>
                    <a:pt x="141846" y="561"/>
                    <a:pt x="153620" y="19062"/>
                  </a:cubicBezTo>
                  <a:cubicBezTo>
                    <a:pt x="117177" y="22426"/>
                    <a:pt x="81856" y="11213"/>
                    <a:pt x="45413" y="11213"/>
                  </a:cubicBezTo>
                  <a:cubicBezTo>
                    <a:pt x="31397" y="11213"/>
                    <a:pt x="13456" y="10092"/>
                    <a:pt x="0" y="0"/>
                  </a:cubicBezTo>
                  <a:close/>
                </a:path>
              </a:pathLst>
            </a:custGeom>
            <a:solidFill>
              <a:srgbClr val="F42D2A"/>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53E465ED-1E96-4568-A869-C11AF754A403}"/>
                </a:ext>
              </a:extLst>
            </p:cNvPr>
            <p:cNvSpPr/>
            <p:nvPr/>
          </p:nvSpPr>
          <p:spPr>
            <a:xfrm>
              <a:off x="2038947" y="2717574"/>
              <a:ext cx="50459" cy="179410"/>
            </a:xfrm>
            <a:custGeom>
              <a:avLst/>
              <a:gdLst>
                <a:gd name="connsiteX0" fmla="*/ 6728 w 50459"/>
                <a:gd name="connsiteY0" fmla="*/ 140725 h 179410"/>
                <a:gd name="connsiteX1" fmla="*/ 12334 w 50459"/>
                <a:gd name="connsiteY1" fmla="*/ 0 h 179410"/>
                <a:gd name="connsiteX2" fmla="*/ 40928 w 50459"/>
                <a:gd name="connsiteY2" fmla="*/ 53823 h 179410"/>
                <a:gd name="connsiteX3" fmla="*/ 38125 w 50459"/>
                <a:gd name="connsiteY3" fmla="*/ 183896 h 179410"/>
                <a:gd name="connsiteX4" fmla="*/ 0 w 50459"/>
                <a:gd name="connsiteY4" fmla="*/ 175486 h 179410"/>
                <a:gd name="connsiteX5" fmla="*/ 6728 w 50459"/>
                <a:gd name="connsiteY5" fmla="*/ 140725 h 17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59" h="179410">
                  <a:moveTo>
                    <a:pt x="6728" y="140725"/>
                  </a:moveTo>
                  <a:cubicBezTo>
                    <a:pt x="18502" y="91948"/>
                    <a:pt x="16820" y="65036"/>
                    <a:pt x="12334" y="0"/>
                  </a:cubicBezTo>
                  <a:cubicBezTo>
                    <a:pt x="24108" y="16259"/>
                    <a:pt x="33639" y="35321"/>
                    <a:pt x="40928" y="53823"/>
                  </a:cubicBezTo>
                  <a:cubicBezTo>
                    <a:pt x="54384" y="97554"/>
                    <a:pt x="54384" y="140725"/>
                    <a:pt x="38125" y="183896"/>
                  </a:cubicBezTo>
                  <a:cubicBezTo>
                    <a:pt x="21866" y="182214"/>
                    <a:pt x="16820" y="179410"/>
                    <a:pt x="0" y="175486"/>
                  </a:cubicBezTo>
                  <a:cubicBezTo>
                    <a:pt x="561" y="156423"/>
                    <a:pt x="4485" y="155863"/>
                    <a:pt x="6728" y="140725"/>
                  </a:cubicBezTo>
                  <a:close/>
                </a:path>
              </a:pathLst>
            </a:custGeom>
            <a:solidFill>
              <a:schemeClr val="accent1">
                <a:lumMod val="75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Shape 48">
              <a:extLst>
                <a:ext uri="{FF2B5EF4-FFF2-40B4-BE49-F238E27FC236}">
                  <a16:creationId xmlns:a16="http://schemas.microsoft.com/office/drawing/2014/main" id="{90F196B7-9769-45A3-BD06-777070F6BC2A}"/>
                </a:ext>
              </a:extLst>
            </p:cNvPr>
            <p:cNvSpPr/>
            <p:nvPr/>
          </p:nvSpPr>
          <p:spPr>
            <a:xfrm>
              <a:off x="1435680" y="6444825"/>
              <a:ext cx="655969" cy="72885"/>
            </a:xfrm>
            <a:custGeom>
              <a:avLst/>
              <a:gdLst>
                <a:gd name="connsiteX0" fmla="*/ 629618 w 655969"/>
                <a:gd name="connsiteY0" fmla="*/ 31397 h 72885"/>
                <a:gd name="connsiteX1" fmla="*/ 490575 w 655969"/>
                <a:gd name="connsiteY1" fmla="*/ 61111 h 72885"/>
                <a:gd name="connsiteX2" fmla="*/ 378444 w 655969"/>
                <a:gd name="connsiteY2" fmla="*/ 65597 h 72885"/>
                <a:gd name="connsiteX3" fmla="*/ 282011 w 655969"/>
                <a:gd name="connsiteY3" fmla="*/ 40928 h 72885"/>
                <a:gd name="connsiteX4" fmla="*/ 222581 w 655969"/>
                <a:gd name="connsiteY4" fmla="*/ 19062 h 72885"/>
                <a:gd name="connsiteX5" fmla="*/ 168758 w 655969"/>
                <a:gd name="connsiteY5" fmla="*/ 20744 h 72885"/>
                <a:gd name="connsiteX6" fmla="*/ 0 w 655969"/>
                <a:gd name="connsiteY6" fmla="*/ 0 h 72885"/>
                <a:gd name="connsiteX7" fmla="*/ 32518 w 655969"/>
                <a:gd name="connsiteY7" fmla="*/ 37003 h 72885"/>
                <a:gd name="connsiteX8" fmla="*/ 114935 w 655969"/>
                <a:gd name="connsiteY8" fmla="*/ 43170 h 72885"/>
                <a:gd name="connsiteX9" fmla="*/ 170440 w 655969"/>
                <a:gd name="connsiteY9" fmla="*/ 34200 h 72885"/>
                <a:gd name="connsiteX10" fmla="*/ 230430 w 655969"/>
                <a:gd name="connsiteY10" fmla="*/ 37003 h 72885"/>
                <a:gd name="connsiteX11" fmla="*/ 304998 w 655969"/>
                <a:gd name="connsiteY11" fmla="*/ 63354 h 72885"/>
                <a:gd name="connsiteX12" fmla="*/ 409280 w 655969"/>
                <a:gd name="connsiteY12" fmla="*/ 75689 h 72885"/>
                <a:gd name="connsiteX13" fmla="*/ 533746 w 655969"/>
                <a:gd name="connsiteY13" fmla="*/ 70643 h 72885"/>
                <a:gd name="connsiteX14" fmla="*/ 634664 w 655969"/>
                <a:gd name="connsiteY14" fmla="*/ 45413 h 72885"/>
                <a:gd name="connsiteX15" fmla="*/ 660454 w 655969"/>
                <a:gd name="connsiteY15" fmla="*/ 14016 h 72885"/>
                <a:gd name="connsiteX16" fmla="*/ 629618 w 655969"/>
                <a:gd name="connsiteY16" fmla="*/ 31397 h 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969" h="72885">
                  <a:moveTo>
                    <a:pt x="629618" y="31397"/>
                  </a:moveTo>
                  <a:cubicBezTo>
                    <a:pt x="572431" y="51580"/>
                    <a:pt x="551126" y="53262"/>
                    <a:pt x="490575" y="61111"/>
                  </a:cubicBezTo>
                  <a:cubicBezTo>
                    <a:pt x="457496" y="65597"/>
                    <a:pt x="417690" y="67279"/>
                    <a:pt x="378444" y="65597"/>
                  </a:cubicBezTo>
                  <a:cubicBezTo>
                    <a:pt x="361063" y="65036"/>
                    <a:pt x="322378" y="59430"/>
                    <a:pt x="282011" y="40928"/>
                  </a:cubicBezTo>
                  <a:cubicBezTo>
                    <a:pt x="267434" y="34200"/>
                    <a:pt x="250614" y="23547"/>
                    <a:pt x="222581" y="19062"/>
                  </a:cubicBezTo>
                  <a:cubicBezTo>
                    <a:pt x="205201" y="16259"/>
                    <a:pt x="186699" y="20184"/>
                    <a:pt x="168758" y="20744"/>
                  </a:cubicBezTo>
                  <a:cubicBezTo>
                    <a:pt x="56626" y="25790"/>
                    <a:pt x="28594" y="22426"/>
                    <a:pt x="0" y="0"/>
                  </a:cubicBezTo>
                  <a:cubicBezTo>
                    <a:pt x="1682" y="19623"/>
                    <a:pt x="16259" y="31397"/>
                    <a:pt x="32518" y="37003"/>
                  </a:cubicBezTo>
                  <a:cubicBezTo>
                    <a:pt x="59430" y="44853"/>
                    <a:pt x="87463" y="47095"/>
                    <a:pt x="114935" y="43170"/>
                  </a:cubicBezTo>
                  <a:cubicBezTo>
                    <a:pt x="124466" y="42049"/>
                    <a:pt x="158666" y="37003"/>
                    <a:pt x="170440" y="34200"/>
                  </a:cubicBezTo>
                  <a:cubicBezTo>
                    <a:pt x="190063" y="29154"/>
                    <a:pt x="210807" y="25790"/>
                    <a:pt x="230430" y="37003"/>
                  </a:cubicBezTo>
                  <a:cubicBezTo>
                    <a:pt x="251735" y="49338"/>
                    <a:pt x="284814" y="58869"/>
                    <a:pt x="304998" y="63354"/>
                  </a:cubicBezTo>
                  <a:cubicBezTo>
                    <a:pt x="326303" y="67839"/>
                    <a:pt x="373958" y="75689"/>
                    <a:pt x="409280" y="75689"/>
                  </a:cubicBezTo>
                  <a:cubicBezTo>
                    <a:pt x="436191" y="75689"/>
                    <a:pt x="509077" y="72885"/>
                    <a:pt x="533746" y="70643"/>
                  </a:cubicBezTo>
                  <a:cubicBezTo>
                    <a:pt x="576356" y="67279"/>
                    <a:pt x="601585" y="61672"/>
                    <a:pt x="634664" y="45413"/>
                  </a:cubicBezTo>
                  <a:cubicBezTo>
                    <a:pt x="646438" y="39807"/>
                    <a:pt x="658212" y="31957"/>
                    <a:pt x="660454" y="14016"/>
                  </a:cubicBezTo>
                  <a:cubicBezTo>
                    <a:pt x="649802" y="25230"/>
                    <a:pt x="632422" y="30275"/>
                    <a:pt x="629618" y="31397"/>
                  </a:cubicBezTo>
                  <a:close/>
                </a:path>
              </a:pathLst>
            </a:custGeom>
            <a:solidFill>
              <a:schemeClr val="accent3">
                <a:lumMod val="50000"/>
              </a:schemeClr>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FE9B891B-86C0-4E9D-95BE-C914A2BBCC6D}"/>
                </a:ext>
              </a:extLst>
            </p:cNvPr>
            <p:cNvSpPr/>
            <p:nvPr/>
          </p:nvSpPr>
          <p:spPr>
            <a:xfrm>
              <a:off x="1483395" y="5879781"/>
              <a:ext cx="246689" cy="392460"/>
            </a:xfrm>
            <a:custGeom>
              <a:avLst/>
              <a:gdLst>
                <a:gd name="connsiteX0" fmla="*/ 248312 w 246689"/>
                <a:gd name="connsiteY0" fmla="*/ 291443 h 392460"/>
                <a:gd name="connsiteX1" fmla="*/ 228129 w 246689"/>
                <a:gd name="connsiteY1" fmla="*/ 201177 h 392460"/>
                <a:gd name="connsiteX2" fmla="*/ 214673 w 246689"/>
                <a:gd name="connsiteY2" fmla="*/ 68862 h 392460"/>
                <a:gd name="connsiteX3" fmla="*/ 210748 w 246689"/>
                <a:gd name="connsiteY3" fmla="*/ 16160 h 392460"/>
                <a:gd name="connsiteX4" fmla="*/ 163653 w 246689"/>
                <a:gd name="connsiteY4" fmla="*/ 13357 h 392460"/>
                <a:gd name="connsiteX5" fmla="*/ 91328 w 246689"/>
                <a:gd name="connsiteY5" fmla="*/ 5508 h 392460"/>
                <a:gd name="connsiteX6" fmla="*/ 56007 w 246689"/>
                <a:gd name="connsiteY6" fmla="*/ 2704 h 392460"/>
                <a:gd name="connsiteX7" fmla="*/ 37505 w 246689"/>
                <a:gd name="connsiteY7" fmla="*/ 4387 h 392460"/>
                <a:gd name="connsiteX8" fmla="*/ 39187 w 246689"/>
                <a:gd name="connsiteY8" fmla="*/ 49800 h 392460"/>
                <a:gd name="connsiteX9" fmla="*/ 37505 w 246689"/>
                <a:gd name="connsiteY9" fmla="*/ 111472 h 392460"/>
                <a:gd name="connsiteX10" fmla="*/ 16761 w 246689"/>
                <a:gd name="connsiteY10" fmla="*/ 260607 h 392460"/>
                <a:gd name="connsiteX11" fmla="*/ 3866 w 246689"/>
                <a:gd name="connsiteY11" fmla="*/ 308263 h 392460"/>
                <a:gd name="connsiteX12" fmla="*/ 5548 w 246689"/>
                <a:gd name="connsiteY12" fmla="*/ 352555 h 392460"/>
                <a:gd name="connsiteX13" fmla="*/ 64977 w 246689"/>
                <a:gd name="connsiteY13" fmla="*/ 391801 h 392460"/>
                <a:gd name="connsiteX14" fmla="*/ 123286 w 246689"/>
                <a:gd name="connsiteY14" fmla="*/ 380027 h 392460"/>
                <a:gd name="connsiteX15" fmla="*/ 163092 w 246689"/>
                <a:gd name="connsiteY15" fmla="*/ 325082 h 392460"/>
                <a:gd name="connsiteX16" fmla="*/ 207945 w 246689"/>
                <a:gd name="connsiteY16" fmla="*/ 301535 h 392460"/>
                <a:gd name="connsiteX17" fmla="*/ 248312 w 246689"/>
                <a:gd name="connsiteY17" fmla="*/ 291443 h 39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6689" h="392460">
                  <a:moveTo>
                    <a:pt x="248312" y="291443"/>
                  </a:moveTo>
                  <a:cubicBezTo>
                    <a:pt x="237099" y="264532"/>
                    <a:pt x="232614" y="227528"/>
                    <a:pt x="228129" y="201177"/>
                  </a:cubicBezTo>
                  <a:cubicBezTo>
                    <a:pt x="225325" y="182115"/>
                    <a:pt x="218037" y="92410"/>
                    <a:pt x="214673" y="68862"/>
                  </a:cubicBezTo>
                  <a:cubicBezTo>
                    <a:pt x="213552" y="60452"/>
                    <a:pt x="214112" y="21206"/>
                    <a:pt x="210748" y="16160"/>
                  </a:cubicBezTo>
                  <a:cubicBezTo>
                    <a:pt x="204581" y="6629"/>
                    <a:pt x="173745" y="14478"/>
                    <a:pt x="163653" y="13357"/>
                  </a:cubicBezTo>
                  <a:cubicBezTo>
                    <a:pt x="139545" y="9993"/>
                    <a:pt x="115437" y="7751"/>
                    <a:pt x="91328" y="5508"/>
                  </a:cubicBezTo>
                  <a:cubicBezTo>
                    <a:pt x="79554" y="4387"/>
                    <a:pt x="67781" y="3826"/>
                    <a:pt x="56007" y="2704"/>
                  </a:cubicBezTo>
                  <a:cubicBezTo>
                    <a:pt x="48718" y="2144"/>
                    <a:pt x="38066" y="-4023"/>
                    <a:pt x="37505" y="4387"/>
                  </a:cubicBezTo>
                  <a:cubicBezTo>
                    <a:pt x="36384" y="21206"/>
                    <a:pt x="38627" y="36344"/>
                    <a:pt x="39187" y="49800"/>
                  </a:cubicBezTo>
                  <a:cubicBezTo>
                    <a:pt x="39187" y="65498"/>
                    <a:pt x="38627" y="95774"/>
                    <a:pt x="37505" y="111472"/>
                  </a:cubicBezTo>
                  <a:cubicBezTo>
                    <a:pt x="34702" y="167538"/>
                    <a:pt x="31899" y="206784"/>
                    <a:pt x="16761" y="260607"/>
                  </a:cubicBezTo>
                  <a:cubicBezTo>
                    <a:pt x="12276" y="276306"/>
                    <a:pt x="7230" y="292004"/>
                    <a:pt x="3866" y="308263"/>
                  </a:cubicBezTo>
                  <a:cubicBezTo>
                    <a:pt x="1062" y="322279"/>
                    <a:pt x="-3983" y="340781"/>
                    <a:pt x="5548" y="352555"/>
                  </a:cubicBezTo>
                  <a:cubicBezTo>
                    <a:pt x="19564" y="372178"/>
                    <a:pt x="41990" y="385073"/>
                    <a:pt x="64977" y="391801"/>
                  </a:cubicBezTo>
                  <a:cubicBezTo>
                    <a:pt x="81236" y="396286"/>
                    <a:pt x="124407" y="407499"/>
                    <a:pt x="123286" y="380027"/>
                  </a:cubicBezTo>
                  <a:cubicBezTo>
                    <a:pt x="122164" y="354237"/>
                    <a:pt x="143469" y="337417"/>
                    <a:pt x="163092" y="325082"/>
                  </a:cubicBezTo>
                  <a:cubicBezTo>
                    <a:pt x="177109" y="316112"/>
                    <a:pt x="192247" y="308263"/>
                    <a:pt x="207945" y="301535"/>
                  </a:cubicBezTo>
                  <a:cubicBezTo>
                    <a:pt x="216355" y="298171"/>
                    <a:pt x="248312" y="291443"/>
                    <a:pt x="248312" y="291443"/>
                  </a:cubicBezTo>
                  <a:close/>
                </a:path>
              </a:pathLst>
            </a:custGeom>
            <a:solidFill>
              <a:srgbClr val="F4C182"/>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1790CCBC-7586-46B0-ACE3-97BACAC7F7E8}"/>
                </a:ext>
              </a:extLst>
            </p:cNvPr>
            <p:cNvSpPr/>
            <p:nvPr/>
          </p:nvSpPr>
          <p:spPr>
            <a:xfrm>
              <a:off x="1874675" y="2727106"/>
              <a:ext cx="173804" cy="89705"/>
            </a:xfrm>
            <a:custGeom>
              <a:avLst/>
              <a:gdLst>
                <a:gd name="connsiteX0" fmla="*/ 0 w 173803"/>
                <a:gd name="connsiteY0" fmla="*/ 28033 h 89705"/>
                <a:gd name="connsiteX1" fmla="*/ 173804 w 173803"/>
                <a:gd name="connsiteY1" fmla="*/ 0 h 89705"/>
                <a:gd name="connsiteX2" fmla="*/ 145210 w 173803"/>
                <a:gd name="connsiteY2" fmla="*/ 78492 h 89705"/>
                <a:gd name="connsiteX3" fmla="*/ 118859 w 173803"/>
                <a:gd name="connsiteY3" fmla="*/ 88023 h 89705"/>
                <a:gd name="connsiteX4" fmla="*/ 11774 w 173803"/>
                <a:gd name="connsiteY4" fmla="*/ 38685 h 89705"/>
                <a:gd name="connsiteX5" fmla="*/ 0 w 173803"/>
                <a:gd name="connsiteY5" fmla="*/ 28033 h 8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03" h="89705">
                  <a:moveTo>
                    <a:pt x="0" y="28033"/>
                  </a:moveTo>
                  <a:cubicBezTo>
                    <a:pt x="64476" y="48777"/>
                    <a:pt x="121663" y="43171"/>
                    <a:pt x="173804" y="0"/>
                  </a:cubicBezTo>
                  <a:cubicBezTo>
                    <a:pt x="164273" y="26351"/>
                    <a:pt x="154741" y="52141"/>
                    <a:pt x="145210" y="78492"/>
                  </a:cubicBezTo>
                  <a:cubicBezTo>
                    <a:pt x="137922" y="97554"/>
                    <a:pt x="137922" y="96994"/>
                    <a:pt x="118859" y="88023"/>
                  </a:cubicBezTo>
                  <a:cubicBezTo>
                    <a:pt x="82977" y="71203"/>
                    <a:pt x="47656" y="55505"/>
                    <a:pt x="11774" y="38685"/>
                  </a:cubicBezTo>
                  <a:cubicBezTo>
                    <a:pt x="7849" y="37564"/>
                    <a:pt x="3925" y="37003"/>
                    <a:pt x="0" y="28033"/>
                  </a:cubicBezTo>
                  <a:close/>
                </a:path>
              </a:pathLst>
            </a:custGeom>
            <a:solidFill>
              <a:srgbClr val="D6A167"/>
            </a:solidFill>
            <a:ln w="56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descr="n100 Fb Thu Huong Pham">
            <a:extLst>
              <a:ext uri="{FF2B5EF4-FFF2-40B4-BE49-F238E27FC236}">
                <a16:creationId xmlns:a16="http://schemas.microsoft.com/office/drawing/2014/main" id="{982603EF-53FA-7238-6AEA-381343D4C9DC}"/>
              </a:ext>
            </a:extLst>
          </p:cNvPr>
          <p:cNvGrpSpPr/>
          <p:nvPr/>
        </p:nvGrpSpPr>
        <p:grpSpPr>
          <a:xfrm>
            <a:off x="4145884" y="2050325"/>
            <a:ext cx="3157631" cy="684069"/>
            <a:chOff x="4145884" y="2050325"/>
            <a:chExt cx="3157631" cy="684069"/>
          </a:xfrm>
        </p:grpSpPr>
        <p:sp>
          <p:nvSpPr>
            <p:cNvPr id="54" name="TextBox 53">
              <a:extLst>
                <a:ext uri="{FF2B5EF4-FFF2-40B4-BE49-F238E27FC236}">
                  <a16:creationId xmlns:a16="http://schemas.microsoft.com/office/drawing/2014/main" id="{AE4CD9AA-215C-4FE0-A87F-6C4931F5CA4A}"/>
                </a:ext>
              </a:extLst>
            </p:cNvPr>
            <p:cNvSpPr txBox="1"/>
            <p:nvPr/>
          </p:nvSpPr>
          <p:spPr>
            <a:xfrm>
              <a:off x="4888484" y="2187834"/>
              <a:ext cx="24150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Moment lực</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nvGrpSpPr>
            <p:cNvPr id="55" name="Group 38">
              <a:extLst>
                <a:ext uri="{FF2B5EF4-FFF2-40B4-BE49-F238E27FC236}">
                  <a16:creationId xmlns:a16="http://schemas.microsoft.com/office/drawing/2014/main" id="{FCC63FF0-CE99-43C6-9381-41DE298FA889}"/>
                </a:ext>
              </a:extLst>
            </p:cNvPr>
            <p:cNvGrpSpPr/>
            <p:nvPr/>
          </p:nvGrpSpPr>
          <p:grpSpPr>
            <a:xfrm>
              <a:off x="4145884" y="2050325"/>
              <a:ext cx="684069" cy="684069"/>
              <a:chOff x="3218806" y="1961572"/>
              <a:chExt cx="684068" cy="684068"/>
            </a:xfrm>
          </p:grpSpPr>
          <p:sp>
            <p:nvSpPr>
              <p:cNvPr id="56" name="Diamond 36">
                <a:extLst>
                  <a:ext uri="{FF2B5EF4-FFF2-40B4-BE49-F238E27FC236}">
                    <a16:creationId xmlns:a16="http://schemas.microsoft.com/office/drawing/2014/main" id="{2C820D78-78B9-4FE4-A59C-D0282FA1CC63}"/>
                  </a:ext>
                </a:extLst>
              </p:cNvPr>
              <p:cNvSpPr/>
              <p:nvPr/>
            </p:nvSpPr>
            <p:spPr>
              <a:xfrm>
                <a:off x="3218806" y="1961572"/>
                <a:ext cx="684068" cy="684068"/>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mn-cs"/>
                </a:endParaRPr>
              </a:p>
            </p:txBody>
          </p:sp>
          <p:sp>
            <p:nvSpPr>
              <p:cNvPr id="57" name="TextBox 56">
                <a:extLst>
                  <a:ext uri="{FF2B5EF4-FFF2-40B4-BE49-F238E27FC236}">
                    <a16:creationId xmlns:a16="http://schemas.microsoft.com/office/drawing/2014/main" id="{E1303D8D-834D-4136-93DE-952730A55775}"/>
                  </a:ext>
                </a:extLst>
              </p:cNvPr>
              <p:cNvSpPr txBox="1"/>
              <p:nvPr/>
            </p:nvSpPr>
            <p:spPr>
              <a:xfrm>
                <a:off x="3348375" y="2102594"/>
                <a:ext cx="421990" cy="461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I</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grpSp>
      <p:grpSp>
        <p:nvGrpSpPr>
          <p:cNvPr id="25" name="Group 24" descr="n100 Fb Thu Huong Pham">
            <a:extLst>
              <a:ext uri="{FF2B5EF4-FFF2-40B4-BE49-F238E27FC236}">
                <a16:creationId xmlns:a16="http://schemas.microsoft.com/office/drawing/2014/main" id="{FE475BF9-C6EA-DF64-3DB6-88B039D3007E}"/>
              </a:ext>
            </a:extLst>
          </p:cNvPr>
          <p:cNvGrpSpPr/>
          <p:nvPr/>
        </p:nvGrpSpPr>
        <p:grpSpPr>
          <a:xfrm>
            <a:off x="5038658" y="3876448"/>
            <a:ext cx="3704290" cy="684069"/>
            <a:chOff x="5038658" y="3876448"/>
            <a:chExt cx="3704290" cy="684069"/>
          </a:xfrm>
        </p:grpSpPr>
        <p:sp>
          <p:nvSpPr>
            <p:cNvPr id="60" name="TextBox 59">
              <a:extLst>
                <a:ext uri="{FF2B5EF4-FFF2-40B4-BE49-F238E27FC236}">
                  <a16:creationId xmlns:a16="http://schemas.microsoft.com/office/drawing/2014/main" id="{1FEFD9EE-39C6-4C95-BEB4-C4FA2C36E2AF}"/>
                </a:ext>
              </a:extLst>
            </p:cNvPr>
            <p:cNvSpPr txBox="1"/>
            <p:nvPr/>
          </p:nvSpPr>
          <p:spPr>
            <a:xfrm>
              <a:off x="5840544" y="3972610"/>
              <a:ext cx="29024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Quy tắc moment lực</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nvGrpSpPr>
            <p:cNvPr id="61" name="Group 42">
              <a:extLst>
                <a:ext uri="{FF2B5EF4-FFF2-40B4-BE49-F238E27FC236}">
                  <a16:creationId xmlns:a16="http://schemas.microsoft.com/office/drawing/2014/main" id="{1F8C30AD-0CA5-4257-B561-B201F5B0E1A1}"/>
                </a:ext>
              </a:extLst>
            </p:cNvPr>
            <p:cNvGrpSpPr/>
            <p:nvPr/>
          </p:nvGrpSpPr>
          <p:grpSpPr>
            <a:xfrm>
              <a:off x="5038658" y="3876448"/>
              <a:ext cx="684069" cy="684069"/>
              <a:chOff x="3218806" y="1961572"/>
              <a:chExt cx="684068" cy="684068"/>
            </a:xfrm>
          </p:grpSpPr>
          <p:sp>
            <p:nvSpPr>
              <p:cNvPr id="62" name="Diamond 43">
                <a:extLst>
                  <a:ext uri="{FF2B5EF4-FFF2-40B4-BE49-F238E27FC236}">
                    <a16:creationId xmlns:a16="http://schemas.microsoft.com/office/drawing/2014/main" id="{1E2867EB-81CA-4AA0-8BC4-13637536608C}"/>
                  </a:ext>
                </a:extLst>
              </p:cNvPr>
              <p:cNvSpPr/>
              <p:nvPr/>
            </p:nvSpPr>
            <p:spPr>
              <a:xfrm>
                <a:off x="3218806" y="1961572"/>
                <a:ext cx="684068" cy="684068"/>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mn-cs"/>
                </a:endParaRPr>
              </a:p>
            </p:txBody>
          </p:sp>
          <p:sp>
            <p:nvSpPr>
              <p:cNvPr id="63" name="TextBox 62">
                <a:extLst>
                  <a:ext uri="{FF2B5EF4-FFF2-40B4-BE49-F238E27FC236}">
                    <a16:creationId xmlns:a16="http://schemas.microsoft.com/office/drawing/2014/main" id="{98BBC46D-DB5F-493E-92C8-982899D542E2}"/>
                  </a:ext>
                </a:extLst>
              </p:cNvPr>
              <p:cNvSpPr txBox="1"/>
              <p:nvPr/>
            </p:nvSpPr>
            <p:spPr>
              <a:xfrm>
                <a:off x="3348375" y="2083544"/>
                <a:ext cx="4219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II</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grpSp>
      <p:grpSp>
        <p:nvGrpSpPr>
          <p:cNvPr id="47" name="Group 46" descr="n100 Fb Thu Huong Pham">
            <a:extLst>
              <a:ext uri="{FF2B5EF4-FFF2-40B4-BE49-F238E27FC236}">
                <a16:creationId xmlns:a16="http://schemas.microsoft.com/office/drawing/2014/main" id="{A970D04A-3CC5-8223-084D-D2DF0FF1484D}"/>
              </a:ext>
            </a:extLst>
          </p:cNvPr>
          <p:cNvGrpSpPr/>
          <p:nvPr/>
        </p:nvGrpSpPr>
        <p:grpSpPr>
          <a:xfrm>
            <a:off x="8382630" y="4714222"/>
            <a:ext cx="3663517" cy="830997"/>
            <a:chOff x="8382630" y="4714222"/>
            <a:chExt cx="3663517" cy="830997"/>
          </a:xfrm>
        </p:grpSpPr>
        <p:sp>
          <p:nvSpPr>
            <p:cNvPr id="66" name="TextBox 65">
              <a:extLst>
                <a:ext uri="{FF2B5EF4-FFF2-40B4-BE49-F238E27FC236}">
                  <a16:creationId xmlns:a16="http://schemas.microsoft.com/office/drawing/2014/main" id="{454B1587-BB40-493B-9870-A72919CB5DBB}"/>
                </a:ext>
              </a:extLst>
            </p:cNvPr>
            <p:cNvSpPr txBox="1"/>
            <p:nvPr/>
          </p:nvSpPr>
          <p:spPr>
            <a:xfrm>
              <a:off x="9120067" y="4714222"/>
              <a:ext cx="2926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Điều kiện cân bằng tổng quát của vật rắn</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nvGrpSpPr>
            <p:cNvPr id="67" name="Group 48">
              <a:extLst>
                <a:ext uri="{FF2B5EF4-FFF2-40B4-BE49-F238E27FC236}">
                  <a16:creationId xmlns:a16="http://schemas.microsoft.com/office/drawing/2014/main" id="{928C7F71-14CF-4C64-875C-1E8B350708C3}"/>
                </a:ext>
              </a:extLst>
            </p:cNvPr>
            <p:cNvGrpSpPr/>
            <p:nvPr/>
          </p:nvGrpSpPr>
          <p:grpSpPr>
            <a:xfrm>
              <a:off x="8382630" y="4789509"/>
              <a:ext cx="684069" cy="684069"/>
              <a:chOff x="3218806" y="1961572"/>
              <a:chExt cx="684068" cy="684068"/>
            </a:xfrm>
          </p:grpSpPr>
          <p:sp>
            <p:nvSpPr>
              <p:cNvPr id="68" name="Diamond 49">
                <a:extLst>
                  <a:ext uri="{FF2B5EF4-FFF2-40B4-BE49-F238E27FC236}">
                    <a16:creationId xmlns:a16="http://schemas.microsoft.com/office/drawing/2014/main" id="{708F5FDF-02C1-43AA-9572-4A55C7448535}"/>
                  </a:ext>
                </a:extLst>
              </p:cNvPr>
              <p:cNvSpPr/>
              <p:nvPr/>
            </p:nvSpPr>
            <p:spPr>
              <a:xfrm>
                <a:off x="3218806" y="1961572"/>
                <a:ext cx="684068" cy="684068"/>
              </a:xfrm>
              <a:prstGeom prst="diamond">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mn-cs"/>
                </a:endParaRPr>
              </a:p>
            </p:txBody>
          </p:sp>
          <p:sp>
            <p:nvSpPr>
              <p:cNvPr id="69" name="TextBox 68">
                <a:extLst>
                  <a:ext uri="{FF2B5EF4-FFF2-40B4-BE49-F238E27FC236}">
                    <a16:creationId xmlns:a16="http://schemas.microsoft.com/office/drawing/2014/main" id="{152A4FB9-F792-4917-9D6E-3E43A5777824}"/>
                  </a:ext>
                </a:extLst>
              </p:cNvPr>
              <p:cNvSpPr txBox="1"/>
              <p:nvPr/>
            </p:nvSpPr>
            <p:spPr>
              <a:xfrm>
                <a:off x="3310275" y="2083544"/>
                <a:ext cx="554499" cy="461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IV</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grpSp>
      <p:grpSp>
        <p:nvGrpSpPr>
          <p:cNvPr id="28" name="Group 27" descr="n100 Fb Thu Huong Pham">
            <a:extLst>
              <a:ext uri="{FF2B5EF4-FFF2-40B4-BE49-F238E27FC236}">
                <a16:creationId xmlns:a16="http://schemas.microsoft.com/office/drawing/2014/main" id="{86E7686E-600E-FE71-7E88-B5C811D28AC3}"/>
              </a:ext>
            </a:extLst>
          </p:cNvPr>
          <p:cNvGrpSpPr/>
          <p:nvPr/>
        </p:nvGrpSpPr>
        <p:grpSpPr>
          <a:xfrm>
            <a:off x="7592835" y="2963387"/>
            <a:ext cx="3204826" cy="684069"/>
            <a:chOff x="7592835" y="2963387"/>
            <a:chExt cx="3204826" cy="684069"/>
          </a:xfrm>
        </p:grpSpPr>
        <p:sp>
          <p:nvSpPr>
            <p:cNvPr id="72" name="TextBox 71">
              <a:extLst>
                <a:ext uri="{FF2B5EF4-FFF2-40B4-BE49-F238E27FC236}">
                  <a16:creationId xmlns:a16="http://schemas.microsoft.com/office/drawing/2014/main" id="{AD5687B5-F939-477F-B62E-24C590AE79AF}"/>
                </a:ext>
              </a:extLst>
            </p:cNvPr>
            <p:cNvSpPr txBox="1"/>
            <p:nvPr/>
          </p:nvSpPr>
          <p:spPr>
            <a:xfrm>
              <a:off x="8382630" y="3064819"/>
              <a:ext cx="24150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Ngẫu lực</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nvGrpSpPr>
            <p:cNvPr id="73" name="Group 54">
              <a:extLst>
                <a:ext uri="{FF2B5EF4-FFF2-40B4-BE49-F238E27FC236}">
                  <a16:creationId xmlns:a16="http://schemas.microsoft.com/office/drawing/2014/main" id="{0F0A6D03-F456-42E1-BF34-3CD63F78BE9B}"/>
                </a:ext>
              </a:extLst>
            </p:cNvPr>
            <p:cNvGrpSpPr/>
            <p:nvPr/>
          </p:nvGrpSpPr>
          <p:grpSpPr>
            <a:xfrm>
              <a:off x="7592835" y="2963387"/>
              <a:ext cx="684069" cy="684069"/>
              <a:chOff x="3218806" y="1961572"/>
              <a:chExt cx="684068" cy="684068"/>
            </a:xfrm>
          </p:grpSpPr>
          <p:sp>
            <p:nvSpPr>
              <p:cNvPr id="74" name="Diamond 55">
                <a:extLst>
                  <a:ext uri="{FF2B5EF4-FFF2-40B4-BE49-F238E27FC236}">
                    <a16:creationId xmlns:a16="http://schemas.microsoft.com/office/drawing/2014/main" id="{6F6AD7C8-177C-46D7-AFB9-909ED382F7CA}"/>
                  </a:ext>
                </a:extLst>
              </p:cNvPr>
              <p:cNvSpPr/>
              <p:nvPr/>
            </p:nvSpPr>
            <p:spPr>
              <a:xfrm>
                <a:off x="3218806" y="1961572"/>
                <a:ext cx="684068" cy="684068"/>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75" name="TextBox 74">
                <a:extLst>
                  <a:ext uri="{FF2B5EF4-FFF2-40B4-BE49-F238E27FC236}">
                    <a16:creationId xmlns:a16="http://schemas.microsoft.com/office/drawing/2014/main" id="{5E4F1773-7A57-4413-8BEC-EF8BD08D0C15}"/>
                  </a:ext>
                </a:extLst>
              </p:cNvPr>
              <p:cNvSpPr txBox="1"/>
              <p:nvPr/>
            </p:nvSpPr>
            <p:spPr>
              <a:xfrm>
                <a:off x="3234075" y="2083544"/>
                <a:ext cx="650986" cy="461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prstClr val="black">
                        <a:lumMod val="75000"/>
                        <a:lumOff val="25000"/>
                      </a:prstClr>
                    </a:solidFill>
                    <a:effectLst/>
                    <a:uLnTx/>
                    <a:uFillTx/>
                    <a:latin typeface="Calibri"/>
                    <a:ea typeface="맑은 고딕" panose="020B0503020000020004" pitchFamily="34" charset="-127"/>
                    <a:cs typeface="Arial" pitchFamily="34" charset="0"/>
                  </a:rPr>
                  <a:t>III</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alibri"/>
                  <a:ea typeface="맑은 고딕" panose="020B0503020000020004" pitchFamily="34" charset="-127"/>
                  <a:cs typeface="Arial" pitchFamily="34" charset="0"/>
                </a:endParaRPr>
              </a:p>
            </p:txBody>
          </p:sp>
        </p:grpSp>
      </p:grpSp>
      <p:sp>
        <p:nvSpPr>
          <p:cNvPr id="76" name="TextBox 75" descr="n100 Fb Thu Huong Pham">
            <a:extLst>
              <a:ext uri="{FF2B5EF4-FFF2-40B4-BE49-F238E27FC236}">
                <a16:creationId xmlns:a16="http://schemas.microsoft.com/office/drawing/2014/main" id="{CF0B77F3-0090-F249-C14B-19E30CD4E731}"/>
              </a:ext>
            </a:extLst>
          </p:cNvPr>
          <p:cNvSpPr txBox="1"/>
          <p:nvPr/>
        </p:nvSpPr>
        <p:spPr>
          <a:xfrm>
            <a:off x="0" y="-67254"/>
            <a:ext cx="12192000"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a:ln w="22225">
                  <a:solidFill>
                    <a:srgbClr val="F79646"/>
                  </a:solidFill>
                  <a:prstDash val="solid"/>
                </a:ln>
                <a:solidFill>
                  <a:srgbClr val="F79646">
                    <a:lumMod val="40000"/>
                    <a:lumOff val="60000"/>
                  </a:srgbClr>
                </a:solidFill>
                <a:effectLst/>
                <a:uLnTx/>
                <a:uFillTx/>
                <a:latin typeface="Calibri" panose="020F0502020204030204" pitchFamily="34" charset="0"/>
                <a:ea typeface="맑은 고딕" panose="020B0503020000020004" pitchFamily="34" charset="-127"/>
                <a:cs typeface="Calibri" panose="020F0502020204030204" pitchFamily="34" charset="0"/>
              </a:rPr>
              <a:t>Bài </a:t>
            </a:r>
            <a:r>
              <a:rPr kumimoji="0" lang="en-US" sz="3600" b="1" i="0" u="none" strike="noStrike" kern="1200" cap="none" spc="0" normalizeH="0" baseline="0" noProof="0">
                <a:ln w="22225">
                  <a:solidFill>
                    <a:srgbClr val="F79646"/>
                  </a:solidFill>
                  <a:prstDash val="solid"/>
                </a:ln>
                <a:solidFill>
                  <a:srgbClr val="F79646">
                    <a:lumMod val="40000"/>
                    <a:lumOff val="60000"/>
                  </a:srgbClr>
                </a:solidFill>
                <a:effectLst/>
                <a:uLnTx/>
                <a:uFillTx/>
                <a:latin typeface="Calibri" panose="020F0502020204030204" pitchFamily="34" charset="0"/>
                <a:ea typeface="Times New Roman" panose="02020603050405020304" pitchFamily="18" charset="0"/>
                <a:cs typeface="Calibri" panose="020F0502020204030204" pitchFamily="34" charset="0"/>
              </a:rPr>
              <a:t>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22225">
                  <a:solidFill>
                    <a:srgbClr val="F79646"/>
                  </a:solidFill>
                  <a:prstDash val="solid"/>
                </a:ln>
                <a:solidFill>
                  <a:srgbClr val="F79646">
                    <a:lumMod val="40000"/>
                    <a:lumOff val="60000"/>
                  </a:srgbClr>
                </a:solidFill>
                <a:effectLst/>
                <a:uLnTx/>
                <a:uFillTx/>
                <a:latin typeface="Calibri" panose="020F0502020204030204" pitchFamily="34" charset="0"/>
                <a:ea typeface="Times New Roman" panose="02020603050405020304" pitchFamily="18" charset="0"/>
                <a:cs typeface="Calibri" panose="020F0502020204030204" pitchFamily="34" charset="0"/>
              </a:rPr>
              <a:t>MOMENT LỰC. CÂN BẰNG CỦA VẬT RẮN</a:t>
            </a:r>
            <a:endParaRPr kumimoji="0" lang="ko-KR" altLang="en-US" sz="3600" b="1" i="0" u="none" strike="noStrike" kern="1200" cap="none" spc="0" normalizeH="0" baseline="0" noProof="0" dirty="0">
              <a:ln w="22225">
                <a:solidFill>
                  <a:srgbClr val="F79646"/>
                </a:solidFill>
                <a:prstDash val="solid"/>
              </a:ln>
              <a:solidFill>
                <a:srgbClr val="F79646">
                  <a:lumMod val="40000"/>
                  <a:lumOff val="60000"/>
                </a:srgbClr>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Tree>
    <p:extLst>
      <p:ext uri="{BB962C8B-B14F-4D97-AF65-F5344CB8AC3E}">
        <p14:creationId xmlns:p14="http://schemas.microsoft.com/office/powerpoint/2010/main" val="1947131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5400000" scaled="1"/>
        </a:gradFill>
        <a:effectLst/>
      </p:bgPr>
    </p:bg>
    <p:spTree>
      <p:nvGrpSpPr>
        <p:cNvPr id="1" name=""/>
        <p:cNvGrpSpPr/>
        <p:nvPr/>
      </p:nvGrpSpPr>
      <p:grpSpPr>
        <a:xfrm>
          <a:off x="0" y="0"/>
          <a:ext cx="0" cy="0"/>
          <a:chOff x="0" y="0"/>
          <a:chExt cx="0" cy="0"/>
        </a:xfrm>
      </p:grpSpPr>
      <p:sp>
        <p:nvSpPr>
          <p:cNvPr id="7" name="TextBox 6" descr="n100 Fb Thu Huong Pham">
            <a:extLst>
              <a:ext uri="{FF2B5EF4-FFF2-40B4-BE49-F238E27FC236}">
                <a16:creationId xmlns:a16="http://schemas.microsoft.com/office/drawing/2014/main" id="{5AFF6F33-881F-E9A8-B57F-DD2F1CDEA176}"/>
              </a:ext>
            </a:extLst>
          </p:cNvPr>
          <p:cNvSpPr txBox="1"/>
          <p:nvPr/>
        </p:nvSpPr>
        <p:spPr>
          <a:xfrm>
            <a:off x="808342" y="392924"/>
            <a:ext cx="10575316"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rPr>
              <a:t>Bài </a:t>
            </a:r>
            <a:r>
              <a:rPr kumimoji="0" lang="en-US" sz="3200" b="1" i="0" u="none" strike="noStrike" kern="1200" cap="none" spc="0" normalizeH="0" baseline="0" noProof="0">
                <a:ln w="22225">
                  <a:solidFill>
                    <a:srgbClr val="F07F09"/>
                  </a:solidFill>
                  <a:prstDash val="solid"/>
                </a:ln>
                <a:solidFill>
                  <a:srgbClr val="F07F09">
                    <a:lumMod val="40000"/>
                    <a:lumOff val="60000"/>
                  </a:srgbClr>
                </a:solidFill>
                <a:effectLst/>
                <a:uLnTx/>
                <a:uFillTx/>
                <a:latin typeface="Calibri" panose="020F0502020204030204" pitchFamily="34" charset="0"/>
                <a:ea typeface="Times New Roman" panose="02020603050405020304" pitchFamily="18" charset="0"/>
                <a:cs typeface="Calibri" panose="020F0502020204030204" pitchFamily="34" charset="0"/>
              </a:rPr>
              <a:t>21: MOMENT LỰC. CÂN BẰNG CỦA VẬT RẮN</a:t>
            </a:r>
            <a:endParaRPr kumimoji="0" lang="ko-KR" altLang="en-US" sz="3200" b="1" i="0" u="none" strike="noStrike" kern="1200" cap="none" spc="0" normalizeH="0" baseline="0" noProof="0" dirty="0">
              <a:ln w="22225">
                <a:solidFill>
                  <a:srgbClr val="F07F09"/>
                </a:solidFill>
                <a:prstDash val="solid"/>
              </a:ln>
              <a:solidFill>
                <a:srgbClr val="F07F09">
                  <a:lumMod val="40000"/>
                  <a:lumOff val="60000"/>
                </a:srgbClr>
              </a:solidFill>
              <a:effectLst/>
              <a:uLnTx/>
              <a:uFillTx/>
              <a:latin typeface="Calibri" panose="020F0502020204030204" pitchFamily="34" charset="0"/>
              <a:ea typeface="굴림" panose="020B0600000101010101" pitchFamily="34" charset="-127"/>
              <a:cs typeface="Calibri" panose="020F0502020204030204" pitchFamily="34" charset="0"/>
            </a:endParaRPr>
          </a:p>
        </p:txBody>
      </p:sp>
      <p:grpSp>
        <p:nvGrpSpPr>
          <p:cNvPr id="11" name="Group 10" descr="n100 Fb Thu Huong Pham">
            <a:extLst>
              <a:ext uri="{FF2B5EF4-FFF2-40B4-BE49-F238E27FC236}">
                <a16:creationId xmlns:a16="http://schemas.microsoft.com/office/drawing/2014/main" id="{93468051-F38C-E1D8-7E35-49EA38C63161}"/>
              </a:ext>
            </a:extLst>
          </p:cNvPr>
          <p:cNvGrpSpPr/>
          <p:nvPr/>
        </p:nvGrpSpPr>
        <p:grpSpPr>
          <a:xfrm>
            <a:off x="561581" y="981145"/>
            <a:ext cx="3204826" cy="684069"/>
            <a:chOff x="7592835" y="2963387"/>
            <a:chExt cx="3204826" cy="684069"/>
          </a:xfrm>
        </p:grpSpPr>
        <p:sp>
          <p:nvSpPr>
            <p:cNvPr id="12" name="TextBox 11">
              <a:extLst>
                <a:ext uri="{FF2B5EF4-FFF2-40B4-BE49-F238E27FC236}">
                  <a16:creationId xmlns:a16="http://schemas.microsoft.com/office/drawing/2014/main" id="{4B69BD49-C890-F856-7E25-98684F44D773}"/>
                </a:ext>
              </a:extLst>
            </p:cNvPr>
            <p:cNvSpPr txBox="1"/>
            <p:nvPr/>
          </p:nvSpPr>
          <p:spPr>
            <a:xfrm>
              <a:off x="8382630" y="3064819"/>
              <a:ext cx="24150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rPr>
                <a:t>Ngẫu lực</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nvGrpSpPr>
            <p:cNvPr id="13" name="Group 54">
              <a:extLst>
                <a:ext uri="{FF2B5EF4-FFF2-40B4-BE49-F238E27FC236}">
                  <a16:creationId xmlns:a16="http://schemas.microsoft.com/office/drawing/2014/main" id="{658EBDC0-768D-927E-AE0B-4C64483D04C8}"/>
                </a:ext>
              </a:extLst>
            </p:cNvPr>
            <p:cNvGrpSpPr/>
            <p:nvPr/>
          </p:nvGrpSpPr>
          <p:grpSpPr>
            <a:xfrm>
              <a:off x="7592835" y="2963387"/>
              <a:ext cx="684069" cy="684069"/>
              <a:chOff x="3218806" y="1961572"/>
              <a:chExt cx="684068" cy="684068"/>
            </a:xfrm>
          </p:grpSpPr>
          <p:sp>
            <p:nvSpPr>
              <p:cNvPr id="14" name="Diamond 55">
                <a:extLst>
                  <a:ext uri="{FF2B5EF4-FFF2-40B4-BE49-F238E27FC236}">
                    <a16:creationId xmlns:a16="http://schemas.microsoft.com/office/drawing/2014/main" id="{D3984227-5F39-0458-D505-A179C6DD3CDB}"/>
                  </a:ext>
                </a:extLst>
              </p:cNvPr>
              <p:cNvSpPr/>
              <p:nvPr/>
            </p:nvSpPr>
            <p:spPr>
              <a:xfrm>
                <a:off x="3218806" y="1961572"/>
                <a:ext cx="684068" cy="684068"/>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15" name="TextBox 14">
                <a:extLst>
                  <a:ext uri="{FF2B5EF4-FFF2-40B4-BE49-F238E27FC236}">
                    <a16:creationId xmlns:a16="http://schemas.microsoft.com/office/drawing/2014/main" id="{4F845D45-E34A-BF95-C653-404B424DF167}"/>
                  </a:ext>
                </a:extLst>
              </p:cNvPr>
              <p:cNvSpPr txBox="1"/>
              <p:nvPr/>
            </p:nvSpPr>
            <p:spPr>
              <a:xfrm>
                <a:off x="3234075" y="2083544"/>
                <a:ext cx="650986" cy="523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rPr>
                  <a:t>III</a:t>
                </a:r>
                <a:endParaRPr kumimoji="0" lang="ko-KR" altLang="en-US" sz="2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pic>
        <p:nvPicPr>
          <p:cNvPr id="21" name="Picture 9" descr="n100 Fb Thu Huong Pham">
            <a:extLst>
              <a:ext uri="{FF2B5EF4-FFF2-40B4-BE49-F238E27FC236}">
                <a16:creationId xmlns:a16="http://schemas.microsoft.com/office/drawing/2014/main" id="{2B35D54E-9785-596A-E822-2DC776960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343" y="2137027"/>
            <a:ext cx="3370996" cy="324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9" descr="n100 Fb Thu Huong Pham">
            <a:extLst>
              <a:ext uri="{FF2B5EF4-FFF2-40B4-BE49-F238E27FC236}">
                <a16:creationId xmlns:a16="http://schemas.microsoft.com/office/drawing/2014/main" id="{015DF460-E256-A573-02BD-941FDFB4C3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503" y="2137025"/>
            <a:ext cx="3370995" cy="324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80879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1.1|1.1"/>
</p:tagLst>
</file>

<file path=ppt/tags/tag2.xml><?xml version="1.0" encoding="utf-8"?>
<p:tagLst xmlns:a="http://schemas.openxmlformats.org/drawingml/2006/main" xmlns:r="http://schemas.openxmlformats.org/officeDocument/2006/relationships" xmlns:p="http://schemas.openxmlformats.org/presentationml/2006/main">
  <p:tag name="TIMING" val="|0.4|1.4|1.7|1.5|2.3"/>
</p:tagLst>
</file>

<file path=ppt/tags/tag3.xml><?xml version="1.0" encoding="utf-8"?>
<p:tagLst xmlns:a="http://schemas.openxmlformats.org/drawingml/2006/main" xmlns:r="http://schemas.openxmlformats.org/officeDocument/2006/relationships" xmlns:p="http://schemas.openxmlformats.org/presentationml/2006/main">
  <p:tag name="TIMING" val="|0.5|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s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ver and End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3259</TotalTime>
  <Words>1980</Words>
  <Application>Microsoft Office PowerPoint</Application>
  <PresentationFormat>Widescreen</PresentationFormat>
  <Paragraphs>183</Paragraphs>
  <Slides>21</Slides>
  <Notes>12</Notes>
  <HiddenSlides>0</HiddenSlides>
  <MMClips>6</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21</vt:i4>
      </vt:variant>
    </vt:vector>
  </HeadingPairs>
  <TitlesOfParts>
    <vt:vector size="34" baseType="lpstr">
      <vt:lpstr>VNI-Times</vt:lpstr>
      <vt:lpstr>Cambria Math</vt:lpstr>
      <vt:lpstr>Symbol</vt:lpstr>
      <vt:lpstr>Verdana</vt:lpstr>
      <vt:lpstr>Wingdings 2</vt:lpstr>
      <vt:lpstr>Calibri</vt:lpstr>
      <vt:lpstr>Arial</vt:lpstr>
      <vt:lpstr>Times New Roman</vt:lpstr>
      <vt:lpstr>Aspect</vt:lpstr>
      <vt:lpstr>1_Office Theme</vt:lpstr>
      <vt:lpstr>Office Theme</vt:lpstr>
      <vt:lpstr>Contents Slide Master</vt:lpstr>
      <vt:lpstr>Cover and 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Administrator</cp:lastModifiedBy>
  <cp:revision>238</cp:revision>
  <dcterms:created xsi:type="dcterms:W3CDTF">2019-02-23T08:09:14Z</dcterms:created>
  <dcterms:modified xsi:type="dcterms:W3CDTF">2026-01-31T01:28:06Z</dcterms:modified>
</cp:coreProperties>
</file>