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63" r:id="rId2"/>
    <p:sldMasterId id="2147483792" r:id="rId3"/>
    <p:sldMasterId id="2147483854" r:id="rId4"/>
    <p:sldMasterId id="2147483867" r:id="rId5"/>
  </p:sldMasterIdLst>
  <p:notesMasterIdLst>
    <p:notesMasterId r:id="rId23"/>
  </p:notesMasterIdLst>
  <p:handoutMasterIdLst>
    <p:handoutMasterId r:id="rId24"/>
  </p:handoutMasterIdLst>
  <p:sldIdLst>
    <p:sldId id="280" r:id="rId6"/>
    <p:sldId id="286" r:id="rId7"/>
    <p:sldId id="368" r:id="rId8"/>
    <p:sldId id="419" r:id="rId9"/>
    <p:sldId id="420" r:id="rId10"/>
    <p:sldId id="422" r:id="rId11"/>
    <p:sldId id="372" r:id="rId12"/>
    <p:sldId id="382" r:id="rId13"/>
    <p:sldId id="432" r:id="rId14"/>
    <p:sldId id="433" r:id="rId15"/>
    <p:sldId id="434" r:id="rId16"/>
    <p:sldId id="379" r:id="rId17"/>
    <p:sldId id="440" r:id="rId18"/>
    <p:sldId id="436" r:id="rId19"/>
    <p:sldId id="400" r:id="rId20"/>
    <p:sldId id="441" r:id="rId21"/>
    <p:sldId id="3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CF"/>
    <a:srgbClr val="000066"/>
    <a:srgbClr val="0DFF7A"/>
    <a:srgbClr val="FFFFFF"/>
    <a:srgbClr val="ECD184"/>
    <a:srgbClr val="333333"/>
    <a:srgbClr val="F0D99A"/>
    <a:srgbClr val="FF0066"/>
    <a:srgbClr val="F3E1AF"/>
    <a:srgbClr val="EBF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notesViewPr>
    <p:cSldViewPr snapToGrid="0">
      <p:cViewPr>
        <p:scale>
          <a:sx n="66" d="100"/>
          <a:sy n="66" d="100"/>
        </p:scale>
        <p:origin x="2628" y="-22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588790-5F9F-42EC-A28D-7A84642AA803}" type="datetimeFigureOut">
              <a:rPr lang="en-US" smtClean="0"/>
              <a:t>2/2/2026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277C66-26B9-4DCC-9598-FC9AE86918F5}" type="slidenum">
              <a:rPr lang="en-US" smtClean="0"/>
              <a:t>‹#›</a:t>
            </a:fld>
            <a:endParaRPr lang="en-US"/>
          </a:p>
        </p:txBody>
      </p:sp>
    </p:spTree>
    <p:extLst>
      <p:ext uri="{BB962C8B-B14F-4D97-AF65-F5344CB8AC3E}">
        <p14:creationId xmlns:p14="http://schemas.microsoft.com/office/powerpoint/2010/main" val="1741182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0EF53-B214-4D7D-87C8-A70F56CE8B55}"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B5EE7-6798-4B92-AE6A-CD660BCD3991}" type="slidenum">
              <a:rPr lang="en-US" smtClean="0"/>
              <a:t>‹#›</a:t>
            </a:fld>
            <a:endParaRPr lang="en-US"/>
          </a:p>
        </p:txBody>
      </p:sp>
    </p:spTree>
    <p:extLst>
      <p:ext uri="{BB962C8B-B14F-4D97-AF65-F5344CB8AC3E}">
        <p14:creationId xmlns:p14="http://schemas.microsoft.com/office/powerpoint/2010/main" val="262261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86048673d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86048673d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8153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4" y="-9"/>
            <a:ext cx="12192244" cy="6852024"/>
            <a:chOff x="-11" y="-7"/>
            <a:chExt cx="9144183" cy="5139018"/>
          </a:xfrm>
        </p:grpSpPr>
        <p:grpSp>
          <p:nvGrpSpPr>
            <p:cNvPr id="10" name="Google Shape;10;p2"/>
            <p:cNvGrpSpPr/>
            <p:nvPr/>
          </p:nvGrpSpPr>
          <p:grpSpPr>
            <a:xfrm>
              <a:off x="146748" y="2541651"/>
              <a:ext cx="8997424" cy="2597361"/>
              <a:chOff x="1213475" y="1281350"/>
              <a:chExt cx="3125625" cy="902300"/>
            </a:xfrm>
          </p:grpSpPr>
          <p:sp>
            <p:nvSpPr>
              <p:cNvPr id="11" name="Google Shape;11;p2"/>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2" name="Google Shape;12;p2"/>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3" name="Google Shape;13;p2"/>
            <p:cNvGrpSpPr/>
            <p:nvPr/>
          </p:nvGrpSpPr>
          <p:grpSpPr>
            <a:xfrm>
              <a:off x="-11" y="-7"/>
              <a:ext cx="3516067" cy="2211940"/>
              <a:chOff x="5223150" y="2771850"/>
              <a:chExt cx="1210350" cy="761425"/>
            </a:xfrm>
          </p:grpSpPr>
          <p:sp>
            <p:nvSpPr>
              <p:cNvPr id="14" name="Google Shape;14;p2"/>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5" name="Google Shape;15;p2"/>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pic>
        <p:nvPicPr>
          <p:cNvPr id="16" name="Google Shape;16;p2"/>
          <p:cNvPicPr preferRelativeResize="0"/>
          <p:nvPr/>
        </p:nvPicPr>
        <p:blipFill>
          <a:blip r:embed="rId2">
            <a:alphaModFix/>
          </a:blip>
          <a:stretch>
            <a:fillRect/>
          </a:stretch>
        </p:blipFill>
        <p:spPr>
          <a:xfrm>
            <a:off x="0" y="127"/>
            <a:ext cx="12192003" cy="6857748"/>
          </a:xfrm>
          <a:prstGeom prst="rect">
            <a:avLst/>
          </a:prstGeom>
          <a:noFill/>
          <a:ln>
            <a:noFill/>
          </a:ln>
        </p:spPr>
      </p:pic>
      <p:sp>
        <p:nvSpPr>
          <p:cNvPr id="17" name="Google Shape;17;p2"/>
          <p:cNvSpPr/>
          <p:nvPr/>
        </p:nvSpPr>
        <p:spPr>
          <a:xfrm>
            <a:off x="3042000" y="2042600"/>
            <a:ext cx="6108000" cy="27728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8" name="Google Shape;18;p2"/>
          <p:cNvSpPr txBox="1">
            <a:spLocks noGrp="1"/>
          </p:cNvSpPr>
          <p:nvPr>
            <p:ph type="ctrTitle"/>
          </p:nvPr>
        </p:nvSpPr>
        <p:spPr>
          <a:xfrm>
            <a:off x="3600000" y="2389417"/>
            <a:ext cx="4992000" cy="13692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FAF2DD"/>
              </a:buClr>
              <a:buSzPts val="5000"/>
              <a:buFont typeface="Amatic SC"/>
              <a:buNone/>
              <a:defRPr sz="7066" b="1">
                <a:solidFill>
                  <a:srgbClr val="FAF2D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9" name="Google Shape;19;p2"/>
          <p:cNvSpPr txBox="1">
            <a:spLocks noGrp="1"/>
          </p:cNvSpPr>
          <p:nvPr>
            <p:ph type="subTitle" idx="1"/>
          </p:nvPr>
        </p:nvSpPr>
        <p:spPr>
          <a:xfrm>
            <a:off x="3600000" y="3758617"/>
            <a:ext cx="4992000" cy="776800"/>
          </a:xfrm>
          <a:prstGeom prst="rect">
            <a:avLst/>
          </a:prstGeom>
        </p:spPr>
        <p:txBody>
          <a:bodyPr spcFirstLastPara="1" wrap="square" lIns="91425" tIns="0" rIns="91425" bIns="91425" anchor="t" anchorCtr="0">
            <a:noAutofit/>
          </a:bodyPr>
          <a:lstStyle>
            <a:lvl1pPr lvl="0" algn="ctr" rtl="0">
              <a:lnSpc>
                <a:spcPct val="100000"/>
              </a:lnSpc>
              <a:spcBef>
                <a:spcPts val="0"/>
              </a:spcBef>
              <a:spcAft>
                <a:spcPts val="0"/>
              </a:spcAft>
              <a:buClr>
                <a:srgbClr val="FAF2DD"/>
              </a:buClr>
              <a:buSzPts val="1100"/>
              <a:buFont typeface="Happy Monkey"/>
              <a:buNone/>
              <a:defRPr sz="2133">
                <a:solidFill>
                  <a:srgbClr val="FAF2DD"/>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07057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5"/>
        <p:cNvGrpSpPr/>
        <p:nvPr/>
      </p:nvGrpSpPr>
      <p:grpSpPr>
        <a:xfrm>
          <a:off x="0" y="0"/>
          <a:ext cx="0" cy="0"/>
          <a:chOff x="0" y="0"/>
          <a:chExt cx="0" cy="0"/>
        </a:xfrm>
      </p:grpSpPr>
      <p:grpSp>
        <p:nvGrpSpPr>
          <p:cNvPr id="126" name="Google Shape;126;p11"/>
          <p:cNvGrpSpPr/>
          <p:nvPr/>
        </p:nvGrpSpPr>
        <p:grpSpPr>
          <a:xfrm>
            <a:off x="-206633" y="-812790"/>
            <a:ext cx="12398641" cy="7672924"/>
            <a:chOff x="-154975" y="-609593"/>
            <a:chExt cx="9298981" cy="5754693"/>
          </a:xfrm>
        </p:grpSpPr>
        <p:sp>
          <p:nvSpPr>
            <p:cNvPr id="127" name="Google Shape;127;p11"/>
            <p:cNvSpPr/>
            <p:nvPr/>
          </p:nvSpPr>
          <p:spPr>
            <a:xfrm rot="10800000" flipH="1">
              <a:off x="7080900" y="4151542"/>
              <a:ext cx="2063105" cy="9935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28" name="Google Shape;128;p11"/>
            <p:cNvGrpSpPr/>
            <p:nvPr/>
          </p:nvGrpSpPr>
          <p:grpSpPr>
            <a:xfrm>
              <a:off x="-154975" y="-609593"/>
              <a:ext cx="3472736" cy="2184757"/>
              <a:chOff x="5170034" y="2559394"/>
              <a:chExt cx="1210350" cy="761425"/>
            </a:xfrm>
          </p:grpSpPr>
          <p:sp>
            <p:nvSpPr>
              <p:cNvPr id="129" name="Google Shape;129;p11"/>
              <p:cNvSpPr/>
              <p:nvPr/>
            </p:nvSpPr>
            <p:spPr>
              <a:xfrm>
                <a:off x="5170034" y="2559394"/>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30" name="Google Shape;130;p11"/>
              <p:cNvSpPr/>
              <p:nvPr/>
            </p:nvSpPr>
            <p:spPr>
              <a:xfrm>
                <a:off x="5170034" y="2559394"/>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31" name="Google Shape;131;p11"/>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33440646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4"/>
        <p:cNvGrpSpPr/>
        <p:nvPr/>
      </p:nvGrpSpPr>
      <p:grpSpPr>
        <a:xfrm>
          <a:off x="0" y="0"/>
          <a:ext cx="0" cy="0"/>
          <a:chOff x="0" y="0"/>
          <a:chExt cx="0" cy="0"/>
        </a:xfrm>
      </p:grpSpPr>
      <p:sp>
        <p:nvSpPr>
          <p:cNvPr id="90" name="Google Shape;90;p8"/>
          <p:cNvSpPr txBox="1">
            <a:spLocks noGrp="1"/>
          </p:cNvSpPr>
          <p:nvPr>
            <p:ph type="subTitle" idx="1"/>
          </p:nvPr>
        </p:nvSpPr>
        <p:spPr>
          <a:xfrm>
            <a:off x="960000" y="2085667"/>
            <a:ext cx="6701600" cy="1343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800">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91" name="Google Shape;91;p8"/>
          <p:cNvSpPr txBox="1">
            <a:spLocks noGrp="1"/>
          </p:cNvSpPr>
          <p:nvPr>
            <p:ph type="title"/>
          </p:nvPr>
        </p:nvSpPr>
        <p:spPr>
          <a:xfrm>
            <a:off x="960205" y="3642333"/>
            <a:ext cx="6701600" cy="80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933" b="1">
                <a:solidFill>
                  <a:srgbClr val="EA8C6D"/>
                </a:solidFill>
                <a:latin typeface="Amatic SC"/>
                <a:ea typeface="Amatic SC"/>
                <a:cs typeface="Amatic SC"/>
                <a:sym typeface="Amatic SC"/>
              </a:defRPr>
            </a:lvl1pPr>
            <a:lvl2pPr lvl="1" rtl="0">
              <a:spcBef>
                <a:spcPts val="0"/>
              </a:spcBef>
              <a:spcAft>
                <a:spcPts val="0"/>
              </a:spcAft>
              <a:buNone/>
              <a:defRPr sz="2933" b="1">
                <a:solidFill>
                  <a:srgbClr val="EA8C6D"/>
                </a:solidFill>
                <a:latin typeface="Amatic SC"/>
                <a:ea typeface="Amatic SC"/>
                <a:cs typeface="Amatic SC"/>
                <a:sym typeface="Amatic SC"/>
              </a:defRPr>
            </a:lvl2pPr>
            <a:lvl3pPr lvl="2" rtl="0">
              <a:spcBef>
                <a:spcPts val="0"/>
              </a:spcBef>
              <a:spcAft>
                <a:spcPts val="0"/>
              </a:spcAft>
              <a:buNone/>
              <a:defRPr sz="2933" b="1">
                <a:solidFill>
                  <a:srgbClr val="EA8C6D"/>
                </a:solidFill>
                <a:latin typeface="Amatic SC"/>
                <a:ea typeface="Amatic SC"/>
                <a:cs typeface="Amatic SC"/>
                <a:sym typeface="Amatic SC"/>
              </a:defRPr>
            </a:lvl3pPr>
            <a:lvl4pPr lvl="3" rtl="0">
              <a:spcBef>
                <a:spcPts val="0"/>
              </a:spcBef>
              <a:spcAft>
                <a:spcPts val="0"/>
              </a:spcAft>
              <a:buNone/>
              <a:defRPr sz="2933" b="1">
                <a:solidFill>
                  <a:srgbClr val="EA8C6D"/>
                </a:solidFill>
                <a:latin typeface="Amatic SC"/>
                <a:ea typeface="Amatic SC"/>
                <a:cs typeface="Amatic SC"/>
                <a:sym typeface="Amatic SC"/>
              </a:defRPr>
            </a:lvl4pPr>
            <a:lvl5pPr lvl="4" rtl="0">
              <a:spcBef>
                <a:spcPts val="0"/>
              </a:spcBef>
              <a:spcAft>
                <a:spcPts val="0"/>
              </a:spcAft>
              <a:buNone/>
              <a:defRPr sz="2933" b="1">
                <a:solidFill>
                  <a:srgbClr val="EA8C6D"/>
                </a:solidFill>
                <a:latin typeface="Amatic SC"/>
                <a:ea typeface="Amatic SC"/>
                <a:cs typeface="Amatic SC"/>
                <a:sym typeface="Amatic SC"/>
              </a:defRPr>
            </a:lvl5pPr>
            <a:lvl6pPr lvl="5" rtl="0">
              <a:spcBef>
                <a:spcPts val="0"/>
              </a:spcBef>
              <a:spcAft>
                <a:spcPts val="0"/>
              </a:spcAft>
              <a:buNone/>
              <a:defRPr sz="2933" b="1">
                <a:solidFill>
                  <a:srgbClr val="EA8C6D"/>
                </a:solidFill>
                <a:latin typeface="Amatic SC"/>
                <a:ea typeface="Amatic SC"/>
                <a:cs typeface="Amatic SC"/>
                <a:sym typeface="Amatic SC"/>
              </a:defRPr>
            </a:lvl6pPr>
            <a:lvl7pPr lvl="6" rtl="0">
              <a:spcBef>
                <a:spcPts val="0"/>
              </a:spcBef>
              <a:spcAft>
                <a:spcPts val="0"/>
              </a:spcAft>
              <a:buNone/>
              <a:defRPr sz="2933" b="1">
                <a:solidFill>
                  <a:srgbClr val="EA8C6D"/>
                </a:solidFill>
                <a:latin typeface="Amatic SC"/>
                <a:ea typeface="Amatic SC"/>
                <a:cs typeface="Amatic SC"/>
                <a:sym typeface="Amatic SC"/>
              </a:defRPr>
            </a:lvl7pPr>
            <a:lvl8pPr lvl="7" rtl="0">
              <a:spcBef>
                <a:spcPts val="0"/>
              </a:spcBef>
              <a:spcAft>
                <a:spcPts val="0"/>
              </a:spcAft>
              <a:buNone/>
              <a:defRPr sz="2933" b="1">
                <a:solidFill>
                  <a:srgbClr val="EA8C6D"/>
                </a:solidFill>
                <a:latin typeface="Amatic SC"/>
                <a:ea typeface="Amatic SC"/>
                <a:cs typeface="Amatic SC"/>
                <a:sym typeface="Amatic SC"/>
              </a:defRPr>
            </a:lvl8pPr>
            <a:lvl9pPr lvl="8" rtl="0">
              <a:spcBef>
                <a:spcPts val="0"/>
              </a:spcBef>
              <a:spcAft>
                <a:spcPts val="0"/>
              </a:spcAft>
              <a:buNone/>
              <a:defRPr sz="2933" b="1">
                <a:solidFill>
                  <a:srgbClr val="EA8C6D"/>
                </a:solidFill>
                <a:latin typeface="Amatic SC"/>
                <a:ea typeface="Amatic SC"/>
                <a:cs typeface="Amatic SC"/>
                <a:sym typeface="Amatic SC"/>
              </a:defRPr>
            </a:lvl9pPr>
          </a:lstStyle>
          <a:p>
            <a:endParaRPr/>
          </a:p>
        </p:txBody>
      </p:sp>
    </p:spTree>
    <p:extLst>
      <p:ext uri="{BB962C8B-B14F-4D97-AF65-F5344CB8AC3E}">
        <p14:creationId xmlns:p14="http://schemas.microsoft.com/office/powerpoint/2010/main" val="4033604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181132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913084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338318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245687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2/2/2026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689658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2/2/2026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4359229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777379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308571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2/2/2026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2750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132"/>
        <p:cNvGrpSpPr/>
        <p:nvPr/>
      </p:nvGrpSpPr>
      <p:grpSpPr>
        <a:xfrm>
          <a:off x="0" y="0"/>
          <a:ext cx="0" cy="0"/>
          <a:chOff x="0" y="0"/>
          <a:chExt cx="0" cy="0"/>
        </a:xfrm>
      </p:grpSpPr>
      <p:sp>
        <p:nvSpPr>
          <p:cNvPr id="133" name="Google Shape;133;p12"/>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grpSp>
        <p:nvGrpSpPr>
          <p:cNvPr id="134" name="Google Shape;134;p12"/>
          <p:cNvGrpSpPr/>
          <p:nvPr/>
        </p:nvGrpSpPr>
        <p:grpSpPr>
          <a:xfrm>
            <a:off x="-409833" y="-304800"/>
            <a:ext cx="12601833" cy="7164933"/>
            <a:chOff x="-307375" y="-228600"/>
            <a:chExt cx="9451375" cy="5373700"/>
          </a:xfrm>
        </p:grpSpPr>
        <p:sp>
          <p:nvSpPr>
            <p:cNvPr id="135" name="Google Shape;135;p12"/>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36" name="Google Shape;136;p12"/>
            <p:cNvGrpSpPr/>
            <p:nvPr/>
          </p:nvGrpSpPr>
          <p:grpSpPr>
            <a:xfrm>
              <a:off x="-307375" y="-228600"/>
              <a:ext cx="2868133" cy="1881076"/>
              <a:chOff x="5116918" y="2692176"/>
              <a:chExt cx="999628" cy="655587"/>
            </a:xfrm>
          </p:grpSpPr>
          <p:sp>
            <p:nvSpPr>
              <p:cNvPr id="137" name="Google Shape;137;p12"/>
              <p:cNvSpPr/>
              <p:nvPr/>
            </p:nvSpPr>
            <p:spPr>
              <a:xfrm>
                <a:off x="5116918" y="2692176"/>
                <a:ext cx="822658" cy="398428"/>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38" name="Google Shape;138;p12"/>
              <p:cNvSpPr/>
              <p:nvPr/>
            </p:nvSpPr>
            <p:spPr>
              <a:xfrm>
                <a:off x="5116918" y="2692176"/>
                <a:ext cx="999628" cy="655587"/>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5927287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086287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2/2/2026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63783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design 2">
  <p:cSld name="Title design 2">
    <p:spTree>
      <p:nvGrpSpPr>
        <p:cNvPr id="1" name="Shape 158"/>
        <p:cNvGrpSpPr/>
        <p:nvPr/>
      </p:nvGrpSpPr>
      <p:grpSpPr>
        <a:xfrm>
          <a:off x="0" y="0"/>
          <a:ext cx="0" cy="0"/>
          <a:chOff x="0" y="0"/>
          <a:chExt cx="0" cy="0"/>
        </a:xfrm>
      </p:grpSpPr>
      <p:grpSp>
        <p:nvGrpSpPr>
          <p:cNvPr id="159" name="Google Shape;159;p14"/>
          <p:cNvGrpSpPr/>
          <p:nvPr/>
        </p:nvGrpSpPr>
        <p:grpSpPr>
          <a:xfrm flipH="1">
            <a:off x="-3433" y="-203200"/>
            <a:ext cx="12805033" cy="7063333"/>
            <a:chOff x="-459775" y="-152400"/>
            <a:chExt cx="9603775" cy="5297500"/>
          </a:xfrm>
        </p:grpSpPr>
        <p:grpSp>
          <p:nvGrpSpPr>
            <p:cNvPr id="160" name="Google Shape;160;p14"/>
            <p:cNvGrpSpPr/>
            <p:nvPr/>
          </p:nvGrpSpPr>
          <p:grpSpPr>
            <a:xfrm>
              <a:off x="-459775" y="-152400"/>
              <a:ext cx="2665672" cy="2184757"/>
              <a:chOff x="5063802" y="2718733"/>
              <a:chExt cx="929065" cy="761425"/>
            </a:xfrm>
          </p:grpSpPr>
          <p:sp>
            <p:nvSpPr>
              <p:cNvPr id="161" name="Google Shape;161;p14"/>
              <p:cNvSpPr/>
              <p:nvPr/>
            </p:nvSpPr>
            <p:spPr>
              <a:xfrm>
                <a:off x="5063802" y="2718733"/>
                <a:ext cx="92906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62" name="Google Shape;162;p14"/>
              <p:cNvSpPr/>
              <p:nvPr/>
            </p:nvSpPr>
            <p:spPr>
              <a:xfrm>
                <a:off x="5063802" y="2718733"/>
                <a:ext cx="764587"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63" name="Google Shape;163;p14"/>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64" name="Google Shape;164;p14"/>
          <p:cNvSpPr txBox="1">
            <a:spLocks noGrp="1"/>
          </p:cNvSpPr>
          <p:nvPr>
            <p:ph type="title"/>
          </p:nvPr>
        </p:nvSpPr>
        <p:spPr>
          <a:xfrm>
            <a:off x="2687800" y="725400"/>
            <a:ext cx="6816400" cy="5672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2217928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5"/>
        <p:cNvGrpSpPr/>
        <p:nvPr/>
      </p:nvGrpSpPr>
      <p:grpSpPr>
        <a:xfrm>
          <a:off x="0" y="0"/>
          <a:ext cx="0" cy="0"/>
          <a:chOff x="0" y="0"/>
          <a:chExt cx="0" cy="0"/>
        </a:xfrm>
      </p:grpSpPr>
      <p:grpSp>
        <p:nvGrpSpPr>
          <p:cNvPr id="166" name="Google Shape;166;p15"/>
          <p:cNvGrpSpPr/>
          <p:nvPr/>
        </p:nvGrpSpPr>
        <p:grpSpPr>
          <a:xfrm>
            <a:off x="-19545" y="-8244"/>
            <a:ext cx="12211545" cy="6890280"/>
            <a:chOff x="-14659" y="-6183"/>
            <a:chExt cx="9158659" cy="5167710"/>
          </a:xfrm>
        </p:grpSpPr>
        <p:sp>
          <p:nvSpPr>
            <p:cNvPr id="167" name="Google Shape;167;p15"/>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68" name="Google Shape;168;p15"/>
            <p:cNvGrpSpPr/>
            <p:nvPr/>
          </p:nvGrpSpPr>
          <p:grpSpPr>
            <a:xfrm>
              <a:off x="-14659" y="2815576"/>
              <a:ext cx="3410268" cy="2345952"/>
              <a:chOff x="529875" y="3526025"/>
              <a:chExt cx="1175225" cy="808475"/>
            </a:xfrm>
          </p:grpSpPr>
          <p:sp>
            <p:nvSpPr>
              <p:cNvPr id="169" name="Google Shape;169;p15"/>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0" name="Google Shape;170;p15"/>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1" name="Google Shape;171;p15"/>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2" name="Google Shape;172;p15"/>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3" name="Google Shape;173;p15"/>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74" name="Google Shape;174;p15"/>
          <p:cNvSpPr txBox="1">
            <a:spLocks noGrp="1"/>
          </p:cNvSpPr>
          <p:nvPr>
            <p:ph type="ctrTitle"/>
          </p:nvPr>
        </p:nvSpPr>
        <p:spPr>
          <a:xfrm>
            <a:off x="950967" y="719333"/>
            <a:ext cx="4010400" cy="18660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6533" b="1">
                <a:solidFill>
                  <a:srgbClr val="EA8C6D"/>
                </a:solidFill>
                <a:latin typeface="Amatic SC"/>
                <a:ea typeface="Amatic SC"/>
                <a:cs typeface="Amatic SC"/>
                <a:sym typeface="Amatic SC"/>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75" name="Google Shape;175;p15"/>
          <p:cNvSpPr txBox="1">
            <a:spLocks noGrp="1"/>
          </p:cNvSpPr>
          <p:nvPr>
            <p:ph type="body" idx="1"/>
          </p:nvPr>
        </p:nvSpPr>
        <p:spPr>
          <a:xfrm>
            <a:off x="5197067" y="2640000"/>
            <a:ext cx="6044000" cy="3492400"/>
          </a:xfrm>
          <a:prstGeom prst="rect">
            <a:avLst/>
          </a:prstGeom>
        </p:spPr>
        <p:txBody>
          <a:bodyPr spcFirstLastPara="1" wrap="square" lIns="0" tIns="0" rIns="0" bIns="0" anchor="t" anchorCtr="0">
            <a:noAutofit/>
          </a:bodyPr>
          <a:lstStyle>
            <a:lvl1pPr marL="609585" lvl="0" indent="-431789" rtl="0">
              <a:lnSpc>
                <a:spcPct val="100000"/>
              </a:lnSpc>
              <a:spcBef>
                <a:spcPts val="0"/>
              </a:spcBef>
              <a:spcAft>
                <a:spcPts val="0"/>
              </a:spcAft>
              <a:buClr>
                <a:srgbClr val="EA8C6D"/>
              </a:buClr>
              <a:buSzPts val="1500"/>
              <a:buChar char="●"/>
              <a:defRPr sz="2267"/>
            </a:lvl1pPr>
            <a:lvl2pPr marL="1219170" lvl="1" indent="-431789" rtl="0">
              <a:lnSpc>
                <a:spcPct val="100000"/>
              </a:lnSpc>
              <a:spcBef>
                <a:spcPts val="0"/>
              </a:spcBef>
              <a:spcAft>
                <a:spcPts val="0"/>
              </a:spcAft>
              <a:buClr>
                <a:srgbClr val="999999"/>
              </a:buClr>
              <a:buSzPts val="1500"/>
              <a:buChar char="○"/>
              <a:defRPr sz="2000"/>
            </a:lvl2pPr>
            <a:lvl3pPr marL="1828754" lvl="2" indent="-431789" rtl="0">
              <a:lnSpc>
                <a:spcPct val="100000"/>
              </a:lnSpc>
              <a:spcBef>
                <a:spcPts val="2133"/>
              </a:spcBef>
              <a:spcAft>
                <a:spcPts val="0"/>
              </a:spcAft>
              <a:buClr>
                <a:srgbClr val="999999"/>
              </a:buClr>
              <a:buSzPts val="1500"/>
              <a:buChar char="■"/>
              <a:defRPr sz="2000"/>
            </a:lvl3pPr>
            <a:lvl4pPr marL="2438339" lvl="3" indent="-431789" rtl="0">
              <a:lnSpc>
                <a:spcPct val="100000"/>
              </a:lnSpc>
              <a:spcBef>
                <a:spcPts val="2133"/>
              </a:spcBef>
              <a:spcAft>
                <a:spcPts val="0"/>
              </a:spcAft>
              <a:buClr>
                <a:srgbClr val="999999"/>
              </a:buClr>
              <a:buSzPts val="1500"/>
              <a:buChar char="●"/>
              <a:defRPr sz="2000"/>
            </a:lvl4pPr>
            <a:lvl5pPr marL="3047924" lvl="4" indent="-431789" rtl="0">
              <a:lnSpc>
                <a:spcPct val="100000"/>
              </a:lnSpc>
              <a:spcBef>
                <a:spcPts val="2133"/>
              </a:spcBef>
              <a:spcAft>
                <a:spcPts val="0"/>
              </a:spcAft>
              <a:buClr>
                <a:srgbClr val="999999"/>
              </a:buClr>
              <a:buSzPts val="1500"/>
              <a:buChar char="○"/>
              <a:defRPr sz="2000"/>
            </a:lvl5pPr>
            <a:lvl6pPr marL="3657509" lvl="5" indent="-431789" rtl="0">
              <a:lnSpc>
                <a:spcPct val="100000"/>
              </a:lnSpc>
              <a:spcBef>
                <a:spcPts val="2133"/>
              </a:spcBef>
              <a:spcAft>
                <a:spcPts val="0"/>
              </a:spcAft>
              <a:buClr>
                <a:srgbClr val="999999"/>
              </a:buClr>
              <a:buSzPts val="1500"/>
              <a:buChar char="■"/>
              <a:defRPr sz="2000"/>
            </a:lvl6pPr>
            <a:lvl7pPr marL="4267093" lvl="6" indent="-431789" rtl="0">
              <a:lnSpc>
                <a:spcPct val="100000"/>
              </a:lnSpc>
              <a:spcBef>
                <a:spcPts val="2133"/>
              </a:spcBef>
              <a:spcAft>
                <a:spcPts val="0"/>
              </a:spcAft>
              <a:buClr>
                <a:srgbClr val="999999"/>
              </a:buClr>
              <a:buSzPts val="1500"/>
              <a:buChar char="●"/>
              <a:defRPr sz="2000"/>
            </a:lvl7pPr>
            <a:lvl8pPr marL="4876678" lvl="7" indent="-431789" rtl="0">
              <a:lnSpc>
                <a:spcPct val="100000"/>
              </a:lnSpc>
              <a:spcBef>
                <a:spcPts val="2133"/>
              </a:spcBef>
              <a:spcAft>
                <a:spcPts val="0"/>
              </a:spcAft>
              <a:buClr>
                <a:srgbClr val="999999"/>
              </a:buClr>
              <a:buSzPts val="1500"/>
              <a:buChar char="○"/>
              <a:defRPr sz="2000"/>
            </a:lvl8pPr>
            <a:lvl9pPr marL="5486263" lvl="8" indent="-431789" rtl="0">
              <a:lnSpc>
                <a:spcPct val="100000"/>
              </a:lnSpc>
              <a:spcBef>
                <a:spcPts val="2133"/>
              </a:spcBef>
              <a:spcAft>
                <a:spcPts val="2133"/>
              </a:spcAft>
              <a:buClr>
                <a:srgbClr val="999999"/>
              </a:buClr>
              <a:buSzPts val="1500"/>
              <a:buChar char="■"/>
              <a:defRPr sz="2000"/>
            </a:lvl9pPr>
          </a:lstStyle>
          <a:p>
            <a:endParaRPr/>
          </a:p>
        </p:txBody>
      </p:sp>
    </p:spTree>
    <p:extLst>
      <p:ext uri="{BB962C8B-B14F-4D97-AF65-F5344CB8AC3E}">
        <p14:creationId xmlns:p14="http://schemas.microsoft.com/office/powerpoint/2010/main" val="405150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6"/>
        <p:cNvGrpSpPr/>
        <p:nvPr/>
      </p:nvGrpSpPr>
      <p:grpSpPr>
        <a:xfrm>
          <a:off x="0" y="0"/>
          <a:ext cx="0" cy="0"/>
          <a:chOff x="0" y="0"/>
          <a:chExt cx="0" cy="0"/>
        </a:xfrm>
      </p:grpSpPr>
      <p:sp>
        <p:nvSpPr>
          <p:cNvPr id="177" name="Google Shape;177;p16"/>
          <p:cNvSpPr/>
          <p:nvPr/>
        </p:nvSpPr>
        <p:spPr>
          <a:xfrm rot="10800000" flipH="1">
            <a:off x="9441194" y="5404989"/>
            <a:ext cx="2750807" cy="1455144"/>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8" name="Google Shape;178;p16"/>
          <p:cNvSpPr txBox="1">
            <a:spLocks noGrp="1"/>
          </p:cNvSpPr>
          <p:nvPr>
            <p:ph type="title"/>
          </p:nvPr>
        </p:nvSpPr>
        <p:spPr>
          <a:xfrm>
            <a:off x="6096000" y="1295400"/>
            <a:ext cx="5145200" cy="4436400"/>
          </a:xfrm>
          <a:prstGeom prst="rect">
            <a:avLst/>
          </a:prstGeom>
        </p:spPr>
        <p:txBody>
          <a:bodyPr spcFirstLastPara="1" wrap="square" lIns="0" tIns="0" rIns="0" bIns="0" anchor="t" anchorCtr="0">
            <a:noAutofit/>
          </a:bodyPr>
          <a:lstStyle>
            <a:lvl1pPr lvl="0" algn="r" rtl="0">
              <a:spcBef>
                <a:spcPts val="0"/>
              </a:spcBef>
              <a:spcAft>
                <a:spcPts val="0"/>
              </a:spcAft>
              <a:buNone/>
              <a:defRPr sz="7333" b="1"/>
            </a:lvl1pPr>
            <a:lvl2pPr lvl="1" algn="r" rtl="0">
              <a:spcBef>
                <a:spcPts val="0"/>
              </a:spcBef>
              <a:spcAft>
                <a:spcPts val="0"/>
              </a:spcAft>
              <a:buNone/>
              <a:defRPr sz="7333" b="1"/>
            </a:lvl2pPr>
            <a:lvl3pPr lvl="2" algn="r" rtl="0">
              <a:spcBef>
                <a:spcPts val="0"/>
              </a:spcBef>
              <a:spcAft>
                <a:spcPts val="0"/>
              </a:spcAft>
              <a:buNone/>
              <a:defRPr sz="7333" b="1"/>
            </a:lvl3pPr>
            <a:lvl4pPr lvl="3" algn="r" rtl="0">
              <a:spcBef>
                <a:spcPts val="0"/>
              </a:spcBef>
              <a:spcAft>
                <a:spcPts val="0"/>
              </a:spcAft>
              <a:buNone/>
              <a:defRPr sz="7333" b="1"/>
            </a:lvl4pPr>
            <a:lvl5pPr lvl="4" algn="r" rtl="0">
              <a:spcBef>
                <a:spcPts val="0"/>
              </a:spcBef>
              <a:spcAft>
                <a:spcPts val="0"/>
              </a:spcAft>
              <a:buNone/>
              <a:defRPr sz="7333" b="1"/>
            </a:lvl5pPr>
            <a:lvl6pPr lvl="5" algn="r" rtl="0">
              <a:spcBef>
                <a:spcPts val="0"/>
              </a:spcBef>
              <a:spcAft>
                <a:spcPts val="0"/>
              </a:spcAft>
              <a:buNone/>
              <a:defRPr sz="7333" b="1"/>
            </a:lvl6pPr>
            <a:lvl7pPr lvl="6" algn="r" rtl="0">
              <a:spcBef>
                <a:spcPts val="0"/>
              </a:spcBef>
              <a:spcAft>
                <a:spcPts val="0"/>
              </a:spcAft>
              <a:buNone/>
              <a:defRPr sz="7333" b="1"/>
            </a:lvl7pPr>
            <a:lvl8pPr lvl="7" algn="r" rtl="0">
              <a:spcBef>
                <a:spcPts val="0"/>
              </a:spcBef>
              <a:spcAft>
                <a:spcPts val="0"/>
              </a:spcAft>
              <a:buNone/>
              <a:defRPr sz="7333" b="1"/>
            </a:lvl8pPr>
            <a:lvl9pPr lvl="8" algn="r" rtl="0">
              <a:spcBef>
                <a:spcPts val="0"/>
              </a:spcBef>
              <a:spcAft>
                <a:spcPts val="0"/>
              </a:spcAft>
              <a:buNone/>
              <a:defRPr sz="7333" b="1"/>
            </a:lvl9pPr>
          </a:lstStyle>
          <a:p>
            <a:endParaRPr/>
          </a:p>
        </p:txBody>
      </p:sp>
    </p:spTree>
    <p:extLst>
      <p:ext uri="{BB962C8B-B14F-4D97-AF65-F5344CB8AC3E}">
        <p14:creationId xmlns:p14="http://schemas.microsoft.com/office/powerpoint/2010/main" val="860731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9"/>
        <p:cNvGrpSpPr/>
        <p:nvPr/>
      </p:nvGrpSpPr>
      <p:grpSpPr>
        <a:xfrm>
          <a:off x="0" y="0"/>
          <a:ext cx="0" cy="0"/>
          <a:chOff x="0" y="0"/>
          <a:chExt cx="0" cy="0"/>
        </a:xfrm>
      </p:grpSpPr>
      <p:grpSp>
        <p:nvGrpSpPr>
          <p:cNvPr id="180" name="Google Shape;180;p17"/>
          <p:cNvGrpSpPr/>
          <p:nvPr/>
        </p:nvGrpSpPr>
        <p:grpSpPr>
          <a:xfrm rot="10800000" flipH="1">
            <a:off x="-320148" y="5413953"/>
            <a:ext cx="3295541" cy="1437875"/>
            <a:chOff x="5223150" y="2771850"/>
            <a:chExt cx="1210350" cy="761425"/>
          </a:xfrm>
        </p:grpSpPr>
        <p:sp>
          <p:nvSpPr>
            <p:cNvPr id="181" name="Google Shape;181;p1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82" name="Google Shape;182;p1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83" name="Google Shape;183;p17"/>
          <p:cNvSpPr txBox="1">
            <a:spLocks noGrp="1"/>
          </p:cNvSpPr>
          <p:nvPr>
            <p:ph type="title"/>
          </p:nvPr>
        </p:nvSpPr>
        <p:spPr>
          <a:xfrm>
            <a:off x="950967" y="720000"/>
            <a:ext cx="3828400" cy="270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4667" b="1"/>
            </a:lvl1pPr>
            <a:lvl2pPr lvl="1" rtl="0">
              <a:lnSpc>
                <a:spcPct val="115000"/>
              </a:lnSpc>
              <a:spcBef>
                <a:spcPts val="0"/>
              </a:spcBef>
              <a:spcAft>
                <a:spcPts val="0"/>
              </a:spcAft>
              <a:buNone/>
              <a:defRPr sz="4667">
                <a:latin typeface="Mallanna"/>
                <a:ea typeface="Mallanna"/>
                <a:cs typeface="Mallanna"/>
                <a:sym typeface="Mallanna"/>
              </a:defRPr>
            </a:lvl2pPr>
            <a:lvl3pPr lvl="2" rtl="0">
              <a:lnSpc>
                <a:spcPct val="115000"/>
              </a:lnSpc>
              <a:spcBef>
                <a:spcPts val="0"/>
              </a:spcBef>
              <a:spcAft>
                <a:spcPts val="0"/>
              </a:spcAft>
              <a:buNone/>
              <a:defRPr sz="4667">
                <a:latin typeface="Mallanna"/>
                <a:ea typeface="Mallanna"/>
                <a:cs typeface="Mallanna"/>
                <a:sym typeface="Mallanna"/>
              </a:defRPr>
            </a:lvl3pPr>
            <a:lvl4pPr lvl="3" rtl="0">
              <a:lnSpc>
                <a:spcPct val="115000"/>
              </a:lnSpc>
              <a:spcBef>
                <a:spcPts val="0"/>
              </a:spcBef>
              <a:spcAft>
                <a:spcPts val="0"/>
              </a:spcAft>
              <a:buNone/>
              <a:defRPr sz="4667">
                <a:latin typeface="Mallanna"/>
                <a:ea typeface="Mallanna"/>
                <a:cs typeface="Mallanna"/>
                <a:sym typeface="Mallanna"/>
              </a:defRPr>
            </a:lvl4pPr>
            <a:lvl5pPr lvl="4" rtl="0">
              <a:lnSpc>
                <a:spcPct val="115000"/>
              </a:lnSpc>
              <a:spcBef>
                <a:spcPts val="0"/>
              </a:spcBef>
              <a:spcAft>
                <a:spcPts val="0"/>
              </a:spcAft>
              <a:buNone/>
              <a:defRPr sz="4667">
                <a:latin typeface="Mallanna"/>
                <a:ea typeface="Mallanna"/>
                <a:cs typeface="Mallanna"/>
                <a:sym typeface="Mallanna"/>
              </a:defRPr>
            </a:lvl5pPr>
            <a:lvl6pPr lvl="5" rtl="0">
              <a:lnSpc>
                <a:spcPct val="115000"/>
              </a:lnSpc>
              <a:spcBef>
                <a:spcPts val="0"/>
              </a:spcBef>
              <a:spcAft>
                <a:spcPts val="0"/>
              </a:spcAft>
              <a:buNone/>
              <a:defRPr sz="4667">
                <a:latin typeface="Mallanna"/>
                <a:ea typeface="Mallanna"/>
                <a:cs typeface="Mallanna"/>
                <a:sym typeface="Mallanna"/>
              </a:defRPr>
            </a:lvl6pPr>
            <a:lvl7pPr lvl="6" rtl="0">
              <a:lnSpc>
                <a:spcPct val="115000"/>
              </a:lnSpc>
              <a:spcBef>
                <a:spcPts val="0"/>
              </a:spcBef>
              <a:spcAft>
                <a:spcPts val="0"/>
              </a:spcAft>
              <a:buNone/>
              <a:defRPr sz="4667">
                <a:latin typeface="Mallanna"/>
                <a:ea typeface="Mallanna"/>
                <a:cs typeface="Mallanna"/>
                <a:sym typeface="Mallanna"/>
              </a:defRPr>
            </a:lvl7pPr>
            <a:lvl8pPr lvl="7" rtl="0">
              <a:lnSpc>
                <a:spcPct val="115000"/>
              </a:lnSpc>
              <a:spcBef>
                <a:spcPts val="0"/>
              </a:spcBef>
              <a:spcAft>
                <a:spcPts val="0"/>
              </a:spcAft>
              <a:buNone/>
              <a:defRPr sz="4667">
                <a:latin typeface="Mallanna"/>
                <a:ea typeface="Mallanna"/>
                <a:cs typeface="Mallanna"/>
                <a:sym typeface="Mallanna"/>
              </a:defRPr>
            </a:lvl8pPr>
            <a:lvl9pPr lvl="8"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184" name="Google Shape;184;p17"/>
          <p:cNvSpPr txBox="1">
            <a:spLocks noGrp="1"/>
          </p:cNvSpPr>
          <p:nvPr>
            <p:ph type="subTitle" idx="1"/>
          </p:nvPr>
        </p:nvSpPr>
        <p:spPr>
          <a:xfrm>
            <a:off x="950967" y="3429000"/>
            <a:ext cx="5145200" cy="2703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91318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5"/>
        <p:cNvGrpSpPr/>
        <p:nvPr/>
      </p:nvGrpSpPr>
      <p:grpSpPr>
        <a:xfrm>
          <a:off x="0" y="0"/>
          <a:ext cx="0" cy="0"/>
          <a:chOff x="0" y="0"/>
          <a:chExt cx="0" cy="0"/>
        </a:xfrm>
      </p:grpSpPr>
      <p:grpSp>
        <p:nvGrpSpPr>
          <p:cNvPr id="186" name="Google Shape;186;p18"/>
          <p:cNvGrpSpPr/>
          <p:nvPr/>
        </p:nvGrpSpPr>
        <p:grpSpPr>
          <a:xfrm>
            <a:off x="-7" y="-8244"/>
            <a:ext cx="12192005" cy="6860143"/>
            <a:chOff x="-5" y="-6183"/>
            <a:chExt cx="9144004" cy="5145107"/>
          </a:xfrm>
        </p:grpSpPr>
        <p:sp>
          <p:nvSpPr>
            <p:cNvPr id="187" name="Google Shape;187;p18"/>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88" name="Google Shape;188;p18"/>
            <p:cNvGrpSpPr/>
            <p:nvPr/>
          </p:nvGrpSpPr>
          <p:grpSpPr>
            <a:xfrm rot="5400000" flipH="1">
              <a:off x="-525343" y="2297373"/>
              <a:ext cx="3366902" cy="2316200"/>
              <a:chOff x="529875" y="3526025"/>
              <a:chExt cx="1175225" cy="808475"/>
            </a:xfrm>
          </p:grpSpPr>
          <p:sp>
            <p:nvSpPr>
              <p:cNvPr id="189" name="Google Shape;189;p18"/>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0" name="Google Shape;190;p18"/>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1" name="Google Shape;191;p18"/>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2" name="Google Shape;192;p18"/>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3" name="Google Shape;193;p18"/>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4" name="Google Shape;194;p18"/>
            <p:cNvGrpSpPr/>
            <p:nvPr/>
          </p:nvGrpSpPr>
          <p:grpSpPr>
            <a:xfrm rot="5400000">
              <a:off x="6289362" y="643764"/>
              <a:ext cx="3504568" cy="2204706"/>
              <a:chOff x="5223150" y="2771850"/>
              <a:chExt cx="1210350" cy="761425"/>
            </a:xfrm>
          </p:grpSpPr>
          <p:sp>
            <p:nvSpPr>
              <p:cNvPr id="195" name="Google Shape;195;p1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6" name="Google Shape;196;p1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97" name="Google Shape;197;p18"/>
          <p:cNvSpPr txBox="1">
            <a:spLocks noGrp="1"/>
          </p:cNvSpPr>
          <p:nvPr>
            <p:ph type="title"/>
          </p:nvPr>
        </p:nvSpPr>
        <p:spPr>
          <a:xfrm>
            <a:off x="2687800" y="3917200"/>
            <a:ext cx="6816400" cy="776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EA8C6D"/>
              </a:buClr>
              <a:buSzPts val="5800"/>
              <a:buFont typeface="Amatic SC"/>
              <a:buNone/>
              <a:defRPr sz="7733" b="1">
                <a:solidFill>
                  <a:srgbClr val="EA8C6D"/>
                </a:solidFill>
                <a:latin typeface="Amatic SC"/>
                <a:ea typeface="Amatic SC"/>
                <a:cs typeface="Amatic SC"/>
                <a:sym typeface="Amatic SC"/>
              </a:defRPr>
            </a:lvl1pPr>
            <a:lvl2pPr lvl="1" algn="ctr" rtl="0">
              <a:spcBef>
                <a:spcPts val="0"/>
              </a:spcBef>
              <a:spcAft>
                <a:spcPts val="0"/>
              </a:spcAft>
              <a:buSzPts val="4800"/>
              <a:buFont typeface="Amatic SC"/>
              <a:buNone/>
              <a:defRPr sz="6400">
                <a:latin typeface="Amatic SC"/>
                <a:ea typeface="Amatic SC"/>
                <a:cs typeface="Amatic SC"/>
                <a:sym typeface="Amatic SC"/>
              </a:defRPr>
            </a:lvl2pPr>
            <a:lvl3pPr lvl="2" algn="ctr" rtl="0">
              <a:spcBef>
                <a:spcPts val="0"/>
              </a:spcBef>
              <a:spcAft>
                <a:spcPts val="0"/>
              </a:spcAft>
              <a:buSzPts val="4800"/>
              <a:buFont typeface="Amatic SC"/>
              <a:buNone/>
              <a:defRPr sz="6400">
                <a:latin typeface="Amatic SC"/>
                <a:ea typeface="Amatic SC"/>
                <a:cs typeface="Amatic SC"/>
                <a:sym typeface="Amatic SC"/>
              </a:defRPr>
            </a:lvl3pPr>
            <a:lvl4pPr lvl="3" algn="ctr" rtl="0">
              <a:spcBef>
                <a:spcPts val="0"/>
              </a:spcBef>
              <a:spcAft>
                <a:spcPts val="0"/>
              </a:spcAft>
              <a:buSzPts val="4800"/>
              <a:buFont typeface="Amatic SC"/>
              <a:buNone/>
              <a:defRPr sz="6400">
                <a:latin typeface="Amatic SC"/>
                <a:ea typeface="Amatic SC"/>
                <a:cs typeface="Amatic SC"/>
                <a:sym typeface="Amatic SC"/>
              </a:defRPr>
            </a:lvl4pPr>
            <a:lvl5pPr lvl="4" algn="ctr" rtl="0">
              <a:spcBef>
                <a:spcPts val="0"/>
              </a:spcBef>
              <a:spcAft>
                <a:spcPts val="0"/>
              </a:spcAft>
              <a:buSzPts val="4800"/>
              <a:buFont typeface="Amatic SC"/>
              <a:buNone/>
              <a:defRPr sz="6400">
                <a:latin typeface="Amatic SC"/>
                <a:ea typeface="Amatic SC"/>
                <a:cs typeface="Amatic SC"/>
                <a:sym typeface="Amatic SC"/>
              </a:defRPr>
            </a:lvl5pPr>
            <a:lvl6pPr lvl="5" algn="ctr" rtl="0">
              <a:spcBef>
                <a:spcPts val="0"/>
              </a:spcBef>
              <a:spcAft>
                <a:spcPts val="0"/>
              </a:spcAft>
              <a:buSzPts val="4800"/>
              <a:buFont typeface="Amatic SC"/>
              <a:buNone/>
              <a:defRPr sz="6400">
                <a:latin typeface="Amatic SC"/>
                <a:ea typeface="Amatic SC"/>
                <a:cs typeface="Amatic SC"/>
                <a:sym typeface="Amatic SC"/>
              </a:defRPr>
            </a:lvl6pPr>
            <a:lvl7pPr lvl="6" algn="ctr" rtl="0">
              <a:spcBef>
                <a:spcPts val="0"/>
              </a:spcBef>
              <a:spcAft>
                <a:spcPts val="0"/>
              </a:spcAft>
              <a:buSzPts val="4800"/>
              <a:buFont typeface="Amatic SC"/>
              <a:buNone/>
              <a:defRPr sz="6400">
                <a:latin typeface="Amatic SC"/>
                <a:ea typeface="Amatic SC"/>
                <a:cs typeface="Amatic SC"/>
                <a:sym typeface="Amatic SC"/>
              </a:defRPr>
            </a:lvl7pPr>
            <a:lvl8pPr lvl="7" algn="ctr" rtl="0">
              <a:spcBef>
                <a:spcPts val="0"/>
              </a:spcBef>
              <a:spcAft>
                <a:spcPts val="0"/>
              </a:spcAft>
              <a:buSzPts val="4800"/>
              <a:buFont typeface="Amatic SC"/>
              <a:buNone/>
              <a:defRPr sz="6400">
                <a:latin typeface="Amatic SC"/>
                <a:ea typeface="Amatic SC"/>
                <a:cs typeface="Amatic SC"/>
                <a:sym typeface="Amatic SC"/>
              </a:defRPr>
            </a:lvl8pPr>
            <a:lvl9pPr lvl="8" algn="ctr" rtl="0">
              <a:spcBef>
                <a:spcPts val="0"/>
              </a:spcBef>
              <a:spcAft>
                <a:spcPts val="0"/>
              </a:spcAft>
              <a:buSzPts val="4800"/>
              <a:buFont typeface="Amatic SC"/>
              <a:buNone/>
              <a:defRPr sz="6400">
                <a:latin typeface="Amatic SC"/>
                <a:ea typeface="Amatic SC"/>
                <a:cs typeface="Amatic SC"/>
                <a:sym typeface="Amatic SC"/>
              </a:defRPr>
            </a:lvl9pPr>
          </a:lstStyle>
          <a:p>
            <a:endParaRPr/>
          </a:p>
        </p:txBody>
      </p:sp>
      <p:sp>
        <p:nvSpPr>
          <p:cNvPr id="198" name="Google Shape;198;p18"/>
          <p:cNvSpPr txBox="1">
            <a:spLocks noGrp="1"/>
          </p:cNvSpPr>
          <p:nvPr>
            <p:ph type="title" idx="2" hasCustomPrompt="1"/>
          </p:nvPr>
        </p:nvSpPr>
        <p:spPr>
          <a:xfrm>
            <a:off x="4669200" y="984800"/>
            <a:ext cx="2853600" cy="29324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EA8C6D"/>
              </a:buClr>
              <a:buSzPts val="14100"/>
              <a:buFont typeface="Amatic SC"/>
              <a:buNone/>
              <a:defRPr sz="18800" b="1">
                <a:solidFill>
                  <a:srgbClr val="EA8C6D"/>
                </a:solidFill>
                <a:latin typeface="Amatic SC"/>
                <a:ea typeface="Amatic SC"/>
                <a:cs typeface="Amatic SC"/>
                <a:sym typeface="Amatic SC"/>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99" name="Google Shape;199;p18"/>
          <p:cNvSpPr txBox="1">
            <a:spLocks noGrp="1"/>
          </p:cNvSpPr>
          <p:nvPr>
            <p:ph type="subTitle" idx="1"/>
          </p:nvPr>
        </p:nvSpPr>
        <p:spPr>
          <a:xfrm>
            <a:off x="2687800" y="4915033"/>
            <a:ext cx="6816400" cy="121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2667">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23352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0"/>
        <p:cNvGrpSpPr/>
        <p:nvPr/>
      </p:nvGrpSpPr>
      <p:grpSpPr>
        <a:xfrm>
          <a:off x="0" y="0"/>
          <a:ext cx="0" cy="0"/>
          <a:chOff x="0" y="0"/>
          <a:chExt cx="0" cy="0"/>
        </a:xfrm>
      </p:grpSpPr>
      <p:sp>
        <p:nvSpPr>
          <p:cNvPr id="201" name="Google Shape;201;p19"/>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4169164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2"/>
        <p:cNvGrpSpPr/>
        <p:nvPr/>
      </p:nvGrpSpPr>
      <p:grpSpPr>
        <a:xfrm>
          <a:off x="0" y="0"/>
          <a:ext cx="0" cy="0"/>
          <a:chOff x="0" y="0"/>
          <a:chExt cx="0" cy="0"/>
        </a:xfrm>
      </p:grpSpPr>
      <p:grpSp>
        <p:nvGrpSpPr>
          <p:cNvPr id="203" name="Google Shape;203;p20"/>
          <p:cNvGrpSpPr/>
          <p:nvPr/>
        </p:nvGrpSpPr>
        <p:grpSpPr>
          <a:xfrm flipH="1">
            <a:off x="-19545" y="-8244"/>
            <a:ext cx="12211545" cy="6890280"/>
            <a:chOff x="-14659" y="-6183"/>
            <a:chExt cx="9158659" cy="5167710"/>
          </a:xfrm>
        </p:grpSpPr>
        <p:sp>
          <p:nvSpPr>
            <p:cNvPr id="204" name="Google Shape;204;p20"/>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05" name="Google Shape;205;p20"/>
            <p:cNvGrpSpPr/>
            <p:nvPr/>
          </p:nvGrpSpPr>
          <p:grpSpPr>
            <a:xfrm>
              <a:off x="-14659" y="2815576"/>
              <a:ext cx="3410268" cy="2345952"/>
              <a:chOff x="529875" y="3526025"/>
              <a:chExt cx="1175225" cy="808475"/>
            </a:xfrm>
          </p:grpSpPr>
          <p:sp>
            <p:nvSpPr>
              <p:cNvPr id="206" name="Google Shape;206;p20"/>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07" name="Google Shape;207;p20"/>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08" name="Google Shape;208;p20"/>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09" name="Google Shape;209;p20"/>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10" name="Google Shape;210;p20"/>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11" name="Google Shape;211;p20"/>
          <p:cNvSpPr txBox="1">
            <a:spLocks noGrp="1"/>
          </p:cNvSpPr>
          <p:nvPr>
            <p:ph type="subTitle" idx="1"/>
          </p:nvPr>
        </p:nvSpPr>
        <p:spPr>
          <a:xfrm>
            <a:off x="1297004" y="3833767"/>
            <a:ext cx="6241600" cy="229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933">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12" name="Google Shape;212;p20"/>
          <p:cNvSpPr txBox="1">
            <a:spLocks noGrp="1"/>
          </p:cNvSpPr>
          <p:nvPr>
            <p:ph type="title" hasCustomPrompt="1"/>
          </p:nvPr>
        </p:nvSpPr>
        <p:spPr>
          <a:xfrm>
            <a:off x="1069237" y="1818633"/>
            <a:ext cx="7717600" cy="20152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12533" b="1">
                <a:solidFill>
                  <a:srgbClr val="EA8C6D"/>
                </a:solidFill>
                <a:latin typeface="Amatic SC"/>
                <a:ea typeface="Amatic SC"/>
                <a:cs typeface="Amatic SC"/>
                <a:sym typeface="Amatic SC"/>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702053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grpSp>
        <p:nvGrpSpPr>
          <p:cNvPr id="214" name="Google Shape;214;p21"/>
          <p:cNvGrpSpPr/>
          <p:nvPr/>
        </p:nvGrpSpPr>
        <p:grpSpPr>
          <a:xfrm>
            <a:off x="-19545" y="-8244"/>
            <a:ext cx="12211545" cy="6890280"/>
            <a:chOff x="-14659" y="-6183"/>
            <a:chExt cx="9158659" cy="5167710"/>
          </a:xfrm>
        </p:grpSpPr>
        <p:sp>
          <p:nvSpPr>
            <p:cNvPr id="215" name="Google Shape;215;p21"/>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16" name="Google Shape;216;p21"/>
            <p:cNvGrpSpPr/>
            <p:nvPr/>
          </p:nvGrpSpPr>
          <p:grpSpPr>
            <a:xfrm>
              <a:off x="-14659" y="2815576"/>
              <a:ext cx="3410268" cy="2345952"/>
              <a:chOff x="529875" y="3526025"/>
              <a:chExt cx="1175225" cy="808475"/>
            </a:xfrm>
          </p:grpSpPr>
          <p:sp>
            <p:nvSpPr>
              <p:cNvPr id="217" name="Google Shape;217;p21"/>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18" name="Google Shape;218;p21"/>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19" name="Google Shape;219;p21"/>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20" name="Google Shape;220;p21"/>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21" name="Google Shape;221;p21"/>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22" name="Google Shape;222;p21"/>
          <p:cNvSpPr txBox="1">
            <a:spLocks noGrp="1"/>
          </p:cNvSpPr>
          <p:nvPr>
            <p:ph type="subTitle" idx="1"/>
          </p:nvPr>
        </p:nvSpPr>
        <p:spPr>
          <a:xfrm>
            <a:off x="6556316" y="2435433"/>
            <a:ext cx="40736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3" name="Google Shape;223;p21"/>
          <p:cNvSpPr txBox="1">
            <a:spLocks noGrp="1"/>
          </p:cNvSpPr>
          <p:nvPr>
            <p:ph type="title" hasCustomPrompt="1"/>
          </p:nvPr>
        </p:nvSpPr>
        <p:spPr>
          <a:xfrm>
            <a:off x="6556244" y="861933"/>
            <a:ext cx="42416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224" name="Google Shape;224;p21"/>
          <p:cNvSpPr txBox="1">
            <a:spLocks noGrp="1"/>
          </p:cNvSpPr>
          <p:nvPr>
            <p:ph type="subTitle" idx="2"/>
          </p:nvPr>
        </p:nvSpPr>
        <p:spPr>
          <a:xfrm>
            <a:off x="1367249" y="2422033"/>
            <a:ext cx="4241600" cy="944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5" name="Google Shape;225;p21"/>
          <p:cNvSpPr txBox="1">
            <a:spLocks noGrp="1"/>
          </p:cNvSpPr>
          <p:nvPr>
            <p:ph type="title" idx="3" hasCustomPrompt="1"/>
          </p:nvPr>
        </p:nvSpPr>
        <p:spPr>
          <a:xfrm>
            <a:off x="1233449" y="861933"/>
            <a:ext cx="4584800" cy="14716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226" name="Google Shape;226;p21"/>
          <p:cNvSpPr txBox="1">
            <a:spLocks noGrp="1"/>
          </p:cNvSpPr>
          <p:nvPr>
            <p:ph type="subTitle" idx="4"/>
          </p:nvPr>
        </p:nvSpPr>
        <p:spPr>
          <a:xfrm>
            <a:off x="6556516" y="5187667"/>
            <a:ext cx="42416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7" name="Google Shape;227;p21"/>
          <p:cNvSpPr txBox="1">
            <a:spLocks noGrp="1"/>
          </p:cNvSpPr>
          <p:nvPr>
            <p:ph type="title" idx="5" hasCustomPrompt="1"/>
          </p:nvPr>
        </p:nvSpPr>
        <p:spPr>
          <a:xfrm>
            <a:off x="6534551" y="3716067"/>
            <a:ext cx="44240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63714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grpSp>
        <p:nvGrpSpPr>
          <p:cNvPr id="21" name="Google Shape;21;p3"/>
          <p:cNvGrpSpPr/>
          <p:nvPr/>
        </p:nvGrpSpPr>
        <p:grpSpPr>
          <a:xfrm>
            <a:off x="11" y="10"/>
            <a:ext cx="12192004" cy="6860124"/>
            <a:chOff x="8" y="7"/>
            <a:chExt cx="9144003" cy="5145093"/>
          </a:xfrm>
        </p:grpSpPr>
        <p:grpSp>
          <p:nvGrpSpPr>
            <p:cNvPr id="22" name="Google Shape;22;p3"/>
            <p:cNvGrpSpPr/>
            <p:nvPr/>
          </p:nvGrpSpPr>
          <p:grpSpPr>
            <a:xfrm rot="5400000" flipH="1">
              <a:off x="-525343" y="2297373"/>
              <a:ext cx="3366902" cy="2316200"/>
              <a:chOff x="529875" y="3526025"/>
              <a:chExt cx="1175225" cy="808475"/>
            </a:xfrm>
          </p:grpSpPr>
          <p:sp>
            <p:nvSpPr>
              <p:cNvPr id="23" name="Google Shape;23;p3"/>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4" name="Google Shape;24;p3"/>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 name="Google Shape;25;p3"/>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6" name="Google Shape;26;p3"/>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 name="Google Shape;27;p3"/>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8" name="Google Shape;28;p3"/>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9" name="Google Shape;29;p3"/>
            <p:cNvGrpSpPr/>
            <p:nvPr/>
          </p:nvGrpSpPr>
          <p:grpSpPr>
            <a:xfrm flipH="1">
              <a:off x="5671275" y="7"/>
              <a:ext cx="3472736" cy="2184757"/>
              <a:chOff x="5223150" y="2771850"/>
              <a:chExt cx="1210350" cy="761425"/>
            </a:xfrm>
          </p:grpSpPr>
          <p:sp>
            <p:nvSpPr>
              <p:cNvPr id="30" name="Google Shape;30;p3"/>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 name="Google Shape;31;p3"/>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32" name="Google Shape;32;p3"/>
          <p:cNvSpPr txBox="1">
            <a:spLocks noGrp="1"/>
          </p:cNvSpPr>
          <p:nvPr>
            <p:ph type="ctrTitle"/>
          </p:nvPr>
        </p:nvSpPr>
        <p:spPr>
          <a:xfrm>
            <a:off x="2898400" y="719333"/>
            <a:ext cx="6395200" cy="3623200"/>
          </a:xfrm>
          <a:prstGeom prst="rect">
            <a:avLst/>
          </a:prstGeom>
        </p:spPr>
        <p:txBody>
          <a:bodyPr spcFirstLastPara="1" wrap="square" lIns="0" tIns="0" rIns="0" bIns="0" anchor="b" anchorCtr="0">
            <a:noAutofit/>
          </a:bodyPr>
          <a:lstStyle>
            <a:lvl1pPr lvl="0" algn="ctr" rtl="0">
              <a:spcBef>
                <a:spcPts val="0"/>
              </a:spcBef>
              <a:spcAft>
                <a:spcPts val="0"/>
              </a:spcAft>
              <a:buClr>
                <a:srgbClr val="EA8C6D"/>
              </a:buClr>
              <a:buSzPts val="8300"/>
              <a:buFont typeface="Amatic SC"/>
              <a:buNone/>
              <a:defRPr sz="8666" b="1">
                <a:solidFill>
                  <a:srgbClr val="EA8C6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3" name="Google Shape;33;p3"/>
          <p:cNvSpPr txBox="1">
            <a:spLocks noGrp="1"/>
          </p:cNvSpPr>
          <p:nvPr>
            <p:ph type="subTitle" idx="1"/>
          </p:nvPr>
        </p:nvSpPr>
        <p:spPr>
          <a:xfrm>
            <a:off x="3529600" y="4422567"/>
            <a:ext cx="5132800" cy="171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3200">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09726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line">
  <p:cSld name="Headline">
    <p:spTree>
      <p:nvGrpSpPr>
        <p:cNvPr id="1" name="Shape 228"/>
        <p:cNvGrpSpPr/>
        <p:nvPr/>
      </p:nvGrpSpPr>
      <p:grpSpPr>
        <a:xfrm>
          <a:off x="0" y="0"/>
          <a:ext cx="0" cy="0"/>
          <a:chOff x="0" y="0"/>
          <a:chExt cx="0" cy="0"/>
        </a:xfrm>
      </p:grpSpPr>
      <p:grpSp>
        <p:nvGrpSpPr>
          <p:cNvPr id="229" name="Google Shape;229;p22"/>
          <p:cNvGrpSpPr/>
          <p:nvPr/>
        </p:nvGrpSpPr>
        <p:grpSpPr>
          <a:xfrm flipH="1">
            <a:off x="-508007" y="-414622"/>
            <a:ext cx="12700005" cy="7266521"/>
            <a:chOff x="-5" y="-310967"/>
            <a:chExt cx="9525004" cy="5449891"/>
          </a:xfrm>
        </p:grpSpPr>
        <p:sp>
          <p:nvSpPr>
            <p:cNvPr id="230" name="Google Shape;230;p22"/>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31" name="Google Shape;231;p22"/>
            <p:cNvGrpSpPr/>
            <p:nvPr/>
          </p:nvGrpSpPr>
          <p:grpSpPr>
            <a:xfrm rot="5400000" flipH="1">
              <a:off x="-525343" y="2297373"/>
              <a:ext cx="3366902" cy="2316200"/>
              <a:chOff x="529875" y="3526025"/>
              <a:chExt cx="1175225" cy="808475"/>
            </a:xfrm>
          </p:grpSpPr>
          <p:sp>
            <p:nvSpPr>
              <p:cNvPr id="232" name="Google Shape;232;p22"/>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3" name="Google Shape;233;p22"/>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4" name="Google Shape;234;p22"/>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5" name="Google Shape;235;p22"/>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6" name="Google Shape;236;p22"/>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37" name="Google Shape;237;p22"/>
            <p:cNvGrpSpPr/>
            <p:nvPr/>
          </p:nvGrpSpPr>
          <p:grpSpPr>
            <a:xfrm rot="5400000">
              <a:off x="6670362" y="338964"/>
              <a:ext cx="3504568" cy="2204706"/>
              <a:chOff x="5117883" y="2640267"/>
              <a:chExt cx="1210350" cy="761425"/>
            </a:xfrm>
          </p:grpSpPr>
          <p:sp>
            <p:nvSpPr>
              <p:cNvPr id="238" name="Google Shape;238;p22"/>
              <p:cNvSpPr/>
              <p:nvPr/>
            </p:nvSpPr>
            <p:spPr>
              <a:xfrm>
                <a:off x="5117883" y="2640267"/>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9" name="Google Shape;239;p22"/>
              <p:cNvSpPr/>
              <p:nvPr/>
            </p:nvSpPr>
            <p:spPr>
              <a:xfrm>
                <a:off x="5117883" y="2640267"/>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40" name="Google Shape;240;p22"/>
          <p:cNvSpPr txBox="1">
            <a:spLocks noGrp="1"/>
          </p:cNvSpPr>
          <p:nvPr>
            <p:ph type="title"/>
          </p:nvPr>
        </p:nvSpPr>
        <p:spPr>
          <a:xfrm>
            <a:off x="1776400" y="4045133"/>
            <a:ext cx="7728000" cy="6164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rgbClr val="EA8C6D"/>
              </a:buClr>
              <a:buSzPts val="5800"/>
              <a:buFont typeface="Amatic SC"/>
              <a:buNone/>
              <a:defRPr sz="7733" b="1">
                <a:solidFill>
                  <a:srgbClr val="EA8C6D"/>
                </a:solidFill>
                <a:latin typeface="Amatic SC"/>
                <a:ea typeface="Amatic SC"/>
                <a:cs typeface="Amatic SC"/>
                <a:sym typeface="Amatic SC"/>
              </a:defRPr>
            </a:lvl1pPr>
            <a:lvl2pPr lvl="1" rtl="0">
              <a:spcBef>
                <a:spcPts val="0"/>
              </a:spcBef>
              <a:spcAft>
                <a:spcPts val="0"/>
              </a:spcAft>
              <a:buSzPts val="4800"/>
              <a:buFont typeface="Amatic SC"/>
              <a:buNone/>
              <a:defRPr sz="6400">
                <a:latin typeface="Amatic SC"/>
                <a:ea typeface="Amatic SC"/>
                <a:cs typeface="Amatic SC"/>
                <a:sym typeface="Amatic SC"/>
              </a:defRPr>
            </a:lvl2pPr>
            <a:lvl3pPr lvl="2" rtl="0">
              <a:spcBef>
                <a:spcPts val="0"/>
              </a:spcBef>
              <a:spcAft>
                <a:spcPts val="0"/>
              </a:spcAft>
              <a:buSzPts val="4800"/>
              <a:buFont typeface="Amatic SC"/>
              <a:buNone/>
              <a:defRPr sz="6400">
                <a:latin typeface="Amatic SC"/>
                <a:ea typeface="Amatic SC"/>
                <a:cs typeface="Amatic SC"/>
                <a:sym typeface="Amatic SC"/>
              </a:defRPr>
            </a:lvl3pPr>
            <a:lvl4pPr lvl="3" rtl="0">
              <a:spcBef>
                <a:spcPts val="0"/>
              </a:spcBef>
              <a:spcAft>
                <a:spcPts val="0"/>
              </a:spcAft>
              <a:buSzPts val="4800"/>
              <a:buFont typeface="Amatic SC"/>
              <a:buNone/>
              <a:defRPr sz="6400">
                <a:latin typeface="Amatic SC"/>
                <a:ea typeface="Amatic SC"/>
                <a:cs typeface="Amatic SC"/>
                <a:sym typeface="Amatic SC"/>
              </a:defRPr>
            </a:lvl4pPr>
            <a:lvl5pPr lvl="4" rtl="0">
              <a:spcBef>
                <a:spcPts val="0"/>
              </a:spcBef>
              <a:spcAft>
                <a:spcPts val="0"/>
              </a:spcAft>
              <a:buSzPts val="4800"/>
              <a:buFont typeface="Amatic SC"/>
              <a:buNone/>
              <a:defRPr sz="6400">
                <a:latin typeface="Amatic SC"/>
                <a:ea typeface="Amatic SC"/>
                <a:cs typeface="Amatic SC"/>
                <a:sym typeface="Amatic SC"/>
              </a:defRPr>
            </a:lvl5pPr>
            <a:lvl6pPr lvl="5" rtl="0">
              <a:spcBef>
                <a:spcPts val="0"/>
              </a:spcBef>
              <a:spcAft>
                <a:spcPts val="0"/>
              </a:spcAft>
              <a:buSzPts val="4800"/>
              <a:buFont typeface="Amatic SC"/>
              <a:buNone/>
              <a:defRPr sz="6400">
                <a:latin typeface="Amatic SC"/>
                <a:ea typeface="Amatic SC"/>
                <a:cs typeface="Amatic SC"/>
                <a:sym typeface="Amatic SC"/>
              </a:defRPr>
            </a:lvl6pPr>
            <a:lvl7pPr lvl="6" rtl="0">
              <a:spcBef>
                <a:spcPts val="0"/>
              </a:spcBef>
              <a:spcAft>
                <a:spcPts val="0"/>
              </a:spcAft>
              <a:buSzPts val="4800"/>
              <a:buFont typeface="Amatic SC"/>
              <a:buNone/>
              <a:defRPr sz="6400">
                <a:latin typeface="Amatic SC"/>
                <a:ea typeface="Amatic SC"/>
                <a:cs typeface="Amatic SC"/>
                <a:sym typeface="Amatic SC"/>
              </a:defRPr>
            </a:lvl7pPr>
            <a:lvl8pPr lvl="7" rtl="0">
              <a:spcBef>
                <a:spcPts val="0"/>
              </a:spcBef>
              <a:spcAft>
                <a:spcPts val="0"/>
              </a:spcAft>
              <a:buSzPts val="4800"/>
              <a:buFont typeface="Amatic SC"/>
              <a:buNone/>
              <a:defRPr sz="6400">
                <a:latin typeface="Amatic SC"/>
                <a:ea typeface="Amatic SC"/>
                <a:cs typeface="Amatic SC"/>
                <a:sym typeface="Amatic SC"/>
              </a:defRPr>
            </a:lvl8pPr>
            <a:lvl9pPr lvl="8" rtl="0">
              <a:spcBef>
                <a:spcPts val="0"/>
              </a:spcBef>
              <a:spcAft>
                <a:spcPts val="0"/>
              </a:spcAft>
              <a:buSzPts val="4800"/>
              <a:buFont typeface="Amatic SC"/>
              <a:buNone/>
              <a:defRPr sz="6400">
                <a:latin typeface="Amatic SC"/>
                <a:ea typeface="Amatic SC"/>
                <a:cs typeface="Amatic SC"/>
                <a:sym typeface="Amatic SC"/>
              </a:defRPr>
            </a:lvl9pPr>
          </a:lstStyle>
          <a:p>
            <a:endParaRPr/>
          </a:p>
        </p:txBody>
      </p:sp>
      <p:sp>
        <p:nvSpPr>
          <p:cNvPr id="241" name="Google Shape;241;p22"/>
          <p:cNvSpPr txBox="1">
            <a:spLocks noGrp="1"/>
          </p:cNvSpPr>
          <p:nvPr>
            <p:ph type="title" idx="2" hasCustomPrompt="1"/>
          </p:nvPr>
        </p:nvSpPr>
        <p:spPr>
          <a:xfrm>
            <a:off x="1736000" y="1492800"/>
            <a:ext cx="2469600" cy="24440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4100"/>
              <a:buFont typeface="Amatic SC"/>
              <a:buNone/>
              <a:defRPr sz="18800" b="1">
                <a:solidFill>
                  <a:srgbClr val="EA8C6D"/>
                </a:solidFill>
                <a:latin typeface="Amatic SC"/>
                <a:ea typeface="Amatic SC"/>
                <a:cs typeface="Amatic SC"/>
                <a:sym typeface="Amatic SC"/>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242" name="Google Shape;242;p22"/>
          <p:cNvSpPr txBox="1">
            <a:spLocks noGrp="1"/>
          </p:cNvSpPr>
          <p:nvPr>
            <p:ph type="subTitle" idx="1"/>
          </p:nvPr>
        </p:nvSpPr>
        <p:spPr>
          <a:xfrm>
            <a:off x="1965600" y="4881067"/>
            <a:ext cx="7538800" cy="864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2667">
                <a:solidFill>
                  <a:schemeClr val="dk1"/>
                </a:solidFill>
                <a:latin typeface="Mallanna"/>
                <a:ea typeface="Mallanna"/>
                <a:cs typeface="Mallanna"/>
                <a:sym typeface="Mallanna"/>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45675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43"/>
        <p:cNvGrpSpPr/>
        <p:nvPr/>
      </p:nvGrpSpPr>
      <p:grpSpPr>
        <a:xfrm>
          <a:off x="0" y="0"/>
          <a:ext cx="0" cy="0"/>
          <a:chOff x="0" y="0"/>
          <a:chExt cx="0" cy="0"/>
        </a:xfrm>
      </p:grpSpPr>
      <p:grpSp>
        <p:nvGrpSpPr>
          <p:cNvPr id="244" name="Google Shape;244;p23"/>
          <p:cNvGrpSpPr/>
          <p:nvPr/>
        </p:nvGrpSpPr>
        <p:grpSpPr>
          <a:xfrm>
            <a:off x="195664" y="3388869"/>
            <a:ext cx="11996565" cy="3463148"/>
            <a:chOff x="1213475" y="1281350"/>
            <a:chExt cx="3125625" cy="902300"/>
          </a:xfrm>
        </p:grpSpPr>
        <p:sp>
          <p:nvSpPr>
            <p:cNvPr id="245" name="Google Shape;245;p23"/>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46" name="Google Shape;246;p23"/>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pic>
        <p:nvPicPr>
          <p:cNvPr id="247" name="Google Shape;247;p23"/>
          <p:cNvPicPr preferRelativeResize="0"/>
          <p:nvPr/>
        </p:nvPicPr>
        <p:blipFill>
          <a:blip r:embed="rId2">
            <a:alphaModFix/>
          </a:blip>
          <a:stretch>
            <a:fillRect/>
          </a:stretch>
        </p:blipFill>
        <p:spPr>
          <a:xfrm>
            <a:off x="227" y="0"/>
            <a:ext cx="12191996" cy="6855197"/>
          </a:xfrm>
          <a:prstGeom prst="rect">
            <a:avLst/>
          </a:prstGeom>
          <a:noFill/>
          <a:ln>
            <a:noFill/>
          </a:ln>
        </p:spPr>
      </p:pic>
      <p:sp>
        <p:nvSpPr>
          <p:cNvPr id="248" name="Google Shape;248;p23"/>
          <p:cNvSpPr txBox="1">
            <a:spLocks noGrp="1"/>
          </p:cNvSpPr>
          <p:nvPr>
            <p:ph type="ctrTitle"/>
          </p:nvPr>
        </p:nvSpPr>
        <p:spPr>
          <a:xfrm>
            <a:off x="950967" y="720000"/>
            <a:ext cx="5145200" cy="3673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10666" b="1">
                <a:solidFill>
                  <a:srgbClr val="EA8C6D"/>
                </a:solidFill>
                <a:latin typeface="Amatic SC"/>
                <a:ea typeface="Amatic SC"/>
                <a:cs typeface="Amatic SC"/>
                <a:sym typeface="Amatic SC"/>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776613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design 3">
  <p:cSld name="Title design 3">
    <p:spTree>
      <p:nvGrpSpPr>
        <p:cNvPr id="1" name="Shape 249"/>
        <p:cNvGrpSpPr/>
        <p:nvPr/>
      </p:nvGrpSpPr>
      <p:grpSpPr>
        <a:xfrm>
          <a:off x="0" y="0"/>
          <a:ext cx="0" cy="0"/>
          <a:chOff x="0" y="0"/>
          <a:chExt cx="0" cy="0"/>
        </a:xfrm>
      </p:grpSpPr>
      <p:grpSp>
        <p:nvGrpSpPr>
          <p:cNvPr id="250" name="Google Shape;250;p24"/>
          <p:cNvGrpSpPr/>
          <p:nvPr/>
        </p:nvGrpSpPr>
        <p:grpSpPr>
          <a:xfrm>
            <a:off x="-308233" y="-304800"/>
            <a:ext cx="12500233" cy="7186837"/>
            <a:chOff x="-231175" y="-228600"/>
            <a:chExt cx="9375175" cy="5390128"/>
          </a:xfrm>
        </p:grpSpPr>
        <p:grpSp>
          <p:nvGrpSpPr>
            <p:cNvPr id="251" name="Google Shape;251;p24"/>
            <p:cNvGrpSpPr/>
            <p:nvPr/>
          </p:nvGrpSpPr>
          <p:grpSpPr>
            <a:xfrm>
              <a:off x="-231175" y="-228600"/>
              <a:ext cx="2931337" cy="1894184"/>
              <a:chOff x="5143476" y="2692176"/>
              <a:chExt cx="1021656" cy="660155"/>
            </a:xfrm>
          </p:grpSpPr>
          <p:sp>
            <p:nvSpPr>
              <p:cNvPr id="252" name="Google Shape;252;p24"/>
              <p:cNvSpPr/>
              <p:nvPr/>
            </p:nvSpPr>
            <p:spPr>
              <a:xfrm>
                <a:off x="5143476" y="2692176"/>
                <a:ext cx="840787" cy="401204"/>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3" name="Google Shape;253;p24"/>
              <p:cNvSpPr/>
              <p:nvPr/>
            </p:nvSpPr>
            <p:spPr>
              <a:xfrm>
                <a:off x="5143476" y="2692176"/>
                <a:ext cx="1021656" cy="66015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54" name="Google Shape;254;p24"/>
            <p:cNvGrpSpPr/>
            <p:nvPr/>
          </p:nvGrpSpPr>
          <p:grpSpPr>
            <a:xfrm flipH="1">
              <a:off x="5733732" y="2815576"/>
              <a:ext cx="3410268" cy="2345952"/>
              <a:chOff x="529875" y="3526025"/>
              <a:chExt cx="1175225" cy="808475"/>
            </a:xfrm>
          </p:grpSpPr>
          <p:sp>
            <p:nvSpPr>
              <p:cNvPr id="255" name="Google Shape;255;p24"/>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6" name="Google Shape;256;p24"/>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7" name="Google Shape;257;p24"/>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8" name="Google Shape;258;p24"/>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9" name="Google Shape;259;p24"/>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60" name="Google Shape;260;p24"/>
          <p:cNvSpPr txBox="1">
            <a:spLocks noGrp="1"/>
          </p:cNvSpPr>
          <p:nvPr>
            <p:ph type="title"/>
          </p:nvPr>
        </p:nvSpPr>
        <p:spPr>
          <a:xfrm>
            <a:off x="415600" y="720000"/>
            <a:ext cx="11360800" cy="8584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3750652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61"/>
        <p:cNvGrpSpPr/>
        <p:nvPr/>
      </p:nvGrpSpPr>
      <p:grpSpPr>
        <a:xfrm>
          <a:off x="0" y="0"/>
          <a:ext cx="0" cy="0"/>
          <a:chOff x="0" y="0"/>
          <a:chExt cx="0" cy="0"/>
        </a:xfrm>
      </p:grpSpPr>
      <p:grpSp>
        <p:nvGrpSpPr>
          <p:cNvPr id="262" name="Google Shape;262;p25"/>
          <p:cNvGrpSpPr/>
          <p:nvPr/>
        </p:nvGrpSpPr>
        <p:grpSpPr>
          <a:xfrm flipH="1">
            <a:off x="-3433" y="10"/>
            <a:ext cx="12195433" cy="6860124"/>
            <a:chOff x="-2575" y="7"/>
            <a:chExt cx="9146575" cy="5145093"/>
          </a:xfrm>
        </p:grpSpPr>
        <p:grpSp>
          <p:nvGrpSpPr>
            <p:cNvPr id="263" name="Google Shape;263;p25"/>
            <p:cNvGrpSpPr/>
            <p:nvPr/>
          </p:nvGrpSpPr>
          <p:grpSpPr>
            <a:xfrm>
              <a:off x="-2575" y="7"/>
              <a:ext cx="3472736" cy="2184757"/>
              <a:chOff x="5223150" y="2771850"/>
              <a:chExt cx="1210350" cy="761425"/>
            </a:xfrm>
          </p:grpSpPr>
          <p:sp>
            <p:nvSpPr>
              <p:cNvPr id="264" name="Google Shape;264;p25"/>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65" name="Google Shape;265;p25"/>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66" name="Google Shape;266;p25"/>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67" name="Google Shape;267;p25"/>
          <p:cNvSpPr txBox="1">
            <a:spLocks noGrp="1"/>
          </p:cNvSpPr>
          <p:nvPr>
            <p:ph type="title"/>
          </p:nvPr>
        </p:nvSpPr>
        <p:spPr>
          <a:xfrm>
            <a:off x="950967" y="720000"/>
            <a:ext cx="7717600" cy="572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4667" b="1"/>
            </a:lvl1pPr>
            <a:lvl2pPr lvl="1" rtl="0">
              <a:lnSpc>
                <a:spcPct val="115000"/>
              </a:lnSpc>
              <a:spcBef>
                <a:spcPts val="0"/>
              </a:spcBef>
              <a:spcAft>
                <a:spcPts val="0"/>
              </a:spcAft>
              <a:buNone/>
              <a:defRPr sz="4667">
                <a:latin typeface="Mallanna"/>
                <a:ea typeface="Mallanna"/>
                <a:cs typeface="Mallanna"/>
                <a:sym typeface="Mallanna"/>
              </a:defRPr>
            </a:lvl2pPr>
            <a:lvl3pPr lvl="2" rtl="0">
              <a:lnSpc>
                <a:spcPct val="115000"/>
              </a:lnSpc>
              <a:spcBef>
                <a:spcPts val="0"/>
              </a:spcBef>
              <a:spcAft>
                <a:spcPts val="0"/>
              </a:spcAft>
              <a:buNone/>
              <a:defRPr sz="4667">
                <a:latin typeface="Mallanna"/>
                <a:ea typeface="Mallanna"/>
                <a:cs typeface="Mallanna"/>
                <a:sym typeface="Mallanna"/>
              </a:defRPr>
            </a:lvl3pPr>
            <a:lvl4pPr lvl="3" rtl="0">
              <a:lnSpc>
                <a:spcPct val="115000"/>
              </a:lnSpc>
              <a:spcBef>
                <a:spcPts val="0"/>
              </a:spcBef>
              <a:spcAft>
                <a:spcPts val="0"/>
              </a:spcAft>
              <a:buNone/>
              <a:defRPr sz="4667">
                <a:latin typeface="Mallanna"/>
                <a:ea typeface="Mallanna"/>
                <a:cs typeface="Mallanna"/>
                <a:sym typeface="Mallanna"/>
              </a:defRPr>
            </a:lvl4pPr>
            <a:lvl5pPr lvl="4" rtl="0">
              <a:lnSpc>
                <a:spcPct val="115000"/>
              </a:lnSpc>
              <a:spcBef>
                <a:spcPts val="0"/>
              </a:spcBef>
              <a:spcAft>
                <a:spcPts val="0"/>
              </a:spcAft>
              <a:buNone/>
              <a:defRPr sz="4667">
                <a:latin typeface="Mallanna"/>
                <a:ea typeface="Mallanna"/>
                <a:cs typeface="Mallanna"/>
                <a:sym typeface="Mallanna"/>
              </a:defRPr>
            </a:lvl5pPr>
            <a:lvl6pPr lvl="5" rtl="0">
              <a:lnSpc>
                <a:spcPct val="115000"/>
              </a:lnSpc>
              <a:spcBef>
                <a:spcPts val="0"/>
              </a:spcBef>
              <a:spcAft>
                <a:spcPts val="0"/>
              </a:spcAft>
              <a:buNone/>
              <a:defRPr sz="4667">
                <a:latin typeface="Mallanna"/>
                <a:ea typeface="Mallanna"/>
                <a:cs typeface="Mallanna"/>
                <a:sym typeface="Mallanna"/>
              </a:defRPr>
            </a:lvl6pPr>
            <a:lvl7pPr lvl="6" rtl="0">
              <a:lnSpc>
                <a:spcPct val="115000"/>
              </a:lnSpc>
              <a:spcBef>
                <a:spcPts val="0"/>
              </a:spcBef>
              <a:spcAft>
                <a:spcPts val="0"/>
              </a:spcAft>
              <a:buNone/>
              <a:defRPr sz="4667">
                <a:latin typeface="Mallanna"/>
                <a:ea typeface="Mallanna"/>
                <a:cs typeface="Mallanna"/>
                <a:sym typeface="Mallanna"/>
              </a:defRPr>
            </a:lvl7pPr>
            <a:lvl8pPr lvl="7" rtl="0">
              <a:lnSpc>
                <a:spcPct val="115000"/>
              </a:lnSpc>
              <a:spcBef>
                <a:spcPts val="0"/>
              </a:spcBef>
              <a:spcAft>
                <a:spcPts val="0"/>
              </a:spcAft>
              <a:buNone/>
              <a:defRPr sz="4667">
                <a:latin typeface="Mallanna"/>
                <a:ea typeface="Mallanna"/>
                <a:cs typeface="Mallanna"/>
                <a:sym typeface="Mallanna"/>
              </a:defRPr>
            </a:lvl8pPr>
            <a:lvl9pPr lvl="8"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68" name="Google Shape;268;p25"/>
          <p:cNvSpPr txBox="1">
            <a:spLocks noGrp="1"/>
          </p:cNvSpPr>
          <p:nvPr>
            <p:ph type="title" idx="2"/>
          </p:nvPr>
        </p:nvSpPr>
        <p:spPr>
          <a:xfrm>
            <a:off x="7432233" y="2370667"/>
            <a:ext cx="2072000" cy="11924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69" name="Google Shape;269;p25"/>
          <p:cNvSpPr txBox="1">
            <a:spLocks noGrp="1"/>
          </p:cNvSpPr>
          <p:nvPr>
            <p:ph type="subTitle" idx="1"/>
          </p:nvPr>
        </p:nvSpPr>
        <p:spPr>
          <a:xfrm>
            <a:off x="7432233" y="3803633"/>
            <a:ext cx="3808800" cy="15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3539186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70"/>
        <p:cNvGrpSpPr/>
        <p:nvPr/>
      </p:nvGrpSpPr>
      <p:grpSpPr>
        <a:xfrm>
          <a:off x="0" y="0"/>
          <a:ext cx="0" cy="0"/>
          <a:chOff x="0" y="0"/>
          <a:chExt cx="0" cy="0"/>
        </a:xfrm>
      </p:grpSpPr>
      <p:grpSp>
        <p:nvGrpSpPr>
          <p:cNvPr id="271" name="Google Shape;271;p26"/>
          <p:cNvGrpSpPr/>
          <p:nvPr/>
        </p:nvGrpSpPr>
        <p:grpSpPr>
          <a:xfrm flipH="1">
            <a:off x="-19545" y="-8244"/>
            <a:ext cx="12211545" cy="6890280"/>
            <a:chOff x="-14659" y="-6183"/>
            <a:chExt cx="9158659" cy="5167710"/>
          </a:xfrm>
        </p:grpSpPr>
        <p:sp>
          <p:nvSpPr>
            <p:cNvPr id="272" name="Google Shape;272;p26"/>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73" name="Google Shape;273;p26"/>
            <p:cNvGrpSpPr/>
            <p:nvPr/>
          </p:nvGrpSpPr>
          <p:grpSpPr>
            <a:xfrm>
              <a:off x="-14659" y="2815576"/>
              <a:ext cx="3410268" cy="2345952"/>
              <a:chOff x="529875" y="3526025"/>
              <a:chExt cx="1175225" cy="808475"/>
            </a:xfrm>
          </p:grpSpPr>
          <p:sp>
            <p:nvSpPr>
              <p:cNvPr id="274" name="Google Shape;274;p26"/>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5" name="Google Shape;275;p26"/>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6" name="Google Shape;276;p26"/>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7" name="Google Shape;277;p26"/>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8" name="Google Shape;278;p26"/>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79" name="Google Shape;279;p26"/>
          <p:cNvSpPr txBox="1">
            <a:spLocks noGrp="1"/>
          </p:cNvSpPr>
          <p:nvPr>
            <p:ph type="title"/>
          </p:nvPr>
        </p:nvSpPr>
        <p:spPr>
          <a:xfrm>
            <a:off x="2687800" y="719333"/>
            <a:ext cx="8553200" cy="5732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4667" b="1"/>
            </a:lvl1pPr>
            <a:lvl2pPr lvl="1" algn="r" rtl="0">
              <a:lnSpc>
                <a:spcPct val="115000"/>
              </a:lnSpc>
              <a:spcBef>
                <a:spcPts val="0"/>
              </a:spcBef>
              <a:spcAft>
                <a:spcPts val="0"/>
              </a:spcAft>
              <a:buNone/>
              <a:defRPr sz="4667">
                <a:latin typeface="Mallanna"/>
                <a:ea typeface="Mallanna"/>
                <a:cs typeface="Mallanna"/>
                <a:sym typeface="Mallanna"/>
              </a:defRPr>
            </a:lvl2pPr>
            <a:lvl3pPr lvl="2" algn="r" rtl="0">
              <a:lnSpc>
                <a:spcPct val="115000"/>
              </a:lnSpc>
              <a:spcBef>
                <a:spcPts val="0"/>
              </a:spcBef>
              <a:spcAft>
                <a:spcPts val="0"/>
              </a:spcAft>
              <a:buNone/>
              <a:defRPr sz="4667">
                <a:latin typeface="Mallanna"/>
                <a:ea typeface="Mallanna"/>
                <a:cs typeface="Mallanna"/>
                <a:sym typeface="Mallanna"/>
              </a:defRPr>
            </a:lvl3pPr>
            <a:lvl4pPr lvl="3" algn="r" rtl="0">
              <a:lnSpc>
                <a:spcPct val="115000"/>
              </a:lnSpc>
              <a:spcBef>
                <a:spcPts val="0"/>
              </a:spcBef>
              <a:spcAft>
                <a:spcPts val="0"/>
              </a:spcAft>
              <a:buNone/>
              <a:defRPr sz="4667">
                <a:latin typeface="Mallanna"/>
                <a:ea typeface="Mallanna"/>
                <a:cs typeface="Mallanna"/>
                <a:sym typeface="Mallanna"/>
              </a:defRPr>
            </a:lvl4pPr>
            <a:lvl5pPr lvl="4" algn="r" rtl="0">
              <a:lnSpc>
                <a:spcPct val="115000"/>
              </a:lnSpc>
              <a:spcBef>
                <a:spcPts val="0"/>
              </a:spcBef>
              <a:spcAft>
                <a:spcPts val="0"/>
              </a:spcAft>
              <a:buNone/>
              <a:defRPr sz="4667">
                <a:latin typeface="Mallanna"/>
                <a:ea typeface="Mallanna"/>
                <a:cs typeface="Mallanna"/>
                <a:sym typeface="Mallanna"/>
              </a:defRPr>
            </a:lvl5pPr>
            <a:lvl6pPr lvl="5" algn="r" rtl="0">
              <a:lnSpc>
                <a:spcPct val="115000"/>
              </a:lnSpc>
              <a:spcBef>
                <a:spcPts val="0"/>
              </a:spcBef>
              <a:spcAft>
                <a:spcPts val="0"/>
              </a:spcAft>
              <a:buNone/>
              <a:defRPr sz="4667">
                <a:latin typeface="Mallanna"/>
                <a:ea typeface="Mallanna"/>
                <a:cs typeface="Mallanna"/>
                <a:sym typeface="Mallanna"/>
              </a:defRPr>
            </a:lvl6pPr>
            <a:lvl7pPr lvl="6" algn="r" rtl="0">
              <a:lnSpc>
                <a:spcPct val="115000"/>
              </a:lnSpc>
              <a:spcBef>
                <a:spcPts val="0"/>
              </a:spcBef>
              <a:spcAft>
                <a:spcPts val="0"/>
              </a:spcAft>
              <a:buNone/>
              <a:defRPr sz="4667">
                <a:latin typeface="Mallanna"/>
                <a:ea typeface="Mallanna"/>
                <a:cs typeface="Mallanna"/>
                <a:sym typeface="Mallanna"/>
              </a:defRPr>
            </a:lvl7pPr>
            <a:lvl8pPr lvl="7" algn="r" rtl="0">
              <a:lnSpc>
                <a:spcPct val="115000"/>
              </a:lnSpc>
              <a:spcBef>
                <a:spcPts val="0"/>
              </a:spcBef>
              <a:spcAft>
                <a:spcPts val="0"/>
              </a:spcAft>
              <a:buNone/>
              <a:defRPr sz="4667">
                <a:latin typeface="Mallanna"/>
                <a:ea typeface="Mallanna"/>
                <a:cs typeface="Mallanna"/>
                <a:sym typeface="Mallanna"/>
              </a:defRPr>
            </a:lvl8pPr>
            <a:lvl9pPr lvl="8" algn="r"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80" name="Google Shape;280;p26"/>
          <p:cNvSpPr txBox="1">
            <a:spLocks noGrp="1"/>
          </p:cNvSpPr>
          <p:nvPr>
            <p:ph type="title" idx="2"/>
          </p:nvPr>
        </p:nvSpPr>
        <p:spPr>
          <a:xfrm>
            <a:off x="3161100" y="2381600"/>
            <a:ext cx="1263200" cy="1361600"/>
          </a:xfrm>
          <a:prstGeom prst="rect">
            <a:avLst/>
          </a:prstGeom>
        </p:spPr>
        <p:txBody>
          <a:bodyPr spcFirstLastPara="1" wrap="square" lIns="0" tIns="0" rIns="0" bIns="0" anchor="t" anchorCtr="0">
            <a:noAutofit/>
          </a:bodyPr>
          <a:lstStyle>
            <a:lvl1pPr lvl="0" algn="r"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81" name="Google Shape;281;p26"/>
          <p:cNvSpPr txBox="1">
            <a:spLocks noGrp="1"/>
          </p:cNvSpPr>
          <p:nvPr>
            <p:ph type="subTitle" idx="1"/>
          </p:nvPr>
        </p:nvSpPr>
        <p:spPr>
          <a:xfrm>
            <a:off x="950967" y="3814567"/>
            <a:ext cx="3473200" cy="1776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1955932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82"/>
        <p:cNvGrpSpPr/>
        <p:nvPr/>
      </p:nvGrpSpPr>
      <p:grpSpPr>
        <a:xfrm>
          <a:off x="0" y="0"/>
          <a:ext cx="0" cy="0"/>
          <a:chOff x="0" y="0"/>
          <a:chExt cx="0" cy="0"/>
        </a:xfrm>
      </p:grpSpPr>
      <p:grpSp>
        <p:nvGrpSpPr>
          <p:cNvPr id="283" name="Google Shape;283;p27"/>
          <p:cNvGrpSpPr/>
          <p:nvPr/>
        </p:nvGrpSpPr>
        <p:grpSpPr>
          <a:xfrm>
            <a:off x="-3433" y="10"/>
            <a:ext cx="12195433" cy="6860124"/>
            <a:chOff x="-2575" y="7"/>
            <a:chExt cx="9146575" cy="5145093"/>
          </a:xfrm>
        </p:grpSpPr>
        <p:grpSp>
          <p:nvGrpSpPr>
            <p:cNvPr id="284" name="Google Shape;284;p27"/>
            <p:cNvGrpSpPr/>
            <p:nvPr/>
          </p:nvGrpSpPr>
          <p:grpSpPr>
            <a:xfrm>
              <a:off x="-2575" y="7"/>
              <a:ext cx="3472736" cy="2184757"/>
              <a:chOff x="5223150" y="2771850"/>
              <a:chExt cx="1210350" cy="761425"/>
            </a:xfrm>
          </p:grpSpPr>
          <p:sp>
            <p:nvSpPr>
              <p:cNvPr id="285" name="Google Shape;285;p2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86" name="Google Shape;286;p2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87" name="Google Shape;287;p2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88" name="Google Shape;288;p27"/>
          <p:cNvSpPr txBox="1">
            <a:spLocks noGrp="1"/>
          </p:cNvSpPr>
          <p:nvPr>
            <p:ph type="title"/>
          </p:nvPr>
        </p:nvSpPr>
        <p:spPr>
          <a:xfrm>
            <a:off x="2692900" y="720000"/>
            <a:ext cx="8548000" cy="5728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4667" b="1"/>
            </a:lvl1pPr>
            <a:lvl2pPr lvl="1" algn="r" rtl="0">
              <a:lnSpc>
                <a:spcPct val="115000"/>
              </a:lnSpc>
              <a:spcBef>
                <a:spcPts val="0"/>
              </a:spcBef>
              <a:spcAft>
                <a:spcPts val="0"/>
              </a:spcAft>
              <a:buNone/>
              <a:defRPr sz="4667">
                <a:latin typeface="Mallanna"/>
                <a:ea typeface="Mallanna"/>
                <a:cs typeface="Mallanna"/>
                <a:sym typeface="Mallanna"/>
              </a:defRPr>
            </a:lvl2pPr>
            <a:lvl3pPr lvl="2" algn="r" rtl="0">
              <a:lnSpc>
                <a:spcPct val="115000"/>
              </a:lnSpc>
              <a:spcBef>
                <a:spcPts val="0"/>
              </a:spcBef>
              <a:spcAft>
                <a:spcPts val="0"/>
              </a:spcAft>
              <a:buNone/>
              <a:defRPr sz="4667">
                <a:latin typeface="Mallanna"/>
                <a:ea typeface="Mallanna"/>
                <a:cs typeface="Mallanna"/>
                <a:sym typeface="Mallanna"/>
              </a:defRPr>
            </a:lvl3pPr>
            <a:lvl4pPr lvl="3" algn="r" rtl="0">
              <a:lnSpc>
                <a:spcPct val="115000"/>
              </a:lnSpc>
              <a:spcBef>
                <a:spcPts val="0"/>
              </a:spcBef>
              <a:spcAft>
                <a:spcPts val="0"/>
              </a:spcAft>
              <a:buNone/>
              <a:defRPr sz="4667">
                <a:latin typeface="Mallanna"/>
                <a:ea typeface="Mallanna"/>
                <a:cs typeface="Mallanna"/>
                <a:sym typeface="Mallanna"/>
              </a:defRPr>
            </a:lvl4pPr>
            <a:lvl5pPr lvl="4" algn="r" rtl="0">
              <a:lnSpc>
                <a:spcPct val="115000"/>
              </a:lnSpc>
              <a:spcBef>
                <a:spcPts val="0"/>
              </a:spcBef>
              <a:spcAft>
                <a:spcPts val="0"/>
              </a:spcAft>
              <a:buNone/>
              <a:defRPr sz="4667">
                <a:latin typeface="Mallanna"/>
                <a:ea typeface="Mallanna"/>
                <a:cs typeface="Mallanna"/>
                <a:sym typeface="Mallanna"/>
              </a:defRPr>
            </a:lvl5pPr>
            <a:lvl6pPr lvl="5" algn="r" rtl="0">
              <a:lnSpc>
                <a:spcPct val="115000"/>
              </a:lnSpc>
              <a:spcBef>
                <a:spcPts val="0"/>
              </a:spcBef>
              <a:spcAft>
                <a:spcPts val="0"/>
              </a:spcAft>
              <a:buNone/>
              <a:defRPr sz="4667">
                <a:latin typeface="Mallanna"/>
                <a:ea typeface="Mallanna"/>
                <a:cs typeface="Mallanna"/>
                <a:sym typeface="Mallanna"/>
              </a:defRPr>
            </a:lvl6pPr>
            <a:lvl7pPr lvl="6" algn="r" rtl="0">
              <a:lnSpc>
                <a:spcPct val="115000"/>
              </a:lnSpc>
              <a:spcBef>
                <a:spcPts val="0"/>
              </a:spcBef>
              <a:spcAft>
                <a:spcPts val="0"/>
              </a:spcAft>
              <a:buNone/>
              <a:defRPr sz="4667">
                <a:latin typeface="Mallanna"/>
                <a:ea typeface="Mallanna"/>
                <a:cs typeface="Mallanna"/>
                <a:sym typeface="Mallanna"/>
              </a:defRPr>
            </a:lvl7pPr>
            <a:lvl8pPr lvl="7" algn="r" rtl="0">
              <a:lnSpc>
                <a:spcPct val="115000"/>
              </a:lnSpc>
              <a:spcBef>
                <a:spcPts val="0"/>
              </a:spcBef>
              <a:spcAft>
                <a:spcPts val="0"/>
              </a:spcAft>
              <a:buNone/>
              <a:defRPr sz="4667">
                <a:latin typeface="Mallanna"/>
                <a:ea typeface="Mallanna"/>
                <a:cs typeface="Mallanna"/>
                <a:sym typeface="Mallanna"/>
              </a:defRPr>
            </a:lvl8pPr>
            <a:lvl9pPr lvl="8" algn="r"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89" name="Google Shape;289;p27"/>
          <p:cNvSpPr txBox="1">
            <a:spLocks noGrp="1"/>
          </p:cNvSpPr>
          <p:nvPr>
            <p:ph type="title" idx="2"/>
          </p:nvPr>
        </p:nvSpPr>
        <p:spPr>
          <a:xfrm>
            <a:off x="5281000" y="2651933"/>
            <a:ext cx="1563600" cy="13616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90" name="Google Shape;290;p27"/>
          <p:cNvSpPr txBox="1">
            <a:spLocks noGrp="1"/>
          </p:cNvSpPr>
          <p:nvPr>
            <p:ph type="subTitle" idx="1"/>
          </p:nvPr>
        </p:nvSpPr>
        <p:spPr>
          <a:xfrm>
            <a:off x="5281000" y="4084900"/>
            <a:ext cx="4223200" cy="177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2761252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1"/>
        <p:cNvGrpSpPr/>
        <p:nvPr/>
      </p:nvGrpSpPr>
      <p:grpSpPr>
        <a:xfrm>
          <a:off x="0" y="0"/>
          <a:ext cx="0" cy="0"/>
          <a:chOff x="0" y="0"/>
          <a:chExt cx="0" cy="0"/>
        </a:xfrm>
      </p:grpSpPr>
      <p:grpSp>
        <p:nvGrpSpPr>
          <p:cNvPr id="292" name="Google Shape;292;p28"/>
          <p:cNvGrpSpPr/>
          <p:nvPr/>
        </p:nvGrpSpPr>
        <p:grpSpPr>
          <a:xfrm>
            <a:off x="-3434" y="10"/>
            <a:ext cx="12195419" cy="6851905"/>
            <a:chOff x="-2575" y="7"/>
            <a:chExt cx="9146564" cy="5138929"/>
          </a:xfrm>
        </p:grpSpPr>
        <p:grpSp>
          <p:nvGrpSpPr>
            <p:cNvPr id="293" name="Google Shape;293;p28"/>
            <p:cNvGrpSpPr/>
            <p:nvPr/>
          </p:nvGrpSpPr>
          <p:grpSpPr>
            <a:xfrm>
              <a:off x="-2575" y="7"/>
              <a:ext cx="3472736" cy="2184757"/>
              <a:chOff x="5223150" y="2771850"/>
              <a:chExt cx="1210350" cy="761425"/>
            </a:xfrm>
          </p:grpSpPr>
          <p:sp>
            <p:nvSpPr>
              <p:cNvPr id="294" name="Google Shape;294;p2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95" name="Google Shape;295;p2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96" name="Google Shape;296;p28"/>
            <p:cNvGrpSpPr/>
            <p:nvPr/>
          </p:nvGrpSpPr>
          <p:grpSpPr>
            <a:xfrm>
              <a:off x="146564" y="2541576"/>
              <a:ext cx="8997424" cy="2597361"/>
              <a:chOff x="1213475" y="1281350"/>
              <a:chExt cx="3125625" cy="902300"/>
            </a:xfrm>
          </p:grpSpPr>
          <p:sp>
            <p:nvSpPr>
              <p:cNvPr id="297" name="Google Shape;297;p2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98" name="Google Shape;298;p2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pic>
        <p:nvPicPr>
          <p:cNvPr id="299" name="Google Shape;299;p28"/>
          <p:cNvPicPr preferRelativeResize="0"/>
          <p:nvPr/>
        </p:nvPicPr>
        <p:blipFill>
          <a:blip r:embed="rId2">
            <a:alphaModFix/>
          </a:blip>
          <a:stretch>
            <a:fillRect/>
          </a:stretch>
        </p:blipFill>
        <p:spPr>
          <a:xfrm>
            <a:off x="1" y="1405"/>
            <a:ext cx="12191996" cy="6855187"/>
          </a:xfrm>
          <a:prstGeom prst="rect">
            <a:avLst/>
          </a:prstGeom>
          <a:noFill/>
          <a:ln>
            <a:noFill/>
          </a:ln>
        </p:spPr>
      </p:pic>
      <p:sp>
        <p:nvSpPr>
          <p:cNvPr id="300" name="Google Shape;300;p28"/>
          <p:cNvSpPr txBox="1">
            <a:spLocks noGrp="1"/>
          </p:cNvSpPr>
          <p:nvPr>
            <p:ph type="title"/>
          </p:nvPr>
        </p:nvSpPr>
        <p:spPr>
          <a:xfrm>
            <a:off x="3596800" y="1394400"/>
            <a:ext cx="4998400" cy="9716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rgbClr val="FAF2DD"/>
              </a:buClr>
              <a:buSzPts val="7700"/>
              <a:buFont typeface="Amatic SC"/>
              <a:buNone/>
              <a:defRPr sz="8000" b="1">
                <a:solidFill>
                  <a:srgbClr val="FAF2DD"/>
                </a:solidFill>
                <a:latin typeface="Amatic SC"/>
                <a:ea typeface="Amatic SC"/>
                <a:cs typeface="Amatic SC"/>
                <a:sym typeface="Amatic SC"/>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01" name="Google Shape;301;p28"/>
          <p:cNvSpPr txBox="1">
            <a:spLocks noGrp="1"/>
          </p:cNvSpPr>
          <p:nvPr>
            <p:ph type="subTitle" idx="1"/>
          </p:nvPr>
        </p:nvSpPr>
        <p:spPr>
          <a:xfrm>
            <a:off x="3596800" y="3041751"/>
            <a:ext cx="4998400" cy="1442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rgbClr val="FAF2DD"/>
              </a:buClr>
              <a:buSzPts val="1200"/>
              <a:buFont typeface="Happy Monkey"/>
              <a:buNone/>
              <a:defRPr sz="2000">
                <a:solidFill>
                  <a:srgbClr val="FAF2DD"/>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302" name="Google Shape;302;p28"/>
          <p:cNvSpPr txBox="1"/>
          <p:nvPr/>
        </p:nvSpPr>
        <p:spPr>
          <a:xfrm>
            <a:off x="3134800" y="4576351"/>
            <a:ext cx="5922400" cy="7484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rgbClr val="FAF2DD"/>
                </a:solidFill>
                <a:effectLst/>
                <a:uLnTx/>
                <a:uFillTx/>
                <a:latin typeface="Mallanna"/>
                <a:ea typeface="Mallanna"/>
                <a:cs typeface="Mallanna"/>
                <a:sym typeface="Mallanna"/>
              </a:rPr>
              <a:t>CREDITS: This presentation template was created by ​</a:t>
            </a:r>
            <a:r>
              <a:rPr kumimoji="0" lang="en" sz="1600" b="1" i="0" u="none" strike="noStrike" kern="1200" cap="none" spc="0" normalizeH="0" baseline="0" noProof="0">
                <a:ln>
                  <a:noFill/>
                </a:ln>
                <a:solidFill>
                  <a:srgbClr val="FAF2DD"/>
                </a:solidFill>
                <a:effectLst/>
                <a:uLnTx/>
                <a:uFillTx/>
                <a:latin typeface="Mallanna"/>
                <a:ea typeface="Mallanna"/>
                <a:cs typeface="Mallanna"/>
                <a:sym typeface="Mallanna"/>
              </a:rPr>
              <a:t>Slidesgo</a:t>
            </a:r>
            <a:r>
              <a:rPr kumimoji="0" lang="en" sz="1600" b="0" i="0" u="none" strike="noStrike" kern="1200" cap="none" spc="0" normalizeH="0" baseline="0" noProof="0">
                <a:ln>
                  <a:noFill/>
                </a:ln>
                <a:solidFill>
                  <a:srgbClr val="FAF2DD"/>
                </a:solidFill>
                <a:effectLst/>
                <a:uLnTx/>
                <a:uFillTx/>
                <a:latin typeface="Mallanna"/>
                <a:ea typeface="Mallanna"/>
                <a:cs typeface="Mallanna"/>
                <a:sym typeface="Mallanna"/>
              </a:rPr>
              <a:t>​,  including icons by </a:t>
            </a:r>
            <a:r>
              <a:rPr kumimoji="0" lang="en" sz="1600" b="1" i="0" u="none" strike="noStrike" kern="1200" cap="none" spc="0" normalizeH="0" baseline="0" noProof="0">
                <a:ln>
                  <a:noFill/>
                </a:ln>
                <a:solidFill>
                  <a:srgbClr val="FAF2DD"/>
                </a:solidFill>
                <a:effectLst/>
                <a:uLnTx/>
                <a:uFillTx/>
                <a:latin typeface="Mallanna"/>
                <a:ea typeface="Mallanna"/>
                <a:cs typeface="Mallanna"/>
                <a:sym typeface="Mallanna"/>
              </a:rPr>
              <a:t>Flaticon</a:t>
            </a:r>
            <a:r>
              <a:rPr kumimoji="0" lang="en" sz="1600" b="0" i="0" u="none" strike="noStrike" kern="1200" cap="none" spc="0" normalizeH="0" baseline="0" noProof="0">
                <a:ln>
                  <a:noFill/>
                </a:ln>
                <a:solidFill>
                  <a:srgbClr val="FAF2DD"/>
                </a:solidFill>
                <a:effectLst/>
                <a:uLnTx/>
                <a:uFillTx/>
                <a:latin typeface="Mallanna"/>
                <a:ea typeface="Mallanna"/>
                <a:cs typeface="Mallanna"/>
                <a:sym typeface="Mallanna"/>
              </a:rPr>
              <a:t>​, infographics &amp; images by </a:t>
            </a:r>
            <a:r>
              <a:rPr kumimoji="0" lang="en" sz="1600" b="1" i="0" u="none" strike="noStrike" kern="1200" cap="none" spc="0" normalizeH="0" baseline="0" noProof="0">
                <a:ln>
                  <a:noFill/>
                </a:ln>
                <a:solidFill>
                  <a:srgbClr val="FAF2DD"/>
                </a:solidFill>
                <a:effectLst/>
                <a:uLnTx/>
                <a:uFillTx/>
                <a:latin typeface="Mallanna"/>
                <a:ea typeface="Mallanna"/>
                <a:cs typeface="Mallanna"/>
                <a:sym typeface="Mallanna"/>
              </a:rPr>
              <a:t>​Freepik</a:t>
            </a:r>
            <a:endParaRPr kumimoji="0" sz="1600" b="1" i="0" u="none" strike="noStrike" kern="1200" cap="none" spc="0" normalizeH="0" baseline="0" noProof="0">
              <a:ln>
                <a:noFill/>
              </a:ln>
              <a:solidFill>
                <a:srgbClr val="FAF2DD"/>
              </a:solidFill>
              <a:effectLst/>
              <a:uLnTx/>
              <a:uFillTx/>
              <a:latin typeface="Mallanna"/>
              <a:ea typeface="Mallanna"/>
              <a:cs typeface="Mallanna"/>
              <a:sym typeface="Mallanna"/>
            </a:endParaRPr>
          </a:p>
        </p:txBody>
      </p:sp>
    </p:spTree>
    <p:extLst>
      <p:ext uri="{BB962C8B-B14F-4D97-AF65-F5344CB8AC3E}">
        <p14:creationId xmlns:p14="http://schemas.microsoft.com/office/powerpoint/2010/main" val="3746063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3"/>
        <p:cNvGrpSpPr/>
        <p:nvPr/>
      </p:nvGrpSpPr>
      <p:grpSpPr>
        <a:xfrm>
          <a:off x="0" y="0"/>
          <a:ext cx="0" cy="0"/>
          <a:chOff x="0" y="0"/>
          <a:chExt cx="0" cy="0"/>
        </a:xfrm>
      </p:grpSpPr>
    </p:spTree>
    <p:extLst>
      <p:ext uri="{BB962C8B-B14F-4D97-AF65-F5344CB8AC3E}">
        <p14:creationId xmlns:p14="http://schemas.microsoft.com/office/powerpoint/2010/main" val="4090183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2470542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05"/>
        <p:cNvGrpSpPr/>
        <p:nvPr/>
      </p:nvGrpSpPr>
      <p:grpSpPr>
        <a:xfrm>
          <a:off x="0" y="0"/>
          <a:ext cx="0" cy="0"/>
          <a:chOff x="0" y="0"/>
          <a:chExt cx="0" cy="0"/>
        </a:xfrm>
      </p:grpSpPr>
      <p:grpSp>
        <p:nvGrpSpPr>
          <p:cNvPr id="306" name="Google Shape;306;p31"/>
          <p:cNvGrpSpPr/>
          <p:nvPr/>
        </p:nvGrpSpPr>
        <p:grpSpPr>
          <a:xfrm>
            <a:off x="-14" y="-9"/>
            <a:ext cx="12192244" cy="6852024"/>
            <a:chOff x="-11" y="-7"/>
            <a:chExt cx="9144183" cy="5139018"/>
          </a:xfrm>
        </p:grpSpPr>
        <p:grpSp>
          <p:nvGrpSpPr>
            <p:cNvPr id="307" name="Google Shape;307;p31"/>
            <p:cNvGrpSpPr/>
            <p:nvPr/>
          </p:nvGrpSpPr>
          <p:grpSpPr>
            <a:xfrm>
              <a:off x="146748" y="2541651"/>
              <a:ext cx="8997424" cy="2597361"/>
              <a:chOff x="1213475" y="1281350"/>
              <a:chExt cx="3125625" cy="902300"/>
            </a:xfrm>
          </p:grpSpPr>
          <p:sp>
            <p:nvSpPr>
              <p:cNvPr id="308" name="Google Shape;308;p31"/>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09" name="Google Shape;309;p31"/>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10" name="Google Shape;310;p31"/>
            <p:cNvGrpSpPr/>
            <p:nvPr/>
          </p:nvGrpSpPr>
          <p:grpSpPr>
            <a:xfrm>
              <a:off x="-11" y="-7"/>
              <a:ext cx="3516067" cy="2211940"/>
              <a:chOff x="5223150" y="2771850"/>
              <a:chExt cx="1210350" cy="761425"/>
            </a:xfrm>
          </p:grpSpPr>
          <p:sp>
            <p:nvSpPr>
              <p:cNvPr id="311" name="Google Shape;311;p31"/>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2" name="Google Shape;312;p31"/>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pic>
        <p:nvPicPr>
          <p:cNvPr id="313" name="Google Shape;313;p31"/>
          <p:cNvPicPr preferRelativeResize="0"/>
          <p:nvPr/>
        </p:nvPicPr>
        <p:blipFill>
          <a:blip r:embed="rId2">
            <a:alphaModFix/>
          </a:blip>
          <a:stretch>
            <a:fillRect/>
          </a:stretch>
        </p:blipFill>
        <p:spPr>
          <a:xfrm flipH="1">
            <a:off x="1" y="0"/>
            <a:ext cx="12191999" cy="6856371"/>
          </a:xfrm>
          <a:prstGeom prst="rect">
            <a:avLst/>
          </a:prstGeom>
          <a:noFill/>
          <a:ln>
            <a:noFill/>
          </a:ln>
        </p:spPr>
      </p:pic>
      <p:grpSp>
        <p:nvGrpSpPr>
          <p:cNvPr id="314" name="Google Shape;314;p31"/>
          <p:cNvGrpSpPr/>
          <p:nvPr/>
        </p:nvGrpSpPr>
        <p:grpSpPr>
          <a:xfrm rot="10800000" flipH="1">
            <a:off x="-212062" y="-457497"/>
            <a:ext cx="3327935" cy="2927781"/>
            <a:chOff x="3312900" y="2468375"/>
            <a:chExt cx="1021800" cy="898975"/>
          </a:xfrm>
        </p:grpSpPr>
        <p:sp>
          <p:nvSpPr>
            <p:cNvPr id="315" name="Google Shape;315;p31"/>
            <p:cNvSpPr/>
            <p:nvPr/>
          </p:nvSpPr>
          <p:spPr>
            <a:xfrm>
              <a:off x="3799175" y="2641950"/>
              <a:ext cx="218375" cy="171725"/>
            </a:xfrm>
            <a:custGeom>
              <a:avLst/>
              <a:gdLst/>
              <a:ahLst/>
              <a:cxnLst/>
              <a:rect l="l" t="t" r="r" b="b"/>
              <a:pathLst>
                <a:path w="8735" h="6869" extrusionOk="0">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6" name="Google Shape;316;p31"/>
            <p:cNvSpPr/>
            <p:nvPr/>
          </p:nvSpPr>
          <p:spPr>
            <a:xfrm>
              <a:off x="3800500" y="2657400"/>
              <a:ext cx="154925" cy="107200"/>
            </a:xfrm>
            <a:custGeom>
              <a:avLst/>
              <a:gdLst/>
              <a:ahLst/>
              <a:cxnLst/>
              <a:rect l="l" t="t" r="r" b="b"/>
              <a:pathLst>
                <a:path w="6197" h="4288" extrusionOk="0">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7" name="Google Shape;317;p31"/>
            <p:cNvSpPr/>
            <p:nvPr/>
          </p:nvSpPr>
          <p:spPr>
            <a:xfrm>
              <a:off x="3803025" y="2662350"/>
              <a:ext cx="162750" cy="104125"/>
            </a:xfrm>
            <a:custGeom>
              <a:avLst/>
              <a:gdLst/>
              <a:ahLst/>
              <a:cxnLst/>
              <a:rect l="l" t="t" r="r" b="b"/>
              <a:pathLst>
                <a:path w="6510" h="4165" extrusionOk="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8" name="Google Shape;318;p31"/>
            <p:cNvSpPr/>
            <p:nvPr/>
          </p:nvSpPr>
          <p:spPr>
            <a:xfrm>
              <a:off x="3807150" y="2676725"/>
              <a:ext cx="162000" cy="95650"/>
            </a:xfrm>
            <a:custGeom>
              <a:avLst/>
              <a:gdLst/>
              <a:ahLst/>
              <a:cxnLst/>
              <a:rect l="l" t="t" r="r" b="b"/>
              <a:pathLst>
                <a:path w="6480" h="3826" extrusionOk="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9" name="Google Shape;319;p31"/>
            <p:cNvSpPr/>
            <p:nvPr/>
          </p:nvSpPr>
          <p:spPr>
            <a:xfrm>
              <a:off x="3811825" y="2691075"/>
              <a:ext cx="157250" cy="85850"/>
            </a:xfrm>
            <a:custGeom>
              <a:avLst/>
              <a:gdLst/>
              <a:ahLst/>
              <a:cxnLst/>
              <a:rect l="l" t="t" r="r" b="b"/>
              <a:pathLst>
                <a:path w="6290" h="3434" extrusionOk="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0" name="Google Shape;320;p31"/>
            <p:cNvSpPr/>
            <p:nvPr/>
          </p:nvSpPr>
          <p:spPr>
            <a:xfrm>
              <a:off x="3815800" y="2697550"/>
              <a:ext cx="162350" cy="84050"/>
            </a:xfrm>
            <a:custGeom>
              <a:avLst/>
              <a:gdLst/>
              <a:ahLst/>
              <a:cxnLst/>
              <a:rect l="l" t="t" r="r" b="b"/>
              <a:pathLst>
                <a:path w="6494" h="3362" extrusionOk="0">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1" name="Google Shape;321;p31"/>
            <p:cNvSpPr/>
            <p:nvPr/>
          </p:nvSpPr>
          <p:spPr>
            <a:xfrm>
              <a:off x="3821550" y="2707000"/>
              <a:ext cx="161650" cy="83225"/>
            </a:xfrm>
            <a:custGeom>
              <a:avLst/>
              <a:gdLst/>
              <a:ahLst/>
              <a:cxnLst/>
              <a:rect l="l" t="t" r="r" b="b"/>
              <a:pathLst>
                <a:path w="6466" h="3329" extrusionOk="0">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2" name="Google Shape;322;p31"/>
            <p:cNvSpPr/>
            <p:nvPr/>
          </p:nvSpPr>
          <p:spPr>
            <a:xfrm>
              <a:off x="3826325" y="2713450"/>
              <a:ext cx="162550" cy="89300"/>
            </a:xfrm>
            <a:custGeom>
              <a:avLst/>
              <a:gdLst/>
              <a:ahLst/>
              <a:cxnLst/>
              <a:rect l="l" t="t" r="r" b="b"/>
              <a:pathLst>
                <a:path w="6502" h="3572" extrusionOk="0">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3" name="Google Shape;323;p31"/>
            <p:cNvSpPr/>
            <p:nvPr/>
          </p:nvSpPr>
          <p:spPr>
            <a:xfrm>
              <a:off x="3529675" y="2773300"/>
              <a:ext cx="286775" cy="384675"/>
            </a:xfrm>
            <a:custGeom>
              <a:avLst/>
              <a:gdLst/>
              <a:ahLst/>
              <a:cxnLst/>
              <a:rect l="l" t="t" r="r" b="b"/>
              <a:pathLst>
                <a:path w="11471" h="15387" extrusionOk="0">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4" name="Google Shape;324;p31"/>
            <p:cNvSpPr/>
            <p:nvPr/>
          </p:nvSpPr>
          <p:spPr>
            <a:xfrm>
              <a:off x="3615950" y="2793500"/>
              <a:ext cx="60575" cy="147775"/>
            </a:xfrm>
            <a:custGeom>
              <a:avLst/>
              <a:gdLst/>
              <a:ahLst/>
              <a:cxnLst/>
              <a:rect l="l" t="t" r="r" b="b"/>
              <a:pathLst>
                <a:path w="2423" h="5911" extrusionOk="0">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5" name="Google Shape;325;p31"/>
            <p:cNvSpPr/>
            <p:nvPr/>
          </p:nvSpPr>
          <p:spPr>
            <a:xfrm>
              <a:off x="3532500" y="2868850"/>
              <a:ext cx="65275" cy="146150"/>
            </a:xfrm>
            <a:custGeom>
              <a:avLst/>
              <a:gdLst/>
              <a:ahLst/>
              <a:cxnLst/>
              <a:rect l="l" t="t" r="r" b="b"/>
              <a:pathLst>
                <a:path w="2611" h="5846" extrusionOk="0">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6" name="Google Shape;326;p31"/>
            <p:cNvSpPr/>
            <p:nvPr/>
          </p:nvSpPr>
          <p:spPr>
            <a:xfrm>
              <a:off x="3677750" y="2740175"/>
              <a:ext cx="55550" cy="132075"/>
            </a:xfrm>
            <a:custGeom>
              <a:avLst/>
              <a:gdLst/>
              <a:ahLst/>
              <a:cxnLst/>
              <a:rect l="l" t="t" r="r" b="b"/>
              <a:pathLst>
                <a:path w="2222" h="5283" extrusionOk="0">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7" name="Google Shape;327;p31"/>
            <p:cNvSpPr/>
            <p:nvPr/>
          </p:nvSpPr>
          <p:spPr>
            <a:xfrm>
              <a:off x="3736100" y="2710125"/>
              <a:ext cx="51925" cy="111000"/>
            </a:xfrm>
            <a:custGeom>
              <a:avLst/>
              <a:gdLst/>
              <a:ahLst/>
              <a:cxnLst/>
              <a:rect l="l" t="t" r="r" b="b"/>
              <a:pathLst>
                <a:path w="2077" h="4440" extrusionOk="0">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8" name="Google Shape;328;p31"/>
            <p:cNvSpPr/>
            <p:nvPr/>
          </p:nvSpPr>
          <p:spPr>
            <a:xfrm>
              <a:off x="3601825" y="2926575"/>
              <a:ext cx="155950" cy="39175"/>
            </a:xfrm>
            <a:custGeom>
              <a:avLst/>
              <a:gdLst/>
              <a:ahLst/>
              <a:cxnLst/>
              <a:rect l="l" t="t" r="r" b="b"/>
              <a:pathLst>
                <a:path w="6238" h="1567" extrusionOk="0">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9" name="Google Shape;329;p31"/>
            <p:cNvSpPr/>
            <p:nvPr/>
          </p:nvSpPr>
          <p:spPr>
            <a:xfrm>
              <a:off x="3647950" y="2868850"/>
              <a:ext cx="135875" cy="34475"/>
            </a:xfrm>
            <a:custGeom>
              <a:avLst/>
              <a:gdLst/>
              <a:ahLst/>
              <a:cxnLst/>
              <a:rect l="l" t="t" r="r" b="b"/>
              <a:pathLst>
                <a:path w="5435" h="1379" extrusionOk="0">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0" name="Google Shape;330;p31"/>
            <p:cNvSpPr/>
            <p:nvPr/>
          </p:nvSpPr>
          <p:spPr>
            <a:xfrm>
              <a:off x="3711950" y="2808800"/>
              <a:ext cx="112650" cy="33650"/>
            </a:xfrm>
            <a:custGeom>
              <a:avLst/>
              <a:gdLst/>
              <a:ahLst/>
              <a:cxnLst/>
              <a:rect l="l" t="t" r="r" b="b"/>
              <a:pathLst>
                <a:path w="4506" h="1346" extrusionOk="0">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1" name="Google Shape;331;p31"/>
            <p:cNvSpPr/>
            <p:nvPr/>
          </p:nvSpPr>
          <p:spPr>
            <a:xfrm>
              <a:off x="3795400" y="2752675"/>
              <a:ext cx="37675" cy="43725"/>
            </a:xfrm>
            <a:custGeom>
              <a:avLst/>
              <a:gdLst/>
              <a:ahLst/>
              <a:cxnLst/>
              <a:rect l="l" t="t" r="r" b="b"/>
              <a:pathLst>
                <a:path w="1507" h="1749" extrusionOk="0">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2" name="Google Shape;332;p31"/>
            <p:cNvSpPr/>
            <p:nvPr/>
          </p:nvSpPr>
          <p:spPr>
            <a:xfrm>
              <a:off x="3617725" y="2813825"/>
              <a:ext cx="31500" cy="128225"/>
            </a:xfrm>
            <a:custGeom>
              <a:avLst/>
              <a:gdLst/>
              <a:ahLst/>
              <a:cxnLst/>
              <a:rect l="l" t="t" r="r" b="b"/>
              <a:pathLst>
                <a:path w="1260" h="5129" extrusionOk="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3" name="Google Shape;333;p31"/>
            <p:cNvSpPr/>
            <p:nvPr/>
          </p:nvSpPr>
          <p:spPr>
            <a:xfrm>
              <a:off x="3551950" y="2888100"/>
              <a:ext cx="33900" cy="127900"/>
            </a:xfrm>
            <a:custGeom>
              <a:avLst/>
              <a:gdLst/>
              <a:ahLst/>
              <a:cxnLst/>
              <a:rect l="l" t="t" r="r" b="b"/>
              <a:pathLst>
                <a:path w="1356" h="5116" extrusionOk="0">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4" name="Google Shape;334;p31"/>
            <p:cNvSpPr/>
            <p:nvPr/>
          </p:nvSpPr>
          <p:spPr>
            <a:xfrm>
              <a:off x="3677525" y="2758000"/>
              <a:ext cx="32250" cy="117475"/>
            </a:xfrm>
            <a:custGeom>
              <a:avLst/>
              <a:gdLst/>
              <a:ahLst/>
              <a:cxnLst/>
              <a:rect l="l" t="t" r="r" b="b"/>
              <a:pathLst>
                <a:path w="1290" h="4699" extrusionOk="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5" name="Google Shape;335;p31"/>
            <p:cNvSpPr/>
            <p:nvPr/>
          </p:nvSpPr>
          <p:spPr>
            <a:xfrm>
              <a:off x="3736300" y="2724900"/>
              <a:ext cx="31525" cy="96925"/>
            </a:xfrm>
            <a:custGeom>
              <a:avLst/>
              <a:gdLst/>
              <a:ahLst/>
              <a:cxnLst/>
              <a:rect l="l" t="t" r="r" b="b"/>
              <a:pathLst>
                <a:path w="1261" h="3877" extrusionOk="0">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6" name="Google Shape;336;p31"/>
            <p:cNvSpPr/>
            <p:nvPr/>
          </p:nvSpPr>
          <p:spPr>
            <a:xfrm>
              <a:off x="3600725" y="2941350"/>
              <a:ext cx="133525" cy="25175"/>
            </a:xfrm>
            <a:custGeom>
              <a:avLst/>
              <a:gdLst/>
              <a:ahLst/>
              <a:cxnLst/>
              <a:rect l="l" t="t" r="r" b="b"/>
              <a:pathLst>
                <a:path w="5341" h="1007" extrusionOk="0">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7" name="Google Shape;337;p31"/>
            <p:cNvSpPr/>
            <p:nvPr/>
          </p:nvSpPr>
          <p:spPr>
            <a:xfrm>
              <a:off x="3648675" y="2880725"/>
              <a:ext cx="116625" cy="24525"/>
            </a:xfrm>
            <a:custGeom>
              <a:avLst/>
              <a:gdLst/>
              <a:ahLst/>
              <a:cxnLst/>
              <a:rect l="l" t="t" r="r" b="b"/>
              <a:pathLst>
                <a:path w="4665" h="981" extrusionOk="0">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8" name="Google Shape;338;p31"/>
            <p:cNvSpPr/>
            <p:nvPr/>
          </p:nvSpPr>
          <p:spPr>
            <a:xfrm>
              <a:off x="3716100" y="2818975"/>
              <a:ext cx="93000" cy="20700"/>
            </a:xfrm>
            <a:custGeom>
              <a:avLst/>
              <a:gdLst/>
              <a:ahLst/>
              <a:cxnLst/>
              <a:rect l="l" t="t" r="r" b="b"/>
              <a:pathLst>
                <a:path w="3720" h="828" extrusionOk="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9" name="Google Shape;339;p31"/>
            <p:cNvSpPr/>
            <p:nvPr/>
          </p:nvSpPr>
          <p:spPr>
            <a:xfrm>
              <a:off x="3559800" y="2639050"/>
              <a:ext cx="63825" cy="384575"/>
            </a:xfrm>
            <a:custGeom>
              <a:avLst/>
              <a:gdLst/>
              <a:ahLst/>
              <a:cxnLst/>
              <a:rect l="l" t="t" r="r" b="b"/>
              <a:pathLst>
                <a:path w="2553" h="15383" extrusionOk="0">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0" name="Google Shape;340;p31"/>
            <p:cNvSpPr/>
            <p:nvPr/>
          </p:nvSpPr>
          <p:spPr>
            <a:xfrm>
              <a:off x="3586775" y="2468375"/>
              <a:ext cx="133975" cy="174875"/>
            </a:xfrm>
            <a:custGeom>
              <a:avLst/>
              <a:gdLst/>
              <a:ahLst/>
              <a:cxnLst/>
              <a:rect l="l" t="t" r="r" b="b"/>
              <a:pathLst>
                <a:path w="5359" h="6995" extrusionOk="0">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1" name="Google Shape;341;p31"/>
            <p:cNvSpPr/>
            <p:nvPr/>
          </p:nvSpPr>
          <p:spPr>
            <a:xfrm>
              <a:off x="3633675" y="2513800"/>
              <a:ext cx="83625" cy="129900"/>
            </a:xfrm>
            <a:custGeom>
              <a:avLst/>
              <a:gdLst/>
              <a:ahLst/>
              <a:cxnLst/>
              <a:rect l="l" t="t" r="r" b="b"/>
              <a:pathLst>
                <a:path w="3345" h="5196" extrusionOk="0">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2" name="Google Shape;342;p31"/>
            <p:cNvSpPr/>
            <p:nvPr/>
          </p:nvSpPr>
          <p:spPr>
            <a:xfrm>
              <a:off x="3632100" y="2505725"/>
              <a:ext cx="72350" cy="136150"/>
            </a:xfrm>
            <a:custGeom>
              <a:avLst/>
              <a:gdLst/>
              <a:ahLst/>
              <a:cxnLst/>
              <a:rect l="l" t="t" r="r" b="b"/>
              <a:pathLst>
                <a:path w="2894" h="5446" extrusionOk="0">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3" name="Google Shape;343;p31"/>
            <p:cNvSpPr/>
            <p:nvPr/>
          </p:nvSpPr>
          <p:spPr>
            <a:xfrm>
              <a:off x="3627325" y="2504200"/>
              <a:ext cx="65400" cy="134850"/>
            </a:xfrm>
            <a:custGeom>
              <a:avLst/>
              <a:gdLst/>
              <a:ahLst/>
              <a:cxnLst/>
              <a:rect l="l" t="t" r="r" b="b"/>
              <a:pathLst>
                <a:path w="2616" h="5394" extrusionOk="0">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4" name="Google Shape;344;p31"/>
            <p:cNvSpPr/>
            <p:nvPr/>
          </p:nvSpPr>
          <p:spPr>
            <a:xfrm>
              <a:off x="3623275" y="2505275"/>
              <a:ext cx="58400" cy="130275"/>
            </a:xfrm>
            <a:custGeom>
              <a:avLst/>
              <a:gdLst/>
              <a:ahLst/>
              <a:cxnLst/>
              <a:rect l="l" t="t" r="r" b="b"/>
              <a:pathLst>
                <a:path w="2336" h="5211" extrusionOk="0">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5" name="Google Shape;345;p31"/>
            <p:cNvSpPr/>
            <p:nvPr/>
          </p:nvSpPr>
          <p:spPr>
            <a:xfrm>
              <a:off x="3619400" y="2498500"/>
              <a:ext cx="56450" cy="134275"/>
            </a:xfrm>
            <a:custGeom>
              <a:avLst/>
              <a:gdLst/>
              <a:ahLst/>
              <a:cxnLst/>
              <a:rect l="l" t="t" r="r" b="b"/>
              <a:pathLst>
                <a:path w="2258" h="5371" extrusionOk="0">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6" name="Google Shape;346;p31"/>
            <p:cNvSpPr/>
            <p:nvPr/>
          </p:nvSpPr>
          <p:spPr>
            <a:xfrm>
              <a:off x="3593675" y="2495250"/>
              <a:ext cx="74475" cy="133400"/>
            </a:xfrm>
            <a:custGeom>
              <a:avLst/>
              <a:gdLst/>
              <a:ahLst/>
              <a:cxnLst/>
              <a:rect l="l" t="t" r="r" b="b"/>
              <a:pathLst>
                <a:path w="2979" h="5336" extrusionOk="0">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7" name="Google Shape;347;p31"/>
            <p:cNvSpPr/>
            <p:nvPr/>
          </p:nvSpPr>
          <p:spPr>
            <a:xfrm>
              <a:off x="3578625" y="2491000"/>
              <a:ext cx="83700" cy="134250"/>
            </a:xfrm>
            <a:custGeom>
              <a:avLst/>
              <a:gdLst/>
              <a:ahLst/>
              <a:cxnLst/>
              <a:rect l="l" t="t" r="r" b="b"/>
              <a:pathLst>
                <a:path w="3348" h="5370" extrusionOk="0">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8" name="Google Shape;348;p31"/>
            <p:cNvSpPr/>
            <p:nvPr/>
          </p:nvSpPr>
          <p:spPr>
            <a:xfrm>
              <a:off x="3605600" y="2617150"/>
              <a:ext cx="43625" cy="31900"/>
            </a:xfrm>
            <a:custGeom>
              <a:avLst/>
              <a:gdLst/>
              <a:ahLst/>
              <a:cxnLst/>
              <a:rect l="l" t="t" r="r" b="b"/>
              <a:pathLst>
                <a:path w="1745" h="1276" extrusionOk="0">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9" name="Google Shape;349;p31"/>
            <p:cNvSpPr/>
            <p:nvPr/>
          </p:nvSpPr>
          <p:spPr>
            <a:xfrm>
              <a:off x="3566700" y="2710025"/>
              <a:ext cx="144950" cy="125525"/>
            </a:xfrm>
            <a:custGeom>
              <a:avLst/>
              <a:gdLst/>
              <a:ahLst/>
              <a:cxnLst/>
              <a:rect l="l" t="t" r="r" b="b"/>
              <a:pathLst>
                <a:path w="5798" h="5021" extrusionOk="0">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0" name="Google Shape;350;p31"/>
            <p:cNvSpPr/>
            <p:nvPr/>
          </p:nvSpPr>
          <p:spPr>
            <a:xfrm>
              <a:off x="3565025" y="2727850"/>
              <a:ext cx="122075" cy="108925"/>
            </a:xfrm>
            <a:custGeom>
              <a:avLst/>
              <a:gdLst/>
              <a:ahLst/>
              <a:cxnLst/>
              <a:rect l="l" t="t" r="r" b="b"/>
              <a:pathLst>
                <a:path w="4883" h="4357" extrusionOk="0">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1" name="Google Shape;351;p31"/>
            <p:cNvSpPr/>
            <p:nvPr/>
          </p:nvSpPr>
          <p:spPr>
            <a:xfrm>
              <a:off x="3565125" y="2782100"/>
              <a:ext cx="148725" cy="148200"/>
            </a:xfrm>
            <a:custGeom>
              <a:avLst/>
              <a:gdLst/>
              <a:ahLst/>
              <a:cxnLst/>
              <a:rect l="l" t="t" r="r" b="b"/>
              <a:pathLst>
                <a:path w="5949" h="5928" extrusionOk="0">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2" name="Google Shape;352;p31"/>
            <p:cNvSpPr/>
            <p:nvPr/>
          </p:nvSpPr>
          <p:spPr>
            <a:xfrm>
              <a:off x="3563775" y="2801950"/>
              <a:ext cx="123725" cy="129575"/>
            </a:xfrm>
            <a:custGeom>
              <a:avLst/>
              <a:gdLst/>
              <a:ahLst/>
              <a:cxnLst/>
              <a:rect l="l" t="t" r="r" b="b"/>
              <a:pathLst>
                <a:path w="4949" h="5183" extrusionOk="0">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3" name="Google Shape;353;p31"/>
            <p:cNvSpPr/>
            <p:nvPr/>
          </p:nvSpPr>
          <p:spPr>
            <a:xfrm>
              <a:off x="3561675" y="2865525"/>
              <a:ext cx="180100" cy="179275"/>
            </a:xfrm>
            <a:custGeom>
              <a:avLst/>
              <a:gdLst/>
              <a:ahLst/>
              <a:cxnLst/>
              <a:rect l="l" t="t" r="r" b="b"/>
              <a:pathLst>
                <a:path w="7204" h="7171" extrusionOk="0">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4" name="Google Shape;354;p31"/>
            <p:cNvSpPr/>
            <p:nvPr/>
          </p:nvSpPr>
          <p:spPr>
            <a:xfrm>
              <a:off x="3560525" y="2889750"/>
              <a:ext cx="149200" cy="156275"/>
            </a:xfrm>
            <a:custGeom>
              <a:avLst/>
              <a:gdLst/>
              <a:ahLst/>
              <a:cxnLst/>
              <a:rect l="l" t="t" r="r" b="b"/>
              <a:pathLst>
                <a:path w="5968" h="6251" extrusionOk="0">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5" name="Google Shape;355;p31"/>
            <p:cNvSpPr/>
            <p:nvPr/>
          </p:nvSpPr>
          <p:spPr>
            <a:xfrm>
              <a:off x="3468200" y="2674900"/>
              <a:ext cx="99475" cy="172250"/>
            </a:xfrm>
            <a:custGeom>
              <a:avLst/>
              <a:gdLst/>
              <a:ahLst/>
              <a:cxnLst/>
              <a:rect l="l" t="t" r="r" b="b"/>
              <a:pathLst>
                <a:path w="3979" h="6890" extrusionOk="0">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6" name="Google Shape;356;p31"/>
            <p:cNvSpPr/>
            <p:nvPr/>
          </p:nvSpPr>
          <p:spPr>
            <a:xfrm>
              <a:off x="3489925" y="2698375"/>
              <a:ext cx="78675" cy="149900"/>
            </a:xfrm>
            <a:custGeom>
              <a:avLst/>
              <a:gdLst/>
              <a:ahLst/>
              <a:cxnLst/>
              <a:rect l="l" t="t" r="r" b="b"/>
              <a:pathLst>
                <a:path w="3147" h="5996" extrusionOk="0">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7" name="Google Shape;357;p31"/>
            <p:cNvSpPr/>
            <p:nvPr/>
          </p:nvSpPr>
          <p:spPr>
            <a:xfrm>
              <a:off x="3502075" y="2613125"/>
              <a:ext cx="77825" cy="146200"/>
            </a:xfrm>
            <a:custGeom>
              <a:avLst/>
              <a:gdLst/>
              <a:ahLst/>
              <a:cxnLst/>
              <a:rect l="l" t="t" r="r" b="b"/>
              <a:pathLst>
                <a:path w="3113" h="5848" extrusionOk="0">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8" name="Google Shape;358;p31"/>
            <p:cNvSpPr/>
            <p:nvPr/>
          </p:nvSpPr>
          <p:spPr>
            <a:xfrm>
              <a:off x="3520325" y="2633100"/>
              <a:ext cx="60200" cy="127450"/>
            </a:xfrm>
            <a:custGeom>
              <a:avLst/>
              <a:gdLst/>
              <a:ahLst/>
              <a:cxnLst/>
              <a:rect l="l" t="t" r="r" b="b"/>
              <a:pathLst>
                <a:path w="2408" h="5098" extrusionOk="0">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9" name="Google Shape;359;p31"/>
            <p:cNvSpPr/>
            <p:nvPr/>
          </p:nvSpPr>
          <p:spPr>
            <a:xfrm>
              <a:off x="3582700" y="2658550"/>
              <a:ext cx="107625" cy="81625"/>
            </a:xfrm>
            <a:custGeom>
              <a:avLst/>
              <a:gdLst/>
              <a:ahLst/>
              <a:cxnLst/>
              <a:rect l="l" t="t" r="r" b="b"/>
              <a:pathLst>
                <a:path w="4305" h="3265" extrusionOk="0">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0" name="Google Shape;360;p31"/>
            <p:cNvSpPr/>
            <p:nvPr/>
          </p:nvSpPr>
          <p:spPr>
            <a:xfrm>
              <a:off x="3581300" y="2672025"/>
              <a:ext cx="91375" cy="69250"/>
            </a:xfrm>
            <a:custGeom>
              <a:avLst/>
              <a:gdLst/>
              <a:ahLst/>
              <a:cxnLst/>
              <a:rect l="l" t="t" r="r" b="b"/>
              <a:pathLst>
                <a:path w="3655" h="2770" extrusionOk="0">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1" name="Google Shape;361;p31"/>
            <p:cNvSpPr/>
            <p:nvPr/>
          </p:nvSpPr>
          <p:spPr>
            <a:xfrm>
              <a:off x="3426150" y="2770775"/>
              <a:ext cx="138700" cy="181800"/>
            </a:xfrm>
            <a:custGeom>
              <a:avLst/>
              <a:gdLst/>
              <a:ahLst/>
              <a:cxnLst/>
              <a:rect l="l" t="t" r="r" b="b"/>
              <a:pathLst>
                <a:path w="5548" h="7272" extrusionOk="0">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2" name="Google Shape;362;p31"/>
            <p:cNvSpPr/>
            <p:nvPr/>
          </p:nvSpPr>
          <p:spPr>
            <a:xfrm>
              <a:off x="3453500" y="2796225"/>
              <a:ext cx="112775" cy="157575"/>
            </a:xfrm>
            <a:custGeom>
              <a:avLst/>
              <a:gdLst/>
              <a:ahLst/>
              <a:cxnLst/>
              <a:rect l="l" t="t" r="r" b="b"/>
              <a:pathLst>
                <a:path w="4511" h="6303" extrusionOk="0">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3" name="Google Shape;363;p31"/>
            <p:cNvSpPr/>
            <p:nvPr/>
          </p:nvSpPr>
          <p:spPr>
            <a:xfrm>
              <a:off x="3380650" y="2857475"/>
              <a:ext cx="195800" cy="184825"/>
            </a:xfrm>
            <a:custGeom>
              <a:avLst/>
              <a:gdLst/>
              <a:ahLst/>
              <a:cxnLst/>
              <a:rect l="l" t="t" r="r" b="b"/>
              <a:pathLst>
                <a:path w="7832" h="7393" extrusionOk="0">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4" name="Google Shape;364;p31"/>
            <p:cNvSpPr/>
            <p:nvPr/>
          </p:nvSpPr>
          <p:spPr>
            <a:xfrm>
              <a:off x="3415475" y="2885100"/>
              <a:ext cx="162325" cy="158275"/>
            </a:xfrm>
            <a:custGeom>
              <a:avLst/>
              <a:gdLst/>
              <a:ahLst/>
              <a:cxnLst/>
              <a:rect l="l" t="t" r="r" b="b"/>
              <a:pathLst>
                <a:path w="6493" h="6331" extrusionOk="0">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5" name="Google Shape;365;p31"/>
            <p:cNvSpPr/>
            <p:nvPr/>
          </p:nvSpPr>
          <p:spPr>
            <a:xfrm>
              <a:off x="3565950" y="3120625"/>
              <a:ext cx="658950" cy="62400"/>
            </a:xfrm>
            <a:custGeom>
              <a:avLst/>
              <a:gdLst/>
              <a:ahLst/>
              <a:cxnLst/>
              <a:rect l="l" t="t" r="r" b="b"/>
              <a:pathLst>
                <a:path w="26358" h="2496" extrusionOk="0">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6" name="Google Shape;366;p31"/>
            <p:cNvSpPr/>
            <p:nvPr/>
          </p:nvSpPr>
          <p:spPr>
            <a:xfrm>
              <a:off x="3875700" y="3042150"/>
              <a:ext cx="266700" cy="130025"/>
            </a:xfrm>
            <a:custGeom>
              <a:avLst/>
              <a:gdLst/>
              <a:ahLst/>
              <a:cxnLst/>
              <a:rect l="l" t="t" r="r" b="b"/>
              <a:pathLst>
                <a:path w="10668" h="5201" extrusionOk="0">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7" name="Google Shape;367;p31"/>
            <p:cNvSpPr/>
            <p:nvPr/>
          </p:nvSpPr>
          <p:spPr>
            <a:xfrm>
              <a:off x="3873600" y="3067600"/>
              <a:ext cx="234175" cy="105850"/>
            </a:xfrm>
            <a:custGeom>
              <a:avLst/>
              <a:gdLst/>
              <a:ahLst/>
              <a:cxnLst/>
              <a:rect l="l" t="t" r="r" b="b"/>
              <a:pathLst>
                <a:path w="9367" h="4234" extrusionOk="0">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8" name="Google Shape;368;p31"/>
            <p:cNvSpPr/>
            <p:nvPr/>
          </p:nvSpPr>
          <p:spPr>
            <a:xfrm>
              <a:off x="3719175" y="3020625"/>
              <a:ext cx="306525" cy="130525"/>
            </a:xfrm>
            <a:custGeom>
              <a:avLst/>
              <a:gdLst/>
              <a:ahLst/>
              <a:cxnLst/>
              <a:rect l="l" t="t" r="r" b="b"/>
              <a:pathLst>
                <a:path w="12261" h="5221" extrusionOk="0">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9" name="Google Shape;369;p31"/>
            <p:cNvSpPr/>
            <p:nvPr/>
          </p:nvSpPr>
          <p:spPr>
            <a:xfrm>
              <a:off x="3716975" y="3047525"/>
              <a:ext cx="268775" cy="102700"/>
            </a:xfrm>
            <a:custGeom>
              <a:avLst/>
              <a:gdLst/>
              <a:ahLst/>
              <a:cxnLst/>
              <a:rect l="l" t="t" r="r" b="b"/>
              <a:pathLst>
                <a:path w="10751" h="4108" extrusionOk="0">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0" name="Google Shape;370;p31"/>
            <p:cNvSpPr/>
            <p:nvPr/>
          </p:nvSpPr>
          <p:spPr>
            <a:xfrm>
              <a:off x="3528725" y="2966975"/>
              <a:ext cx="370850" cy="157825"/>
            </a:xfrm>
            <a:custGeom>
              <a:avLst/>
              <a:gdLst/>
              <a:ahLst/>
              <a:cxnLst/>
              <a:rect l="l" t="t" r="r" b="b"/>
              <a:pathLst>
                <a:path w="14834" h="6313" extrusionOk="0">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1" name="Google Shape;371;p31"/>
            <p:cNvSpPr/>
            <p:nvPr/>
          </p:nvSpPr>
          <p:spPr>
            <a:xfrm>
              <a:off x="3526850" y="2999825"/>
              <a:ext cx="324625" cy="123725"/>
            </a:xfrm>
            <a:custGeom>
              <a:avLst/>
              <a:gdLst/>
              <a:ahLst/>
              <a:cxnLst/>
              <a:rect l="l" t="t" r="r" b="b"/>
              <a:pathLst>
                <a:path w="12985" h="4949" extrusionOk="0">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2" name="Google Shape;372;p31"/>
            <p:cNvSpPr/>
            <p:nvPr/>
          </p:nvSpPr>
          <p:spPr>
            <a:xfrm>
              <a:off x="3856900" y="3168375"/>
              <a:ext cx="252875" cy="151975"/>
            </a:xfrm>
            <a:custGeom>
              <a:avLst/>
              <a:gdLst/>
              <a:ahLst/>
              <a:cxnLst/>
              <a:rect l="l" t="t" r="r" b="b"/>
              <a:pathLst>
                <a:path w="10115" h="6079" extrusionOk="0">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3" name="Google Shape;373;p31"/>
            <p:cNvSpPr/>
            <p:nvPr/>
          </p:nvSpPr>
          <p:spPr>
            <a:xfrm>
              <a:off x="3854800" y="3166800"/>
              <a:ext cx="211900" cy="125475"/>
            </a:xfrm>
            <a:custGeom>
              <a:avLst/>
              <a:gdLst/>
              <a:ahLst/>
              <a:cxnLst/>
              <a:rect l="l" t="t" r="r" b="b"/>
              <a:pathLst>
                <a:path w="8476" h="5019" extrusionOk="0">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4" name="Google Shape;374;p31"/>
            <p:cNvSpPr/>
            <p:nvPr/>
          </p:nvSpPr>
          <p:spPr>
            <a:xfrm>
              <a:off x="4006225" y="3180000"/>
              <a:ext cx="213350" cy="118600"/>
            </a:xfrm>
            <a:custGeom>
              <a:avLst/>
              <a:gdLst/>
              <a:ahLst/>
              <a:cxnLst/>
              <a:rect l="l" t="t" r="r" b="b"/>
              <a:pathLst>
                <a:path w="8534" h="4744" extrusionOk="0">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5" name="Google Shape;375;p31"/>
            <p:cNvSpPr/>
            <p:nvPr/>
          </p:nvSpPr>
          <p:spPr>
            <a:xfrm>
              <a:off x="4004025" y="3178425"/>
              <a:ext cx="184425" cy="97675"/>
            </a:xfrm>
            <a:custGeom>
              <a:avLst/>
              <a:gdLst/>
              <a:ahLst/>
              <a:cxnLst/>
              <a:rect l="l" t="t" r="r" b="b"/>
              <a:pathLst>
                <a:path w="7377" h="3907" extrusionOk="0">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6" name="Google Shape;376;p31"/>
            <p:cNvSpPr/>
            <p:nvPr/>
          </p:nvSpPr>
          <p:spPr>
            <a:xfrm>
              <a:off x="4040425" y="3079875"/>
              <a:ext cx="177575" cy="99525"/>
            </a:xfrm>
            <a:custGeom>
              <a:avLst/>
              <a:gdLst/>
              <a:ahLst/>
              <a:cxnLst/>
              <a:rect l="l" t="t" r="r" b="b"/>
              <a:pathLst>
                <a:path w="7103" h="3981" extrusionOk="0">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7" name="Google Shape;377;p31"/>
            <p:cNvSpPr/>
            <p:nvPr/>
          </p:nvSpPr>
          <p:spPr>
            <a:xfrm>
              <a:off x="4038525" y="3098225"/>
              <a:ext cx="154625" cy="82725"/>
            </a:xfrm>
            <a:custGeom>
              <a:avLst/>
              <a:gdLst/>
              <a:ahLst/>
              <a:cxnLst/>
              <a:rect l="l" t="t" r="r" b="b"/>
              <a:pathLst>
                <a:path w="6185" h="3309" extrusionOk="0">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8" name="Google Shape;378;p31"/>
            <p:cNvSpPr/>
            <p:nvPr/>
          </p:nvSpPr>
          <p:spPr>
            <a:xfrm>
              <a:off x="4132975" y="3100000"/>
              <a:ext cx="201725" cy="75300"/>
            </a:xfrm>
            <a:custGeom>
              <a:avLst/>
              <a:gdLst/>
              <a:ahLst/>
              <a:cxnLst/>
              <a:rect l="l" t="t" r="r" b="b"/>
              <a:pathLst>
                <a:path w="8069" h="3012" extrusionOk="0">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9" name="Google Shape;379;p31"/>
            <p:cNvSpPr/>
            <p:nvPr/>
          </p:nvSpPr>
          <p:spPr>
            <a:xfrm>
              <a:off x="4130775" y="3116425"/>
              <a:ext cx="175875" cy="60225"/>
            </a:xfrm>
            <a:custGeom>
              <a:avLst/>
              <a:gdLst/>
              <a:ahLst/>
              <a:cxnLst/>
              <a:rect l="l" t="t" r="r" b="b"/>
              <a:pathLst>
                <a:path w="7035" h="2409" extrusionOk="0">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0" name="Google Shape;380;p31"/>
            <p:cNvSpPr/>
            <p:nvPr/>
          </p:nvSpPr>
          <p:spPr>
            <a:xfrm>
              <a:off x="3682150" y="3143275"/>
              <a:ext cx="270450" cy="197875"/>
            </a:xfrm>
            <a:custGeom>
              <a:avLst/>
              <a:gdLst/>
              <a:ahLst/>
              <a:cxnLst/>
              <a:rect l="l" t="t" r="r" b="b"/>
              <a:pathLst>
                <a:path w="10818" h="7915" extrusionOk="0">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1" name="Google Shape;381;p31"/>
            <p:cNvSpPr/>
            <p:nvPr/>
          </p:nvSpPr>
          <p:spPr>
            <a:xfrm>
              <a:off x="3680050" y="3141700"/>
              <a:ext cx="209075" cy="165325"/>
            </a:xfrm>
            <a:custGeom>
              <a:avLst/>
              <a:gdLst/>
              <a:ahLst/>
              <a:cxnLst/>
              <a:rect l="l" t="t" r="r" b="b"/>
              <a:pathLst>
                <a:path w="8363" h="6613" extrusionOk="0">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2" name="Google Shape;382;p31"/>
            <p:cNvSpPr/>
            <p:nvPr/>
          </p:nvSpPr>
          <p:spPr>
            <a:xfrm>
              <a:off x="3539725" y="3106900"/>
              <a:ext cx="278925" cy="260450"/>
            </a:xfrm>
            <a:custGeom>
              <a:avLst/>
              <a:gdLst/>
              <a:ahLst/>
              <a:cxnLst/>
              <a:rect l="l" t="t" r="r" b="b"/>
              <a:pathLst>
                <a:path w="11157" h="10418" extrusionOk="0">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3" name="Google Shape;383;p31"/>
            <p:cNvSpPr/>
            <p:nvPr/>
          </p:nvSpPr>
          <p:spPr>
            <a:xfrm>
              <a:off x="3537450" y="3105425"/>
              <a:ext cx="187700" cy="219875"/>
            </a:xfrm>
            <a:custGeom>
              <a:avLst/>
              <a:gdLst/>
              <a:ahLst/>
              <a:cxnLst/>
              <a:rect l="l" t="t" r="r" b="b"/>
              <a:pathLst>
                <a:path w="7508" h="8795" extrusionOk="0">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4" name="Google Shape;384;p31"/>
            <p:cNvSpPr/>
            <p:nvPr/>
          </p:nvSpPr>
          <p:spPr>
            <a:xfrm>
              <a:off x="4195700" y="3173625"/>
              <a:ext cx="52750" cy="26200"/>
            </a:xfrm>
            <a:custGeom>
              <a:avLst/>
              <a:gdLst/>
              <a:ahLst/>
              <a:cxnLst/>
              <a:rect l="l" t="t" r="r" b="b"/>
              <a:pathLst>
                <a:path w="2110" h="1048" extrusionOk="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5" name="Google Shape;385;p31"/>
            <p:cNvSpPr/>
            <p:nvPr/>
          </p:nvSpPr>
          <p:spPr>
            <a:xfrm>
              <a:off x="4190700" y="3180150"/>
              <a:ext cx="43300" cy="11675"/>
            </a:xfrm>
            <a:custGeom>
              <a:avLst/>
              <a:gdLst/>
              <a:ahLst/>
              <a:cxnLst/>
              <a:rect l="l" t="t" r="r" b="b"/>
              <a:pathLst>
                <a:path w="1732" h="467" extrusionOk="0">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6" name="Google Shape;386;p31"/>
            <p:cNvSpPr/>
            <p:nvPr/>
          </p:nvSpPr>
          <p:spPr>
            <a:xfrm>
              <a:off x="4191325" y="3144625"/>
              <a:ext cx="61200" cy="30375"/>
            </a:xfrm>
            <a:custGeom>
              <a:avLst/>
              <a:gdLst/>
              <a:ahLst/>
              <a:cxnLst/>
              <a:rect l="l" t="t" r="r" b="b"/>
              <a:pathLst>
                <a:path w="2448" h="1215" extrusionOk="0">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7" name="Google Shape;387;p31"/>
            <p:cNvSpPr/>
            <p:nvPr/>
          </p:nvSpPr>
          <p:spPr>
            <a:xfrm>
              <a:off x="4197900" y="3151125"/>
              <a:ext cx="42375" cy="13900"/>
            </a:xfrm>
            <a:custGeom>
              <a:avLst/>
              <a:gdLst/>
              <a:ahLst/>
              <a:cxnLst/>
              <a:rect l="l" t="t" r="r" b="b"/>
              <a:pathLst>
                <a:path w="1695" h="556" extrusionOk="0">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8" name="Google Shape;388;p31"/>
            <p:cNvSpPr/>
            <p:nvPr/>
          </p:nvSpPr>
          <p:spPr>
            <a:xfrm>
              <a:off x="4182850" y="3116750"/>
              <a:ext cx="66850" cy="32200"/>
            </a:xfrm>
            <a:custGeom>
              <a:avLst/>
              <a:gdLst/>
              <a:ahLst/>
              <a:cxnLst/>
              <a:rect l="l" t="t" r="r" b="b"/>
              <a:pathLst>
                <a:path w="2674" h="1288" extrusionOk="0">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9" name="Google Shape;389;p31"/>
            <p:cNvSpPr/>
            <p:nvPr/>
          </p:nvSpPr>
          <p:spPr>
            <a:xfrm>
              <a:off x="4191325" y="3121900"/>
              <a:ext cx="43000" cy="14275"/>
            </a:xfrm>
            <a:custGeom>
              <a:avLst/>
              <a:gdLst/>
              <a:ahLst/>
              <a:cxnLst/>
              <a:rect l="l" t="t" r="r" b="b"/>
              <a:pathLst>
                <a:path w="1720" h="571" extrusionOk="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0" name="Google Shape;390;p31"/>
            <p:cNvSpPr/>
            <p:nvPr/>
          </p:nvSpPr>
          <p:spPr>
            <a:xfrm>
              <a:off x="4171250" y="3089550"/>
              <a:ext cx="64325" cy="34000"/>
            </a:xfrm>
            <a:custGeom>
              <a:avLst/>
              <a:gdLst/>
              <a:ahLst/>
              <a:cxnLst/>
              <a:rect l="l" t="t" r="r" b="b"/>
              <a:pathLst>
                <a:path w="2573" h="1360" extrusionOk="0">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1" name="Google Shape;391;p31"/>
            <p:cNvSpPr/>
            <p:nvPr/>
          </p:nvSpPr>
          <p:spPr>
            <a:xfrm>
              <a:off x="4181275" y="3098975"/>
              <a:ext cx="41450" cy="16425"/>
            </a:xfrm>
            <a:custGeom>
              <a:avLst/>
              <a:gdLst/>
              <a:ahLst/>
              <a:cxnLst/>
              <a:rect l="l" t="t" r="r" b="b"/>
              <a:pathLst>
                <a:path w="1658" h="657" extrusionOk="0">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2" name="Google Shape;392;p31"/>
            <p:cNvSpPr/>
            <p:nvPr/>
          </p:nvSpPr>
          <p:spPr>
            <a:xfrm>
              <a:off x="4155550" y="3063300"/>
              <a:ext cx="60250" cy="39550"/>
            </a:xfrm>
            <a:custGeom>
              <a:avLst/>
              <a:gdLst/>
              <a:ahLst/>
              <a:cxnLst/>
              <a:rect l="l" t="t" r="r" b="b"/>
              <a:pathLst>
                <a:path w="2410" h="1582" extrusionOk="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3" name="Google Shape;393;p31"/>
            <p:cNvSpPr/>
            <p:nvPr/>
          </p:nvSpPr>
          <p:spPr>
            <a:xfrm>
              <a:off x="4165600" y="3071400"/>
              <a:ext cx="38925" cy="23275"/>
            </a:xfrm>
            <a:custGeom>
              <a:avLst/>
              <a:gdLst/>
              <a:ahLst/>
              <a:cxnLst/>
              <a:rect l="l" t="t" r="r" b="b"/>
              <a:pathLst>
                <a:path w="1557" h="931" extrusionOk="0">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4" name="Google Shape;394;p31"/>
            <p:cNvSpPr/>
            <p:nvPr/>
          </p:nvSpPr>
          <p:spPr>
            <a:xfrm>
              <a:off x="4196975" y="3185000"/>
              <a:ext cx="18500" cy="5450"/>
            </a:xfrm>
            <a:custGeom>
              <a:avLst/>
              <a:gdLst/>
              <a:ahLst/>
              <a:cxnLst/>
              <a:rect l="l" t="t" r="r" b="b"/>
              <a:pathLst>
                <a:path w="740" h="218" extrusionOk="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5" name="Google Shape;395;p31"/>
            <p:cNvSpPr/>
            <p:nvPr/>
          </p:nvSpPr>
          <p:spPr>
            <a:xfrm>
              <a:off x="4201975" y="3176225"/>
              <a:ext cx="11000" cy="2625"/>
            </a:xfrm>
            <a:custGeom>
              <a:avLst/>
              <a:gdLst/>
              <a:ahLst/>
              <a:cxnLst/>
              <a:rect l="l" t="t" r="r" b="b"/>
              <a:pathLst>
                <a:path w="440" h="105" extrusionOk="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6" name="Google Shape;396;p31"/>
            <p:cNvSpPr/>
            <p:nvPr/>
          </p:nvSpPr>
          <p:spPr>
            <a:xfrm>
              <a:off x="4198525" y="3160225"/>
              <a:ext cx="22000" cy="2525"/>
            </a:xfrm>
            <a:custGeom>
              <a:avLst/>
              <a:gdLst/>
              <a:ahLst/>
              <a:cxnLst/>
              <a:rect l="l" t="t" r="r" b="b"/>
              <a:pathLst>
                <a:path w="880" h="101" extrusionOk="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7" name="Google Shape;397;p31"/>
            <p:cNvSpPr/>
            <p:nvPr/>
          </p:nvSpPr>
          <p:spPr>
            <a:xfrm>
              <a:off x="4196325" y="3148225"/>
              <a:ext cx="14775" cy="2475"/>
            </a:xfrm>
            <a:custGeom>
              <a:avLst/>
              <a:gdLst/>
              <a:ahLst/>
              <a:cxnLst/>
              <a:rect l="l" t="t" r="r" b="b"/>
              <a:pathLst>
                <a:path w="591" h="99" extrusionOk="0">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8" name="Google Shape;398;p31"/>
            <p:cNvSpPr/>
            <p:nvPr/>
          </p:nvSpPr>
          <p:spPr>
            <a:xfrm>
              <a:off x="4191000" y="3133875"/>
              <a:ext cx="26375" cy="5975"/>
            </a:xfrm>
            <a:custGeom>
              <a:avLst/>
              <a:gdLst/>
              <a:ahLst/>
              <a:cxnLst/>
              <a:rect l="l" t="t" r="r" b="b"/>
              <a:pathLst>
                <a:path w="1055" h="239" extrusionOk="0">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9" name="Google Shape;399;p31"/>
            <p:cNvSpPr/>
            <p:nvPr/>
          </p:nvSpPr>
          <p:spPr>
            <a:xfrm>
              <a:off x="4182225" y="3110575"/>
              <a:ext cx="17250" cy="4200"/>
            </a:xfrm>
            <a:custGeom>
              <a:avLst/>
              <a:gdLst/>
              <a:ahLst/>
              <a:cxnLst/>
              <a:rect l="l" t="t" r="r" b="b"/>
              <a:pathLst>
                <a:path w="690" h="168" extrusionOk="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0" name="Google Shape;400;p31"/>
            <p:cNvSpPr/>
            <p:nvPr/>
          </p:nvSpPr>
          <p:spPr>
            <a:xfrm>
              <a:off x="4178825" y="3100000"/>
              <a:ext cx="25700" cy="11075"/>
            </a:xfrm>
            <a:custGeom>
              <a:avLst/>
              <a:gdLst/>
              <a:ahLst/>
              <a:cxnLst/>
              <a:rect l="l" t="t" r="r" b="b"/>
              <a:pathLst>
                <a:path w="1028" h="443" extrusionOk="0">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1" name="Google Shape;401;p31"/>
            <p:cNvSpPr/>
            <p:nvPr/>
          </p:nvSpPr>
          <p:spPr>
            <a:xfrm>
              <a:off x="4169100" y="3091450"/>
              <a:ext cx="21250" cy="8975"/>
            </a:xfrm>
            <a:custGeom>
              <a:avLst/>
              <a:gdLst/>
              <a:ahLst/>
              <a:cxnLst/>
              <a:rect l="l" t="t" r="r" b="b"/>
              <a:pathLst>
                <a:path w="850" h="359" extrusionOk="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2" name="Google Shape;402;p31"/>
            <p:cNvSpPr/>
            <p:nvPr/>
          </p:nvSpPr>
          <p:spPr>
            <a:xfrm>
              <a:off x="4159625" y="3077625"/>
              <a:ext cx="26950" cy="17500"/>
            </a:xfrm>
            <a:custGeom>
              <a:avLst/>
              <a:gdLst/>
              <a:ahLst/>
              <a:cxnLst/>
              <a:rect l="l" t="t" r="r" b="b"/>
              <a:pathLst>
                <a:path w="1078" h="700" extrusionOk="0">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3" name="Google Shape;403;p31"/>
            <p:cNvSpPr/>
            <p:nvPr/>
          </p:nvSpPr>
          <p:spPr>
            <a:xfrm>
              <a:off x="4179700" y="3073800"/>
              <a:ext cx="10375" cy="9200"/>
            </a:xfrm>
            <a:custGeom>
              <a:avLst/>
              <a:gdLst/>
              <a:ahLst/>
              <a:cxnLst/>
              <a:rect l="l" t="t" r="r" b="b"/>
              <a:pathLst>
                <a:path w="415" h="368" extrusionOk="0">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4" name="Google Shape;404;p31"/>
            <p:cNvSpPr/>
            <p:nvPr/>
          </p:nvSpPr>
          <p:spPr>
            <a:xfrm>
              <a:off x="4178150" y="3087375"/>
              <a:ext cx="5650" cy="5200"/>
            </a:xfrm>
            <a:custGeom>
              <a:avLst/>
              <a:gdLst/>
              <a:ahLst/>
              <a:cxnLst/>
              <a:rect l="l" t="t" r="r" b="b"/>
              <a:pathLst>
                <a:path w="226" h="208" extrusionOk="0">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5" name="Google Shape;405;p31"/>
            <p:cNvSpPr/>
            <p:nvPr/>
          </p:nvSpPr>
          <p:spPr>
            <a:xfrm>
              <a:off x="4213600" y="3132000"/>
              <a:ext cx="5650" cy="5125"/>
            </a:xfrm>
            <a:custGeom>
              <a:avLst/>
              <a:gdLst/>
              <a:ahLst/>
              <a:cxnLst/>
              <a:rect l="l" t="t" r="r" b="b"/>
              <a:pathLst>
                <a:path w="226" h="205" extrusionOk="0">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6" name="Google Shape;406;p31"/>
            <p:cNvSpPr/>
            <p:nvPr/>
          </p:nvSpPr>
          <p:spPr>
            <a:xfrm>
              <a:off x="4212325" y="3187750"/>
              <a:ext cx="5675" cy="4900"/>
            </a:xfrm>
            <a:custGeom>
              <a:avLst/>
              <a:gdLst/>
              <a:ahLst/>
              <a:cxnLst/>
              <a:rect l="l" t="t" r="r" b="b"/>
              <a:pathLst>
                <a:path w="227" h="196" extrusionOk="0">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7" name="Google Shape;407;p31"/>
            <p:cNvSpPr/>
            <p:nvPr/>
          </p:nvSpPr>
          <p:spPr>
            <a:xfrm>
              <a:off x="4196025" y="3107200"/>
              <a:ext cx="8175" cy="7475"/>
            </a:xfrm>
            <a:custGeom>
              <a:avLst/>
              <a:gdLst/>
              <a:ahLst/>
              <a:cxnLst/>
              <a:rect l="l" t="t" r="r" b="b"/>
              <a:pathLst>
                <a:path w="327" h="299" extrusionOk="0">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8" name="Google Shape;408;p31"/>
            <p:cNvSpPr/>
            <p:nvPr/>
          </p:nvSpPr>
          <p:spPr>
            <a:xfrm>
              <a:off x="4205750" y="3138025"/>
              <a:ext cx="8500" cy="7725"/>
            </a:xfrm>
            <a:custGeom>
              <a:avLst/>
              <a:gdLst/>
              <a:ahLst/>
              <a:cxnLst/>
              <a:rect l="l" t="t" r="r" b="b"/>
              <a:pathLst>
                <a:path w="340" h="309" extrusionOk="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9" name="Google Shape;409;p31"/>
            <p:cNvSpPr/>
            <p:nvPr/>
          </p:nvSpPr>
          <p:spPr>
            <a:xfrm>
              <a:off x="4209825" y="3172775"/>
              <a:ext cx="8500" cy="7475"/>
            </a:xfrm>
            <a:custGeom>
              <a:avLst/>
              <a:gdLst/>
              <a:ahLst/>
              <a:cxnLst/>
              <a:rect l="l" t="t" r="r" b="b"/>
              <a:pathLst>
                <a:path w="340" h="299" extrusionOk="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0" name="Google Shape;410;p31"/>
            <p:cNvSpPr/>
            <p:nvPr/>
          </p:nvSpPr>
          <p:spPr>
            <a:xfrm>
              <a:off x="4200425" y="3098025"/>
              <a:ext cx="5350" cy="4900"/>
            </a:xfrm>
            <a:custGeom>
              <a:avLst/>
              <a:gdLst/>
              <a:ahLst/>
              <a:cxnLst/>
              <a:rect l="l" t="t" r="r" b="b"/>
              <a:pathLst>
                <a:path w="214" h="196" extrusionOk="0">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1" name="Google Shape;411;p31"/>
            <p:cNvSpPr/>
            <p:nvPr/>
          </p:nvSpPr>
          <p:spPr>
            <a:xfrm>
              <a:off x="4217050" y="3157950"/>
              <a:ext cx="5675" cy="5200"/>
            </a:xfrm>
            <a:custGeom>
              <a:avLst/>
              <a:gdLst/>
              <a:ahLst/>
              <a:cxnLst/>
              <a:rect l="l" t="t" r="r" b="b"/>
              <a:pathLst>
                <a:path w="227" h="208" extrusionOk="0">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2" name="Google Shape;412;p31"/>
            <p:cNvSpPr/>
            <p:nvPr/>
          </p:nvSpPr>
          <p:spPr>
            <a:xfrm>
              <a:off x="4227400" y="3180850"/>
              <a:ext cx="5350" cy="5200"/>
            </a:xfrm>
            <a:custGeom>
              <a:avLst/>
              <a:gdLst/>
              <a:ahLst/>
              <a:cxnLst/>
              <a:rect l="l" t="t" r="r" b="b"/>
              <a:pathLst>
                <a:path w="214" h="208" extrusionOk="0">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3" name="Google Shape;413;p31"/>
            <p:cNvSpPr/>
            <p:nvPr/>
          </p:nvSpPr>
          <p:spPr>
            <a:xfrm>
              <a:off x="4196650" y="3163775"/>
              <a:ext cx="16650" cy="1975"/>
            </a:xfrm>
            <a:custGeom>
              <a:avLst/>
              <a:gdLst/>
              <a:ahLst/>
              <a:cxnLst/>
              <a:rect l="l" t="t" r="r" b="b"/>
              <a:pathLst>
                <a:path w="666" h="79" extrusionOk="0">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4" name="Google Shape;414;p31"/>
            <p:cNvSpPr/>
            <p:nvPr/>
          </p:nvSpPr>
          <p:spPr>
            <a:xfrm>
              <a:off x="4195400" y="3138275"/>
              <a:ext cx="10050" cy="3150"/>
            </a:xfrm>
            <a:custGeom>
              <a:avLst/>
              <a:gdLst/>
              <a:ahLst/>
              <a:cxnLst/>
              <a:rect l="l" t="t" r="r" b="b"/>
              <a:pathLst>
                <a:path w="402" h="126" extrusionOk="0">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5" name="Google Shape;415;p31"/>
            <p:cNvSpPr/>
            <p:nvPr/>
          </p:nvSpPr>
          <p:spPr>
            <a:xfrm>
              <a:off x="4194450" y="3131675"/>
              <a:ext cx="14450" cy="4425"/>
            </a:xfrm>
            <a:custGeom>
              <a:avLst/>
              <a:gdLst/>
              <a:ahLst/>
              <a:cxnLst/>
              <a:rect l="l" t="t" r="r" b="b"/>
              <a:pathLst>
                <a:path w="578" h="177" extrusionOk="0">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6" name="Google Shape;416;p31"/>
            <p:cNvSpPr/>
            <p:nvPr/>
          </p:nvSpPr>
          <p:spPr>
            <a:xfrm>
              <a:off x="4179700" y="3108075"/>
              <a:ext cx="15700" cy="5125"/>
            </a:xfrm>
            <a:custGeom>
              <a:avLst/>
              <a:gdLst/>
              <a:ahLst/>
              <a:cxnLst/>
              <a:rect l="l" t="t" r="r" b="b"/>
              <a:pathLst>
                <a:path w="628" h="205" extrusionOk="0">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7" name="Google Shape;417;p31"/>
            <p:cNvSpPr/>
            <p:nvPr/>
          </p:nvSpPr>
          <p:spPr>
            <a:xfrm>
              <a:off x="4163800" y="3084925"/>
              <a:ext cx="15925" cy="10200"/>
            </a:xfrm>
            <a:custGeom>
              <a:avLst/>
              <a:gdLst/>
              <a:ahLst/>
              <a:cxnLst/>
              <a:rect l="l" t="t" r="r" b="b"/>
              <a:pathLst>
                <a:path w="637" h="408" extrusionOk="0">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8" name="Google Shape;418;p31"/>
            <p:cNvSpPr/>
            <p:nvPr/>
          </p:nvSpPr>
          <p:spPr>
            <a:xfrm>
              <a:off x="4199775" y="3182500"/>
              <a:ext cx="12900" cy="4425"/>
            </a:xfrm>
            <a:custGeom>
              <a:avLst/>
              <a:gdLst/>
              <a:ahLst/>
              <a:cxnLst/>
              <a:rect l="l" t="t" r="r" b="b"/>
              <a:pathLst>
                <a:path w="516" h="177" extrusionOk="0">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9" name="Google Shape;419;p31"/>
            <p:cNvSpPr/>
            <p:nvPr/>
          </p:nvSpPr>
          <p:spPr>
            <a:xfrm>
              <a:off x="4197025" y="3189000"/>
              <a:ext cx="15875" cy="6450"/>
            </a:xfrm>
            <a:custGeom>
              <a:avLst/>
              <a:gdLst/>
              <a:ahLst/>
              <a:cxnLst/>
              <a:rect l="l" t="t" r="r" b="b"/>
              <a:pathLst>
                <a:path w="635" h="258" extrusionOk="0">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0" name="Google Shape;420;p31"/>
            <p:cNvSpPr/>
            <p:nvPr/>
          </p:nvSpPr>
          <p:spPr>
            <a:xfrm>
              <a:off x="4133900" y="3086275"/>
              <a:ext cx="72175" cy="115725"/>
            </a:xfrm>
            <a:custGeom>
              <a:avLst/>
              <a:gdLst/>
              <a:ahLst/>
              <a:cxnLst/>
              <a:rect l="l" t="t" r="r" b="b"/>
              <a:pathLst>
                <a:path w="2887" h="4629" extrusionOk="0">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1" name="Google Shape;421;p31"/>
            <p:cNvSpPr/>
            <p:nvPr/>
          </p:nvSpPr>
          <p:spPr>
            <a:xfrm>
              <a:off x="4154300" y="3184375"/>
              <a:ext cx="75625" cy="34000"/>
            </a:xfrm>
            <a:custGeom>
              <a:avLst/>
              <a:gdLst/>
              <a:ahLst/>
              <a:cxnLst/>
              <a:rect l="l" t="t" r="r" b="b"/>
              <a:pathLst>
                <a:path w="3025" h="1360" extrusionOk="0">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2" name="Google Shape;422;p31"/>
            <p:cNvSpPr/>
            <p:nvPr/>
          </p:nvSpPr>
          <p:spPr>
            <a:xfrm>
              <a:off x="4152725" y="3166050"/>
              <a:ext cx="73450" cy="23700"/>
            </a:xfrm>
            <a:custGeom>
              <a:avLst/>
              <a:gdLst/>
              <a:ahLst/>
              <a:cxnLst/>
              <a:rect l="l" t="t" r="r" b="b"/>
              <a:pathLst>
                <a:path w="2938" h="948" extrusionOk="0">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3" name="Google Shape;423;p31"/>
            <p:cNvSpPr/>
            <p:nvPr/>
          </p:nvSpPr>
          <p:spPr>
            <a:xfrm>
              <a:off x="4143625" y="3140925"/>
              <a:ext cx="79725" cy="31875"/>
            </a:xfrm>
            <a:custGeom>
              <a:avLst/>
              <a:gdLst/>
              <a:ahLst/>
              <a:cxnLst/>
              <a:rect l="l" t="t" r="r" b="b"/>
              <a:pathLst>
                <a:path w="3189" h="1275" extrusionOk="0">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4" name="Google Shape;424;p31"/>
            <p:cNvSpPr/>
            <p:nvPr/>
          </p:nvSpPr>
          <p:spPr>
            <a:xfrm>
              <a:off x="4137675" y="3114100"/>
              <a:ext cx="75625" cy="34850"/>
            </a:xfrm>
            <a:custGeom>
              <a:avLst/>
              <a:gdLst/>
              <a:ahLst/>
              <a:cxnLst/>
              <a:rect l="l" t="t" r="r" b="b"/>
              <a:pathLst>
                <a:path w="3025" h="1394" extrusionOk="0">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5" name="Google Shape;425;p31"/>
            <p:cNvSpPr/>
            <p:nvPr/>
          </p:nvSpPr>
          <p:spPr>
            <a:xfrm>
              <a:off x="4136725" y="3085500"/>
              <a:ext cx="62775" cy="39925"/>
            </a:xfrm>
            <a:custGeom>
              <a:avLst/>
              <a:gdLst/>
              <a:ahLst/>
              <a:cxnLst/>
              <a:rect l="l" t="t" r="r" b="b"/>
              <a:pathLst>
                <a:path w="2511" h="1597" extrusionOk="0">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6" name="Google Shape;426;p31"/>
            <p:cNvSpPr/>
            <p:nvPr/>
          </p:nvSpPr>
          <p:spPr>
            <a:xfrm>
              <a:off x="4133600" y="3054825"/>
              <a:ext cx="53975" cy="53675"/>
            </a:xfrm>
            <a:custGeom>
              <a:avLst/>
              <a:gdLst/>
              <a:ahLst/>
              <a:cxnLst/>
              <a:rect l="l" t="t" r="r" b="b"/>
              <a:pathLst>
                <a:path w="2159" h="2147" extrusionOk="0">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7" name="Google Shape;427;p31"/>
            <p:cNvSpPr/>
            <p:nvPr/>
          </p:nvSpPr>
          <p:spPr>
            <a:xfrm>
              <a:off x="4144625" y="3068925"/>
              <a:ext cx="24750" cy="26150"/>
            </a:xfrm>
            <a:custGeom>
              <a:avLst/>
              <a:gdLst/>
              <a:ahLst/>
              <a:cxnLst/>
              <a:rect l="l" t="t" r="r" b="b"/>
              <a:pathLst>
                <a:path w="990" h="1046" extrusionOk="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8" name="Google Shape;428;p31"/>
            <p:cNvSpPr/>
            <p:nvPr/>
          </p:nvSpPr>
          <p:spPr>
            <a:xfrm>
              <a:off x="4177500" y="3196750"/>
              <a:ext cx="33600" cy="11600"/>
            </a:xfrm>
            <a:custGeom>
              <a:avLst/>
              <a:gdLst/>
              <a:ahLst/>
              <a:cxnLst/>
              <a:rect l="l" t="t" r="r" b="b"/>
              <a:pathLst>
                <a:path w="1344" h="464" extrusionOk="0">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9" name="Google Shape;429;p31"/>
            <p:cNvSpPr/>
            <p:nvPr/>
          </p:nvSpPr>
          <p:spPr>
            <a:xfrm>
              <a:off x="4167775" y="3172700"/>
              <a:ext cx="42075" cy="11575"/>
            </a:xfrm>
            <a:custGeom>
              <a:avLst/>
              <a:gdLst/>
              <a:ahLst/>
              <a:cxnLst/>
              <a:rect l="l" t="t" r="r" b="b"/>
              <a:pathLst>
                <a:path w="1683" h="463" extrusionOk="0">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0" name="Google Shape;430;p31"/>
            <p:cNvSpPr/>
            <p:nvPr/>
          </p:nvSpPr>
          <p:spPr>
            <a:xfrm>
              <a:off x="4149050" y="3093675"/>
              <a:ext cx="36950" cy="23025"/>
            </a:xfrm>
            <a:custGeom>
              <a:avLst/>
              <a:gdLst/>
              <a:ahLst/>
              <a:cxnLst/>
              <a:rect l="l" t="t" r="r" b="b"/>
              <a:pathLst>
                <a:path w="1478" h="921" extrusionOk="0">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1" name="Google Shape;431;p31"/>
            <p:cNvSpPr/>
            <p:nvPr/>
          </p:nvSpPr>
          <p:spPr>
            <a:xfrm>
              <a:off x="4159625" y="3146375"/>
              <a:ext cx="50225" cy="12550"/>
            </a:xfrm>
            <a:custGeom>
              <a:avLst/>
              <a:gdLst/>
              <a:ahLst/>
              <a:cxnLst/>
              <a:rect l="l" t="t" r="r" b="b"/>
              <a:pathLst>
                <a:path w="2009" h="502" extrusionOk="0">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2" name="Google Shape;432;p31"/>
            <p:cNvSpPr/>
            <p:nvPr/>
          </p:nvSpPr>
          <p:spPr>
            <a:xfrm>
              <a:off x="4155875" y="3120050"/>
              <a:ext cx="47700" cy="17300"/>
            </a:xfrm>
            <a:custGeom>
              <a:avLst/>
              <a:gdLst/>
              <a:ahLst/>
              <a:cxnLst/>
              <a:rect l="l" t="t" r="r" b="b"/>
              <a:pathLst>
                <a:path w="1908" h="692" extrusionOk="0">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3" name="Google Shape;433;p31"/>
            <p:cNvSpPr/>
            <p:nvPr/>
          </p:nvSpPr>
          <p:spPr>
            <a:xfrm>
              <a:off x="4177200" y="3202575"/>
              <a:ext cx="7250" cy="3800"/>
            </a:xfrm>
            <a:custGeom>
              <a:avLst/>
              <a:gdLst/>
              <a:ahLst/>
              <a:cxnLst/>
              <a:rect l="l" t="t" r="r" b="b"/>
              <a:pathLst>
                <a:path w="290" h="152" extrusionOk="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4" name="Google Shape;434;p31"/>
            <p:cNvSpPr/>
            <p:nvPr/>
          </p:nvSpPr>
          <p:spPr>
            <a:xfrm>
              <a:off x="4173425" y="3198200"/>
              <a:ext cx="6925" cy="2525"/>
            </a:xfrm>
            <a:custGeom>
              <a:avLst/>
              <a:gdLst/>
              <a:ahLst/>
              <a:cxnLst/>
              <a:rect l="l" t="t" r="r" b="b"/>
              <a:pathLst>
                <a:path w="277" h="101" extrusionOk="0">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5" name="Google Shape;435;p31"/>
            <p:cNvSpPr/>
            <p:nvPr/>
          </p:nvSpPr>
          <p:spPr>
            <a:xfrm>
              <a:off x="4169675" y="3193175"/>
              <a:ext cx="6925" cy="2225"/>
            </a:xfrm>
            <a:custGeom>
              <a:avLst/>
              <a:gdLst/>
              <a:ahLst/>
              <a:cxnLst/>
              <a:rect l="l" t="t" r="r" b="b"/>
              <a:pathLst>
                <a:path w="277" h="89" extrusionOk="0">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6" name="Google Shape;436;p31"/>
            <p:cNvSpPr/>
            <p:nvPr/>
          </p:nvSpPr>
          <p:spPr>
            <a:xfrm>
              <a:off x="4167150" y="3188775"/>
              <a:ext cx="6925" cy="1600"/>
            </a:xfrm>
            <a:custGeom>
              <a:avLst/>
              <a:gdLst/>
              <a:ahLst/>
              <a:cxnLst/>
              <a:rect l="l" t="t" r="r" b="b"/>
              <a:pathLst>
                <a:path w="277" h="64" extrusionOk="0">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7" name="Google Shape;437;p31"/>
            <p:cNvSpPr/>
            <p:nvPr/>
          </p:nvSpPr>
          <p:spPr>
            <a:xfrm>
              <a:off x="4164975" y="3185650"/>
              <a:ext cx="7225" cy="1325"/>
            </a:xfrm>
            <a:custGeom>
              <a:avLst/>
              <a:gdLst/>
              <a:ahLst/>
              <a:cxnLst/>
              <a:rect l="l" t="t" r="r" b="b"/>
              <a:pathLst>
                <a:path w="289" h="53" extrusionOk="0">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8" name="Google Shape;438;p31"/>
            <p:cNvSpPr/>
            <p:nvPr/>
          </p:nvSpPr>
          <p:spPr>
            <a:xfrm>
              <a:off x="4161525" y="3179725"/>
              <a:ext cx="10375" cy="1550"/>
            </a:xfrm>
            <a:custGeom>
              <a:avLst/>
              <a:gdLst/>
              <a:ahLst/>
              <a:cxnLst/>
              <a:rect l="l" t="t" r="r" b="b"/>
              <a:pathLst>
                <a:path w="415" h="62" extrusionOk="0">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9" name="Google Shape;439;p31"/>
            <p:cNvSpPr/>
            <p:nvPr/>
          </p:nvSpPr>
          <p:spPr>
            <a:xfrm>
              <a:off x="4157750" y="3173725"/>
              <a:ext cx="11000" cy="1900"/>
            </a:xfrm>
            <a:custGeom>
              <a:avLst/>
              <a:gdLst/>
              <a:ahLst/>
              <a:cxnLst/>
              <a:rect l="l" t="t" r="r" b="b"/>
              <a:pathLst>
                <a:path w="440" h="76" extrusionOk="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0" name="Google Shape;440;p31"/>
            <p:cNvSpPr/>
            <p:nvPr/>
          </p:nvSpPr>
          <p:spPr>
            <a:xfrm>
              <a:off x="4154300" y="3167975"/>
              <a:ext cx="9050" cy="1500"/>
            </a:xfrm>
            <a:custGeom>
              <a:avLst/>
              <a:gdLst/>
              <a:ahLst/>
              <a:cxnLst/>
              <a:rect l="l" t="t" r="r" b="b"/>
              <a:pathLst>
                <a:path w="362" h="60" extrusionOk="0">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1" name="Google Shape;441;p31"/>
            <p:cNvSpPr/>
            <p:nvPr/>
          </p:nvSpPr>
          <p:spPr>
            <a:xfrm>
              <a:off x="4152725" y="3162675"/>
              <a:ext cx="10925" cy="2225"/>
            </a:xfrm>
            <a:custGeom>
              <a:avLst/>
              <a:gdLst/>
              <a:ahLst/>
              <a:cxnLst/>
              <a:rect l="l" t="t" r="r" b="b"/>
              <a:pathLst>
                <a:path w="437" h="89" extrusionOk="0">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2" name="Google Shape;442;p31"/>
            <p:cNvSpPr/>
            <p:nvPr/>
          </p:nvSpPr>
          <p:spPr>
            <a:xfrm>
              <a:off x="4150525" y="3157350"/>
              <a:ext cx="8800" cy="1650"/>
            </a:xfrm>
            <a:custGeom>
              <a:avLst/>
              <a:gdLst/>
              <a:ahLst/>
              <a:cxnLst/>
              <a:rect l="l" t="t" r="r" b="b"/>
              <a:pathLst>
                <a:path w="352" h="66" extrusionOk="0">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3" name="Google Shape;443;p31"/>
            <p:cNvSpPr/>
            <p:nvPr/>
          </p:nvSpPr>
          <p:spPr>
            <a:xfrm>
              <a:off x="4148025" y="3151125"/>
              <a:ext cx="11950" cy="2225"/>
            </a:xfrm>
            <a:custGeom>
              <a:avLst/>
              <a:gdLst/>
              <a:ahLst/>
              <a:cxnLst/>
              <a:rect l="l" t="t" r="r" b="b"/>
              <a:pathLst>
                <a:path w="478" h="89" extrusionOk="0">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4" name="Google Shape;444;p31"/>
            <p:cNvSpPr/>
            <p:nvPr/>
          </p:nvSpPr>
          <p:spPr>
            <a:xfrm>
              <a:off x="4145525" y="3145175"/>
              <a:ext cx="14750" cy="1975"/>
            </a:xfrm>
            <a:custGeom>
              <a:avLst/>
              <a:gdLst/>
              <a:ahLst/>
              <a:cxnLst/>
              <a:rect l="l" t="t" r="r" b="b"/>
              <a:pathLst>
                <a:path w="590" h="79" extrusionOk="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5" name="Google Shape;445;p31"/>
            <p:cNvSpPr/>
            <p:nvPr/>
          </p:nvSpPr>
          <p:spPr>
            <a:xfrm>
              <a:off x="4144250" y="3141400"/>
              <a:ext cx="9125" cy="2000"/>
            </a:xfrm>
            <a:custGeom>
              <a:avLst/>
              <a:gdLst/>
              <a:ahLst/>
              <a:cxnLst/>
              <a:rect l="l" t="t" r="r" b="b"/>
              <a:pathLst>
                <a:path w="365" h="80" extrusionOk="0">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6" name="Google Shape;446;p31"/>
            <p:cNvSpPr/>
            <p:nvPr/>
          </p:nvSpPr>
          <p:spPr>
            <a:xfrm>
              <a:off x="4143000" y="3136375"/>
              <a:ext cx="8500" cy="2850"/>
            </a:xfrm>
            <a:custGeom>
              <a:avLst/>
              <a:gdLst/>
              <a:ahLst/>
              <a:cxnLst/>
              <a:rect l="l" t="t" r="r" b="b"/>
              <a:pathLst>
                <a:path w="340" h="114" extrusionOk="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7" name="Google Shape;447;p31"/>
            <p:cNvSpPr/>
            <p:nvPr/>
          </p:nvSpPr>
          <p:spPr>
            <a:xfrm>
              <a:off x="4142700" y="3130750"/>
              <a:ext cx="9750" cy="2925"/>
            </a:xfrm>
            <a:custGeom>
              <a:avLst/>
              <a:gdLst/>
              <a:ahLst/>
              <a:cxnLst/>
              <a:rect l="l" t="t" r="r" b="b"/>
              <a:pathLst>
                <a:path w="390" h="117" extrusionOk="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8" name="Google Shape;448;p31"/>
            <p:cNvSpPr/>
            <p:nvPr/>
          </p:nvSpPr>
          <p:spPr>
            <a:xfrm>
              <a:off x="4141425" y="3125950"/>
              <a:ext cx="12525" cy="4175"/>
            </a:xfrm>
            <a:custGeom>
              <a:avLst/>
              <a:gdLst/>
              <a:ahLst/>
              <a:cxnLst/>
              <a:rect l="l" t="t" r="r" b="b"/>
              <a:pathLst>
                <a:path w="501" h="167" extrusionOk="0">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9" name="Google Shape;449;p31"/>
            <p:cNvSpPr/>
            <p:nvPr/>
          </p:nvSpPr>
          <p:spPr>
            <a:xfrm>
              <a:off x="4139250" y="3123125"/>
              <a:ext cx="9000" cy="3250"/>
            </a:xfrm>
            <a:custGeom>
              <a:avLst/>
              <a:gdLst/>
              <a:ahLst/>
              <a:cxnLst/>
              <a:rect l="l" t="t" r="r" b="b"/>
              <a:pathLst>
                <a:path w="360" h="130" extrusionOk="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0" name="Google Shape;450;p31"/>
            <p:cNvSpPr/>
            <p:nvPr/>
          </p:nvSpPr>
          <p:spPr>
            <a:xfrm>
              <a:off x="4138300" y="3118200"/>
              <a:ext cx="9750" cy="4100"/>
            </a:xfrm>
            <a:custGeom>
              <a:avLst/>
              <a:gdLst/>
              <a:ahLst/>
              <a:cxnLst/>
              <a:rect l="l" t="t" r="r" b="b"/>
              <a:pathLst>
                <a:path w="390" h="164" extrusionOk="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1" name="Google Shape;451;p31"/>
            <p:cNvSpPr/>
            <p:nvPr/>
          </p:nvSpPr>
          <p:spPr>
            <a:xfrm>
              <a:off x="4137975" y="3115375"/>
              <a:ext cx="7250" cy="3200"/>
            </a:xfrm>
            <a:custGeom>
              <a:avLst/>
              <a:gdLst/>
              <a:ahLst/>
              <a:cxnLst/>
              <a:rect l="l" t="t" r="r" b="b"/>
              <a:pathLst>
                <a:path w="290" h="128" extrusionOk="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2" name="Google Shape;452;p31"/>
            <p:cNvSpPr/>
            <p:nvPr/>
          </p:nvSpPr>
          <p:spPr>
            <a:xfrm>
              <a:off x="4137350" y="3106800"/>
              <a:ext cx="11575" cy="7025"/>
            </a:xfrm>
            <a:custGeom>
              <a:avLst/>
              <a:gdLst/>
              <a:ahLst/>
              <a:cxnLst/>
              <a:rect l="l" t="t" r="r" b="b"/>
              <a:pathLst>
                <a:path w="463" h="281" extrusionOk="0">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3" name="Google Shape;453;p31"/>
            <p:cNvSpPr/>
            <p:nvPr/>
          </p:nvSpPr>
          <p:spPr>
            <a:xfrm>
              <a:off x="4137050" y="3104375"/>
              <a:ext cx="9125" cy="6625"/>
            </a:xfrm>
            <a:custGeom>
              <a:avLst/>
              <a:gdLst/>
              <a:ahLst/>
              <a:cxnLst/>
              <a:rect l="l" t="t" r="r" b="b"/>
              <a:pathLst>
                <a:path w="365" h="265" extrusionOk="0">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4" name="Google Shape;454;p31"/>
            <p:cNvSpPr/>
            <p:nvPr/>
          </p:nvSpPr>
          <p:spPr>
            <a:xfrm>
              <a:off x="4136150" y="3098350"/>
              <a:ext cx="10900" cy="7725"/>
            </a:xfrm>
            <a:custGeom>
              <a:avLst/>
              <a:gdLst/>
              <a:ahLst/>
              <a:cxnLst/>
              <a:rect l="l" t="t" r="r" b="b"/>
              <a:pathLst>
                <a:path w="436" h="309" extrusionOk="0">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5" name="Google Shape;455;p31"/>
            <p:cNvSpPr/>
            <p:nvPr/>
          </p:nvSpPr>
          <p:spPr>
            <a:xfrm>
              <a:off x="4135150" y="3096150"/>
              <a:ext cx="7500" cy="5575"/>
            </a:xfrm>
            <a:custGeom>
              <a:avLst/>
              <a:gdLst/>
              <a:ahLst/>
              <a:cxnLst/>
              <a:rect l="l" t="t" r="r" b="b"/>
              <a:pathLst>
                <a:path w="300" h="223" extrusionOk="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6" name="Google Shape;456;p31"/>
            <p:cNvSpPr/>
            <p:nvPr/>
          </p:nvSpPr>
          <p:spPr>
            <a:xfrm>
              <a:off x="4134225" y="3090175"/>
              <a:ext cx="8125" cy="6075"/>
            </a:xfrm>
            <a:custGeom>
              <a:avLst/>
              <a:gdLst/>
              <a:ahLst/>
              <a:cxnLst/>
              <a:rect l="l" t="t" r="r" b="b"/>
              <a:pathLst>
                <a:path w="325" h="243" extrusionOk="0">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7" name="Google Shape;457;p31"/>
            <p:cNvSpPr/>
            <p:nvPr/>
          </p:nvSpPr>
          <p:spPr>
            <a:xfrm>
              <a:off x="4099075" y="3089950"/>
              <a:ext cx="82550" cy="117675"/>
            </a:xfrm>
            <a:custGeom>
              <a:avLst/>
              <a:gdLst/>
              <a:ahLst/>
              <a:cxnLst/>
              <a:rect l="l" t="t" r="r" b="b"/>
              <a:pathLst>
                <a:path w="3302" h="4707" extrusionOk="0">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8" name="Google Shape;458;p31"/>
            <p:cNvSpPr/>
            <p:nvPr/>
          </p:nvSpPr>
          <p:spPr>
            <a:xfrm>
              <a:off x="4123875" y="3094525"/>
              <a:ext cx="51050" cy="112600"/>
            </a:xfrm>
            <a:custGeom>
              <a:avLst/>
              <a:gdLst/>
              <a:ahLst/>
              <a:cxnLst/>
              <a:rect l="l" t="t" r="r" b="b"/>
              <a:pathLst>
                <a:path w="2042" h="4504" extrusionOk="0">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9" name="Google Shape;459;p31"/>
            <p:cNvSpPr/>
            <p:nvPr/>
          </p:nvSpPr>
          <p:spPr>
            <a:xfrm>
              <a:off x="4131400" y="3089500"/>
              <a:ext cx="50525" cy="118125"/>
            </a:xfrm>
            <a:custGeom>
              <a:avLst/>
              <a:gdLst/>
              <a:ahLst/>
              <a:cxnLst/>
              <a:rect l="l" t="t" r="r" b="b"/>
              <a:pathLst>
                <a:path w="2021" h="4725" extrusionOk="0">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0" name="Google Shape;460;p31"/>
            <p:cNvSpPr/>
            <p:nvPr/>
          </p:nvSpPr>
          <p:spPr>
            <a:xfrm>
              <a:off x="4158050" y="3199375"/>
              <a:ext cx="6000" cy="5200"/>
            </a:xfrm>
            <a:custGeom>
              <a:avLst/>
              <a:gdLst/>
              <a:ahLst/>
              <a:cxnLst/>
              <a:rect l="l" t="t" r="r" b="b"/>
              <a:pathLst>
                <a:path w="240" h="208" extrusionOk="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1" name="Google Shape;461;p31"/>
            <p:cNvSpPr/>
            <p:nvPr/>
          </p:nvSpPr>
          <p:spPr>
            <a:xfrm>
              <a:off x="4148025" y="3184300"/>
              <a:ext cx="5975" cy="5200"/>
            </a:xfrm>
            <a:custGeom>
              <a:avLst/>
              <a:gdLst/>
              <a:ahLst/>
              <a:cxnLst/>
              <a:rect l="l" t="t" r="r" b="b"/>
              <a:pathLst>
                <a:path w="239" h="208" extrusionOk="0">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2" name="Google Shape;462;p31"/>
            <p:cNvSpPr/>
            <p:nvPr/>
          </p:nvSpPr>
          <p:spPr>
            <a:xfrm>
              <a:off x="4137675" y="3163675"/>
              <a:ext cx="5675" cy="5350"/>
            </a:xfrm>
            <a:custGeom>
              <a:avLst/>
              <a:gdLst/>
              <a:ahLst/>
              <a:cxnLst/>
              <a:rect l="l" t="t" r="r" b="b"/>
              <a:pathLst>
                <a:path w="227" h="214" extrusionOk="0">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3" name="Google Shape;463;p31"/>
            <p:cNvSpPr/>
            <p:nvPr/>
          </p:nvSpPr>
          <p:spPr>
            <a:xfrm>
              <a:off x="4129200" y="3143200"/>
              <a:ext cx="5975" cy="5200"/>
            </a:xfrm>
            <a:custGeom>
              <a:avLst/>
              <a:gdLst/>
              <a:ahLst/>
              <a:cxnLst/>
              <a:rect l="l" t="t" r="r" b="b"/>
              <a:pathLst>
                <a:path w="239" h="208" extrusionOk="0">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4" name="Google Shape;464;p31"/>
            <p:cNvSpPr/>
            <p:nvPr/>
          </p:nvSpPr>
          <p:spPr>
            <a:xfrm>
              <a:off x="4123550" y="3121650"/>
              <a:ext cx="6000" cy="5350"/>
            </a:xfrm>
            <a:custGeom>
              <a:avLst/>
              <a:gdLst/>
              <a:ahLst/>
              <a:cxnLst/>
              <a:rect l="l" t="t" r="r" b="b"/>
              <a:pathLst>
                <a:path w="240" h="214" extrusionOk="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5" name="Google Shape;465;p31"/>
            <p:cNvSpPr/>
            <p:nvPr/>
          </p:nvSpPr>
          <p:spPr>
            <a:xfrm>
              <a:off x="4119800" y="3103675"/>
              <a:ext cx="5650" cy="5200"/>
            </a:xfrm>
            <a:custGeom>
              <a:avLst/>
              <a:gdLst/>
              <a:ahLst/>
              <a:cxnLst/>
              <a:rect l="l" t="t" r="r" b="b"/>
              <a:pathLst>
                <a:path w="226" h="208" extrusionOk="0">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6" name="Google Shape;466;p31"/>
            <p:cNvSpPr/>
            <p:nvPr/>
          </p:nvSpPr>
          <p:spPr>
            <a:xfrm>
              <a:off x="4154600" y="3193875"/>
              <a:ext cx="2225" cy="2075"/>
            </a:xfrm>
            <a:custGeom>
              <a:avLst/>
              <a:gdLst/>
              <a:ahLst/>
              <a:cxnLst/>
              <a:rect l="l" t="t" r="r" b="b"/>
              <a:pathLst>
                <a:path w="89" h="83" extrusionOk="0">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7" name="Google Shape;467;p31"/>
            <p:cNvSpPr/>
            <p:nvPr/>
          </p:nvSpPr>
          <p:spPr>
            <a:xfrm>
              <a:off x="4143325" y="3174425"/>
              <a:ext cx="2200" cy="2075"/>
            </a:xfrm>
            <a:custGeom>
              <a:avLst/>
              <a:gdLst/>
              <a:ahLst/>
              <a:cxnLst/>
              <a:rect l="l" t="t" r="r" b="b"/>
              <a:pathLst>
                <a:path w="88" h="83" extrusionOk="0">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8" name="Google Shape;468;p31"/>
            <p:cNvSpPr/>
            <p:nvPr/>
          </p:nvSpPr>
          <p:spPr>
            <a:xfrm>
              <a:off x="4127950" y="3133325"/>
              <a:ext cx="1900" cy="2075"/>
            </a:xfrm>
            <a:custGeom>
              <a:avLst/>
              <a:gdLst/>
              <a:ahLst/>
              <a:cxnLst/>
              <a:rect l="l" t="t" r="r" b="b"/>
              <a:pathLst>
                <a:path w="76" h="83" extrusionOk="0">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9" name="Google Shape;469;p31"/>
            <p:cNvSpPr/>
            <p:nvPr/>
          </p:nvSpPr>
          <p:spPr>
            <a:xfrm>
              <a:off x="4122925" y="3112925"/>
              <a:ext cx="1900" cy="1750"/>
            </a:xfrm>
            <a:custGeom>
              <a:avLst/>
              <a:gdLst/>
              <a:ahLst/>
              <a:cxnLst/>
              <a:rect l="l" t="t" r="r" b="b"/>
              <a:pathLst>
                <a:path w="76" h="70" extrusionOk="0">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0" name="Google Shape;470;p31"/>
            <p:cNvSpPr/>
            <p:nvPr/>
          </p:nvSpPr>
          <p:spPr>
            <a:xfrm>
              <a:off x="4135150" y="3154975"/>
              <a:ext cx="1925" cy="1750"/>
            </a:xfrm>
            <a:custGeom>
              <a:avLst/>
              <a:gdLst/>
              <a:ahLst/>
              <a:cxnLst/>
              <a:rect l="l" t="t" r="r" b="b"/>
              <a:pathLst>
                <a:path w="77" h="70" extrusionOk="0">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1" name="Google Shape;471;p31"/>
            <p:cNvSpPr/>
            <p:nvPr/>
          </p:nvSpPr>
          <p:spPr>
            <a:xfrm>
              <a:off x="4128250" y="3189400"/>
              <a:ext cx="7200" cy="3875"/>
            </a:xfrm>
            <a:custGeom>
              <a:avLst/>
              <a:gdLst/>
              <a:ahLst/>
              <a:cxnLst/>
              <a:rect l="l" t="t" r="r" b="b"/>
              <a:pathLst>
                <a:path w="288" h="155" extrusionOk="0">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2" name="Google Shape;472;p31"/>
            <p:cNvSpPr/>
            <p:nvPr/>
          </p:nvSpPr>
          <p:spPr>
            <a:xfrm>
              <a:off x="4134550" y="3183350"/>
              <a:ext cx="9100" cy="3575"/>
            </a:xfrm>
            <a:custGeom>
              <a:avLst/>
              <a:gdLst/>
              <a:ahLst/>
              <a:cxnLst/>
              <a:rect l="l" t="t" r="r" b="b"/>
              <a:pathLst>
                <a:path w="364" h="143" extrusionOk="0">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3" name="Google Shape;473;p31"/>
            <p:cNvSpPr/>
            <p:nvPr/>
          </p:nvSpPr>
          <p:spPr>
            <a:xfrm>
              <a:off x="4123625" y="3181775"/>
              <a:ext cx="7800" cy="3575"/>
            </a:xfrm>
            <a:custGeom>
              <a:avLst/>
              <a:gdLst/>
              <a:ahLst/>
              <a:cxnLst/>
              <a:rect l="l" t="t" r="r" b="b"/>
              <a:pathLst>
                <a:path w="312" h="143" extrusionOk="0">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4" name="Google Shape;474;p31"/>
            <p:cNvSpPr/>
            <p:nvPr/>
          </p:nvSpPr>
          <p:spPr>
            <a:xfrm>
              <a:off x="4127375" y="3170500"/>
              <a:ext cx="7450" cy="2675"/>
            </a:xfrm>
            <a:custGeom>
              <a:avLst/>
              <a:gdLst/>
              <a:ahLst/>
              <a:cxnLst/>
              <a:rect l="l" t="t" r="r" b="b"/>
              <a:pathLst>
                <a:path w="298" h="107" extrusionOk="0">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5" name="Google Shape;475;p31"/>
            <p:cNvSpPr/>
            <p:nvPr/>
          </p:nvSpPr>
          <p:spPr>
            <a:xfrm>
              <a:off x="4125800" y="3175525"/>
              <a:ext cx="6875" cy="2300"/>
            </a:xfrm>
            <a:custGeom>
              <a:avLst/>
              <a:gdLst/>
              <a:ahLst/>
              <a:cxnLst/>
              <a:rect l="l" t="t" r="r" b="b"/>
              <a:pathLst>
                <a:path w="275" h="92" extrusionOk="0">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6" name="Google Shape;476;p31"/>
            <p:cNvSpPr/>
            <p:nvPr/>
          </p:nvSpPr>
          <p:spPr>
            <a:xfrm>
              <a:off x="4117650" y="3174875"/>
              <a:ext cx="6550" cy="2950"/>
            </a:xfrm>
            <a:custGeom>
              <a:avLst/>
              <a:gdLst/>
              <a:ahLst/>
              <a:cxnLst/>
              <a:rect l="l" t="t" r="r" b="b"/>
              <a:pathLst>
                <a:path w="262" h="118" extrusionOk="0">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7" name="Google Shape;477;p31"/>
            <p:cNvSpPr/>
            <p:nvPr/>
          </p:nvSpPr>
          <p:spPr>
            <a:xfrm>
              <a:off x="4116325" y="3168375"/>
              <a:ext cx="8175" cy="3525"/>
            </a:xfrm>
            <a:custGeom>
              <a:avLst/>
              <a:gdLst/>
              <a:ahLst/>
              <a:cxnLst/>
              <a:rect l="l" t="t" r="r" b="b"/>
              <a:pathLst>
                <a:path w="327" h="141" extrusionOk="0">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8" name="Google Shape;478;p31"/>
            <p:cNvSpPr/>
            <p:nvPr/>
          </p:nvSpPr>
          <p:spPr>
            <a:xfrm>
              <a:off x="4125425" y="3159925"/>
              <a:ext cx="7575" cy="1200"/>
            </a:xfrm>
            <a:custGeom>
              <a:avLst/>
              <a:gdLst/>
              <a:ahLst/>
              <a:cxnLst/>
              <a:rect l="l" t="t" r="r" b="b"/>
              <a:pathLst>
                <a:path w="303" h="48" extrusionOk="0">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9" name="Google Shape;479;p31"/>
            <p:cNvSpPr/>
            <p:nvPr/>
          </p:nvSpPr>
          <p:spPr>
            <a:xfrm>
              <a:off x="4126375" y="3165550"/>
              <a:ext cx="5675" cy="1300"/>
            </a:xfrm>
            <a:custGeom>
              <a:avLst/>
              <a:gdLst/>
              <a:ahLst/>
              <a:cxnLst/>
              <a:rect l="l" t="t" r="r" b="b"/>
              <a:pathLst>
                <a:path w="227" h="52" extrusionOk="0">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0" name="Google Shape;480;p31"/>
            <p:cNvSpPr/>
            <p:nvPr/>
          </p:nvSpPr>
          <p:spPr>
            <a:xfrm>
              <a:off x="4139550" y="3189400"/>
              <a:ext cx="7775" cy="3850"/>
            </a:xfrm>
            <a:custGeom>
              <a:avLst/>
              <a:gdLst/>
              <a:ahLst/>
              <a:cxnLst/>
              <a:rect l="l" t="t" r="r" b="b"/>
              <a:pathLst>
                <a:path w="311" h="154" extrusionOk="0">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1" name="Google Shape;481;p31"/>
            <p:cNvSpPr/>
            <p:nvPr/>
          </p:nvSpPr>
          <p:spPr>
            <a:xfrm>
              <a:off x="4114850" y="3178600"/>
              <a:ext cx="6475" cy="5275"/>
            </a:xfrm>
            <a:custGeom>
              <a:avLst/>
              <a:gdLst/>
              <a:ahLst/>
              <a:cxnLst/>
              <a:rect l="l" t="t" r="r" b="b"/>
              <a:pathLst>
                <a:path w="259" h="211" extrusionOk="0">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2" name="Google Shape;482;p31"/>
            <p:cNvSpPr/>
            <p:nvPr/>
          </p:nvSpPr>
          <p:spPr>
            <a:xfrm>
              <a:off x="4116650" y="3162050"/>
              <a:ext cx="6200" cy="1375"/>
            </a:xfrm>
            <a:custGeom>
              <a:avLst/>
              <a:gdLst/>
              <a:ahLst/>
              <a:cxnLst/>
              <a:rect l="l" t="t" r="r" b="b"/>
              <a:pathLst>
                <a:path w="248" h="55" extrusionOk="0">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3" name="Google Shape;483;p31"/>
            <p:cNvSpPr/>
            <p:nvPr/>
          </p:nvSpPr>
          <p:spPr>
            <a:xfrm>
              <a:off x="4121675" y="3148300"/>
              <a:ext cx="6925" cy="2850"/>
            </a:xfrm>
            <a:custGeom>
              <a:avLst/>
              <a:gdLst/>
              <a:ahLst/>
              <a:cxnLst/>
              <a:rect l="l" t="t" r="r" b="b"/>
              <a:pathLst>
                <a:path w="277" h="114" extrusionOk="0">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4" name="Google Shape;484;p31"/>
            <p:cNvSpPr/>
            <p:nvPr/>
          </p:nvSpPr>
          <p:spPr>
            <a:xfrm>
              <a:off x="4123550" y="3153900"/>
              <a:ext cx="5275" cy="1950"/>
            </a:xfrm>
            <a:custGeom>
              <a:avLst/>
              <a:gdLst/>
              <a:ahLst/>
              <a:cxnLst/>
              <a:rect l="l" t="t" r="r" b="b"/>
              <a:pathLst>
                <a:path w="211" h="78" extrusionOk="0">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5" name="Google Shape;485;p31"/>
            <p:cNvSpPr/>
            <p:nvPr/>
          </p:nvSpPr>
          <p:spPr>
            <a:xfrm>
              <a:off x="4116025" y="3155200"/>
              <a:ext cx="5350" cy="2550"/>
            </a:xfrm>
            <a:custGeom>
              <a:avLst/>
              <a:gdLst/>
              <a:ahLst/>
              <a:cxnLst/>
              <a:rect l="l" t="t" r="r" b="b"/>
              <a:pathLst>
                <a:path w="214" h="102" extrusionOk="0">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6" name="Google Shape;486;p31"/>
            <p:cNvSpPr/>
            <p:nvPr/>
          </p:nvSpPr>
          <p:spPr>
            <a:xfrm>
              <a:off x="4113200" y="3147250"/>
              <a:ext cx="4950" cy="4525"/>
            </a:xfrm>
            <a:custGeom>
              <a:avLst/>
              <a:gdLst/>
              <a:ahLst/>
              <a:cxnLst/>
              <a:rect l="l" t="t" r="r" b="b"/>
              <a:pathLst>
                <a:path w="198" h="181" extrusionOk="0">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7" name="Google Shape;487;p31"/>
            <p:cNvSpPr/>
            <p:nvPr/>
          </p:nvSpPr>
          <p:spPr>
            <a:xfrm>
              <a:off x="4121675" y="3142975"/>
              <a:ext cx="4400" cy="3150"/>
            </a:xfrm>
            <a:custGeom>
              <a:avLst/>
              <a:gdLst/>
              <a:ahLst/>
              <a:cxnLst/>
              <a:rect l="l" t="t" r="r" b="b"/>
              <a:pathLst>
                <a:path w="176" h="126" extrusionOk="0">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8" name="Google Shape;488;p31"/>
            <p:cNvSpPr/>
            <p:nvPr/>
          </p:nvSpPr>
          <p:spPr>
            <a:xfrm>
              <a:off x="4117275" y="3134050"/>
              <a:ext cx="5575" cy="4675"/>
            </a:xfrm>
            <a:custGeom>
              <a:avLst/>
              <a:gdLst/>
              <a:ahLst/>
              <a:cxnLst/>
              <a:rect l="l" t="t" r="r" b="b"/>
              <a:pathLst>
                <a:path w="223" h="187" extrusionOk="0">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9" name="Google Shape;489;p31"/>
            <p:cNvSpPr/>
            <p:nvPr/>
          </p:nvSpPr>
          <p:spPr>
            <a:xfrm>
              <a:off x="4112875" y="3141625"/>
              <a:ext cx="5625" cy="5450"/>
            </a:xfrm>
            <a:custGeom>
              <a:avLst/>
              <a:gdLst/>
              <a:ahLst/>
              <a:cxnLst/>
              <a:rect l="l" t="t" r="r" b="b"/>
              <a:pathLst>
                <a:path w="225" h="218" extrusionOk="0">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0" name="Google Shape;490;p31"/>
            <p:cNvSpPr/>
            <p:nvPr/>
          </p:nvSpPr>
          <p:spPr>
            <a:xfrm>
              <a:off x="4106300" y="3138000"/>
              <a:ext cx="3375" cy="7000"/>
            </a:xfrm>
            <a:custGeom>
              <a:avLst/>
              <a:gdLst/>
              <a:ahLst/>
              <a:cxnLst/>
              <a:rect l="l" t="t" r="r" b="b"/>
              <a:pathLst>
                <a:path w="135" h="280" extrusionOk="0">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1" name="Google Shape;491;p31"/>
            <p:cNvSpPr/>
            <p:nvPr/>
          </p:nvSpPr>
          <p:spPr>
            <a:xfrm>
              <a:off x="4113600" y="3131250"/>
              <a:ext cx="4550" cy="4350"/>
            </a:xfrm>
            <a:custGeom>
              <a:avLst/>
              <a:gdLst/>
              <a:ahLst/>
              <a:cxnLst/>
              <a:rect l="l" t="t" r="r" b="b"/>
              <a:pathLst>
                <a:path w="182" h="174" extrusionOk="0">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2" name="Google Shape;492;p31"/>
            <p:cNvSpPr/>
            <p:nvPr/>
          </p:nvSpPr>
          <p:spPr>
            <a:xfrm>
              <a:off x="4108800" y="3122275"/>
              <a:ext cx="4750" cy="6425"/>
            </a:xfrm>
            <a:custGeom>
              <a:avLst/>
              <a:gdLst/>
              <a:ahLst/>
              <a:cxnLst/>
              <a:rect l="l" t="t" r="r" b="b"/>
              <a:pathLst>
                <a:path w="190" h="257" extrusionOk="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3" name="Google Shape;493;p31"/>
            <p:cNvSpPr/>
            <p:nvPr/>
          </p:nvSpPr>
          <p:spPr>
            <a:xfrm>
              <a:off x="4103150" y="3134375"/>
              <a:ext cx="3700" cy="7800"/>
            </a:xfrm>
            <a:custGeom>
              <a:avLst/>
              <a:gdLst/>
              <a:ahLst/>
              <a:cxnLst/>
              <a:rect l="l" t="t" r="r" b="b"/>
              <a:pathLst>
                <a:path w="148" h="312" extrusionOk="0">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4" name="Google Shape;494;p31"/>
            <p:cNvSpPr/>
            <p:nvPr/>
          </p:nvSpPr>
          <p:spPr>
            <a:xfrm>
              <a:off x="4111625" y="3168700"/>
              <a:ext cx="5000" cy="2900"/>
            </a:xfrm>
            <a:custGeom>
              <a:avLst/>
              <a:gdLst/>
              <a:ahLst/>
              <a:cxnLst/>
              <a:rect l="l" t="t" r="r" b="b"/>
              <a:pathLst>
                <a:path w="200" h="116" extrusionOk="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5" name="Google Shape;495;p31"/>
            <p:cNvSpPr/>
            <p:nvPr/>
          </p:nvSpPr>
          <p:spPr>
            <a:xfrm>
              <a:off x="4109525" y="3171700"/>
              <a:ext cx="6150" cy="5275"/>
            </a:xfrm>
            <a:custGeom>
              <a:avLst/>
              <a:gdLst/>
              <a:ahLst/>
              <a:cxnLst/>
              <a:rect l="l" t="t" r="r" b="b"/>
              <a:pathLst>
                <a:path w="246" h="211" extrusionOk="0">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6" name="Google Shape;496;p31"/>
            <p:cNvSpPr/>
            <p:nvPr/>
          </p:nvSpPr>
          <p:spPr>
            <a:xfrm>
              <a:off x="4111000" y="3158350"/>
              <a:ext cx="7550" cy="2525"/>
            </a:xfrm>
            <a:custGeom>
              <a:avLst/>
              <a:gdLst/>
              <a:ahLst/>
              <a:cxnLst/>
              <a:rect l="l" t="t" r="r" b="b"/>
              <a:pathLst>
                <a:path w="302" h="101" extrusionOk="0">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7" name="Google Shape;497;p31"/>
            <p:cNvSpPr/>
            <p:nvPr/>
          </p:nvSpPr>
          <p:spPr>
            <a:xfrm>
              <a:off x="4110700" y="3151675"/>
              <a:ext cx="7100" cy="4825"/>
            </a:xfrm>
            <a:custGeom>
              <a:avLst/>
              <a:gdLst/>
              <a:ahLst/>
              <a:cxnLst/>
              <a:rect l="l" t="t" r="r" b="b"/>
              <a:pathLst>
                <a:path w="284" h="193" extrusionOk="0">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8" name="Google Shape;498;p31"/>
            <p:cNvSpPr/>
            <p:nvPr/>
          </p:nvSpPr>
          <p:spPr>
            <a:xfrm>
              <a:off x="4105675" y="3143200"/>
              <a:ext cx="5925" cy="9550"/>
            </a:xfrm>
            <a:custGeom>
              <a:avLst/>
              <a:gdLst/>
              <a:ahLst/>
              <a:cxnLst/>
              <a:rect l="l" t="t" r="r" b="b"/>
              <a:pathLst>
                <a:path w="237" h="382" extrusionOk="0">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9" name="Google Shape;499;p31"/>
            <p:cNvSpPr/>
            <p:nvPr/>
          </p:nvSpPr>
          <p:spPr>
            <a:xfrm>
              <a:off x="3983325" y="3141625"/>
              <a:ext cx="27300" cy="21775"/>
            </a:xfrm>
            <a:custGeom>
              <a:avLst/>
              <a:gdLst/>
              <a:ahLst/>
              <a:cxnLst/>
              <a:rect l="l" t="t" r="r" b="b"/>
              <a:pathLst>
                <a:path w="1092" h="871" extrusionOk="0">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0" name="Google Shape;500;p31"/>
            <p:cNvSpPr/>
            <p:nvPr/>
          </p:nvSpPr>
          <p:spPr>
            <a:xfrm>
              <a:off x="3984250" y="3147750"/>
              <a:ext cx="20425" cy="13450"/>
            </a:xfrm>
            <a:custGeom>
              <a:avLst/>
              <a:gdLst/>
              <a:ahLst/>
              <a:cxnLst/>
              <a:rect l="l" t="t" r="r" b="b"/>
              <a:pathLst>
                <a:path w="817" h="538" extrusionOk="0">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1" name="Google Shape;501;p31"/>
            <p:cNvSpPr/>
            <p:nvPr/>
          </p:nvSpPr>
          <p:spPr>
            <a:xfrm>
              <a:off x="3974850" y="3126650"/>
              <a:ext cx="28250" cy="27650"/>
            </a:xfrm>
            <a:custGeom>
              <a:avLst/>
              <a:gdLst/>
              <a:ahLst/>
              <a:cxnLst/>
              <a:rect l="l" t="t" r="r" b="b"/>
              <a:pathLst>
                <a:path w="1130" h="1106" extrusionOk="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2" name="Google Shape;502;p31"/>
            <p:cNvSpPr/>
            <p:nvPr/>
          </p:nvSpPr>
          <p:spPr>
            <a:xfrm>
              <a:off x="3981425" y="3132300"/>
              <a:ext cx="16975" cy="17600"/>
            </a:xfrm>
            <a:custGeom>
              <a:avLst/>
              <a:gdLst/>
              <a:ahLst/>
              <a:cxnLst/>
              <a:rect l="l" t="t" r="r" b="b"/>
              <a:pathLst>
                <a:path w="679" h="704" extrusionOk="0">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3" name="Google Shape;503;p31"/>
            <p:cNvSpPr/>
            <p:nvPr/>
          </p:nvSpPr>
          <p:spPr>
            <a:xfrm>
              <a:off x="3962300" y="3115050"/>
              <a:ext cx="30775" cy="27950"/>
            </a:xfrm>
            <a:custGeom>
              <a:avLst/>
              <a:gdLst/>
              <a:ahLst/>
              <a:cxnLst/>
              <a:rect l="l" t="t" r="r" b="b"/>
              <a:pathLst>
                <a:path w="1231" h="1118" extrusionOk="0">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4" name="Google Shape;504;p31"/>
            <p:cNvSpPr/>
            <p:nvPr/>
          </p:nvSpPr>
          <p:spPr>
            <a:xfrm>
              <a:off x="3969525" y="3121025"/>
              <a:ext cx="17275" cy="17900"/>
            </a:xfrm>
            <a:custGeom>
              <a:avLst/>
              <a:gdLst/>
              <a:ahLst/>
              <a:cxnLst/>
              <a:rect l="l" t="t" r="r" b="b"/>
              <a:pathLst>
                <a:path w="691" h="716" extrusionOk="0">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5" name="Google Shape;505;p31"/>
            <p:cNvSpPr/>
            <p:nvPr/>
          </p:nvSpPr>
          <p:spPr>
            <a:xfrm>
              <a:off x="3949750" y="3106450"/>
              <a:ext cx="28900" cy="28400"/>
            </a:xfrm>
            <a:custGeom>
              <a:avLst/>
              <a:gdLst/>
              <a:ahLst/>
              <a:cxnLst/>
              <a:rect l="l" t="t" r="r" b="b"/>
              <a:pathLst>
                <a:path w="1156" h="1136" extrusionOk="0">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6" name="Google Shape;506;p31"/>
            <p:cNvSpPr/>
            <p:nvPr/>
          </p:nvSpPr>
          <p:spPr>
            <a:xfrm>
              <a:off x="3958850" y="3114000"/>
              <a:ext cx="15700" cy="18650"/>
            </a:xfrm>
            <a:custGeom>
              <a:avLst/>
              <a:gdLst/>
              <a:ahLst/>
              <a:cxnLst/>
              <a:rect l="l" t="t" r="r" b="b"/>
              <a:pathLst>
                <a:path w="628" h="746" extrusionOk="0">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7" name="Google Shape;507;p31"/>
            <p:cNvSpPr/>
            <p:nvPr/>
          </p:nvSpPr>
          <p:spPr>
            <a:xfrm>
              <a:off x="3939400" y="3100500"/>
              <a:ext cx="21050" cy="28700"/>
            </a:xfrm>
            <a:custGeom>
              <a:avLst/>
              <a:gdLst/>
              <a:ahLst/>
              <a:cxnLst/>
              <a:rect l="l" t="t" r="r" b="b"/>
              <a:pathLst>
                <a:path w="842" h="1148" extrusionOk="0">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8" name="Google Shape;508;p31"/>
            <p:cNvSpPr/>
            <p:nvPr/>
          </p:nvSpPr>
          <p:spPr>
            <a:xfrm>
              <a:off x="3945350" y="3107075"/>
              <a:ext cx="12275" cy="21175"/>
            </a:xfrm>
            <a:custGeom>
              <a:avLst/>
              <a:gdLst/>
              <a:ahLst/>
              <a:cxnLst/>
              <a:rect l="l" t="t" r="r" b="b"/>
              <a:pathLst>
                <a:path w="491" h="847" extrusionOk="0">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9" name="Google Shape;509;p31"/>
            <p:cNvSpPr/>
            <p:nvPr/>
          </p:nvSpPr>
          <p:spPr>
            <a:xfrm>
              <a:off x="3987075" y="3155825"/>
              <a:ext cx="9750" cy="3475"/>
            </a:xfrm>
            <a:custGeom>
              <a:avLst/>
              <a:gdLst/>
              <a:ahLst/>
              <a:cxnLst/>
              <a:rect l="l" t="t" r="r" b="b"/>
              <a:pathLst>
                <a:path w="390" h="139" extrusionOk="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0" name="Google Shape;510;p31"/>
            <p:cNvSpPr/>
            <p:nvPr/>
          </p:nvSpPr>
          <p:spPr>
            <a:xfrm>
              <a:off x="3986775" y="3151450"/>
              <a:ext cx="5675" cy="2525"/>
            </a:xfrm>
            <a:custGeom>
              <a:avLst/>
              <a:gdLst/>
              <a:ahLst/>
              <a:cxnLst/>
              <a:rect l="l" t="t" r="r" b="b"/>
              <a:pathLst>
                <a:path w="227" h="101" extrusionOk="0">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1" name="Google Shape;511;p31"/>
            <p:cNvSpPr/>
            <p:nvPr/>
          </p:nvSpPr>
          <p:spPr>
            <a:xfrm>
              <a:off x="3980800" y="3140950"/>
              <a:ext cx="9350" cy="7700"/>
            </a:xfrm>
            <a:custGeom>
              <a:avLst/>
              <a:gdLst/>
              <a:ahLst/>
              <a:cxnLst/>
              <a:rect l="l" t="t" r="r" b="b"/>
              <a:pathLst>
                <a:path w="374" h="308" extrusionOk="0">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2" name="Google Shape;512;p31"/>
            <p:cNvSpPr/>
            <p:nvPr/>
          </p:nvSpPr>
          <p:spPr>
            <a:xfrm>
              <a:off x="3976100" y="3138450"/>
              <a:ext cx="6200" cy="5500"/>
            </a:xfrm>
            <a:custGeom>
              <a:avLst/>
              <a:gdLst/>
              <a:ahLst/>
              <a:cxnLst/>
              <a:rect l="l" t="t" r="r" b="b"/>
              <a:pathLst>
                <a:path w="248" h="220" extrusionOk="0">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3" name="Google Shape;513;p31"/>
            <p:cNvSpPr/>
            <p:nvPr/>
          </p:nvSpPr>
          <p:spPr>
            <a:xfrm>
              <a:off x="3970450" y="3130100"/>
              <a:ext cx="10375" cy="10525"/>
            </a:xfrm>
            <a:custGeom>
              <a:avLst/>
              <a:gdLst/>
              <a:ahLst/>
              <a:cxnLst/>
              <a:rect l="l" t="t" r="r" b="b"/>
              <a:pathLst>
                <a:path w="415" h="421" extrusionOk="0">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4" name="Google Shape;514;p31"/>
            <p:cNvSpPr/>
            <p:nvPr/>
          </p:nvSpPr>
          <p:spPr>
            <a:xfrm>
              <a:off x="3958850" y="3125100"/>
              <a:ext cx="6925" cy="7050"/>
            </a:xfrm>
            <a:custGeom>
              <a:avLst/>
              <a:gdLst/>
              <a:ahLst/>
              <a:cxnLst/>
              <a:rect l="l" t="t" r="r" b="b"/>
              <a:pathLst>
                <a:path w="277" h="282" extrusionOk="0">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5" name="Google Shape;515;p31"/>
            <p:cNvSpPr/>
            <p:nvPr/>
          </p:nvSpPr>
          <p:spPr>
            <a:xfrm>
              <a:off x="3956125" y="3119000"/>
              <a:ext cx="8400" cy="12525"/>
            </a:xfrm>
            <a:custGeom>
              <a:avLst/>
              <a:gdLst/>
              <a:ahLst/>
              <a:cxnLst/>
              <a:rect l="l" t="t" r="r" b="b"/>
              <a:pathLst>
                <a:path w="336" h="501" extrusionOk="0">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6" name="Google Shape;516;p31"/>
            <p:cNvSpPr/>
            <p:nvPr/>
          </p:nvSpPr>
          <p:spPr>
            <a:xfrm>
              <a:off x="3948600" y="3119325"/>
              <a:ext cx="7050" cy="10325"/>
            </a:xfrm>
            <a:custGeom>
              <a:avLst/>
              <a:gdLst/>
              <a:ahLst/>
              <a:cxnLst/>
              <a:rect l="l" t="t" r="r" b="b"/>
              <a:pathLst>
                <a:path w="282" h="413" extrusionOk="0">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7" name="Google Shape;517;p31"/>
            <p:cNvSpPr/>
            <p:nvPr/>
          </p:nvSpPr>
          <p:spPr>
            <a:xfrm>
              <a:off x="3942850" y="3114275"/>
              <a:ext cx="6925" cy="15850"/>
            </a:xfrm>
            <a:custGeom>
              <a:avLst/>
              <a:gdLst/>
              <a:ahLst/>
              <a:cxnLst/>
              <a:rect l="l" t="t" r="r" b="b"/>
              <a:pathLst>
                <a:path w="277" h="634" extrusionOk="0">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8" name="Google Shape;518;p31"/>
            <p:cNvSpPr/>
            <p:nvPr/>
          </p:nvSpPr>
          <p:spPr>
            <a:xfrm>
              <a:off x="3946300" y="3112475"/>
              <a:ext cx="5675" cy="5175"/>
            </a:xfrm>
            <a:custGeom>
              <a:avLst/>
              <a:gdLst/>
              <a:ahLst/>
              <a:cxnLst/>
              <a:rect l="l" t="t" r="r" b="b"/>
              <a:pathLst>
                <a:path w="227" h="207" extrusionOk="0">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9" name="Google Shape;519;p31"/>
            <p:cNvSpPr/>
            <p:nvPr/>
          </p:nvSpPr>
          <p:spPr>
            <a:xfrm>
              <a:off x="3949425" y="3120075"/>
              <a:ext cx="3175" cy="2850"/>
            </a:xfrm>
            <a:custGeom>
              <a:avLst/>
              <a:gdLst/>
              <a:ahLst/>
              <a:cxnLst/>
              <a:rect l="l" t="t" r="r" b="b"/>
              <a:pathLst>
                <a:path w="127" h="114" extrusionOk="0">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0" name="Google Shape;520;p31"/>
            <p:cNvSpPr/>
            <p:nvPr/>
          </p:nvSpPr>
          <p:spPr>
            <a:xfrm>
              <a:off x="3978925" y="3129175"/>
              <a:ext cx="2850" cy="2850"/>
            </a:xfrm>
            <a:custGeom>
              <a:avLst/>
              <a:gdLst/>
              <a:ahLst/>
              <a:cxnLst/>
              <a:rect l="l" t="t" r="r" b="b"/>
              <a:pathLst>
                <a:path w="114" h="114" extrusionOk="0">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1" name="Google Shape;521;p31"/>
            <p:cNvSpPr/>
            <p:nvPr/>
          </p:nvSpPr>
          <p:spPr>
            <a:xfrm>
              <a:off x="3995250" y="3154575"/>
              <a:ext cx="2850" cy="2850"/>
            </a:xfrm>
            <a:custGeom>
              <a:avLst/>
              <a:gdLst/>
              <a:ahLst/>
              <a:cxnLst/>
              <a:rect l="l" t="t" r="r" b="b"/>
              <a:pathLst>
                <a:path w="114" h="114" extrusionOk="0">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2" name="Google Shape;522;p31"/>
            <p:cNvSpPr/>
            <p:nvPr/>
          </p:nvSpPr>
          <p:spPr>
            <a:xfrm>
              <a:off x="3963550" y="3122900"/>
              <a:ext cx="4425" cy="4150"/>
            </a:xfrm>
            <a:custGeom>
              <a:avLst/>
              <a:gdLst/>
              <a:ahLst/>
              <a:cxnLst/>
              <a:rect l="l" t="t" r="r" b="b"/>
              <a:pathLst>
                <a:path w="177" h="166" extrusionOk="0">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3" name="Google Shape;523;p31"/>
            <p:cNvSpPr/>
            <p:nvPr/>
          </p:nvSpPr>
          <p:spPr>
            <a:xfrm>
              <a:off x="3977350" y="3133825"/>
              <a:ext cx="4750" cy="4150"/>
            </a:xfrm>
            <a:custGeom>
              <a:avLst/>
              <a:gdLst/>
              <a:ahLst/>
              <a:cxnLst/>
              <a:rect l="l" t="t" r="r" b="b"/>
              <a:pathLst>
                <a:path w="190" h="166" extrusionOk="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4" name="Google Shape;524;p31"/>
            <p:cNvSpPr/>
            <p:nvPr/>
          </p:nvSpPr>
          <p:spPr>
            <a:xfrm>
              <a:off x="3989900" y="3148000"/>
              <a:ext cx="4425" cy="4175"/>
            </a:xfrm>
            <a:custGeom>
              <a:avLst/>
              <a:gdLst/>
              <a:ahLst/>
              <a:cxnLst/>
              <a:rect l="l" t="t" r="r" b="b"/>
              <a:pathLst>
                <a:path w="177" h="167" extrusionOk="0">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5" name="Google Shape;525;p31"/>
            <p:cNvSpPr/>
            <p:nvPr/>
          </p:nvSpPr>
          <p:spPr>
            <a:xfrm>
              <a:off x="3962625" y="3118100"/>
              <a:ext cx="2825" cy="2700"/>
            </a:xfrm>
            <a:custGeom>
              <a:avLst/>
              <a:gdLst/>
              <a:ahLst/>
              <a:cxnLst/>
              <a:rect l="l" t="t" r="r" b="b"/>
              <a:pathLst>
                <a:path w="113" h="108" extrusionOk="0">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6" name="Google Shape;526;p31"/>
            <p:cNvSpPr/>
            <p:nvPr/>
          </p:nvSpPr>
          <p:spPr>
            <a:xfrm>
              <a:off x="3988350" y="3139825"/>
              <a:ext cx="2825" cy="2850"/>
            </a:xfrm>
            <a:custGeom>
              <a:avLst/>
              <a:gdLst/>
              <a:ahLst/>
              <a:cxnLst/>
              <a:rect l="l" t="t" r="r" b="b"/>
              <a:pathLst>
                <a:path w="113" h="114" extrusionOk="0">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7" name="Google Shape;527;p31"/>
            <p:cNvSpPr/>
            <p:nvPr/>
          </p:nvSpPr>
          <p:spPr>
            <a:xfrm>
              <a:off x="3999950" y="3147050"/>
              <a:ext cx="2850" cy="2850"/>
            </a:xfrm>
            <a:custGeom>
              <a:avLst/>
              <a:gdLst/>
              <a:ahLst/>
              <a:cxnLst/>
              <a:rect l="l" t="t" r="r" b="b"/>
              <a:pathLst>
                <a:path w="114" h="114" extrusionOk="0">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8" name="Google Shape;528;p31"/>
            <p:cNvSpPr/>
            <p:nvPr/>
          </p:nvSpPr>
          <p:spPr>
            <a:xfrm>
              <a:off x="3980500" y="3145175"/>
              <a:ext cx="7875" cy="5050"/>
            </a:xfrm>
            <a:custGeom>
              <a:avLst/>
              <a:gdLst/>
              <a:ahLst/>
              <a:cxnLst/>
              <a:rect l="l" t="t" r="r" b="b"/>
              <a:pathLst>
                <a:path w="315" h="202" extrusionOk="0">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9" name="Google Shape;529;p31"/>
            <p:cNvSpPr/>
            <p:nvPr/>
          </p:nvSpPr>
          <p:spPr>
            <a:xfrm>
              <a:off x="3972750" y="3135750"/>
              <a:ext cx="4000" cy="4250"/>
            </a:xfrm>
            <a:custGeom>
              <a:avLst/>
              <a:gdLst/>
              <a:ahLst/>
              <a:cxnLst/>
              <a:rect l="l" t="t" r="r" b="b"/>
              <a:pathLst>
                <a:path w="160" h="170" extrusionOk="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0" name="Google Shape;530;p31"/>
            <p:cNvSpPr/>
            <p:nvPr/>
          </p:nvSpPr>
          <p:spPr>
            <a:xfrm>
              <a:off x="3970775" y="3131675"/>
              <a:ext cx="5350" cy="6300"/>
            </a:xfrm>
            <a:custGeom>
              <a:avLst/>
              <a:gdLst/>
              <a:ahLst/>
              <a:cxnLst/>
              <a:rect l="l" t="t" r="r" b="b"/>
              <a:pathLst>
                <a:path w="214" h="252" extrusionOk="0">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1" name="Google Shape;531;p31"/>
            <p:cNvSpPr/>
            <p:nvPr/>
          </p:nvSpPr>
          <p:spPr>
            <a:xfrm>
              <a:off x="3956975" y="3125275"/>
              <a:ext cx="5975" cy="6750"/>
            </a:xfrm>
            <a:custGeom>
              <a:avLst/>
              <a:gdLst/>
              <a:ahLst/>
              <a:cxnLst/>
              <a:rect l="l" t="t" r="r" b="b"/>
              <a:pathLst>
                <a:path w="239" h="270" extrusionOk="0">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2" name="Google Shape;532;p31"/>
            <p:cNvSpPr/>
            <p:nvPr/>
          </p:nvSpPr>
          <p:spPr>
            <a:xfrm>
              <a:off x="3944725" y="3119625"/>
              <a:ext cx="4325" cy="9250"/>
            </a:xfrm>
            <a:custGeom>
              <a:avLst/>
              <a:gdLst/>
              <a:ahLst/>
              <a:cxnLst/>
              <a:rect l="l" t="t" r="r" b="b"/>
              <a:pathLst>
                <a:path w="173" h="370" extrusionOk="0">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3" name="Google Shape;533;p31"/>
            <p:cNvSpPr/>
            <p:nvPr/>
          </p:nvSpPr>
          <p:spPr>
            <a:xfrm>
              <a:off x="3987700" y="3154900"/>
              <a:ext cx="6625" cy="2525"/>
            </a:xfrm>
            <a:custGeom>
              <a:avLst/>
              <a:gdLst/>
              <a:ahLst/>
              <a:cxnLst/>
              <a:rect l="l" t="t" r="r" b="b"/>
              <a:pathLst>
                <a:path w="265" h="101" extrusionOk="0">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4" name="Google Shape;534;p31"/>
            <p:cNvSpPr/>
            <p:nvPr/>
          </p:nvSpPr>
          <p:spPr>
            <a:xfrm>
              <a:off x="3988350" y="3158650"/>
              <a:ext cx="9100" cy="2550"/>
            </a:xfrm>
            <a:custGeom>
              <a:avLst/>
              <a:gdLst/>
              <a:ahLst/>
              <a:cxnLst/>
              <a:rect l="l" t="t" r="r" b="b"/>
              <a:pathLst>
                <a:path w="364" h="102" extrusionOk="0">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5" name="Google Shape;535;p31"/>
            <p:cNvSpPr/>
            <p:nvPr/>
          </p:nvSpPr>
          <p:spPr>
            <a:xfrm>
              <a:off x="3931875" y="3127275"/>
              <a:ext cx="59950" cy="47100"/>
            </a:xfrm>
            <a:custGeom>
              <a:avLst/>
              <a:gdLst/>
              <a:ahLst/>
              <a:cxnLst/>
              <a:rect l="l" t="t" r="r" b="b"/>
              <a:pathLst>
                <a:path w="2398" h="1884" extrusionOk="0">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6" name="Google Shape;536;p31"/>
            <p:cNvSpPr/>
            <p:nvPr/>
          </p:nvSpPr>
          <p:spPr>
            <a:xfrm>
              <a:off x="3967625" y="3158025"/>
              <a:ext cx="42700" cy="18550"/>
            </a:xfrm>
            <a:custGeom>
              <a:avLst/>
              <a:gdLst/>
              <a:ahLst/>
              <a:cxnLst/>
              <a:rect l="l" t="t" r="r" b="b"/>
              <a:pathLst>
                <a:path w="1708" h="742" extrusionOk="0">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7" name="Google Shape;537;p31"/>
            <p:cNvSpPr/>
            <p:nvPr/>
          </p:nvSpPr>
          <p:spPr>
            <a:xfrm>
              <a:off x="3962925" y="3145475"/>
              <a:ext cx="34850" cy="27025"/>
            </a:xfrm>
            <a:custGeom>
              <a:avLst/>
              <a:gdLst/>
              <a:ahLst/>
              <a:cxnLst/>
              <a:rect l="l" t="t" r="r" b="b"/>
              <a:pathLst>
                <a:path w="1394" h="1081" extrusionOk="0">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8" name="Google Shape;538;p31"/>
            <p:cNvSpPr/>
            <p:nvPr/>
          </p:nvSpPr>
          <p:spPr>
            <a:xfrm>
              <a:off x="3951950" y="3133825"/>
              <a:ext cx="36100" cy="32700"/>
            </a:xfrm>
            <a:custGeom>
              <a:avLst/>
              <a:gdLst/>
              <a:ahLst/>
              <a:cxnLst/>
              <a:rect l="l" t="t" r="r" b="b"/>
              <a:pathLst>
                <a:path w="1444" h="1308" extrusionOk="0">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9" name="Google Shape;539;p31"/>
            <p:cNvSpPr/>
            <p:nvPr/>
          </p:nvSpPr>
          <p:spPr>
            <a:xfrm>
              <a:off x="3942225" y="3124950"/>
              <a:ext cx="33600" cy="34350"/>
            </a:xfrm>
            <a:custGeom>
              <a:avLst/>
              <a:gdLst/>
              <a:ahLst/>
              <a:cxnLst/>
              <a:rect l="l" t="t" r="r" b="b"/>
              <a:pathLst>
                <a:path w="1344" h="1374" extrusionOk="0">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0" name="Google Shape;540;p31"/>
            <p:cNvSpPr/>
            <p:nvPr/>
          </p:nvSpPr>
          <p:spPr>
            <a:xfrm>
              <a:off x="3936575" y="3114975"/>
              <a:ext cx="23550" cy="35550"/>
            </a:xfrm>
            <a:custGeom>
              <a:avLst/>
              <a:gdLst/>
              <a:ahLst/>
              <a:cxnLst/>
              <a:rect l="l" t="t" r="r" b="b"/>
              <a:pathLst>
                <a:path w="942" h="1422" extrusionOk="0">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1" name="Google Shape;541;p31"/>
            <p:cNvSpPr/>
            <p:nvPr/>
          </p:nvSpPr>
          <p:spPr>
            <a:xfrm>
              <a:off x="3930625" y="3105300"/>
              <a:ext cx="16325" cy="37700"/>
            </a:xfrm>
            <a:custGeom>
              <a:avLst/>
              <a:gdLst/>
              <a:ahLst/>
              <a:cxnLst/>
              <a:rect l="l" t="t" r="r" b="b"/>
              <a:pathLst>
                <a:path w="653" h="1508" extrusionOk="0">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2" name="Google Shape;542;p31"/>
            <p:cNvSpPr/>
            <p:nvPr/>
          </p:nvSpPr>
          <p:spPr>
            <a:xfrm>
              <a:off x="3934075" y="3116500"/>
              <a:ext cx="6600" cy="17950"/>
            </a:xfrm>
            <a:custGeom>
              <a:avLst/>
              <a:gdLst/>
              <a:ahLst/>
              <a:cxnLst/>
              <a:rect l="l" t="t" r="r" b="b"/>
              <a:pathLst>
                <a:path w="264" h="718" extrusionOk="0">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3" name="Google Shape;543;p31"/>
            <p:cNvSpPr/>
            <p:nvPr/>
          </p:nvSpPr>
          <p:spPr>
            <a:xfrm>
              <a:off x="3982075" y="3162600"/>
              <a:ext cx="17900" cy="8325"/>
            </a:xfrm>
            <a:custGeom>
              <a:avLst/>
              <a:gdLst/>
              <a:ahLst/>
              <a:cxnLst/>
              <a:rect l="l" t="t" r="r" b="b"/>
              <a:pathLst>
                <a:path w="716" h="333" extrusionOk="0">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4" name="Google Shape;544;p31"/>
            <p:cNvSpPr/>
            <p:nvPr/>
          </p:nvSpPr>
          <p:spPr>
            <a:xfrm>
              <a:off x="3971400" y="3151825"/>
              <a:ext cx="20100" cy="13125"/>
            </a:xfrm>
            <a:custGeom>
              <a:avLst/>
              <a:gdLst/>
              <a:ahLst/>
              <a:cxnLst/>
              <a:rect l="l" t="t" r="r" b="b"/>
              <a:pathLst>
                <a:path w="804" h="525" extrusionOk="0">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5" name="Google Shape;545;p31"/>
            <p:cNvSpPr/>
            <p:nvPr/>
          </p:nvSpPr>
          <p:spPr>
            <a:xfrm>
              <a:off x="3944425" y="3122700"/>
              <a:ext cx="11625" cy="20200"/>
            </a:xfrm>
            <a:custGeom>
              <a:avLst/>
              <a:gdLst/>
              <a:ahLst/>
              <a:cxnLst/>
              <a:rect l="l" t="t" r="r" b="b"/>
              <a:pathLst>
                <a:path w="465" h="808" extrusionOk="0">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6" name="Google Shape;546;p31"/>
            <p:cNvSpPr/>
            <p:nvPr/>
          </p:nvSpPr>
          <p:spPr>
            <a:xfrm>
              <a:off x="3961100" y="3141025"/>
              <a:ext cx="22550" cy="16500"/>
            </a:xfrm>
            <a:custGeom>
              <a:avLst/>
              <a:gdLst/>
              <a:ahLst/>
              <a:cxnLst/>
              <a:rect l="l" t="t" r="r" b="b"/>
              <a:pathLst>
                <a:path w="902" h="660" extrusionOk="0">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7" name="Google Shape;547;p31"/>
            <p:cNvSpPr/>
            <p:nvPr/>
          </p:nvSpPr>
          <p:spPr>
            <a:xfrm>
              <a:off x="3953600" y="3130750"/>
              <a:ext cx="18450" cy="19100"/>
            </a:xfrm>
            <a:custGeom>
              <a:avLst/>
              <a:gdLst/>
              <a:ahLst/>
              <a:cxnLst/>
              <a:rect l="l" t="t" r="r" b="b"/>
              <a:pathLst>
                <a:path w="738" h="764" extrusionOk="0">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8" name="Google Shape;548;p31"/>
            <p:cNvSpPr/>
            <p:nvPr/>
          </p:nvSpPr>
          <p:spPr>
            <a:xfrm>
              <a:off x="3983625" y="3172375"/>
              <a:ext cx="4100" cy="1050"/>
            </a:xfrm>
            <a:custGeom>
              <a:avLst/>
              <a:gdLst/>
              <a:ahLst/>
              <a:cxnLst/>
              <a:rect l="l" t="t" r="r" b="b"/>
              <a:pathLst>
                <a:path w="164" h="42" extrusionOk="0">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9" name="Google Shape;549;p31"/>
            <p:cNvSpPr/>
            <p:nvPr/>
          </p:nvSpPr>
          <p:spPr>
            <a:xfrm>
              <a:off x="3980500" y="3171075"/>
              <a:ext cx="3700" cy="1425"/>
            </a:xfrm>
            <a:custGeom>
              <a:avLst/>
              <a:gdLst/>
              <a:ahLst/>
              <a:cxnLst/>
              <a:rect l="l" t="t" r="r" b="b"/>
              <a:pathLst>
                <a:path w="148" h="57" extrusionOk="0">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0" name="Google Shape;550;p31"/>
            <p:cNvSpPr/>
            <p:nvPr/>
          </p:nvSpPr>
          <p:spPr>
            <a:xfrm>
              <a:off x="3977350" y="3169825"/>
              <a:ext cx="3700" cy="1725"/>
            </a:xfrm>
            <a:custGeom>
              <a:avLst/>
              <a:gdLst/>
              <a:ahLst/>
              <a:cxnLst/>
              <a:rect l="l" t="t" r="r" b="b"/>
              <a:pathLst>
                <a:path w="148" h="69" extrusionOk="0">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1" name="Google Shape;551;p31"/>
            <p:cNvSpPr/>
            <p:nvPr/>
          </p:nvSpPr>
          <p:spPr>
            <a:xfrm>
              <a:off x="3974850" y="3168375"/>
              <a:ext cx="3475" cy="1925"/>
            </a:xfrm>
            <a:custGeom>
              <a:avLst/>
              <a:gdLst/>
              <a:ahLst/>
              <a:cxnLst/>
              <a:rect l="l" t="t" r="r" b="b"/>
              <a:pathLst>
                <a:path w="139" h="77" extrusionOk="0">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2" name="Google Shape;552;p31"/>
            <p:cNvSpPr/>
            <p:nvPr/>
          </p:nvSpPr>
          <p:spPr>
            <a:xfrm>
              <a:off x="3972975" y="3167125"/>
              <a:ext cx="3150" cy="2550"/>
            </a:xfrm>
            <a:custGeom>
              <a:avLst/>
              <a:gdLst/>
              <a:ahLst/>
              <a:cxnLst/>
              <a:rect l="l" t="t" r="r" b="b"/>
              <a:pathLst>
                <a:path w="126" h="102" extrusionOk="0">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3" name="Google Shape;553;p31"/>
            <p:cNvSpPr/>
            <p:nvPr/>
          </p:nvSpPr>
          <p:spPr>
            <a:xfrm>
              <a:off x="3969825" y="3164925"/>
              <a:ext cx="4725" cy="3175"/>
            </a:xfrm>
            <a:custGeom>
              <a:avLst/>
              <a:gdLst/>
              <a:ahLst/>
              <a:cxnLst/>
              <a:rect l="l" t="t" r="r" b="b"/>
              <a:pathLst>
                <a:path w="189" h="127" extrusionOk="0">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4" name="Google Shape;554;p31"/>
            <p:cNvSpPr/>
            <p:nvPr/>
          </p:nvSpPr>
          <p:spPr>
            <a:xfrm>
              <a:off x="3966075" y="3163375"/>
              <a:ext cx="5350" cy="2850"/>
            </a:xfrm>
            <a:custGeom>
              <a:avLst/>
              <a:gdLst/>
              <a:ahLst/>
              <a:cxnLst/>
              <a:rect l="l" t="t" r="r" b="b"/>
              <a:pathLst>
                <a:path w="214" h="114" extrusionOk="0">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5" name="Google Shape;555;p31"/>
            <p:cNvSpPr/>
            <p:nvPr/>
          </p:nvSpPr>
          <p:spPr>
            <a:xfrm>
              <a:off x="3962925" y="3161975"/>
              <a:ext cx="4100" cy="2975"/>
            </a:xfrm>
            <a:custGeom>
              <a:avLst/>
              <a:gdLst/>
              <a:ahLst/>
              <a:cxnLst/>
              <a:rect l="l" t="t" r="r" b="b"/>
              <a:pathLst>
                <a:path w="164" h="119" extrusionOk="0">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6" name="Google Shape;556;p31"/>
            <p:cNvSpPr/>
            <p:nvPr/>
          </p:nvSpPr>
          <p:spPr>
            <a:xfrm>
              <a:off x="3960725" y="3159475"/>
              <a:ext cx="4650" cy="3925"/>
            </a:xfrm>
            <a:custGeom>
              <a:avLst/>
              <a:gdLst/>
              <a:ahLst/>
              <a:cxnLst/>
              <a:rect l="l" t="t" r="r" b="b"/>
              <a:pathLst>
                <a:path w="186" h="157" extrusionOk="0">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7" name="Google Shape;557;p31"/>
            <p:cNvSpPr/>
            <p:nvPr/>
          </p:nvSpPr>
          <p:spPr>
            <a:xfrm>
              <a:off x="3957900" y="3158350"/>
              <a:ext cx="4100" cy="3150"/>
            </a:xfrm>
            <a:custGeom>
              <a:avLst/>
              <a:gdLst/>
              <a:ahLst/>
              <a:cxnLst/>
              <a:rect l="l" t="t" r="r" b="b"/>
              <a:pathLst>
                <a:path w="164" h="126" extrusionOk="0">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8" name="Google Shape;558;p31"/>
            <p:cNvSpPr/>
            <p:nvPr/>
          </p:nvSpPr>
          <p:spPr>
            <a:xfrm>
              <a:off x="3955400" y="3155400"/>
              <a:ext cx="4950" cy="4350"/>
            </a:xfrm>
            <a:custGeom>
              <a:avLst/>
              <a:gdLst/>
              <a:ahLst/>
              <a:cxnLst/>
              <a:rect l="l" t="t" r="r" b="b"/>
              <a:pathLst>
                <a:path w="198" h="174" extrusionOk="0">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9" name="Google Shape;559;p31"/>
            <p:cNvSpPr/>
            <p:nvPr/>
          </p:nvSpPr>
          <p:spPr>
            <a:xfrm>
              <a:off x="3952250" y="3152575"/>
              <a:ext cx="6300" cy="5175"/>
            </a:xfrm>
            <a:custGeom>
              <a:avLst/>
              <a:gdLst/>
              <a:ahLst/>
              <a:cxnLst/>
              <a:rect l="l" t="t" r="r" b="b"/>
              <a:pathLst>
                <a:path w="252" h="207" extrusionOk="0">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0" name="Google Shape;560;p31"/>
            <p:cNvSpPr/>
            <p:nvPr/>
          </p:nvSpPr>
          <p:spPr>
            <a:xfrm>
              <a:off x="3950375" y="3153200"/>
              <a:ext cx="4025" cy="3300"/>
            </a:xfrm>
            <a:custGeom>
              <a:avLst/>
              <a:gdLst/>
              <a:ahLst/>
              <a:cxnLst/>
              <a:rect l="l" t="t" r="r" b="b"/>
              <a:pathLst>
                <a:path w="161" h="132" extrusionOk="0">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1" name="Google Shape;561;p31"/>
            <p:cNvSpPr/>
            <p:nvPr/>
          </p:nvSpPr>
          <p:spPr>
            <a:xfrm>
              <a:off x="3948800" y="3151325"/>
              <a:ext cx="3175" cy="3725"/>
            </a:xfrm>
            <a:custGeom>
              <a:avLst/>
              <a:gdLst/>
              <a:ahLst/>
              <a:cxnLst/>
              <a:rect l="l" t="t" r="r" b="b"/>
              <a:pathLst>
                <a:path w="127" h="149" extrusionOk="0">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2" name="Google Shape;562;p31"/>
            <p:cNvSpPr/>
            <p:nvPr/>
          </p:nvSpPr>
          <p:spPr>
            <a:xfrm>
              <a:off x="3946625" y="3148500"/>
              <a:ext cx="4000" cy="4225"/>
            </a:xfrm>
            <a:custGeom>
              <a:avLst/>
              <a:gdLst/>
              <a:ahLst/>
              <a:cxnLst/>
              <a:rect l="l" t="t" r="r" b="b"/>
              <a:pathLst>
                <a:path w="160" h="169" extrusionOk="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3" name="Google Shape;563;p31"/>
            <p:cNvSpPr/>
            <p:nvPr/>
          </p:nvSpPr>
          <p:spPr>
            <a:xfrm>
              <a:off x="3945150" y="3145800"/>
              <a:ext cx="4625" cy="5500"/>
            </a:xfrm>
            <a:custGeom>
              <a:avLst/>
              <a:gdLst/>
              <a:ahLst/>
              <a:cxnLst/>
              <a:rect l="l" t="t" r="r" b="b"/>
              <a:pathLst>
                <a:path w="185" h="220" extrusionOk="0">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4" name="Google Shape;564;p31"/>
            <p:cNvSpPr/>
            <p:nvPr/>
          </p:nvSpPr>
          <p:spPr>
            <a:xfrm>
              <a:off x="3943150" y="3146425"/>
              <a:ext cx="3500" cy="3925"/>
            </a:xfrm>
            <a:custGeom>
              <a:avLst/>
              <a:gdLst/>
              <a:ahLst/>
              <a:cxnLst/>
              <a:rect l="l" t="t" r="r" b="b"/>
              <a:pathLst>
                <a:path w="140" h="157" extrusionOk="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5" name="Google Shape;565;p31"/>
            <p:cNvSpPr/>
            <p:nvPr/>
          </p:nvSpPr>
          <p:spPr>
            <a:xfrm>
              <a:off x="3941600" y="3144225"/>
              <a:ext cx="3150" cy="4725"/>
            </a:xfrm>
            <a:custGeom>
              <a:avLst/>
              <a:gdLst/>
              <a:ahLst/>
              <a:cxnLst/>
              <a:rect l="l" t="t" r="r" b="b"/>
              <a:pathLst>
                <a:path w="126" h="189" extrusionOk="0">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6" name="Google Shape;566;p31"/>
            <p:cNvSpPr/>
            <p:nvPr/>
          </p:nvSpPr>
          <p:spPr>
            <a:xfrm>
              <a:off x="3940350" y="3143775"/>
              <a:ext cx="2425" cy="3625"/>
            </a:xfrm>
            <a:custGeom>
              <a:avLst/>
              <a:gdLst/>
              <a:ahLst/>
              <a:cxnLst/>
              <a:rect l="l" t="t" r="r" b="b"/>
              <a:pathLst>
                <a:path w="97" h="145" extrusionOk="0">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7" name="Google Shape;567;p31"/>
            <p:cNvSpPr/>
            <p:nvPr/>
          </p:nvSpPr>
          <p:spPr>
            <a:xfrm>
              <a:off x="3938450" y="3138975"/>
              <a:ext cx="3175" cy="6350"/>
            </a:xfrm>
            <a:custGeom>
              <a:avLst/>
              <a:gdLst/>
              <a:ahLst/>
              <a:cxnLst/>
              <a:rect l="l" t="t" r="r" b="b"/>
              <a:pathLst>
                <a:path w="127" h="254" extrusionOk="0">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8" name="Google Shape;568;p31"/>
            <p:cNvSpPr/>
            <p:nvPr/>
          </p:nvSpPr>
          <p:spPr>
            <a:xfrm>
              <a:off x="3937525" y="3138650"/>
              <a:ext cx="2200" cy="5600"/>
            </a:xfrm>
            <a:custGeom>
              <a:avLst/>
              <a:gdLst/>
              <a:ahLst/>
              <a:cxnLst/>
              <a:rect l="l" t="t" r="r" b="b"/>
              <a:pathLst>
                <a:path w="88" h="224" extrusionOk="0">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9" name="Google Shape;569;p31"/>
            <p:cNvSpPr/>
            <p:nvPr/>
          </p:nvSpPr>
          <p:spPr>
            <a:xfrm>
              <a:off x="3935625" y="3135750"/>
              <a:ext cx="2850" cy="6450"/>
            </a:xfrm>
            <a:custGeom>
              <a:avLst/>
              <a:gdLst/>
              <a:ahLst/>
              <a:cxnLst/>
              <a:rect l="l" t="t" r="r" b="b"/>
              <a:pathLst>
                <a:path w="114" h="258" extrusionOk="0">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0" name="Google Shape;570;p31"/>
            <p:cNvSpPr/>
            <p:nvPr/>
          </p:nvSpPr>
          <p:spPr>
            <a:xfrm>
              <a:off x="3933750" y="3136075"/>
              <a:ext cx="1900" cy="4550"/>
            </a:xfrm>
            <a:custGeom>
              <a:avLst/>
              <a:gdLst/>
              <a:ahLst/>
              <a:cxnLst/>
              <a:rect l="l" t="t" r="r" b="b"/>
              <a:pathLst>
                <a:path w="76" h="182" extrusionOk="0">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1" name="Google Shape;571;p31"/>
            <p:cNvSpPr/>
            <p:nvPr/>
          </p:nvSpPr>
          <p:spPr>
            <a:xfrm>
              <a:off x="3931875" y="3133425"/>
              <a:ext cx="1900" cy="5000"/>
            </a:xfrm>
            <a:custGeom>
              <a:avLst/>
              <a:gdLst/>
              <a:ahLst/>
              <a:cxnLst/>
              <a:rect l="l" t="t" r="r" b="b"/>
              <a:pathLst>
                <a:path w="76" h="200" extrusionOk="0">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2" name="Google Shape;572;p31"/>
            <p:cNvSpPr/>
            <p:nvPr/>
          </p:nvSpPr>
          <p:spPr>
            <a:xfrm>
              <a:off x="3927175" y="3135125"/>
              <a:ext cx="59925" cy="48700"/>
            </a:xfrm>
            <a:custGeom>
              <a:avLst/>
              <a:gdLst/>
              <a:ahLst/>
              <a:cxnLst/>
              <a:rect l="l" t="t" r="r" b="b"/>
              <a:pathLst>
                <a:path w="2397" h="1948" extrusionOk="0">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3" name="Google Shape;573;p31"/>
            <p:cNvSpPr/>
            <p:nvPr/>
          </p:nvSpPr>
          <p:spPr>
            <a:xfrm>
              <a:off x="3929350" y="3138975"/>
              <a:ext cx="54625" cy="36975"/>
            </a:xfrm>
            <a:custGeom>
              <a:avLst/>
              <a:gdLst/>
              <a:ahLst/>
              <a:cxnLst/>
              <a:rect l="l" t="t" r="r" b="b"/>
              <a:pathLst>
                <a:path w="2185" h="1479" extrusionOk="0">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4" name="Google Shape;574;p31"/>
            <p:cNvSpPr/>
            <p:nvPr/>
          </p:nvSpPr>
          <p:spPr>
            <a:xfrm>
              <a:off x="3930400" y="3135000"/>
              <a:ext cx="56700" cy="39050"/>
            </a:xfrm>
            <a:custGeom>
              <a:avLst/>
              <a:gdLst/>
              <a:ahLst/>
              <a:cxnLst/>
              <a:rect l="l" t="t" r="r" b="b"/>
              <a:pathLst>
                <a:path w="2268" h="1562" extrusionOk="0">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5" name="Google Shape;575;p31"/>
            <p:cNvSpPr/>
            <p:nvPr/>
          </p:nvSpPr>
          <p:spPr>
            <a:xfrm>
              <a:off x="3974525" y="3176225"/>
              <a:ext cx="3175" cy="2925"/>
            </a:xfrm>
            <a:custGeom>
              <a:avLst/>
              <a:gdLst/>
              <a:ahLst/>
              <a:cxnLst/>
              <a:rect l="l" t="t" r="r" b="b"/>
              <a:pathLst>
                <a:path w="127" h="117" extrusionOk="0">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6" name="Google Shape;576;p31"/>
            <p:cNvSpPr/>
            <p:nvPr/>
          </p:nvSpPr>
          <p:spPr>
            <a:xfrm>
              <a:off x="3965425" y="3172475"/>
              <a:ext cx="3175" cy="2925"/>
            </a:xfrm>
            <a:custGeom>
              <a:avLst/>
              <a:gdLst/>
              <a:ahLst/>
              <a:cxnLst/>
              <a:rect l="l" t="t" r="r" b="b"/>
              <a:pathLst>
                <a:path w="127" h="117" extrusionOk="0">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7" name="Google Shape;577;p31"/>
            <p:cNvSpPr/>
            <p:nvPr/>
          </p:nvSpPr>
          <p:spPr>
            <a:xfrm>
              <a:off x="3954450" y="3166500"/>
              <a:ext cx="3175" cy="2925"/>
            </a:xfrm>
            <a:custGeom>
              <a:avLst/>
              <a:gdLst/>
              <a:ahLst/>
              <a:cxnLst/>
              <a:rect l="l" t="t" r="r" b="b"/>
              <a:pathLst>
                <a:path w="127" h="117" extrusionOk="0">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8" name="Google Shape;578;p31"/>
            <p:cNvSpPr/>
            <p:nvPr/>
          </p:nvSpPr>
          <p:spPr>
            <a:xfrm>
              <a:off x="3944425" y="3159925"/>
              <a:ext cx="3150" cy="2925"/>
            </a:xfrm>
            <a:custGeom>
              <a:avLst/>
              <a:gdLst/>
              <a:ahLst/>
              <a:cxnLst/>
              <a:rect l="l" t="t" r="r" b="b"/>
              <a:pathLst>
                <a:path w="126" h="117" extrusionOk="0">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9" name="Google Shape;579;p31"/>
            <p:cNvSpPr/>
            <p:nvPr/>
          </p:nvSpPr>
          <p:spPr>
            <a:xfrm>
              <a:off x="3935325" y="3152000"/>
              <a:ext cx="3150" cy="2925"/>
            </a:xfrm>
            <a:custGeom>
              <a:avLst/>
              <a:gdLst/>
              <a:ahLst/>
              <a:cxnLst/>
              <a:rect l="l" t="t" r="r" b="b"/>
              <a:pathLst>
                <a:path w="126" h="117" extrusionOk="0">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0" name="Google Shape;580;p31"/>
            <p:cNvSpPr/>
            <p:nvPr/>
          </p:nvSpPr>
          <p:spPr>
            <a:xfrm>
              <a:off x="3928100" y="3145075"/>
              <a:ext cx="3175" cy="2950"/>
            </a:xfrm>
            <a:custGeom>
              <a:avLst/>
              <a:gdLst/>
              <a:ahLst/>
              <a:cxnLst/>
              <a:rect l="l" t="t" r="r" b="b"/>
              <a:pathLst>
                <a:path w="127" h="118" extrusionOk="0">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1" name="Google Shape;581;p31"/>
            <p:cNvSpPr/>
            <p:nvPr/>
          </p:nvSpPr>
          <p:spPr>
            <a:xfrm>
              <a:off x="3971075" y="3175600"/>
              <a:ext cx="975" cy="1275"/>
            </a:xfrm>
            <a:custGeom>
              <a:avLst/>
              <a:gdLst/>
              <a:ahLst/>
              <a:cxnLst/>
              <a:rect l="l" t="t" r="r" b="b"/>
              <a:pathLst>
                <a:path w="39" h="51" extrusionOk="0">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2" name="Google Shape;582;p31"/>
            <p:cNvSpPr/>
            <p:nvPr/>
          </p:nvSpPr>
          <p:spPr>
            <a:xfrm>
              <a:off x="3959800" y="3170450"/>
              <a:ext cx="1275" cy="1100"/>
            </a:xfrm>
            <a:custGeom>
              <a:avLst/>
              <a:gdLst/>
              <a:ahLst/>
              <a:cxnLst/>
              <a:rect l="l" t="t" r="r" b="b"/>
              <a:pathLst>
                <a:path w="51" h="44" extrusionOk="0">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3" name="Google Shape;583;p31"/>
            <p:cNvSpPr/>
            <p:nvPr/>
          </p:nvSpPr>
          <p:spPr>
            <a:xfrm>
              <a:off x="3940650" y="3156775"/>
              <a:ext cx="975" cy="975"/>
            </a:xfrm>
            <a:custGeom>
              <a:avLst/>
              <a:gdLst/>
              <a:ahLst/>
              <a:cxnLst/>
              <a:rect l="l" t="t" r="r" b="b"/>
              <a:pathLst>
                <a:path w="39" h="39" extrusionOk="0">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4" name="Google Shape;584;p31"/>
            <p:cNvSpPr/>
            <p:nvPr/>
          </p:nvSpPr>
          <p:spPr>
            <a:xfrm>
              <a:off x="3931875" y="3148925"/>
              <a:ext cx="1275" cy="1100"/>
            </a:xfrm>
            <a:custGeom>
              <a:avLst/>
              <a:gdLst/>
              <a:ahLst/>
              <a:cxnLst/>
              <a:rect l="l" t="t" r="r" b="b"/>
              <a:pathLst>
                <a:path w="51" h="44" extrusionOk="0">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5" name="Google Shape;585;p31"/>
            <p:cNvSpPr/>
            <p:nvPr/>
          </p:nvSpPr>
          <p:spPr>
            <a:xfrm>
              <a:off x="3950375" y="3164000"/>
              <a:ext cx="975" cy="1275"/>
            </a:xfrm>
            <a:custGeom>
              <a:avLst/>
              <a:gdLst/>
              <a:ahLst/>
              <a:cxnLst/>
              <a:rect l="l" t="t" r="r" b="b"/>
              <a:pathLst>
                <a:path w="39" h="51" extrusionOk="0">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6" name="Google Shape;586;p31"/>
            <p:cNvSpPr/>
            <p:nvPr/>
          </p:nvSpPr>
          <p:spPr>
            <a:xfrm>
              <a:off x="3957600" y="3181475"/>
              <a:ext cx="4400" cy="750"/>
            </a:xfrm>
            <a:custGeom>
              <a:avLst/>
              <a:gdLst/>
              <a:ahLst/>
              <a:cxnLst/>
              <a:rect l="l" t="t" r="r" b="b"/>
              <a:pathLst>
                <a:path w="176" h="30" extrusionOk="0">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7" name="Google Shape;587;p31"/>
            <p:cNvSpPr/>
            <p:nvPr/>
          </p:nvSpPr>
          <p:spPr>
            <a:xfrm>
              <a:off x="3958525" y="3176150"/>
              <a:ext cx="5050" cy="1675"/>
            </a:xfrm>
            <a:custGeom>
              <a:avLst/>
              <a:gdLst/>
              <a:ahLst/>
              <a:cxnLst/>
              <a:rect l="l" t="t" r="r" b="b"/>
              <a:pathLst>
                <a:path w="202" h="67" extrusionOk="0">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8" name="Google Shape;588;p31"/>
            <p:cNvSpPr/>
            <p:nvPr/>
          </p:nvSpPr>
          <p:spPr>
            <a:xfrm>
              <a:off x="3953200" y="3179050"/>
              <a:ext cx="4425" cy="1275"/>
            </a:xfrm>
            <a:custGeom>
              <a:avLst/>
              <a:gdLst/>
              <a:ahLst/>
              <a:cxnLst/>
              <a:rect l="l" t="t" r="r" b="b"/>
              <a:pathLst>
                <a:path w="177" h="51" extrusionOk="0">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9" name="Google Shape;589;p31"/>
            <p:cNvSpPr/>
            <p:nvPr/>
          </p:nvSpPr>
          <p:spPr>
            <a:xfrm>
              <a:off x="3951325" y="3172475"/>
              <a:ext cx="4100" cy="1575"/>
            </a:xfrm>
            <a:custGeom>
              <a:avLst/>
              <a:gdLst/>
              <a:ahLst/>
              <a:cxnLst/>
              <a:rect l="l" t="t" r="r" b="b"/>
              <a:pathLst>
                <a:path w="164" h="63" extrusionOk="0">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0" name="Google Shape;590;p31"/>
            <p:cNvSpPr/>
            <p:nvPr/>
          </p:nvSpPr>
          <p:spPr>
            <a:xfrm>
              <a:off x="3952250" y="3175275"/>
              <a:ext cx="3800" cy="1600"/>
            </a:xfrm>
            <a:custGeom>
              <a:avLst/>
              <a:gdLst/>
              <a:ahLst/>
              <a:cxnLst/>
              <a:rect l="l" t="t" r="r" b="b"/>
              <a:pathLst>
                <a:path w="152" h="64" extrusionOk="0">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1" name="Google Shape;591;p31"/>
            <p:cNvSpPr/>
            <p:nvPr/>
          </p:nvSpPr>
          <p:spPr>
            <a:xfrm>
              <a:off x="3948500" y="3177800"/>
              <a:ext cx="3475" cy="1275"/>
            </a:xfrm>
            <a:custGeom>
              <a:avLst/>
              <a:gdLst/>
              <a:ahLst/>
              <a:cxnLst/>
              <a:rect l="l" t="t" r="r" b="b"/>
              <a:pathLst>
                <a:path w="139" h="51" extrusionOk="0">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2" name="Google Shape;592;p31"/>
            <p:cNvSpPr/>
            <p:nvPr/>
          </p:nvSpPr>
          <p:spPr>
            <a:xfrm>
              <a:off x="3945975" y="3174975"/>
              <a:ext cx="4425" cy="1600"/>
            </a:xfrm>
            <a:custGeom>
              <a:avLst/>
              <a:gdLst/>
              <a:ahLst/>
              <a:cxnLst/>
              <a:rect l="l" t="t" r="r" b="b"/>
              <a:pathLst>
                <a:path w="177" h="64" extrusionOk="0">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3" name="Google Shape;593;p31"/>
            <p:cNvSpPr/>
            <p:nvPr/>
          </p:nvSpPr>
          <p:spPr>
            <a:xfrm>
              <a:off x="3947325" y="3167450"/>
              <a:ext cx="3700" cy="2650"/>
            </a:xfrm>
            <a:custGeom>
              <a:avLst/>
              <a:gdLst/>
              <a:ahLst/>
              <a:cxnLst/>
              <a:rect l="l" t="t" r="r" b="b"/>
              <a:pathLst>
                <a:path w="148" h="106" extrusionOk="0">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4" name="Google Shape;594;p31"/>
            <p:cNvSpPr/>
            <p:nvPr/>
          </p:nvSpPr>
          <p:spPr>
            <a:xfrm>
              <a:off x="3949425" y="3170500"/>
              <a:ext cx="2800" cy="1675"/>
            </a:xfrm>
            <a:custGeom>
              <a:avLst/>
              <a:gdLst/>
              <a:ahLst/>
              <a:cxnLst/>
              <a:rect l="l" t="t" r="r" b="b"/>
              <a:pathLst>
                <a:path w="112" h="67" extrusionOk="0">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5" name="Google Shape;595;p31"/>
            <p:cNvSpPr/>
            <p:nvPr/>
          </p:nvSpPr>
          <p:spPr>
            <a:xfrm>
              <a:off x="3962625" y="3177800"/>
              <a:ext cx="4725" cy="950"/>
            </a:xfrm>
            <a:custGeom>
              <a:avLst/>
              <a:gdLst/>
              <a:ahLst/>
              <a:cxnLst/>
              <a:rect l="l" t="t" r="r" b="b"/>
              <a:pathLst>
                <a:path w="189" h="38" extrusionOk="0">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6" name="Google Shape;596;p31"/>
            <p:cNvSpPr/>
            <p:nvPr/>
          </p:nvSpPr>
          <p:spPr>
            <a:xfrm>
              <a:off x="3948175" y="3181250"/>
              <a:ext cx="4425" cy="650"/>
            </a:xfrm>
            <a:custGeom>
              <a:avLst/>
              <a:gdLst/>
              <a:ahLst/>
              <a:cxnLst/>
              <a:rect l="l" t="t" r="r" b="b"/>
              <a:pathLst>
                <a:path w="177" h="26" extrusionOk="0">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7" name="Google Shape;597;p31"/>
            <p:cNvSpPr/>
            <p:nvPr/>
          </p:nvSpPr>
          <p:spPr>
            <a:xfrm>
              <a:off x="3944100" y="3171700"/>
              <a:ext cx="2750" cy="2050"/>
            </a:xfrm>
            <a:custGeom>
              <a:avLst/>
              <a:gdLst/>
              <a:ahLst/>
              <a:cxnLst/>
              <a:rect l="l" t="t" r="r" b="b"/>
              <a:pathLst>
                <a:path w="110" h="82" extrusionOk="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8" name="Google Shape;598;p31"/>
            <p:cNvSpPr/>
            <p:nvPr/>
          </p:nvSpPr>
          <p:spPr>
            <a:xfrm>
              <a:off x="3942850" y="3163675"/>
              <a:ext cx="2525" cy="3175"/>
            </a:xfrm>
            <a:custGeom>
              <a:avLst/>
              <a:gdLst/>
              <a:ahLst/>
              <a:cxnLst/>
              <a:rect l="l" t="t" r="r" b="b"/>
              <a:pathLst>
                <a:path w="101" h="127" extrusionOk="0">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9" name="Google Shape;599;p31"/>
            <p:cNvSpPr/>
            <p:nvPr/>
          </p:nvSpPr>
          <p:spPr>
            <a:xfrm>
              <a:off x="3945050" y="3166050"/>
              <a:ext cx="2125" cy="2175"/>
            </a:xfrm>
            <a:custGeom>
              <a:avLst/>
              <a:gdLst/>
              <a:ahLst/>
              <a:cxnLst/>
              <a:rect l="l" t="t" r="r" b="b"/>
              <a:pathLst>
                <a:path w="85" h="87" extrusionOk="0">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0" name="Google Shape;600;p31"/>
            <p:cNvSpPr/>
            <p:nvPr/>
          </p:nvSpPr>
          <p:spPr>
            <a:xfrm>
              <a:off x="3942225" y="3169100"/>
              <a:ext cx="1900" cy="2450"/>
            </a:xfrm>
            <a:custGeom>
              <a:avLst/>
              <a:gdLst/>
              <a:ahLst/>
              <a:cxnLst/>
              <a:rect l="l" t="t" r="r" b="b"/>
              <a:pathLst>
                <a:path w="76" h="98" extrusionOk="0">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1" name="Google Shape;601;p31"/>
            <p:cNvSpPr/>
            <p:nvPr/>
          </p:nvSpPr>
          <p:spPr>
            <a:xfrm>
              <a:off x="3939075" y="3166375"/>
              <a:ext cx="1300" cy="3300"/>
            </a:xfrm>
            <a:custGeom>
              <a:avLst/>
              <a:gdLst/>
              <a:ahLst/>
              <a:cxnLst/>
              <a:rect l="l" t="t" r="r" b="b"/>
              <a:pathLst>
                <a:path w="52" h="132" extrusionOk="0">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2" name="Google Shape;602;p31"/>
            <p:cNvSpPr/>
            <p:nvPr/>
          </p:nvSpPr>
          <p:spPr>
            <a:xfrm>
              <a:off x="3941275" y="3162100"/>
              <a:ext cx="1275" cy="2475"/>
            </a:xfrm>
            <a:custGeom>
              <a:avLst/>
              <a:gdLst/>
              <a:ahLst/>
              <a:cxnLst/>
              <a:rect l="l" t="t" r="r" b="b"/>
              <a:pathLst>
                <a:path w="51" h="99" extrusionOk="0">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3" name="Google Shape;603;p31"/>
            <p:cNvSpPr/>
            <p:nvPr/>
          </p:nvSpPr>
          <p:spPr>
            <a:xfrm>
              <a:off x="3936900" y="3159050"/>
              <a:ext cx="1425" cy="3625"/>
            </a:xfrm>
            <a:custGeom>
              <a:avLst/>
              <a:gdLst/>
              <a:ahLst/>
              <a:cxnLst/>
              <a:rect l="l" t="t" r="r" b="b"/>
              <a:pathLst>
                <a:path w="57" h="145" extrusionOk="0">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4" name="Google Shape;604;p31"/>
            <p:cNvSpPr/>
            <p:nvPr/>
          </p:nvSpPr>
          <p:spPr>
            <a:xfrm>
              <a:off x="3937525" y="3163750"/>
              <a:ext cx="1275" cy="3950"/>
            </a:xfrm>
            <a:custGeom>
              <a:avLst/>
              <a:gdLst/>
              <a:ahLst/>
              <a:cxnLst/>
              <a:rect l="l" t="t" r="r" b="b"/>
              <a:pathLst>
                <a:path w="51" h="158" extrusionOk="0">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5" name="Google Shape;605;p31"/>
            <p:cNvSpPr/>
            <p:nvPr/>
          </p:nvSpPr>
          <p:spPr>
            <a:xfrm>
              <a:off x="3933125" y="3164800"/>
              <a:ext cx="1275" cy="4075"/>
            </a:xfrm>
            <a:custGeom>
              <a:avLst/>
              <a:gdLst/>
              <a:ahLst/>
              <a:cxnLst/>
              <a:rect l="l" t="t" r="r" b="b"/>
              <a:pathLst>
                <a:path w="51" h="163" extrusionOk="0">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6" name="Google Shape;606;p31"/>
            <p:cNvSpPr/>
            <p:nvPr/>
          </p:nvSpPr>
          <p:spPr>
            <a:xfrm>
              <a:off x="3934375" y="3159150"/>
              <a:ext cx="975" cy="3225"/>
            </a:xfrm>
            <a:custGeom>
              <a:avLst/>
              <a:gdLst/>
              <a:ahLst/>
              <a:cxnLst/>
              <a:rect l="l" t="t" r="r" b="b"/>
              <a:pathLst>
                <a:path w="39" h="129" extrusionOk="0">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7" name="Google Shape;607;p31"/>
            <p:cNvSpPr/>
            <p:nvPr/>
          </p:nvSpPr>
          <p:spPr>
            <a:xfrm>
              <a:off x="3929675" y="3156550"/>
              <a:ext cx="975" cy="4250"/>
            </a:xfrm>
            <a:custGeom>
              <a:avLst/>
              <a:gdLst/>
              <a:ahLst/>
              <a:cxnLst/>
              <a:rect l="l" t="t" r="r" b="b"/>
              <a:pathLst>
                <a:path w="39" h="170" extrusionOk="0">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8" name="Google Shape;608;p31"/>
            <p:cNvSpPr/>
            <p:nvPr/>
          </p:nvSpPr>
          <p:spPr>
            <a:xfrm>
              <a:off x="3930775" y="3164075"/>
              <a:ext cx="1425" cy="4475"/>
            </a:xfrm>
            <a:custGeom>
              <a:avLst/>
              <a:gdLst/>
              <a:ahLst/>
              <a:cxnLst/>
              <a:rect l="l" t="t" r="r" b="b"/>
              <a:pathLst>
                <a:path w="57" h="179" extrusionOk="0">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9" name="Google Shape;609;p31"/>
            <p:cNvSpPr/>
            <p:nvPr/>
          </p:nvSpPr>
          <p:spPr>
            <a:xfrm>
              <a:off x="3943800" y="3177475"/>
              <a:ext cx="3150" cy="650"/>
            </a:xfrm>
            <a:custGeom>
              <a:avLst/>
              <a:gdLst/>
              <a:ahLst/>
              <a:cxnLst/>
              <a:rect l="l" t="t" r="r" b="b"/>
              <a:pathLst>
                <a:path w="126" h="26" extrusionOk="0">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0" name="Google Shape;610;p31"/>
            <p:cNvSpPr/>
            <p:nvPr/>
          </p:nvSpPr>
          <p:spPr>
            <a:xfrm>
              <a:off x="3943800" y="3179675"/>
              <a:ext cx="4100" cy="975"/>
            </a:xfrm>
            <a:custGeom>
              <a:avLst/>
              <a:gdLst/>
              <a:ahLst/>
              <a:cxnLst/>
              <a:rect l="l" t="t" r="r" b="b"/>
              <a:pathLst>
                <a:path w="164" h="39" extrusionOk="0">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1" name="Google Shape;611;p31"/>
            <p:cNvSpPr/>
            <p:nvPr/>
          </p:nvSpPr>
          <p:spPr>
            <a:xfrm>
              <a:off x="3940975" y="3171375"/>
              <a:ext cx="2850" cy="3125"/>
            </a:xfrm>
            <a:custGeom>
              <a:avLst/>
              <a:gdLst/>
              <a:ahLst/>
              <a:cxnLst/>
              <a:rect l="l" t="t" r="r" b="b"/>
              <a:pathLst>
                <a:path w="114" h="125" extrusionOk="0">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2" name="Google Shape;612;p31"/>
            <p:cNvSpPr/>
            <p:nvPr/>
          </p:nvSpPr>
          <p:spPr>
            <a:xfrm>
              <a:off x="3939400" y="3168550"/>
              <a:ext cx="2125" cy="4075"/>
            </a:xfrm>
            <a:custGeom>
              <a:avLst/>
              <a:gdLst/>
              <a:ahLst/>
              <a:cxnLst/>
              <a:rect l="l" t="t" r="r" b="b"/>
              <a:pathLst>
                <a:path w="85" h="163" extrusionOk="0">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3" name="Google Shape;613;p31"/>
            <p:cNvSpPr/>
            <p:nvPr/>
          </p:nvSpPr>
          <p:spPr>
            <a:xfrm>
              <a:off x="3935625" y="3166575"/>
              <a:ext cx="975" cy="5825"/>
            </a:xfrm>
            <a:custGeom>
              <a:avLst/>
              <a:gdLst/>
              <a:ahLst/>
              <a:cxnLst/>
              <a:rect l="l" t="t" r="r" b="b"/>
              <a:pathLst>
                <a:path w="39" h="233" extrusionOk="0">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4" name="Google Shape;614;p31"/>
            <p:cNvSpPr/>
            <p:nvPr/>
          </p:nvSpPr>
          <p:spPr>
            <a:xfrm>
              <a:off x="3507100" y="2693375"/>
              <a:ext cx="66825" cy="57675"/>
            </a:xfrm>
            <a:custGeom>
              <a:avLst/>
              <a:gdLst/>
              <a:ahLst/>
              <a:cxnLst/>
              <a:rect l="l" t="t" r="r" b="b"/>
              <a:pathLst>
                <a:path w="2673" h="2307" extrusionOk="0">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5" name="Google Shape;615;p31"/>
            <p:cNvSpPr/>
            <p:nvPr/>
          </p:nvSpPr>
          <p:spPr>
            <a:xfrm>
              <a:off x="3544100" y="2720275"/>
              <a:ext cx="7725" cy="4850"/>
            </a:xfrm>
            <a:custGeom>
              <a:avLst/>
              <a:gdLst/>
              <a:ahLst/>
              <a:cxnLst/>
              <a:rect l="l" t="t" r="r" b="b"/>
              <a:pathLst>
                <a:path w="309" h="194" extrusionOk="0">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6" name="Google Shape;616;p31"/>
            <p:cNvSpPr/>
            <p:nvPr/>
          </p:nvSpPr>
          <p:spPr>
            <a:xfrm>
              <a:off x="3540350" y="2717350"/>
              <a:ext cx="5825" cy="8300"/>
            </a:xfrm>
            <a:custGeom>
              <a:avLst/>
              <a:gdLst/>
              <a:ahLst/>
              <a:cxnLst/>
              <a:rect l="l" t="t" r="r" b="b"/>
              <a:pathLst>
                <a:path w="233" h="332" extrusionOk="0">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7" name="Google Shape;617;p31"/>
            <p:cNvSpPr/>
            <p:nvPr/>
          </p:nvSpPr>
          <p:spPr>
            <a:xfrm>
              <a:off x="3538150" y="2709475"/>
              <a:ext cx="3775" cy="9400"/>
            </a:xfrm>
            <a:custGeom>
              <a:avLst/>
              <a:gdLst/>
              <a:ahLst/>
              <a:cxnLst/>
              <a:rect l="l" t="t" r="r" b="b"/>
              <a:pathLst>
                <a:path w="151" h="376" extrusionOk="0">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8" name="Google Shape;618;p31"/>
            <p:cNvSpPr/>
            <p:nvPr/>
          </p:nvSpPr>
          <p:spPr>
            <a:xfrm>
              <a:off x="3535175" y="2716300"/>
              <a:ext cx="8650" cy="10400"/>
            </a:xfrm>
            <a:custGeom>
              <a:avLst/>
              <a:gdLst/>
              <a:ahLst/>
              <a:cxnLst/>
              <a:rect l="l" t="t" r="r" b="b"/>
              <a:pathLst>
                <a:path w="346" h="416" extrusionOk="0">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9" name="Google Shape;619;p31"/>
            <p:cNvSpPr/>
            <p:nvPr/>
          </p:nvSpPr>
          <p:spPr>
            <a:xfrm>
              <a:off x="3527025" y="2717400"/>
              <a:ext cx="5675" cy="4800"/>
            </a:xfrm>
            <a:custGeom>
              <a:avLst/>
              <a:gdLst/>
              <a:ahLst/>
              <a:cxnLst/>
              <a:rect l="l" t="t" r="r" b="b"/>
              <a:pathLst>
                <a:path w="227" h="192" extrusionOk="0">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0" name="Google Shape;620;p31"/>
            <p:cNvSpPr/>
            <p:nvPr/>
          </p:nvSpPr>
          <p:spPr>
            <a:xfrm>
              <a:off x="3532175" y="2723075"/>
              <a:ext cx="9675" cy="7500"/>
            </a:xfrm>
            <a:custGeom>
              <a:avLst/>
              <a:gdLst/>
              <a:ahLst/>
              <a:cxnLst/>
              <a:rect l="l" t="t" r="r" b="b"/>
              <a:pathLst>
                <a:path w="387" h="300" extrusionOk="0">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1" name="Google Shape;621;p31"/>
            <p:cNvSpPr/>
            <p:nvPr/>
          </p:nvSpPr>
          <p:spPr>
            <a:xfrm>
              <a:off x="3539725" y="2722575"/>
              <a:ext cx="7325" cy="8825"/>
            </a:xfrm>
            <a:custGeom>
              <a:avLst/>
              <a:gdLst/>
              <a:ahLst/>
              <a:cxnLst/>
              <a:rect l="l" t="t" r="r" b="b"/>
              <a:pathLst>
                <a:path w="293" h="353" extrusionOk="0">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2" name="Google Shape;622;p31"/>
            <p:cNvSpPr/>
            <p:nvPr/>
          </p:nvSpPr>
          <p:spPr>
            <a:xfrm>
              <a:off x="3541650" y="2724475"/>
              <a:ext cx="10650" cy="7000"/>
            </a:xfrm>
            <a:custGeom>
              <a:avLst/>
              <a:gdLst/>
              <a:ahLst/>
              <a:cxnLst/>
              <a:rect l="l" t="t" r="r" b="b"/>
              <a:pathLst>
                <a:path w="426" h="280" extrusionOk="0">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3" name="Google Shape;623;p31"/>
            <p:cNvSpPr/>
            <p:nvPr/>
          </p:nvSpPr>
          <p:spPr>
            <a:xfrm>
              <a:off x="3447475" y="2503125"/>
              <a:ext cx="41125" cy="39300"/>
            </a:xfrm>
            <a:custGeom>
              <a:avLst/>
              <a:gdLst/>
              <a:ahLst/>
              <a:cxnLst/>
              <a:rect l="l" t="t" r="r" b="b"/>
              <a:pathLst>
                <a:path w="1645" h="1572" extrusionOk="0">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4" name="Google Shape;624;p31"/>
            <p:cNvSpPr/>
            <p:nvPr/>
          </p:nvSpPr>
          <p:spPr>
            <a:xfrm>
              <a:off x="3471000" y="2516625"/>
              <a:ext cx="5500" cy="5200"/>
            </a:xfrm>
            <a:custGeom>
              <a:avLst/>
              <a:gdLst/>
              <a:ahLst/>
              <a:cxnLst/>
              <a:rect l="l" t="t" r="r" b="b"/>
              <a:pathLst>
                <a:path w="220" h="208" extrusionOk="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5" name="Google Shape;625;p31"/>
            <p:cNvSpPr/>
            <p:nvPr/>
          </p:nvSpPr>
          <p:spPr>
            <a:xfrm>
              <a:off x="3469125" y="2516300"/>
              <a:ext cx="3475" cy="6150"/>
            </a:xfrm>
            <a:custGeom>
              <a:avLst/>
              <a:gdLst/>
              <a:ahLst/>
              <a:cxnLst/>
              <a:rect l="l" t="t" r="r" b="b"/>
              <a:pathLst>
                <a:path w="139" h="246" extrusionOk="0">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6" name="Google Shape;626;p31"/>
            <p:cNvSpPr/>
            <p:nvPr/>
          </p:nvSpPr>
          <p:spPr>
            <a:xfrm>
              <a:off x="3464325" y="2513200"/>
              <a:ext cx="4525" cy="6150"/>
            </a:xfrm>
            <a:custGeom>
              <a:avLst/>
              <a:gdLst/>
              <a:ahLst/>
              <a:cxnLst/>
              <a:rect l="l" t="t" r="r" b="b"/>
              <a:pathLst>
                <a:path w="181" h="246" extrusionOk="0">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7" name="Google Shape;627;p31"/>
            <p:cNvSpPr/>
            <p:nvPr/>
          </p:nvSpPr>
          <p:spPr>
            <a:xfrm>
              <a:off x="3464275" y="2517925"/>
              <a:ext cx="7700" cy="5500"/>
            </a:xfrm>
            <a:custGeom>
              <a:avLst/>
              <a:gdLst/>
              <a:ahLst/>
              <a:cxnLst/>
              <a:rect l="l" t="t" r="r" b="b"/>
              <a:pathLst>
                <a:path w="308" h="220" extrusionOk="0">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8" name="Google Shape;628;p31"/>
            <p:cNvSpPr/>
            <p:nvPr/>
          </p:nvSpPr>
          <p:spPr>
            <a:xfrm>
              <a:off x="3459400" y="2520550"/>
              <a:ext cx="5675" cy="3175"/>
            </a:xfrm>
            <a:custGeom>
              <a:avLst/>
              <a:gdLst/>
              <a:ahLst/>
              <a:cxnLst/>
              <a:rect l="l" t="t" r="r" b="b"/>
              <a:pathLst>
                <a:path w="227" h="127" extrusionOk="0">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9" name="Google Shape;629;p31"/>
            <p:cNvSpPr/>
            <p:nvPr/>
          </p:nvSpPr>
          <p:spPr>
            <a:xfrm>
              <a:off x="3464175" y="2522200"/>
              <a:ext cx="8750" cy="4025"/>
            </a:xfrm>
            <a:custGeom>
              <a:avLst/>
              <a:gdLst/>
              <a:ahLst/>
              <a:cxnLst/>
              <a:rect l="l" t="t" r="r" b="b"/>
              <a:pathLst>
                <a:path w="350" h="161" extrusionOk="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0" name="Google Shape;630;p31"/>
            <p:cNvSpPr/>
            <p:nvPr/>
          </p:nvSpPr>
          <p:spPr>
            <a:xfrm>
              <a:off x="3469750" y="2519150"/>
              <a:ext cx="4325" cy="7200"/>
            </a:xfrm>
            <a:custGeom>
              <a:avLst/>
              <a:gdLst/>
              <a:ahLst/>
              <a:cxnLst/>
              <a:rect l="l" t="t" r="r" b="b"/>
              <a:pathLst>
                <a:path w="173" h="288" extrusionOk="0">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1" name="Google Shape;631;p31"/>
            <p:cNvSpPr/>
            <p:nvPr/>
          </p:nvSpPr>
          <p:spPr>
            <a:xfrm>
              <a:off x="3471325" y="2518925"/>
              <a:ext cx="6475" cy="7100"/>
            </a:xfrm>
            <a:custGeom>
              <a:avLst/>
              <a:gdLst/>
              <a:ahLst/>
              <a:cxnLst/>
              <a:rect l="l" t="t" r="r" b="b"/>
              <a:pathLst>
                <a:path w="259" h="284" extrusionOk="0">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2" name="Google Shape;632;p31"/>
            <p:cNvSpPr/>
            <p:nvPr/>
          </p:nvSpPr>
          <p:spPr>
            <a:xfrm>
              <a:off x="3477275" y="2620000"/>
              <a:ext cx="75950" cy="67875"/>
            </a:xfrm>
            <a:custGeom>
              <a:avLst/>
              <a:gdLst/>
              <a:ahLst/>
              <a:cxnLst/>
              <a:rect l="l" t="t" r="r" b="b"/>
              <a:pathLst>
                <a:path w="3038" h="2715" extrusionOk="0">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3" name="Google Shape;633;p31"/>
            <p:cNvSpPr/>
            <p:nvPr/>
          </p:nvSpPr>
          <p:spPr>
            <a:xfrm>
              <a:off x="3520275" y="2649050"/>
              <a:ext cx="8300" cy="6425"/>
            </a:xfrm>
            <a:custGeom>
              <a:avLst/>
              <a:gdLst/>
              <a:ahLst/>
              <a:cxnLst/>
              <a:rect l="l" t="t" r="r" b="b"/>
              <a:pathLst>
                <a:path w="332" h="257" extrusionOk="0">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4" name="Google Shape;634;p31"/>
            <p:cNvSpPr/>
            <p:nvPr/>
          </p:nvSpPr>
          <p:spPr>
            <a:xfrm>
              <a:off x="3516200" y="2646600"/>
              <a:ext cx="5475" cy="9625"/>
            </a:xfrm>
            <a:custGeom>
              <a:avLst/>
              <a:gdLst/>
              <a:ahLst/>
              <a:cxnLst/>
              <a:rect l="l" t="t" r="r" b="b"/>
              <a:pathLst>
                <a:path w="219" h="385" extrusionOk="0">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5" name="Google Shape;635;p31"/>
            <p:cNvSpPr/>
            <p:nvPr/>
          </p:nvSpPr>
          <p:spPr>
            <a:xfrm>
              <a:off x="3511800" y="2638775"/>
              <a:ext cx="4400" cy="10550"/>
            </a:xfrm>
            <a:custGeom>
              <a:avLst/>
              <a:gdLst/>
              <a:ahLst/>
              <a:cxnLst/>
              <a:rect l="l" t="t" r="r" b="b"/>
              <a:pathLst>
                <a:path w="176" h="422" extrusionOk="0">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6" name="Google Shape;636;p31"/>
            <p:cNvSpPr/>
            <p:nvPr/>
          </p:nvSpPr>
          <p:spPr>
            <a:xfrm>
              <a:off x="3509250" y="2647325"/>
              <a:ext cx="10100" cy="10350"/>
            </a:xfrm>
            <a:custGeom>
              <a:avLst/>
              <a:gdLst/>
              <a:ahLst/>
              <a:cxnLst/>
              <a:rect l="l" t="t" r="r" b="b"/>
              <a:pathLst>
                <a:path w="404" h="414" extrusionOk="0">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7" name="Google Shape;637;p31"/>
            <p:cNvSpPr/>
            <p:nvPr/>
          </p:nvSpPr>
          <p:spPr>
            <a:xfrm>
              <a:off x="3500375" y="2649625"/>
              <a:ext cx="6650" cy="4650"/>
            </a:xfrm>
            <a:custGeom>
              <a:avLst/>
              <a:gdLst/>
              <a:ahLst/>
              <a:cxnLst/>
              <a:rect l="l" t="t" r="r" b="b"/>
              <a:pathLst>
                <a:path w="266" h="186" extrusionOk="0">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8" name="Google Shape;638;p31"/>
            <p:cNvSpPr/>
            <p:nvPr/>
          </p:nvSpPr>
          <p:spPr>
            <a:xfrm>
              <a:off x="3506850" y="2655225"/>
              <a:ext cx="11875" cy="7100"/>
            </a:xfrm>
            <a:custGeom>
              <a:avLst/>
              <a:gdLst/>
              <a:ahLst/>
              <a:cxnLst/>
              <a:rect l="l" t="t" r="r" b="b"/>
              <a:pathLst>
                <a:path w="475" h="284" extrusionOk="0">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9" name="Google Shape;639;p31"/>
            <p:cNvSpPr/>
            <p:nvPr/>
          </p:nvSpPr>
          <p:spPr>
            <a:xfrm>
              <a:off x="3516500" y="2652475"/>
              <a:ext cx="7000" cy="10500"/>
            </a:xfrm>
            <a:custGeom>
              <a:avLst/>
              <a:gdLst/>
              <a:ahLst/>
              <a:cxnLst/>
              <a:rect l="l" t="t" r="r" b="b"/>
              <a:pathLst>
                <a:path w="280" h="420" extrusionOk="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0" name="Google Shape;640;p31"/>
            <p:cNvSpPr/>
            <p:nvPr/>
          </p:nvSpPr>
          <p:spPr>
            <a:xfrm>
              <a:off x="3519000" y="2653850"/>
              <a:ext cx="10925" cy="9100"/>
            </a:xfrm>
            <a:custGeom>
              <a:avLst/>
              <a:gdLst/>
              <a:ahLst/>
              <a:cxnLst/>
              <a:rect l="l" t="t" r="r" b="b"/>
              <a:pathLst>
                <a:path w="437" h="364" extrusionOk="0">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1" name="Google Shape;641;p31"/>
            <p:cNvSpPr/>
            <p:nvPr/>
          </p:nvSpPr>
          <p:spPr>
            <a:xfrm>
              <a:off x="3424275" y="2699700"/>
              <a:ext cx="73750" cy="67850"/>
            </a:xfrm>
            <a:custGeom>
              <a:avLst/>
              <a:gdLst/>
              <a:ahLst/>
              <a:cxnLst/>
              <a:rect l="l" t="t" r="r" b="b"/>
              <a:pathLst>
                <a:path w="2950" h="2714" extrusionOk="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2" name="Google Shape;642;p31"/>
            <p:cNvSpPr/>
            <p:nvPr/>
          </p:nvSpPr>
          <p:spPr>
            <a:xfrm>
              <a:off x="3463475" y="2733550"/>
              <a:ext cx="9450" cy="3625"/>
            </a:xfrm>
            <a:custGeom>
              <a:avLst/>
              <a:gdLst/>
              <a:ahLst/>
              <a:cxnLst/>
              <a:rect l="l" t="t" r="r" b="b"/>
              <a:pathLst>
                <a:path w="378" h="145" extrusionOk="0">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3" name="Google Shape;643;p31"/>
            <p:cNvSpPr/>
            <p:nvPr/>
          </p:nvSpPr>
          <p:spPr>
            <a:xfrm>
              <a:off x="3460025" y="2728400"/>
              <a:ext cx="8025" cy="8375"/>
            </a:xfrm>
            <a:custGeom>
              <a:avLst/>
              <a:gdLst/>
              <a:ahLst/>
              <a:cxnLst/>
              <a:rect l="l" t="t" r="r" b="b"/>
              <a:pathLst>
                <a:path w="321" h="335" extrusionOk="0">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4" name="Google Shape;644;p31"/>
            <p:cNvSpPr/>
            <p:nvPr/>
          </p:nvSpPr>
          <p:spPr>
            <a:xfrm>
              <a:off x="3460350" y="2717825"/>
              <a:ext cx="4400" cy="10450"/>
            </a:xfrm>
            <a:custGeom>
              <a:avLst/>
              <a:gdLst/>
              <a:ahLst/>
              <a:cxnLst/>
              <a:rect l="l" t="t" r="r" b="b"/>
              <a:pathLst>
                <a:path w="176" h="418" extrusionOk="0">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5" name="Google Shape;645;p31"/>
            <p:cNvSpPr/>
            <p:nvPr/>
          </p:nvSpPr>
          <p:spPr>
            <a:xfrm>
              <a:off x="3456675" y="2724500"/>
              <a:ext cx="5900" cy="12775"/>
            </a:xfrm>
            <a:custGeom>
              <a:avLst/>
              <a:gdLst/>
              <a:ahLst/>
              <a:cxnLst/>
              <a:rect l="l" t="t" r="r" b="b"/>
              <a:pathLst>
                <a:path w="236" h="511" extrusionOk="0">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6" name="Google Shape;646;p31"/>
            <p:cNvSpPr/>
            <p:nvPr/>
          </p:nvSpPr>
          <p:spPr>
            <a:xfrm>
              <a:off x="3447575" y="2722450"/>
              <a:ext cx="4550" cy="6200"/>
            </a:xfrm>
            <a:custGeom>
              <a:avLst/>
              <a:gdLst/>
              <a:ahLst/>
              <a:cxnLst/>
              <a:rect l="l" t="t" r="r" b="b"/>
              <a:pathLst>
                <a:path w="182" h="248" extrusionOk="0">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7" name="Google Shape;647;p31"/>
            <p:cNvSpPr/>
            <p:nvPr/>
          </p:nvSpPr>
          <p:spPr>
            <a:xfrm>
              <a:off x="3450625" y="2730750"/>
              <a:ext cx="9125" cy="10500"/>
            </a:xfrm>
            <a:custGeom>
              <a:avLst/>
              <a:gdLst/>
              <a:ahLst/>
              <a:cxnLst/>
              <a:rect l="l" t="t" r="r" b="b"/>
              <a:pathLst>
                <a:path w="365" h="420" extrusionOk="0">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8" name="Google Shape;648;p31"/>
            <p:cNvSpPr/>
            <p:nvPr/>
          </p:nvSpPr>
          <p:spPr>
            <a:xfrm>
              <a:off x="3457525" y="2734150"/>
              <a:ext cx="9350" cy="8025"/>
            </a:xfrm>
            <a:custGeom>
              <a:avLst/>
              <a:gdLst/>
              <a:ahLst/>
              <a:cxnLst/>
              <a:rect l="l" t="t" r="r" b="b"/>
              <a:pathLst>
                <a:path w="374" h="321" extrusionOk="0">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9" name="Google Shape;649;p31"/>
            <p:cNvSpPr/>
            <p:nvPr/>
          </p:nvSpPr>
          <p:spPr>
            <a:xfrm>
              <a:off x="3458475" y="2738125"/>
              <a:ext cx="13500" cy="4875"/>
            </a:xfrm>
            <a:custGeom>
              <a:avLst/>
              <a:gdLst/>
              <a:ahLst/>
              <a:cxnLst/>
              <a:rect l="l" t="t" r="r" b="b"/>
              <a:pathLst>
                <a:path w="540" h="195" extrusionOk="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0" name="Google Shape;650;p31"/>
            <p:cNvSpPr/>
            <p:nvPr/>
          </p:nvSpPr>
          <p:spPr>
            <a:xfrm>
              <a:off x="3407950" y="2621175"/>
              <a:ext cx="54625" cy="51675"/>
            </a:xfrm>
            <a:custGeom>
              <a:avLst/>
              <a:gdLst/>
              <a:ahLst/>
              <a:cxnLst/>
              <a:rect l="l" t="t" r="r" b="b"/>
              <a:pathLst>
                <a:path w="2185" h="2067" extrusionOk="0">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1" name="Google Shape;651;p31"/>
            <p:cNvSpPr/>
            <p:nvPr/>
          </p:nvSpPr>
          <p:spPr>
            <a:xfrm>
              <a:off x="3439325" y="2638525"/>
              <a:ext cx="6100" cy="6425"/>
            </a:xfrm>
            <a:custGeom>
              <a:avLst/>
              <a:gdLst/>
              <a:ahLst/>
              <a:cxnLst/>
              <a:rect l="l" t="t" r="r" b="b"/>
              <a:pathLst>
                <a:path w="244" h="257" extrusionOk="0">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2" name="Google Shape;652;p31"/>
            <p:cNvSpPr/>
            <p:nvPr/>
          </p:nvSpPr>
          <p:spPr>
            <a:xfrm>
              <a:off x="3436825" y="2638425"/>
              <a:ext cx="3775" cy="7650"/>
            </a:xfrm>
            <a:custGeom>
              <a:avLst/>
              <a:gdLst/>
              <a:ahLst/>
              <a:cxnLst/>
              <a:rect l="l" t="t" r="r" b="b"/>
              <a:pathLst>
                <a:path w="151" h="306" extrusionOk="0">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3" name="Google Shape;653;p31"/>
            <p:cNvSpPr/>
            <p:nvPr/>
          </p:nvSpPr>
          <p:spPr>
            <a:xfrm>
              <a:off x="3430125" y="2634600"/>
              <a:ext cx="5450" cy="7500"/>
            </a:xfrm>
            <a:custGeom>
              <a:avLst/>
              <a:gdLst/>
              <a:ahLst/>
              <a:cxnLst/>
              <a:rect l="l" t="t" r="r" b="b"/>
              <a:pathLst>
                <a:path w="218" h="300" extrusionOk="0">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4" name="Google Shape;654;p31"/>
            <p:cNvSpPr/>
            <p:nvPr/>
          </p:nvSpPr>
          <p:spPr>
            <a:xfrm>
              <a:off x="3430650" y="2640900"/>
              <a:ext cx="9325" cy="6425"/>
            </a:xfrm>
            <a:custGeom>
              <a:avLst/>
              <a:gdLst/>
              <a:ahLst/>
              <a:cxnLst/>
              <a:rect l="l" t="t" r="r" b="b"/>
              <a:pathLst>
                <a:path w="373" h="257" extrusionOk="0">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5" name="Google Shape;655;p31"/>
            <p:cNvSpPr/>
            <p:nvPr/>
          </p:nvSpPr>
          <p:spPr>
            <a:xfrm>
              <a:off x="3424650" y="2644750"/>
              <a:ext cx="6225" cy="3200"/>
            </a:xfrm>
            <a:custGeom>
              <a:avLst/>
              <a:gdLst/>
              <a:ahLst/>
              <a:cxnLst/>
              <a:rect l="l" t="t" r="r" b="b"/>
              <a:pathLst>
                <a:path w="249" h="128" extrusionOk="0">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6" name="Google Shape;656;p31"/>
            <p:cNvSpPr/>
            <p:nvPr/>
          </p:nvSpPr>
          <p:spPr>
            <a:xfrm>
              <a:off x="3430700" y="2646400"/>
              <a:ext cx="10225" cy="4375"/>
            </a:xfrm>
            <a:custGeom>
              <a:avLst/>
              <a:gdLst/>
              <a:ahLst/>
              <a:cxnLst/>
              <a:rect l="l" t="t" r="r" b="b"/>
              <a:pathLst>
                <a:path w="409" h="175" extrusionOk="0">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7" name="Google Shape;657;p31"/>
            <p:cNvSpPr/>
            <p:nvPr/>
          </p:nvSpPr>
          <p:spPr>
            <a:xfrm>
              <a:off x="3438075" y="2642125"/>
              <a:ext cx="4300" cy="9000"/>
            </a:xfrm>
            <a:custGeom>
              <a:avLst/>
              <a:gdLst/>
              <a:ahLst/>
              <a:cxnLst/>
              <a:rect l="l" t="t" r="r" b="b"/>
              <a:pathLst>
                <a:path w="172" h="360" extrusionOk="0">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8" name="Google Shape;658;p31"/>
            <p:cNvSpPr/>
            <p:nvPr/>
          </p:nvSpPr>
          <p:spPr>
            <a:xfrm>
              <a:off x="3440275" y="2641575"/>
              <a:ext cx="7150" cy="9000"/>
            </a:xfrm>
            <a:custGeom>
              <a:avLst/>
              <a:gdLst/>
              <a:ahLst/>
              <a:cxnLst/>
              <a:rect l="l" t="t" r="r" b="b"/>
              <a:pathLst>
                <a:path w="286" h="360" extrusionOk="0">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9" name="Google Shape;659;p31"/>
            <p:cNvSpPr/>
            <p:nvPr/>
          </p:nvSpPr>
          <p:spPr>
            <a:xfrm>
              <a:off x="3438075" y="2570050"/>
              <a:ext cx="46850" cy="45300"/>
            </a:xfrm>
            <a:custGeom>
              <a:avLst/>
              <a:gdLst/>
              <a:ahLst/>
              <a:cxnLst/>
              <a:rect l="l" t="t" r="r" b="b"/>
              <a:pathLst>
                <a:path w="1874" h="1812" extrusionOk="0">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0" name="Google Shape;660;p31"/>
            <p:cNvSpPr/>
            <p:nvPr/>
          </p:nvSpPr>
          <p:spPr>
            <a:xfrm>
              <a:off x="3463175" y="2583875"/>
              <a:ext cx="4475" cy="6275"/>
            </a:xfrm>
            <a:custGeom>
              <a:avLst/>
              <a:gdLst/>
              <a:ahLst/>
              <a:cxnLst/>
              <a:rect l="l" t="t" r="r" b="b"/>
              <a:pathLst>
                <a:path w="179" h="251" extrusionOk="0">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1" name="Google Shape;661;p31"/>
            <p:cNvSpPr/>
            <p:nvPr/>
          </p:nvSpPr>
          <p:spPr>
            <a:xfrm>
              <a:off x="3460975" y="2584975"/>
              <a:ext cx="4100" cy="6200"/>
            </a:xfrm>
            <a:custGeom>
              <a:avLst/>
              <a:gdLst/>
              <a:ahLst/>
              <a:cxnLst/>
              <a:rect l="l" t="t" r="r" b="b"/>
              <a:pathLst>
                <a:path w="164" h="248" extrusionOk="0">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2" name="Google Shape;662;p31"/>
            <p:cNvSpPr/>
            <p:nvPr/>
          </p:nvSpPr>
          <p:spPr>
            <a:xfrm>
              <a:off x="3453650" y="2583625"/>
              <a:ext cx="6650" cy="5750"/>
            </a:xfrm>
            <a:custGeom>
              <a:avLst/>
              <a:gdLst/>
              <a:ahLst/>
              <a:cxnLst/>
              <a:rect l="l" t="t" r="r" b="b"/>
              <a:pathLst>
                <a:path w="266" h="230" extrusionOk="0">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3" name="Google Shape;663;p31"/>
            <p:cNvSpPr/>
            <p:nvPr/>
          </p:nvSpPr>
          <p:spPr>
            <a:xfrm>
              <a:off x="3455650" y="2588625"/>
              <a:ext cx="9425" cy="4050"/>
            </a:xfrm>
            <a:custGeom>
              <a:avLst/>
              <a:gdLst/>
              <a:ahLst/>
              <a:cxnLst/>
              <a:rect l="l" t="t" r="r" b="b"/>
              <a:pathLst>
                <a:path w="377" h="162" extrusionOk="0">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4" name="Google Shape;664;p31"/>
            <p:cNvSpPr/>
            <p:nvPr/>
          </p:nvSpPr>
          <p:spPr>
            <a:xfrm>
              <a:off x="3451875" y="2593125"/>
              <a:ext cx="5675" cy="2675"/>
            </a:xfrm>
            <a:custGeom>
              <a:avLst/>
              <a:gdLst/>
              <a:ahLst/>
              <a:cxnLst/>
              <a:rect l="l" t="t" r="r" b="b"/>
              <a:pathLst>
                <a:path w="227" h="107" extrusionOk="0">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5" name="Google Shape;665;p31"/>
            <p:cNvSpPr/>
            <p:nvPr/>
          </p:nvSpPr>
          <p:spPr>
            <a:xfrm>
              <a:off x="3457375" y="2592325"/>
              <a:ext cx="9275" cy="3875"/>
            </a:xfrm>
            <a:custGeom>
              <a:avLst/>
              <a:gdLst/>
              <a:ahLst/>
              <a:cxnLst/>
              <a:rect l="l" t="t" r="r" b="b"/>
              <a:pathLst>
                <a:path w="371" h="155" extrusionOk="0">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6" name="Google Shape;666;p31"/>
            <p:cNvSpPr/>
            <p:nvPr/>
          </p:nvSpPr>
          <p:spPr>
            <a:xfrm>
              <a:off x="3463475" y="2587575"/>
              <a:ext cx="3800" cy="7750"/>
            </a:xfrm>
            <a:custGeom>
              <a:avLst/>
              <a:gdLst/>
              <a:ahLst/>
              <a:cxnLst/>
              <a:rect l="l" t="t" r="r" b="b"/>
              <a:pathLst>
                <a:path w="152" h="310" extrusionOk="0">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7" name="Google Shape;667;p31"/>
            <p:cNvSpPr/>
            <p:nvPr/>
          </p:nvSpPr>
          <p:spPr>
            <a:xfrm>
              <a:off x="3464725" y="2585875"/>
              <a:ext cx="5200" cy="8875"/>
            </a:xfrm>
            <a:custGeom>
              <a:avLst/>
              <a:gdLst/>
              <a:ahLst/>
              <a:cxnLst/>
              <a:rect l="l" t="t" r="r" b="b"/>
              <a:pathLst>
                <a:path w="208" h="355" extrusionOk="0">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8" name="Google Shape;668;p31"/>
            <p:cNvSpPr/>
            <p:nvPr/>
          </p:nvSpPr>
          <p:spPr>
            <a:xfrm>
              <a:off x="3428025" y="2889800"/>
              <a:ext cx="627800" cy="382200"/>
            </a:xfrm>
            <a:custGeom>
              <a:avLst/>
              <a:gdLst/>
              <a:ahLst/>
              <a:cxnLst/>
              <a:rect l="l" t="t" r="r" b="b"/>
              <a:pathLst>
                <a:path w="25112" h="15288" extrusionOk="0">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9" name="Google Shape;669;p31"/>
            <p:cNvSpPr/>
            <p:nvPr/>
          </p:nvSpPr>
          <p:spPr>
            <a:xfrm>
              <a:off x="3426775" y="2900475"/>
              <a:ext cx="631850" cy="327225"/>
            </a:xfrm>
            <a:custGeom>
              <a:avLst/>
              <a:gdLst/>
              <a:ahLst/>
              <a:cxnLst/>
              <a:rect l="l" t="t" r="r" b="b"/>
              <a:pathLst>
                <a:path w="25274" h="13089" extrusionOk="0">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0" name="Google Shape;670;p31"/>
            <p:cNvSpPr/>
            <p:nvPr/>
          </p:nvSpPr>
          <p:spPr>
            <a:xfrm>
              <a:off x="3970775" y="2894825"/>
              <a:ext cx="39550" cy="66225"/>
            </a:xfrm>
            <a:custGeom>
              <a:avLst/>
              <a:gdLst/>
              <a:ahLst/>
              <a:cxnLst/>
              <a:rect l="l" t="t" r="r" b="b"/>
              <a:pathLst>
                <a:path w="1582" h="2649" extrusionOk="0">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1" name="Google Shape;671;p31"/>
            <p:cNvSpPr/>
            <p:nvPr/>
          </p:nvSpPr>
          <p:spPr>
            <a:xfrm>
              <a:off x="3915875" y="2891375"/>
              <a:ext cx="59950" cy="104175"/>
            </a:xfrm>
            <a:custGeom>
              <a:avLst/>
              <a:gdLst/>
              <a:ahLst/>
              <a:cxnLst/>
              <a:rect l="l" t="t" r="r" b="b"/>
              <a:pathLst>
                <a:path w="2398" h="4167" extrusionOk="0">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2" name="Google Shape;672;p31"/>
            <p:cNvSpPr/>
            <p:nvPr/>
          </p:nvSpPr>
          <p:spPr>
            <a:xfrm>
              <a:off x="3869450" y="2889800"/>
              <a:ext cx="70275" cy="133050"/>
            </a:xfrm>
            <a:custGeom>
              <a:avLst/>
              <a:gdLst/>
              <a:ahLst/>
              <a:cxnLst/>
              <a:rect l="l" t="t" r="r" b="b"/>
              <a:pathLst>
                <a:path w="2811" h="5322" extrusionOk="0">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3" name="Google Shape;673;p31"/>
            <p:cNvSpPr/>
            <p:nvPr/>
          </p:nvSpPr>
          <p:spPr>
            <a:xfrm>
              <a:off x="3807000" y="2890750"/>
              <a:ext cx="84100" cy="164725"/>
            </a:xfrm>
            <a:custGeom>
              <a:avLst/>
              <a:gdLst/>
              <a:ahLst/>
              <a:cxnLst/>
              <a:rect l="l" t="t" r="r" b="b"/>
              <a:pathLst>
                <a:path w="3364" h="6589" extrusionOk="0">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4" name="Google Shape;674;p31"/>
            <p:cNvSpPr/>
            <p:nvPr/>
          </p:nvSpPr>
          <p:spPr>
            <a:xfrm>
              <a:off x="3759625" y="2894825"/>
              <a:ext cx="86000" cy="189825"/>
            </a:xfrm>
            <a:custGeom>
              <a:avLst/>
              <a:gdLst/>
              <a:ahLst/>
              <a:cxnLst/>
              <a:rect l="l" t="t" r="r" b="b"/>
              <a:pathLst>
                <a:path w="3440" h="7593" extrusionOk="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5" name="Google Shape;675;p31"/>
            <p:cNvSpPr/>
            <p:nvPr/>
          </p:nvSpPr>
          <p:spPr>
            <a:xfrm>
              <a:off x="3698450" y="2902350"/>
              <a:ext cx="104500" cy="214300"/>
            </a:xfrm>
            <a:custGeom>
              <a:avLst/>
              <a:gdLst/>
              <a:ahLst/>
              <a:cxnLst/>
              <a:rect l="l" t="t" r="r" b="b"/>
              <a:pathLst>
                <a:path w="4180" h="8572" extrusionOk="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6" name="Google Shape;676;p31"/>
            <p:cNvSpPr/>
            <p:nvPr/>
          </p:nvSpPr>
          <p:spPr>
            <a:xfrm>
              <a:off x="3643875" y="2917400"/>
              <a:ext cx="100725" cy="223725"/>
            </a:xfrm>
            <a:custGeom>
              <a:avLst/>
              <a:gdLst/>
              <a:ahLst/>
              <a:cxnLst/>
              <a:rect l="l" t="t" r="r" b="b"/>
              <a:pathLst>
                <a:path w="4029" h="8949" extrusionOk="0">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7" name="Google Shape;677;p31"/>
            <p:cNvSpPr/>
            <p:nvPr/>
          </p:nvSpPr>
          <p:spPr>
            <a:xfrm>
              <a:off x="3593675" y="2937175"/>
              <a:ext cx="97600" cy="224325"/>
            </a:xfrm>
            <a:custGeom>
              <a:avLst/>
              <a:gdLst/>
              <a:ahLst/>
              <a:cxnLst/>
              <a:rect l="l" t="t" r="r" b="b"/>
              <a:pathLst>
                <a:path w="3904" h="8973" extrusionOk="0">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8" name="Google Shape;678;p31"/>
            <p:cNvSpPr/>
            <p:nvPr/>
          </p:nvSpPr>
          <p:spPr>
            <a:xfrm>
              <a:off x="3533125" y="2968850"/>
              <a:ext cx="94450" cy="217450"/>
            </a:xfrm>
            <a:custGeom>
              <a:avLst/>
              <a:gdLst/>
              <a:ahLst/>
              <a:cxnLst/>
              <a:rect l="l" t="t" r="r" b="b"/>
              <a:pathLst>
                <a:path w="3778" h="8698" extrusionOk="0">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9" name="Google Shape;679;p31"/>
            <p:cNvSpPr/>
            <p:nvPr/>
          </p:nvSpPr>
          <p:spPr>
            <a:xfrm>
              <a:off x="3499550" y="3023125"/>
              <a:ext cx="69050" cy="174150"/>
            </a:xfrm>
            <a:custGeom>
              <a:avLst/>
              <a:gdLst/>
              <a:ahLst/>
              <a:cxnLst/>
              <a:rect l="l" t="t" r="r" b="b"/>
              <a:pathLst>
                <a:path w="2762" h="6966" extrusionOk="0">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0" name="Google Shape;680;p31"/>
            <p:cNvSpPr/>
            <p:nvPr/>
          </p:nvSpPr>
          <p:spPr>
            <a:xfrm>
              <a:off x="3461925" y="3084000"/>
              <a:ext cx="56800" cy="128025"/>
            </a:xfrm>
            <a:custGeom>
              <a:avLst/>
              <a:gdLst/>
              <a:ahLst/>
              <a:cxnLst/>
              <a:rect l="l" t="t" r="r" b="b"/>
              <a:pathLst>
                <a:path w="2272" h="5121" extrusionOk="0">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1" name="Google Shape;681;p31"/>
            <p:cNvSpPr/>
            <p:nvPr/>
          </p:nvSpPr>
          <p:spPr>
            <a:xfrm>
              <a:off x="3999625" y="2897650"/>
              <a:ext cx="30150" cy="42050"/>
            </a:xfrm>
            <a:custGeom>
              <a:avLst/>
              <a:gdLst/>
              <a:ahLst/>
              <a:cxnLst/>
              <a:rect l="l" t="t" r="r" b="b"/>
              <a:pathLst>
                <a:path w="1206" h="1682" extrusionOk="0">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2" name="Google Shape;682;p31"/>
            <p:cNvSpPr/>
            <p:nvPr/>
          </p:nvSpPr>
          <p:spPr>
            <a:xfrm>
              <a:off x="4002450" y="2934975"/>
              <a:ext cx="36100" cy="17275"/>
            </a:xfrm>
            <a:custGeom>
              <a:avLst/>
              <a:gdLst/>
              <a:ahLst/>
              <a:cxnLst/>
              <a:rect l="l" t="t" r="r" b="b"/>
              <a:pathLst>
                <a:path w="1444" h="691" extrusionOk="0">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3" name="Google Shape;683;p31"/>
            <p:cNvSpPr/>
            <p:nvPr/>
          </p:nvSpPr>
          <p:spPr>
            <a:xfrm>
              <a:off x="3978300" y="2948775"/>
              <a:ext cx="49900" cy="23875"/>
            </a:xfrm>
            <a:custGeom>
              <a:avLst/>
              <a:gdLst/>
              <a:ahLst/>
              <a:cxnLst/>
              <a:rect l="l" t="t" r="r" b="b"/>
              <a:pathLst>
                <a:path w="1996" h="955" extrusionOk="0">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4" name="Google Shape;684;p31"/>
            <p:cNvSpPr/>
            <p:nvPr/>
          </p:nvSpPr>
          <p:spPr>
            <a:xfrm>
              <a:off x="3923400" y="2986750"/>
              <a:ext cx="88175" cy="19150"/>
            </a:xfrm>
            <a:custGeom>
              <a:avLst/>
              <a:gdLst/>
              <a:ahLst/>
              <a:cxnLst/>
              <a:rect l="l" t="t" r="r" b="b"/>
              <a:pathLst>
                <a:path w="3527" h="766" extrusionOk="0">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5" name="Google Shape;685;p31"/>
            <p:cNvSpPr/>
            <p:nvPr/>
          </p:nvSpPr>
          <p:spPr>
            <a:xfrm>
              <a:off x="3873825" y="3014350"/>
              <a:ext cx="116725" cy="27000"/>
            </a:xfrm>
            <a:custGeom>
              <a:avLst/>
              <a:gdLst/>
              <a:ahLst/>
              <a:cxnLst/>
              <a:rect l="l" t="t" r="r" b="b"/>
              <a:pathLst>
                <a:path w="4669" h="1080" extrusionOk="0">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6" name="Google Shape;686;p31"/>
            <p:cNvSpPr/>
            <p:nvPr/>
          </p:nvSpPr>
          <p:spPr>
            <a:xfrm>
              <a:off x="3809825" y="3049175"/>
              <a:ext cx="153125" cy="33600"/>
            </a:xfrm>
            <a:custGeom>
              <a:avLst/>
              <a:gdLst/>
              <a:ahLst/>
              <a:cxnLst/>
              <a:rect l="l" t="t" r="r" b="b"/>
              <a:pathLst>
                <a:path w="6125" h="1344" extrusionOk="0">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7" name="Google Shape;687;p31"/>
            <p:cNvSpPr/>
            <p:nvPr/>
          </p:nvSpPr>
          <p:spPr>
            <a:xfrm>
              <a:off x="3762450" y="3079925"/>
              <a:ext cx="170075" cy="42050"/>
            </a:xfrm>
            <a:custGeom>
              <a:avLst/>
              <a:gdLst/>
              <a:ahLst/>
              <a:cxnLst/>
              <a:rect l="l" t="t" r="r" b="b"/>
              <a:pathLst>
                <a:path w="6803" h="1682" extrusionOk="0">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8" name="Google Shape;688;p31"/>
            <p:cNvSpPr/>
            <p:nvPr/>
          </p:nvSpPr>
          <p:spPr>
            <a:xfrm>
              <a:off x="3704100" y="3105025"/>
              <a:ext cx="188275" cy="59925"/>
            </a:xfrm>
            <a:custGeom>
              <a:avLst/>
              <a:gdLst/>
              <a:ahLst/>
              <a:cxnLst/>
              <a:rect l="l" t="t" r="r" b="b"/>
              <a:pathLst>
                <a:path w="7531" h="2397" extrusionOk="0">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9" name="Google Shape;689;p31"/>
            <p:cNvSpPr/>
            <p:nvPr/>
          </p:nvSpPr>
          <p:spPr>
            <a:xfrm>
              <a:off x="3649825" y="3132925"/>
              <a:ext cx="195475" cy="70300"/>
            </a:xfrm>
            <a:custGeom>
              <a:avLst/>
              <a:gdLst/>
              <a:ahLst/>
              <a:cxnLst/>
              <a:rect l="l" t="t" r="r" b="b"/>
              <a:pathLst>
                <a:path w="7819" h="2812" extrusionOk="0">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0" name="Google Shape;690;p31"/>
            <p:cNvSpPr/>
            <p:nvPr/>
          </p:nvSpPr>
          <p:spPr>
            <a:xfrm>
              <a:off x="3590550" y="3157100"/>
              <a:ext cx="213650" cy="73100"/>
            </a:xfrm>
            <a:custGeom>
              <a:avLst/>
              <a:gdLst/>
              <a:ahLst/>
              <a:cxnLst/>
              <a:rect l="l" t="t" r="r" b="b"/>
              <a:pathLst>
                <a:path w="8546" h="2924" extrusionOk="0">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1" name="Google Shape;691;p31"/>
            <p:cNvSpPr/>
            <p:nvPr/>
          </p:nvSpPr>
          <p:spPr>
            <a:xfrm>
              <a:off x="3536575" y="3179375"/>
              <a:ext cx="223075" cy="71850"/>
            </a:xfrm>
            <a:custGeom>
              <a:avLst/>
              <a:gdLst/>
              <a:ahLst/>
              <a:cxnLst/>
              <a:rect l="l" t="t" r="r" b="b"/>
              <a:pathLst>
                <a:path w="8923" h="2874" extrusionOk="0">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2" name="Google Shape;692;p31"/>
            <p:cNvSpPr/>
            <p:nvPr/>
          </p:nvSpPr>
          <p:spPr>
            <a:xfrm>
              <a:off x="3502375" y="3193475"/>
              <a:ext cx="187950" cy="75325"/>
            </a:xfrm>
            <a:custGeom>
              <a:avLst/>
              <a:gdLst/>
              <a:ahLst/>
              <a:cxnLst/>
              <a:rect l="l" t="t" r="r" b="b"/>
              <a:pathLst>
                <a:path w="7518" h="3013" extrusionOk="0">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3" name="Google Shape;693;p31"/>
            <p:cNvSpPr/>
            <p:nvPr/>
          </p:nvSpPr>
          <p:spPr>
            <a:xfrm>
              <a:off x="3462850" y="3204775"/>
              <a:ext cx="169450" cy="67150"/>
            </a:xfrm>
            <a:custGeom>
              <a:avLst/>
              <a:gdLst/>
              <a:ahLst/>
              <a:cxnLst/>
              <a:rect l="l" t="t" r="r" b="b"/>
              <a:pathLst>
                <a:path w="6778" h="2686" extrusionOk="0">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4" name="Google Shape;694;p31"/>
            <p:cNvSpPr/>
            <p:nvPr/>
          </p:nvSpPr>
          <p:spPr>
            <a:xfrm>
              <a:off x="3312900" y="2750825"/>
              <a:ext cx="215225" cy="529575"/>
            </a:xfrm>
            <a:custGeom>
              <a:avLst/>
              <a:gdLst/>
              <a:ahLst/>
              <a:cxnLst/>
              <a:rect l="l" t="t" r="r" b="b"/>
              <a:pathLst>
                <a:path w="8609" h="21183" extrusionOk="0">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5" name="Google Shape;695;p31"/>
            <p:cNvSpPr/>
            <p:nvPr/>
          </p:nvSpPr>
          <p:spPr>
            <a:xfrm>
              <a:off x="3391650" y="2750500"/>
              <a:ext cx="61825" cy="530525"/>
            </a:xfrm>
            <a:custGeom>
              <a:avLst/>
              <a:gdLst/>
              <a:ahLst/>
              <a:cxnLst/>
              <a:rect l="l" t="t" r="r" b="b"/>
              <a:pathLst>
                <a:path w="2473" h="21221" extrusionOk="0">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6" name="Google Shape;696;p31"/>
            <p:cNvSpPr/>
            <p:nvPr/>
          </p:nvSpPr>
          <p:spPr>
            <a:xfrm>
              <a:off x="3402300" y="2778125"/>
              <a:ext cx="31100" cy="47075"/>
            </a:xfrm>
            <a:custGeom>
              <a:avLst/>
              <a:gdLst/>
              <a:ahLst/>
              <a:cxnLst/>
              <a:rect l="l" t="t" r="r" b="b"/>
              <a:pathLst>
                <a:path w="1244" h="1883" extrusionOk="0">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7" name="Google Shape;697;p31"/>
            <p:cNvSpPr/>
            <p:nvPr/>
          </p:nvSpPr>
          <p:spPr>
            <a:xfrm>
              <a:off x="3387875" y="2799450"/>
              <a:ext cx="46775" cy="74375"/>
            </a:xfrm>
            <a:custGeom>
              <a:avLst/>
              <a:gdLst/>
              <a:ahLst/>
              <a:cxnLst/>
              <a:rect l="l" t="t" r="r" b="b"/>
              <a:pathLst>
                <a:path w="1871" h="2975" extrusionOk="0">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8" name="Google Shape;698;p31"/>
            <p:cNvSpPr/>
            <p:nvPr/>
          </p:nvSpPr>
          <p:spPr>
            <a:xfrm>
              <a:off x="3374375" y="2822350"/>
              <a:ext cx="59325" cy="92875"/>
            </a:xfrm>
            <a:custGeom>
              <a:avLst/>
              <a:gdLst/>
              <a:ahLst/>
              <a:cxnLst/>
              <a:rect l="l" t="t" r="r" b="b"/>
              <a:pathLst>
                <a:path w="2373" h="3715" extrusionOk="0">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9" name="Google Shape;699;p31"/>
            <p:cNvSpPr/>
            <p:nvPr/>
          </p:nvSpPr>
          <p:spPr>
            <a:xfrm>
              <a:off x="3434000" y="2912075"/>
              <a:ext cx="1575" cy="1275"/>
            </a:xfrm>
            <a:custGeom>
              <a:avLst/>
              <a:gdLst/>
              <a:ahLst/>
              <a:cxnLst/>
              <a:rect l="l" t="t" r="r" b="b"/>
              <a:pathLst>
                <a:path w="63" h="51" extrusionOk="0">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0" name="Google Shape;700;p31"/>
            <p:cNvSpPr/>
            <p:nvPr/>
          </p:nvSpPr>
          <p:spPr>
            <a:xfrm>
              <a:off x="3357750" y="2854350"/>
              <a:ext cx="73450" cy="113900"/>
            </a:xfrm>
            <a:custGeom>
              <a:avLst/>
              <a:gdLst/>
              <a:ahLst/>
              <a:cxnLst/>
              <a:rect l="l" t="t" r="r" b="b"/>
              <a:pathLst>
                <a:path w="2938" h="4556" extrusionOk="0">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1" name="Google Shape;701;p31"/>
            <p:cNvSpPr/>
            <p:nvPr/>
          </p:nvSpPr>
          <p:spPr>
            <a:xfrm>
              <a:off x="3344575" y="2886025"/>
              <a:ext cx="87250" cy="124275"/>
            </a:xfrm>
            <a:custGeom>
              <a:avLst/>
              <a:gdLst/>
              <a:ahLst/>
              <a:cxnLst/>
              <a:rect l="l" t="t" r="r" b="b"/>
              <a:pathLst>
                <a:path w="3490" h="4971" extrusionOk="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2" name="Google Shape;702;p31"/>
            <p:cNvSpPr/>
            <p:nvPr/>
          </p:nvSpPr>
          <p:spPr>
            <a:xfrm>
              <a:off x="3334225" y="2916775"/>
              <a:ext cx="95400" cy="144350"/>
            </a:xfrm>
            <a:custGeom>
              <a:avLst/>
              <a:gdLst/>
              <a:ahLst/>
              <a:cxnLst/>
              <a:rect l="l" t="t" r="r" b="b"/>
              <a:pathLst>
                <a:path w="3816" h="5774" extrusionOk="0">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3" name="Google Shape;703;p31"/>
            <p:cNvSpPr/>
            <p:nvPr/>
          </p:nvSpPr>
          <p:spPr>
            <a:xfrm>
              <a:off x="3322925" y="2960700"/>
              <a:ext cx="102925" cy="146225"/>
            </a:xfrm>
            <a:custGeom>
              <a:avLst/>
              <a:gdLst/>
              <a:ahLst/>
              <a:cxnLst/>
              <a:rect l="l" t="t" r="r" b="b"/>
              <a:pathLst>
                <a:path w="4117" h="5849" extrusionOk="0">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4" name="Google Shape;704;p31"/>
            <p:cNvSpPr/>
            <p:nvPr/>
          </p:nvSpPr>
          <p:spPr>
            <a:xfrm>
              <a:off x="3316650" y="3003050"/>
              <a:ext cx="103250" cy="144025"/>
            </a:xfrm>
            <a:custGeom>
              <a:avLst/>
              <a:gdLst/>
              <a:ahLst/>
              <a:cxnLst/>
              <a:rect l="l" t="t" r="r" b="b"/>
              <a:pathLst>
                <a:path w="4130" h="5761" extrusionOk="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5" name="Google Shape;705;p31"/>
            <p:cNvSpPr/>
            <p:nvPr/>
          </p:nvSpPr>
          <p:spPr>
            <a:xfrm>
              <a:off x="3313825" y="3056700"/>
              <a:ext cx="97925" cy="139950"/>
            </a:xfrm>
            <a:custGeom>
              <a:avLst/>
              <a:gdLst/>
              <a:ahLst/>
              <a:cxnLst/>
              <a:rect l="l" t="t" r="r" b="b"/>
              <a:pathLst>
                <a:path w="3917" h="5598" extrusionOk="0">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6" name="Google Shape;706;p31"/>
            <p:cNvSpPr/>
            <p:nvPr/>
          </p:nvSpPr>
          <p:spPr>
            <a:xfrm>
              <a:off x="3325750" y="3116000"/>
              <a:ext cx="81275" cy="106375"/>
            </a:xfrm>
            <a:custGeom>
              <a:avLst/>
              <a:gdLst/>
              <a:ahLst/>
              <a:cxnLst/>
              <a:rect l="l" t="t" r="r" b="b"/>
              <a:pathLst>
                <a:path w="3251" h="4255" extrusionOk="0">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7" name="Google Shape;707;p31"/>
            <p:cNvSpPr/>
            <p:nvPr/>
          </p:nvSpPr>
          <p:spPr>
            <a:xfrm>
              <a:off x="3344575" y="3171525"/>
              <a:ext cx="57450" cy="81600"/>
            </a:xfrm>
            <a:custGeom>
              <a:avLst/>
              <a:gdLst/>
              <a:ahLst/>
              <a:cxnLst/>
              <a:rect l="l" t="t" r="r" b="b"/>
              <a:pathLst>
                <a:path w="2298" h="3264" extrusionOk="0">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8" name="Google Shape;708;p31"/>
            <p:cNvSpPr/>
            <p:nvPr/>
          </p:nvSpPr>
          <p:spPr>
            <a:xfrm>
              <a:off x="3411100" y="2766500"/>
              <a:ext cx="19475" cy="32650"/>
            </a:xfrm>
            <a:custGeom>
              <a:avLst/>
              <a:gdLst/>
              <a:ahLst/>
              <a:cxnLst/>
              <a:rect l="l" t="t" r="r" b="b"/>
              <a:pathLst>
                <a:path w="779" h="1306" extrusionOk="0">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9" name="Google Shape;709;p31"/>
            <p:cNvSpPr/>
            <p:nvPr/>
          </p:nvSpPr>
          <p:spPr>
            <a:xfrm>
              <a:off x="3428025" y="2776850"/>
              <a:ext cx="19800" cy="22950"/>
            </a:xfrm>
            <a:custGeom>
              <a:avLst/>
              <a:gdLst/>
              <a:ahLst/>
              <a:cxnLst/>
              <a:rect l="l" t="t" r="r" b="b"/>
              <a:pathLst>
                <a:path w="792" h="918" extrusionOk="0">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0" name="Google Shape;710;p31"/>
            <p:cNvSpPr/>
            <p:nvPr/>
          </p:nvSpPr>
          <p:spPr>
            <a:xfrm>
              <a:off x="3427725" y="2791300"/>
              <a:ext cx="28575" cy="29500"/>
            </a:xfrm>
            <a:custGeom>
              <a:avLst/>
              <a:gdLst/>
              <a:ahLst/>
              <a:cxnLst/>
              <a:rect l="l" t="t" r="r" b="b"/>
              <a:pathLst>
                <a:path w="1143" h="1180" extrusionOk="0">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1" name="Google Shape;711;p31"/>
            <p:cNvSpPr/>
            <p:nvPr/>
          </p:nvSpPr>
          <p:spPr>
            <a:xfrm>
              <a:off x="3430550" y="2814200"/>
              <a:ext cx="39225" cy="56800"/>
            </a:xfrm>
            <a:custGeom>
              <a:avLst/>
              <a:gdLst/>
              <a:ahLst/>
              <a:cxnLst/>
              <a:rect l="l" t="t" r="r" b="b"/>
              <a:pathLst>
                <a:path w="1569" h="2272" extrusionOk="0">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2" name="Google Shape;712;p31"/>
            <p:cNvSpPr/>
            <p:nvPr/>
          </p:nvSpPr>
          <p:spPr>
            <a:xfrm>
              <a:off x="3429600" y="2841500"/>
              <a:ext cx="53675" cy="72175"/>
            </a:xfrm>
            <a:custGeom>
              <a:avLst/>
              <a:gdLst/>
              <a:ahLst/>
              <a:cxnLst/>
              <a:rect l="l" t="t" r="r" b="b"/>
              <a:pathLst>
                <a:path w="2147" h="2887" extrusionOk="0">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3" name="Google Shape;713;p31"/>
            <p:cNvSpPr/>
            <p:nvPr/>
          </p:nvSpPr>
          <p:spPr>
            <a:xfrm>
              <a:off x="3427725" y="2874750"/>
              <a:ext cx="70300" cy="93825"/>
            </a:xfrm>
            <a:custGeom>
              <a:avLst/>
              <a:gdLst/>
              <a:ahLst/>
              <a:cxnLst/>
              <a:rect l="l" t="t" r="r" b="b"/>
              <a:pathLst>
                <a:path w="2812" h="3753" extrusionOk="0">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4" name="Google Shape;714;p31"/>
            <p:cNvSpPr/>
            <p:nvPr/>
          </p:nvSpPr>
          <p:spPr>
            <a:xfrm>
              <a:off x="3429275" y="2909250"/>
              <a:ext cx="80975" cy="101675"/>
            </a:xfrm>
            <a:custGeom>
              <a:avLst/>
              <a:gdLst/>
              <a:ahLst/>
              <a:cxnLst/>
              <a:rect l="l" t="t" r="r" b="b"/>
              <a:pathLst>
                <a:path w="3239" h="4067" extrusionOk="0">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5" name="Google Shape;715;p31"/>
            <p:cNvSpPr/>
            <p:nvPr/>
          </p:nvSpPr>
          <p:spPr>
            <a:xfrm>
              <a:off x="3423950" y="2951925"/>
              <a:ext cx="96975" cy="106375"/>
            </a:xfrm>
            <a:custGeom>
              <a:avLst/>
              <a:gdLst/>
              <a:ahLst/>
              <a:cxnLst/>
              <a:rect l="l" t="t" r="r" b="b"/>
              <a:pathLst>
                <a:path w="3879" h="4255" extrusionOk="0">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6" name="Google Shape;716;p31"/>
            <p:cNvSpPr/>
            <p:nvPr/>
          </p:nvSpPr>
          <p:spPr>
            <a:xfrm>
              <a:off x="3421125" y="2997725"/>
              <a:ext cx="105750" cy="106375"/>
            </a:xfrm>
            <a:custGeom>
              <a:avLst/>
              <a:gdLst/>
              <a:ahLst/>
              <a:cxnLst/>
              <a:rect l="l" t="t" r="r" b="b"/>
              <a:pathLst>
                <a:path w="4230" h="4255" extrusionOk="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7" name="Google Shape;717;p31"/>
            <p:cNvSpPr/>
            <p:nvPr/>
          </p:nvSpPr>
          <p:spPr>
            <a:xfrm>
              <a:off x="3414850" y="3034750"/>
              <a:ext cx="112975" cy="117025"/>
            </a:xfrm>
            <a:custGeom>
              <a:avLst/>
              <a:gdLst/>
              <a:ahLst/>
              <a:cxnLst/>
              <a:rect l="l" t="t" r="r" b="b"/>
              <a:pathLst>
                <a:path w="4519" h="4681" extrusionOk="0">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8" name="Google Shape;718;p31"/>
            <p:cNvSpPr/>
            <p:nvPr/>
          </p:nvSpPr>
          <p:spPr>
            <a:xfrm>
              <a:off x="3408575" y="3072075"/>
              <a:ext cx="116100" cy="123325"/>
            </a:xfrm>
            <a:custGeom>
              <a:avLst/>
              <a:gdLst/>
              <a:ahLst/>
              <a:cxnLst/>
              <a:rect l="l" t="t" r="r" b="b"/>
              <a:pathLst>
                <a:path w="4644" h="4933" extrusionOk="0">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9" name="Google Shape;719;p31"/>
            <p:cNvSpPr/>
            <p:nvPr/>
          </p:nvSpPr>
          <p:spPr>
            <a:xfrm>
              <a:off x="3405125" y="3125725"/>
              <a:ext cx="106700" cy="97275"/>
            </a:xfrm>
            <a:custGeom>
              <a:avLst/>
              <a:gdLst/>
              <a:ahLst/>
              <a:cxnLst/>
              <a:rect l="l" t="t" r="r" b="b"/>
              <a:pathLst>
                <a:path w="4268" h="3891" extrusionOk="0">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0" name="Google Shape;720;p31"/>
            <p:cNvSpPr/>
            <p:nvPr/>
          </p:nvSpPr>
          <p:spPr>
            <a:xfrm>
              <a:off x="3398225" y="3166825"/>
              <a:ext cx="96650" cy="86300"/>
            </a:xfrm>
            <a:custGeom>
              <a:avLst/>
              <a:gdLst/>
              <a:ahLst/>
              <a:cxnLst/>
              <a:rect l="l" t="t" r="r" b="b"/>
              <a:pathLst>
                <a:path w="3866" h="3452" extrusionOk="0">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1" name="Google Shape;721;p31"/>
            <p:cNvSpPr/>
            <p:nvPr/>
          </p:nvSpPr>
          <p:spPr>
            <a:xfrm>
              <a:off x="3390375" y="2788150"/>
              <a:ext cx="15725" cy="15725"/>
            </a:xfrm>
            <a:custGeom>
              <a:avLst/>
              <a:gdLst/>
              <a:ahLst/>
              <a:cxnLst/>
              <a:rect l="l" t="t" r="r" b="b"/>
              <a:pathLst>
                <a:path w="629" h="629" extrusionOk="0">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2" name="Google Shape;722;p31"/>
            <p:cNvSpPr/>
            <p:nvPr/>
          </p:nvSpPr>
          <p:spPr>
            <a:xfrm>
              <a:off x="3548175" y="2771850"/>
              <a:ext cx="16025" cy="15700"/>
            </a:xfrm>
            <a:custGeom>
              <a:avLst/>
              <a:gdLst/>
              <a:ahLst/>
              <a:cxnLst/>
              <a:rect l="l" t="t" r="r" b="b"/>
              <a:pathLst>
                <a:path w="641" h="628" extrusionOk="0">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3" name="Google Shape;723;p31"/>
            <p:cNvSpPr/>
            <p:nvPr/>
          </p:nvSpPr>
          <p:spPr>
            <a:xfrm>
              <a:off x="3641675" y="2657950"/>
              <a:ext cx="16025" cy="16025"/>
            </a:xfrm>
            <a:custGeom>
              <a:avLst/>
              <a:gdLst/>
              <a:ahLst/>
              <a:cxnLst/>
              <a:rect l="l" t="t" r="r" b="b"/>
              <a:pathLst>
                <a:path w="641" h="641" extrusionOk="0">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4" name="Google Shape;724;p31"/>
            <p:cNvSpPr/>
            <p:nvPr/>
          </p:nvSpPr>
          <p:spPr>
            <a:xfrm>
              <a:off x="3545050" y="2555375"/>
              <a:ext cx="16025" cy="16025"/>
            </a:xfrm>
            <a:custGeom>
              <a:avLst/>
              <a:gdLst/>
              <a:ahLst/>
              <a:cxnLst/>
              <a:rect l="l" t="t" r="r" b="b"/>
              <a:pathLst>
                <a:path w="641" h="641" extrusionOk="0">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5" name="Google Shape;725;p31"/>
            <p:cNvSpPr/>
            <p:nvPr/>
          </p:nvSpPr>
          <p:spPr>
            <a:xfrm>
              <a:off x="3609050" y="2479150"/>
              <a:ext cx="9425" cy="9425"/>
            </a:xfrm>
            <a:custGeom>
              <a:avLst/>
              <a:gdLst/>
              <a:ahLst/>
              <a:cxnLst/>
              <a:rect l="l" t="t" r="r" b="b"/>
              <a:pathLst>
                <a:path w="377" h="377" extrusionOk="0">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6" name="Google Shape;726;p31"/>
            <p:cNvSpPr/>
            <p:nvPr/>
          </p:nvSpPr>
          <p:spPr>
            <a:xfrm>
              <a:off x="3831800" y="301090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7" name="Google Shape;727;p31"/>
            <p:cNvSpPr/>
            <p:nvPr/>
          </p:nvSpPr>
          <p:spPr>
            <a:xfrm>
              <a:off x="3646375" y="2993650"/>
              <a:ext cx="7550" cy="7550"/>
            </a:xfrm>
            <a:custGeom>
              <a:avLst/>
              <a:gdLst/>
              <a:ahLst/>
              <a:cxnLst/>
              <a:rect l="l" t="t" r="r" b="b"/>
              <a:pathLst>
                <a:path w="302" h="302" extrusionOk="0">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8" name="Google Shape;728;p31"/>
            <p:cNvSpPr/>
            <p:nvPr/>
          </p:nvSpPr>
          <p:spPr>
            <a:xfrm>
              <a:off x="3453450" y="3137650"/>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9" name="Google Shape;729;p31"/>
            <p:cNvSpPr/>
            <p:nvPr/>
          </p:nvSpPr>
          <p:spPr>
            <a:xfrm>
              <a:off x="3537525" y="3214500"/>
              <a:ext cx="7550" cy="7550"/>
            </a:xfrm>
            <a:custGeom>
              <a:avLst/>
              <a:gdLst/>
              <a:ahLst/>
              <a:cxnLst/>
              <a:rect l="l" t="t" r="r" b="b"/>
              <a:pathLst>
                <a:path w="302" h="302" extrusionOk="0">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0" name="Google Shape;730;p31"/>
            <p:cNvSpPr/>
            <p:nvPr/>
          </p:nvSpPr>
          <p:spPr>
            <a:xfrm>
              <a:off x="3391325" y="3223925"/>
              <a:ext cx="7550" cy="7550"/>
            </a:xfrm>
            <a:custGeom>
              <a:avLst/>
              <a:gdLst/>
              <a:ahLst/>
              <a:cxnLst/>
              <a:rect l="l" t="t" r="r" b="b"/>
              <a:pathLst>
                <a:path w="302" h="302" extrusionOk="0">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1" name="Google Shape;731;p31"/>
            <p:cNvSpPr/>
            <p:nvPr/>
          </p:nvSpPr>
          <p:spPr>
            <a:xfrm>
              <a:off x="3476025" y="265670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2" name="Google Shape;732;p31"/>
            <p:cNvSpPr/>
            <p:nvPr/>
          </p:nvSpPr>
          <p:spPr>
            <a:xfrm>
              <a:off x="3489525" y="2928400"/>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3" name="Google Shape;733;p31"/>
            <p:cNvSpPr/>
            <p:nvPr/>
          </p:nvSpPr>
          <p:spPr>
            <a:xfrm>
              <a:off x="3385375" y="247570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4" name="Google Shape;734;p31"/>
            <p:cNvSpPr/>
            <p:nvPr/>
          </p:nvSpPr>
          <p:spPr>
            <a:xfrm>
              <a:off x="3964175" y="308775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5" name="Google Shape;735;p31"/>
            <p:cNvSpPr/>
            <p:nvPr/>
          </p:nvSpPr>
          <p:spPr>
            <a:xfrm>
              <a:off x="3767175" y="2817650"/>
              <a:ext cx="9750" cy="9750"/>
            </a:xfrm>
            <a:custGeom>
              <a:avLst/>
              <a:gdLst/>
              <a:ahLst/>
              <a:cxnLst/>
              <a:rect l="l" t="t" r="r" b="b"/>
              <a:pathLst>
                <a:path w="390" h="390" extrusionOk="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6" name="Google Shape;736;p31"/>
            <p:cNvSpPr/>
            <p:nvPr/>
          </p:nvSpPr>
          <p:spPr>
            <a:xfrm>
              <a:off x="4299875" y="3137325"/>
              <a:ext cx="9750" cy="9750"/>
            </a:xfrm>
            <a:custGeom>
              <a:avLst/>
              <a:gdLst/>
              <a:ahLst/>
              <a:cxnLst/>
              <a:rect l="l" t="t" r="r" b="b"/>
              <a:pathLst>
                <a:path w="390" h="390" extrusionOk="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7" name="Google Shape;737;p31"/>
            <p:cNvSpPr/>
            <p:nvPr/>
          </p:nvSpPr>
          <p:spPr>
            <a:xfrm>
              <a:off x="3707550" y="314925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8" name="Google Shape;738;p31"/>
            <p:cNvSpPr/>
            <p:nvPr/>
          </p:nvSpPr>
          <p:spPr>
            <a:xfrm>
              <a:off x="4200100" y="2984850"/>
              <a:ext cx="9750" cy="9750"/>
            </a:xfrm>
            <a:custGeom>
              <a:avLst/>
              <a:gdLst/>
              <a:ahLst/>
              <a:cxnLst/>
              <a:rect l="l" t="t" r="r" b="b"/>
              <a:pathLst>
                <a:path w="390" h="390" extrusionOk="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9" name="Google Shape;739;p31"/>
            <p:cNvSpPr/>
            <p:nvPr/>
          </p:nvSpPr>
          <p:spPr>
            <a:xfrm>
              <a:off x="3928425" y="2855300"/>
              <a:ext cx="9750" cy="9750"/>
            </a:xfrm>
            <a:custGeom>
              <a:avLst/>
              <a:gdLst/>
              <a:ahLst/>
              <a:cxnLst/>
              <a:rect l="l" t="t" r="r" b="b"/>
              <a:pathLst>
                <a:path w="390" h="390" extrusionOk="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40" name="Google Shape;740;p31"/>
            <p:cNvSpPr/>
            <p:nvPr/>
          </p:nvSpPr>
          <p:spPr>
            <a:xfrm>
              <a:off x="4047950" y="293185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43791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
        <p:cNvGrpSpPr/>
        <p:nvPr/>
      </p:nvGrpSpPr>
      <p:grpSpPr>
        <a:xfrm>
          <a:off x="0" y="0"/>
          <a:ext cx="0" cy="0"/>
          <a:chOff x="0" y="0"/>
          <a:chExt cx="0" cy="0"/>
        </a:xfrm>
      </p:grpSpPr>
      <p:grpSp>
        <p:nvGrpSpPr>
          <p:cNvPr id="35" name="Google Shape;35;p4"/>
          <p:cNvGrpSpPr/>
          <p:nvPr/>
        </p:nvGrpSpPr>
        <p:grpSpPr>
          <a:xfrm>
            <a:off x="24" y="-9"/>
            <a:ext cx="12191977" cy="6860860"/>
            <a:chOff x="17" y="-7"/>
            <a:chExt cx="9143983" cy="5145645"/>
          </a:xfrm>
        </p:grpSpPr>
        <p:grpSp>
          <p:nvGrpSpPr>
            <p:cNvPr id="36" name="Google Shape;36;p4"/>
            <p:cNvGrpSpPr/>
            <p:nvPr/>
          </p:nvGrpSpPr>
          <p:grpSpPr>
            <a:xfrm flipH="1">
              <a:off x="5713554" y="-7"/>
              <a:ext cx="3430446" cy="1998576"/>
              <a:chOff x="2387099" y="3646800"/>
              <a:chExt cx="1386375" cy="807701"/>
            </a:xfrm>
          </p:grpSpPr>
          <p:sp>
            <p:nvSpPr>
              <p:cNvPr id="37" name="Google Shape;37;p4"/>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 name="Google Shape;38;p4"/>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 name="Google Shape;39;p4"/>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 name="Google Shape;40;p4"/>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 name="Google Shape;41;p4"/>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 name="Google Shape;42;p4"/>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43" name="Google Shape;43;p4"/>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44" name="Google Shape;44;p4"/>
          <p:cNvSpPr txBox="1">
            <a:spLocks noGrp="1"/>
          </p:cNvSpPr>
          <p:nvPr>
            <p:ph type="title"/>
          </p:nvPr>
        </p:nvSpPr>
        <p:spPr>
          <a:xfrm>
            <a:off x="950967" y="719333"/>
            <a:ext cx="7702000" cy="573200"/>
          </a:xfrm>
          <a:prstGeom prst="rect">
            <a:avLst/>
          </a:prstGeom>
        </p:spPr>
        <p:txBody>
          <a:bodyPr spcFirstLastPara="1" wrap="square" lIns="0" tIns="0" rIns="0" bIns="0" anchor="t" anchorCtr="0">
            <a:noAutofit/>
          </a:bodyPr>
          <a:lstStyle>
            <a:lvl1pPr lvl="0">
              <a:spcBef>
                <a:spcPts val="0"/>
              </a:spcBef>
              <a:spcAft>
                <a:spcPts val="0"/>
              </a:spcAft>
              <a:buSzPts val="2800"/>
              <a:buNone/>
              <a:defRPr sz="46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chemeClr val="lt1"/>
              </a:buClr>
              <a:buSzPts val="1200"/>
              <a:buFont typeface="Livvic"/>
              <a:buChar char="●"/>
              <a:defRPr sz="1600"/>
            </a:lvl1pPr>
            <a:lvl2pPr marL="1219170" lvl="1" indent="-406390">
              <a:spcBef>
                <a:spcPts val="2133"/>
              </a:spcBef>
              <a:spcAft>
                <a:spcPts val="0"/>
              </a:spcAft>
              <a:buClr>
                <a:srgbClr val="434343"/>
              </a:buClr>
              <a:buSzPts val="1200"/>
              <a:buFont typeface="Roboto Condensed Light"/>
              <a:buChar char="○"/>
              <a:defRPr/>
            </a:lvl2pPr>
            <a:lvl3pPr marL="1828754" lvl="2" indent="-406390">
              <a:spcBef>
                <a:spcPts val="2133"/>
              </a:spcBef>
              <a:spcAft>
                <a:spcPts val="0"/>
              </a:spcAft>
              <a:buClr>
                <a:srgbClr val="434343"/>
              </a:buClr>
              <a:buSzPts val="1200"/>
              <a:buFont typeface="Roboto Condensed Light"/>
              <a:buChar char="■"/>
              <a:defRPr/>
            </a:lvl3pPr>
            <a:lvl4pPr marL="2438339" lvl="3" indent="-406390">
              <a:spcBef>
                <a:spcPts val="2133"/>
              </a:spcBef>
              <a:spcAft>
                <a:spcPts val="0"/>
              </a:spcAft>
              <a:buClr>
                <a:srgbClr val="434343"/>
              </a:buClr>
              <a:buSzPts val="1200"/>
              <a:buFont typeface="Roboto Condensed Light"/>
              <a:buChar char="●"/>
              <a:defRPr/>
            </a:lvl4pPr>
            <a:lvl5pPr marL="3047924" lvl="4" indent="-406390">
              <a:spcBef>
                <a:spcPts val="2133"/>
              </a:spcBef>
              <a:spcAft>
                <a:spcPts val="0"/>
              </a:spcAft>
              <a:buClr>
                <a:srgbClr val="434343"/>
              </a:buClr>
              <a:buSzPts val="1200"/>
              <a:buFont typeface="Roboto Condensed Light"/>
              <a:buChar char="○"/>
              <a:defRPr/>
            </a:lvl5pPr>
            <a:lvl6pPr marL="3657509" lvl="5" indent="-406390">
              <a:spcBef>
                <a:spcPts val="2133"/>
              </a:spcBef>
              <a:spcAft>
                <a:spcPts val="0"/>
              </a:spcAft>
              <a:buClr>
                <a:srgbClr val="434343"/>
              </a:buClr>
              <a:buSzPts val="1200"/>
              <a:buFont typeface="Roboto Condensed Light"/>
              <a:buChar char="■"/>
              <a:defRPr/>
            </a:lvl6pPr>
            <a:lvl7pPr marL="4267093" lvl="6" indent="-406390">
              <a:spcBef>
                <a:spcPts val="2133"/>
              </a:spcBef>
              <a:spcAft>
                <a:spcPts val="0"/>
              </a:spcAft>
              <a:buClr>
                <a:srgbClr val="434343"/>
              </a:buClr>
              <a:buSzPts val="1200"/>
              <a:buFont typeface="Roboto Condensed Light"/>
              <a:buChar char="●"/>
              <a:defRPr/>
            </a:lvl7pPr>
            <a:lvl8pPr marL="4876678" lvl="7" indent="-406390">
              <a:spcBef>
                <a:spcPts val="2133"/>
              </a:spcBef>
              <a:spcAft>
                <a:spcPts val="0"/>
              </a:spcAft>
              <a:buClr>
                <a:srgbClr val="434343"/>
              </a:buClr>
              <a:buSzPts val="1200"/>
              <a:buFont typeface="Roboto Condensed Light"/>
              <a:buChar char="○"/>
              <a:defRPr/>
            </a:lvl8pPr>
            <a:lvl9pPr marL="5486263" lvl="8" indent="-40639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1263935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168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4" y="-9"/>
            <a:ext cx="12192244" cy="6852024"/>
            <a:chOff x="-11" y="-7"/>
            <a:chExt cx="9144183" cy="5139018"/>
          </a:xfrm>
        </p:grpSpPr>
        <p:grpSp>
          <p:nvGrpSpPr>
            <p:cNvPr id="10" name="Google Shape;10;p2"/>
            <p:cNvGrpSpPr/>
            <p:nvPr/>
          </p:nvGrpSpPr>
          <p:grpSpPr>
            <a:xfrm>
              <a:off x="146748" y="2541651"/>
              <a:ext cx="8997424" cy="2597361"/>
              <a:chOff x="1213475" y="1281350"/>
              <a:chExt cx="3125625" cy="902300"/>
            </a:xfrm>
          </p:grpSpPr>
          <p:sp>
            <p:nvSpPr>
              <p:cNvPr id="11" name="Google Shape;11;p2"/>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2" name="Google Shape;12;p2"/>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3" name="Google Shape;13;p2"/>
            <p:cNvGrpSpPr/>
            <p:nvPr/>
          </p:nvGrpSpPr>
          <p:grpSpPr>
            <a:xfrm>
              <a:off x="-11" y="-7"/>
              <a:ext cx="3516067" cy="2211940"/>
              <a:chOff x="5223150" y="2771850"/>
              <a:chExt cx="1210350" cy="761425"/>
            </a:xfrm>
          </p:grpSpPr>
          <p:sp>
            <p:nvSpPr>
              <p:cNvPr id="14" name="Google Shape;14;p2"/>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5" name="Google Shape;15;p2"/>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pic>
        <p:nvPicPr>
          <p:cNvPr id="16" name="Google Shape;16;p2"/>
          <p:cNvPicPr preferRelativeResize="0"/>
          <p:nvPr/>
        </p:nvPicPr>
        <p:blipFill>
          <a:blip r:embed="rId2">
            <a:alphaModFix/>
          </a:blip>
          <a:stretch>
            <a:fillRect/>
          </a:stretch>
        </p:blipFill>
        <p:spPr>
          <a:xfrm>
            <a:off x="0" y="127"/>
            <a:ext cx="12192003" cy="6857748"/>
          </a:xfrm>
          <a:prstGeom prst="rect">
            <a:avLst/>
          </a:prstGeom>
          <a:noFill/>
          <a:ln>
            <a:noFill/>
          </a:ln>
        </p:spPr>
      </p:pic>
      <p:sp>
        <p:nvSpPr>
          <p:cNvPr id="17" name="Google Shape;17;p2"/>
          <p:cNvSpPr/>
          <p:nvPr/>
        </p:nvSpPr>
        <p:spPr>
          <a:xfrm>
            <a:off x="3042000" y="2042600"/>
            <a:ext cx="6108000" cy="27728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8" name="Google Shape;18;p2"/>
          <p:cNvSpPr txBox="1">
            <a:spLocks noGrp="1"/>
          </p:cNvSpPr>
          <p:nvPr>
            <p:ph type="ctrTitle"/>
          </p:nvPr>
        </p:nvSpPr>
        <p:spPr>
          <a:xfrm>
            <a:off x="3600000" y="2389417"/>
            <a:ext cx="4992000" cy="13692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FAF2DD"/>
              </a:buClr>
              <a:buSzPts val="5000"/>
              <a:buFont typeface="Amatic SC"/>
              <a:buNone/>
              <a:defRPr sz="7066" b="1">
                <a:solidFill>
                  <a:srgbClr val="FAF2D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9" name="Google Shape;19;p2"/>
          <p:cNvSpPr txBox="1">
            <a:spLocks noGrp="1"/>
          </p:cNvSpPr>
          <p:nvPr>
            <p:ph type="subTitle" idx="1"/>
          </p:nvPr>
        </p:nvSpPr>
        <p:spPr>
          <a:xfrm>
            <a:off x="3600000" y="3758617"/>
            <a:ext cx="4992000" cy="776800"/>
          </a:xfrm>
          <a:prstGeom prst="rect">
            <a:avLst/>
          </a:prstGeom>
        </p:spPr>
        <p:txBody>
          <a:bodyPr spcFirstLastPara="1" wrap="square" lIns="91425" tIns="0" rIns="91425" bIns="91425" anchor="t" anchorCtr="0">
            <a:noAutofit/>
          </a:bodyPr>
          <a:lstStyle>
            <a:lvl1pPr lvl="0" algn="ctr" rtl="0">
              <a:lnSpc>
                <a:spcPct val="100000"/>
              </a:lnSpc>
              <a:spcBef>
                <a:spcPts val="0"/>
              </a:spcBef>
              <a:spcAft>
                <a:spcPts val="0"/>
              </a:spcAft>
              <a:buClr>
                <a:srgbClr val="FAF2DD"/>
              </a:buClr>
              <a:buSzPts val="1100"/>
              <a:buFont typeface="Happy Monkey"/>
              <a:buNone/>
              <a:defRPr sz="2133">
                <a:solidFill>
                  <a:srgbClr val="FAF2DD"/>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537194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grpSp>
        <p:nvGrpSpPr>
          <p:cNvPr id="21" name="Google Shape;21;p3"/>
          <p:cNvGrpSpPr/>
          <p:nvPr/>
        </p:nvGrpSpPr>
        <p:grpSpPr>
          <a:xfrm>
            <a:off x="11" y="10"/>
            <a:ext cx="12192004" cy="6860124"/>
            <a:chOff x="8" y="7"/>
            <a:chExt cx="9144003" cy="5145093"/>
          </a:xfrm>
        </p:grpSpPr>
        <p:grpSp>
          <p:nvGrpSpPr>
            <p:cNvPr id="22" name="Google Shape;22;p3"/>
            <p:cNvGrpSpPr/>
            <p:nvPr/>
          </p:nvGrpSpPr>
          <p:grpSpPr>
            <a:xfrm rot="5400000" flipH="1">
              <a:off x="-525343" y="2297373"/>
              <a:ext cx="3366902" cy="2316200"/>
              <a:chOff x="529875" y="3526025"/>
              <a:chExt cx="1175225" cy="808475"/>
            </a:xfrm>
          </p:grpSpPr>
          <p:sp>
            <p:nvSpPr>
              <p:cNvPr id="23" name="Google Shape;23;p3"/>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4" name="Google Shape;24;p3"/>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 name="Google Shape;25;p3"/>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6" name="Google Shape;26;p3"/>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 name="Google Shape;27;p3"/>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8" name="Google Shape;28;p3"/>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9" name="Google Shape;29;p3"/>
            <p:cNvGrpSpPr/>
            <p:nvPr/>
          </p:nvGrpSpPr>
          <p:grpSpPr>
            <a:xfrm flipH="1">
              <a:off x="5671275" y="7"/>
              <a:ext cx="3472736" cy="2184757"/>
              <a:chOff x="5223150" y="2771850"/>
              <a:chExt cx="1210350" cy="761425"/>
            </a:xfrm>
          </p:grpSpPr>
          <p:sp>
            <p:nvSpPr>
              <p:cNvPr id="30" name="Google Shape;30;p3"/>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 name="Google Shape;31;p3"/>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32" name="Google Shape;32;p3"/>
          <p:cNvSpPr txBox="1">
            <a:spLocks noGrp="1"/>
          </p:cNvSpPr>
          <p:nvPr>
            <p:ph type="ctrTitle"/>
          </p:nvPr>
        </p:nvSpPr>
        <p:spPr>
          <a:xfrm>
            <a:off x="2898400" y="719333"/>
            <a:ext cx="6395200" cy="3623200"/>
          </a:xfrm>
          <a:prstGeom prst="rect">
            <a:avLst/>
          </a:prstGeom>
        </p:spPr>
        <p:txBody>
          <a:bodyPr spcFirstLastPara="1" wrap="square" lIns="0" tIns="0" rIns="0" bIns="0" anchor="b" anchorCtr="0">
            <a:noAutofit/>
          </a:bodyPr>
          <a:lstStyle>
            <a:lvl1pPr lvl="0" algn="ctr" rtl="0">
              <a:spcBef>
                <a:spcPts val="0"/>
              </a:spcBef>
              <a:spcAft>
                <a:spcPts val="0"/>
              </a:spcAft>
              <a:buClr>
                <a:srgbClr val="EA8C6D"/>
              </a:buClr>
              <a:buSzPts val="8300"/>
              <a:buFont typeface="Amatic SC"/>
              <a:buNone/>
              <a:defRPr sz="8666" b="1">
                <a:solidFill>
                  <a:srgbClr val="EA8C6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3" name="Google Shape;33;p3"/>
          <p:cNvSpPr txBox="1">
            <a:spLocks noGrp="1"/>
          </p:cNvSpPr>
          <p:nvPr>
            <p:ph type="subTitle" idx="1"/>
          </p:nvPr>
        </p:nvSpPr>
        <p:spPr>
          <a:xfrm>
            <a:off x="3529600" y="4422567"/>
            <a:ext cx="5132800" cy="171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3200">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221996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
        <p:cNvGrpSpPr/>
        <p:nvPr/>
      </p:nvGrpSpPr>
      <p:grpSpPr>
        <a:xfrm>
          <a:off x="0" y="0"/>
          <a:ext cx="0" cy="0"/>
          <a:chOff x="0" y="0"/>
          <a:chExt cx="0" cy="0"/>
        </a:xfrm>
      </p:grpSpPr>
      <p:grpSp>
        <p:nvGrpSpPr>
          <p:cNvPr id="35" name="Google Shape;35;p4"/>
          <p:cNvGrpSpPr/>
          <p:nvPr/>
        </p:nvGrpSpPr>
        <p:grpSpPr>
          <a:xfrm>
            <a:off x="24" y="-9"/>
            <a:ext cx="12191977" cy="6860860"/>
            <a:chOff x="17" y="-7"/>
            <a:chExt cx="9143983" cy="5145645"/>
          </a:xfrm>
        </p:grpSpPr>
        <p:grpSp>
          <p:nvGrpSpPr>
            <p:cNvPr id="36" name="Google Shape;36;p4"/>
            <p:cNvGrpSpPr/>
            <p:nvPr/>
          </p:nvGrpSpPr>
          <p:grpSpPr>
            <a:xfrm flipH="1">
              <a:off x="5713554" y="-7"/>
              <a:ext cx="3430446" cy="1998576"/>
              <a:chOff x="2387099" y="3646800"/>
              <a:chExt cx="1386375" cy="807701"/>
            </a:xfrm>
          </p:grpSpPr>
          <p:sp>
            <p:nvSpPr>
              <p:cNvPr id="37" name="Google Shape;37;p4"/>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 name="Google Shape;38;p4"/>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 name="Google Shape;39;p4"/>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 name="Google Shape;40;p4"/>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 name="Google Shape;41;p4"/>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 name="Google Shape;42;p4"/>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43" name="Google Shape;43;p4"/>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44" name="Google Shape;44;p4"/>
          <p:cNvSpPr txBox="1">
            <a:spLocks noGrp="1"/>
          </p:cNvSpPr>
          <p:nvPr>
            <p:ph type="title"/>
          </p:nvPr>
        </p:nvSpPr>
        <p:spPr>
          <a:xfrm>
            <a:off x="950967" y="719333"/>
            <a:ext cx="7702000" cy="573200"/>
          </a:xfrm>
          <a:prstGeom prst="rect">
            <a:avLst/>
          </a:prstGeom>
        </p:spPr>
        <p:txBody>
          <a:bodyPr spcFirstLastPara="1" wrap="square" lIns="0" tIns="0" rIns="0" bIns="0" anchor="t" anchorCtr="0">
            <a:noAutofit/>
          </a:bodyPr>
          <a:lstStyle>
            <a:lvl1pPr lvl="0">
              <a:spcBef>
                <a:spcPts val="0"/>
              </a:spcBef>
              <a:spcAft>
                <a:spcPts val="0"/>
              </a:spcAft>
              <a:buSzPts val="2800"/>
              <a:buNone/>
              <a:defRPr sz="46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chemeClr val="lt1"/>
              </a:buClr>
              <a:buSzPts val="1200"/>
              <a:buFont typeface="Livvic"/>
              <a:buChar char="●"/>
              <a:defRPr sz="1600"/>
            </a:lvl1pPr>
            <a:lvl2pPr marL="1219170" lvl="1" indent="-406390">
              <a:spcBef>
                <a:spcPts val="2133"/>
              </a:spcBef>
              <a:spcAft>
                <a:spcPts val="0"/>
              </a:spcAft>
              <a:buClr>
                <a:srgbClr val="434343"/>
              </a:buClr>
              <a:buSzPts val="1200"/>
              <a:buFont typeface="Roboto Condensed Light"/>
              <a:buChar char="○"/>
              <a:defRPr/>
            </a:lvl2pPr>
            <a:lvl3pPr marL="1828754" lvl="2" indent="-406390">
              <a:spcBef>
                <a:spcPts val="2133"/>
              </a:spcBef>
              <a:spcAft>
                <a:spcPts val="0"/>
              </a:spcAft>
              <a:buClr>
                <a:srgbClr val="434343"/>
              </a:buClr>
              <a:buSzPts val="1200"/>
              <a:buFont typeface="Roboto Condensed Light"/>
              <a:buChar char="■"/>
              <a:defRPr/>
            </a:lvl3pPr>
            <a:lvl4pPr marL="2438339" lvl="3" indent="-406390">
              <a:spcBef>
                <a:spcPts val="2133"/>
              </a:spcBef>
              <a:spcAft>
                <a:spcPts val="0"/>
              </a:spcAft>
              <a:buClr>
                <a:srgbClr val="434343"/>
              </a:buClr>
              <a:buSzPts val="1200"/>
              <a:buFont typeface="Roboto Condensed Light"/>
              <a:buChar char="●"/>
              <a:defRPr/>
            </a:lvl4pPr>
            <a:lvl5pPr marL="3047924" lvl="4" indent="-406390">
              <a:spcBef>
                <a:spcPts val="2133"/>
              </a:spcBef>
              <a:spcAft>
                <a:spcPts val="0"/>
              </a:spcAft>
              <a:buClr>
                <a:srgbClr val="434343"/>
              </a:buClr>
              <a:buSzPts val="1200"/>
              <a:buFont typeface="Roboto Condensed Light"/>
              <a:buChar char="○"/>
              <a:defRPr/>
            </a:lvl5pPr>
            <a:lvl6pPr marL="3657509" lvl="5" indent="-406390">
              <a:spcBef>
                <a:spcPts val="2133"/>
              </a:spcBef>
              <a:spcAft>
                <a:spcPts val="0"/>
              </a:spcAft>
              <a:buClr>
                <a:srgbClr val="434343"/>
              </a:buClr>
              <a:buSzPts val="1200"/>
              <a:buFont typeface="Roboto Condensed Light"/>
              <a:buChar char="■"/>
              <a:defRPr/>
            </a:lvl6pPr>
            <a:lvl7pPr marL="4267093" lvl="6" indent="-406390">
              <a:spcBef>
                <a:spcPts val="2133"/>
              </a:spcBef>
              <a:spcAft>
                <a:spcPts val="0"/>
              </a:spcAft>
              <a:buClr>
                <a:srgbClr val="434343"/>
              </a:buClr>
              <a:buSzPts val="1200"/>
              <a:buFont typeface="Roboto Condensed Light"/>
              <a:buChar char="●"/>
              <a:defRPr/>
            </a:lvl7pPr>
            <a:lvl8pPr marL="4876678" lvl="7" indent="-406390">
              <a:spcBef>
                <a:spcPts val="2133"/>
              </a:spcBef>
              <a:spcAft>
                <a:spcPts val="0"/>
              </a:spcAft>
              <a:buClr>
                <a:srgbClr val="434343"/>
              </a:buClr>
              <a:buSzPts val="1200"/>
              <a:buFont typeface="Roboto Condensed Light"/>
              <a:buChar char="○"/>
              <a:defRPr/>
            </a:lvl8pPr>
            <a:lvl9pPr marL="5486263" lvl="8" indent="-40639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874686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ítulo and text 1">
  <p:cSld name="Título and text 1">
    <p:spTree>
      <p:nvGrpSpPr>
        <p:cNvPr id="1" name="Shape 46"/>
        <p:cNvGrpSpPr/>
        <p:nvPr/>
      </p:nvGrpSpPr>
      <p:grpSpPr>
        <a:xfrm>
          <a:off x="0" y="0"/>
          <a:ext cx="0" cy="0"/>
          <a:chOff x="0" y="0"/>
          <a:chExt cx="0" cy="0"/>
        </a:xfrm>
      </p:grpSpPr>
      <p:grpSp>
        <p:nvGrpSpPr>
          <p:cNvPr id="47" name="Google Shape;47;p5"/>
          <p:cNvGrpSpPr/>
          <p:nvPr/>
        </p:nvGrpSpPr>
        <p:grpSpPr>
          <a:xfrm>
            <a:off x="24" y="-9"/>
            <a:ext cx="12191977" cy="6860860"/>
            <a:chOff x="17" y="-7"/>
            <a:chExt cx="9143983" cy="5145645"/>
          </a:xfrm>
        </p:grpSpPr>
        <p:grpSp>
          <p:nvGrpSpPr>
            <p:cNvPr id="48" name="Google Shape;48;p5"/>
            <p:cNvGrpSpPr/>
            <p:nvPr/>
          </p:nvGrpSpPr>
          <p:grpSpPr>
            <a:xfrm flipH="1">
              <a:off x="5713554" y="-7"/>
              <a:ext cx="3430446" cy="1998576"/>
              <a:chOff x="2387099" y="3646800"/>
              <a:chExt cx="1386375" cy="807701"/>
            </a:xfrm>
          </p:grpSpPr>
          <p:sp>
            <p:nvSpPr>
              <p:cNvPr id="49" name="Google Shape;49;p5"/>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 name="Google Shape;50;p5"/>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 name="Google Shape;51;p5"/>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 name="Google Shape;52;p5"/>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 name="Google Shape;53;p5"/>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Google Shape;54;p5"/>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55" name="Google Shape;55;p5"/>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56" name="Google Shape;56;p5"/>
          <p:cNvSpPr txBox="1">
            <a:spLocks noGrp="1"/>
          </p:cNvSpPr>
          <p:nvPr>
            <p:ph type="title"/>
          </p:nvPr>
        </p:nvSpPr>
        <p:spPr>
          <a:xfrm>
            <a:off x="950967" y="719333"/>
            <a:ext cx="7702000" cy="5732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4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5"/>
          <p:cNvSpPr txBox="1">
            <a:spLocks noGrp="1"/>
          </p:cNvSpPr>
          <p:nvPr>
            <p:ph type="body" idx="1"/>
          </p:nvPr>
        </p:nvSpPr>
        <p:spPr>
          <a:xfrm>
            <a:off x="950967" y="1841433"/>
            <a:ext cx="5317600" cy="3730800"/>
          </a:xfrm>
          <a:prstGeom prst="rect">
            <a:avLst/>
          </a:prstGeom>
        </p:spPr>
        <p:txBody>
          <a:bodyPr spcFirstLastPara="1" wrap="square" lIns="91425" tIns="91425" rIns="91425" bIns="91425" anchor="t" anchorCtr="0">
            <a:noAutofit/>
          </a:bodyPr>
          <a:lstStyle>
            <a:lvl1pPr marL="609585" lvl="0" indent="-406390" rtl="0">
              <a:lnSpc>
                <a:spcPct val="92000"/>
              </a:lnSpc>
              <a:spcBef>
                <a:spcPts val="0"/>
              </a:spcBef>
              <a:spcAft>
                <a:spcPts val="0"/>
              </a:spcAft>
              <a:buClr>
                <a:schemeClr val="lt1"/>
              </a:buClr>
              <a:buSzPts val="1200"/>
              <a:buFont typeface="Livvic"/>
              <a:buChar char="●"/>
              <a:defRPr sz="1600"/>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
        <p:nvSpPr>
          <p:cNvPr id="58" name="Google Shape;58;p5"/>
          <p:cNvSpPr txBox="1">
            <a:spLocks noGrp="1"/>
          </p:cNvSpPr>
          <p:nvPr>
            <p:ph type="body" idx="2"/>
          </p:nvPr>
        </p:nvSpPr>
        <p:spPr>
          <a:xfrm>
            <a:off x="6429333" y="1841433"/>
            <a:ext cx="4206000" cy="3730800"/>
          </a:xfrm>
          <a:prstGeom prst="rect">
            <a:avLst/>
          </a:prstGeom>
        </p:spPr>
        <p:txBody>
          <a:bodyPr spcFirstLastPara="1" wrap="square" lIns="91425" tIns="91425" rIns="91425" bIns="91425" anchor="t" anchorCtr="0">
            <a:noAutofit/>
          </a:bodyPr>
          <a:lstStyle>
            <a:lvl1pPr marL="609585" lvl="0" indent="-406390" rtl="0">
              <a:lnSpc>
                <a:spcPct val="92000"/>
              </a:lnSpc>
              <a:spcBef>
                <a:spcPts val="0"/>
              </a:spcBef>
              <a:spcAft>
                <a:spcPts val="0"/>
              </a:spcAft>
              <a:buClr>
                <a:schemeClr val="lt1"/>
              </a:buClr>
              <a:buSzPts val="1200"/>
              <a:buFont typeface="Livvic"/>
              <a:buChar char="●"/>
              <a:defRPr sz="1600"/>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3633790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9"/>
        <p:cNvGrpSpPr/>
        <p:nvPr/>
      </p:nvGrpSpPr>
      <p:grpSpPr>
        <a:xfrm>
          <a:off x="0" y="0"/>
          <a:ext cx="0" cy="0"/>
          <a:chOff x="0" y="0"/>
          <a:chExt cx="0" cy="0"/>
        </a:xfrm>
      </p:grpSpPr>
      <p:grpSp>
        <p:nvGrpSpPr>
          <p:cNvPr id="60" name="Google Shape;60;p6"/>
          <p:cNvGrpSpPr/>
          <p:nvPr/>
        </p:nvGrpSpPr>
        <p:grpSpPr>
          <a:xfrm flipH="1">
            <a:off x="-15" y="3388869"/>
            <a:ext cx="11996565" cy="3463148"/>
            <a:chOff x="1213475" y="1281350"/>
            <a:chExt cx="3125625" cy="902300"/>
          </a:xfrm>
        </p:grpSpPr>
        <p:sp>
          <p:nvSpPr>
            <p:cNvPr id="61" name="Google Shape;61;p6"/>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 name="Google Shape;62;p6"/>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pic>
        <p:nvPicPr>
          <p:cNvPr id="63" name="Google Shape;63;p6"/>
          <p:cNvPicPr preferRelativeResize="0"/>
          <p:nvPr/>
        </p:nvPicPr>
        <p:blipFill>
          <a:blip r:embed="rId2">
            <a:alphaModFix/>
          </a:blip>
          <a:stretch>
            <a:fillRect/>
          </a:stretch>
        </p:blipFill>
        <p:spPr>
          <a:xfrm>
            <a:off x="1" y="0"/>
            <a:ext cx="12191999" cy="6856371"/>
          </a:xfrm>
          <a:prstGeom prst="rect">
            <a:avLst/>
          </a:prstGeom>
          <a:noFill/>
          <a:ln>
            <a:noFill/>
          </a:ln>
        </p:spPr>
      </p:pic>
      <p:sp>
        <p:nvSpPr>
          <p:cNvPr id="64" name="Google Shape;64;p6"/>
          <p:cNvSpPr txBox="1">
            <a:spLocks noGrp="1"/>
          </p:cNvSpPr>
          <p:nvPr>
            <p:ph type="ctrTitle"/>
          </p:nvPr>
        </p:nvSpPr>
        <p:spPr>
          <a:xfrm>
            <a:off x="950967" y="719333"/>
            <a:ext cx="4599200" cy="1497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10666">
                <a:solidFill>
                  <a:srgbClr val="EA8C6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65" name="Google Shape;65;p6"/>
          <p:cNvSpPr txBox="1">
            <a:spLocks noGrp="1"/>
          </p:cNvSpPr>
          <p:nvPr>
            <p:ph type="subTitle" idx="1"/>
          </p:nvPr>
        </p:nvSpPr>
        <p:spPr>
          <a:xfrm>
            <a:off x="6268233" y="790267"/>
            <a:ext cx="4972800" cy="2638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500"/>
              <a:buFont typeface="Happy Monkey"/>
              <a:buNone/>
              <a:defRPr>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27557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6"/>
        <p:cNvGrpSpPr/>
        <p:nvPr/>
      </p:nvGrpSpPr>
      <p:grpSpPr>
        <a:xfrm>
          <a:off x="0" y="0"/>
          <a:ext cx="0" cy="0"/>
          <a:chOff x="0" y="0"/>
          <a:chExt cx="0" cy="0"/>
        </a:xfrm>
      </p:grpSpPr>
      <p:grpSp>
        <p:nvGrpSpPr>
          <p:cNvPr id="67" name="Google Shape;67;p7"/>
          <p:cNvGrpSpPr/>
          <p:nvPr/>
        </p:nvGrpSpPr>
        <p:grpSpPr>
          <a:xfrm>
            <a:off x="-914390" y="-101609"/>
            <a:ext cx="13106391" cy="6961743"/>
            <a:chOff x="-685793" y="-76207"/>
            <a:chExt cx="9829793" cy="5221307"/>
          </a:xfrm>
        </p:grpSpPr>
        <p:grpSp>
          <p:nvGrpSpPr>
            <p:cNvPr id="68" name="Google Shape;68;p7"/>
            <p:cNvGrpSpPr/>
            <p:nvPr/>
          </p:nvGrpSpPr>
          <p:grpSpPr>
            <a:xfrm>
              <a:off x="-685793" y="-76207"/>
              <a:ext cx="3430446" cy="2367692"/>
              <a:chOff x="2109942" y="3616005"/>
              <a:chExt cx="1386375" cy="956875"/>
            </a:xfrm>
          </p:grpSpPr>
          <p:sp>
            <p:nvSpPr>
              <p:cNvPr id="69" name="Google Shape;69;p7"/>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 name="Google Shape;70;p7"/>
              <p:cNvSpPr/>
              <p:nvPr/>
            </p:nvSpPr>
            <p:spPr>
              <a:xfrm>
                <a:off x="3319667" y="3616005"/>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 name="Google Shape;71;p7"/>
              <p:cNvSpPr/>
              <p:nvPr/>
            </p:nvSpPr>
            <p:spPr>
              <a:xfrm>
                <a:off x="2109942" y="3616005"/>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 name="Google Shape;72;p7"/>
              <p:cNvSpPr/>
              <p:nvPr/>
            </p:nvSpPr>
            <p:spPr>
              <a:xfrm>
                <a:off x="2109942" y="3616005"/>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 name="Google Shape;73;p7"/>
              <p:cNvSpPr/>
              <p:nvPr/>
            </p:nvSpPr>
            <p:spPr>
              <a:xfrm>
                <a:off x="2109942" y="3616005"/>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4" name="Google Shape;74;p7"/>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75" name="Google Shape;75;p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76" name="Google Shape;76;p7"/>
          <p:cNvSpPr txBox="1">
            <a:spLocks noGrp="1"/>
          </p:cNvSpPr>
          <p:nvPr>
            <p:ph type="title"/>
          </p:nvPr>
        </p:nvSpPr>
        <p:spPr>
          <a:xfrm>
            <a:off x="2937567" y="2085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200"/>
              <a:buNone/>
              <a:defRPr sz="4267" b="1">
                <a:solidFill>
                  <a:srgbClr val="EA8C6D"/>
                </a:solidFill>
              </a:defRPr>
            </a:lvl2pPr>
            <a:lvl3pPr lvl="2" rtl="0">
              <a:spcBef>
                <a:spcPts val="0"/>
              </a:spcBef>
              <a:spcAft>
                <a:spcPts val="0"/>
              </a:spcAft>
              <a:buClr>
                <a:srgbClr val="EA8C6D"/>
              </a:buClr>
              <a:buSzPts val="3200"/>
              <a:buNone/>
              <a:defRPr sz="4267" b="1">
                <a:solidFill>
                  <a:srgbClr val="EA8C6D"/>
                </a:solidFill>
              </a:defRPr>
            </a:lvl3pPr>
            <a:lvl4pPr lvl="3" rtl="0">
              <a:spcBef>
                <a:spcPts val="0"/>
              </a:spcBef>
              <a:spcAft>
                <a:spcPts val="0"/>
              </a:spcAft>
              <a:buClr>
                <a:srgbClr val="EA8C6D"/>
              </a:buClr>
              <a:buSzPts val="3200"/>
              <a:buNone/>
              <a:defRPr sz="4267" b="1">
                <a:solidFill>
                  <a:srgbClr val="EA8C6D"/>
                </a:solidFill>
              </a:defRPr>
            </a:lvl4pPr>
            <a:lvl5pPr lvl="4" rtl="0">
              <a:spcBef>
                <a:spcPts val="0"/>
              </a:spcBef>
              <a:spcAft>
                <a:spcPts val="0"/>
              </a:spcAft>
              <a:buClr>
                <a:srgbClr val="EA8C6D"/>
              </a:buClr>
              <a:buSzPts val="3200"/>
              <a:buNone/>
              <a:defRPr sz="4267" b="1">
                <a:solidFill>
                  <a:srgbClr val="EA8C6D"/>
                </a:solidFill>
              </a:defRPr>
            </a:lvl5pPr>
            <a:lvl6pPr lvl="5" rtl="0">
              <a:spcBef>
                <a:spcPts val="0"/>
              </a:spcBef>
              <a:spcAft>
                <a:spcPts val="0"/>
              </a:spcAft>
              <a:buClr>
                <a:srgbClr val="EA8C6D"/>
              </a:buClr>
              <a:buSzPts val="3200"/>
              <a:buNone/>
              <a:defRPr sz="4267" b="1">
                <a:solidFill>
                  <a:srgbClr val="EA8C6D"/>
                </a:solidFill>
              </a:defRPr>
            </a:lvl6pPr>
            <a:lvl7pPr lvl="6" rtl="0">
              <a:spcBef>
                <a:spcPts val="0"/>
              </a:spcBef>
              <a:spcAft>
                <a:spcPts val="0"/>
              </a:spcAft>
              <a:buClr>
                <a:srgbClr val="EA8C6D"/>
              </a:buClr>
              <a:buSzPts val="3200"/>
              <a:buNone/>
              <a:defRPr sz="4267" b="1">
                <a:solidFill>
                  <a:srgbClr val="EA8C6D"/>
                </a:solidFill>
              </a:defRPr>
            </a:lvl7pPr>
            <a:lvl8pPr lvl="7" rtl="0">
              <a:spcBef>
                <a:spcPts val="0"/>
              </a:spcBef>
              <a:spcAft>
                <a:spcPts val="0"/>
              </a:spcAft>
              <a:buClr>
                <a:srgbClr val="EA8C6D"/>
              </a:buClr>
              <a:buSzPts val="3200"/>
              <a:buNone/>
              <a:defRPr sz="4267" b="1">
                <a:solidFill>
                  <a:srgbClr val="EA8C6D"/>
                </a:solidFill>
              </a:defRPr>
            </a:lvl8pPr>
            <a:lvl9pPr lvl="8" rtl="0">
              <a:spcBef>
                <a:spcPts val="0"/>
              </a:spcBef>
              <a:spcAft>
                <a:spcPts val="0"/>
              </a:spcAft>
              <a:buClr>
                <a:srgbClr val="EA8C6D"/>
              </a:buClr>
              <a:buSzPts val="3200"/>
              <a:buNone/>
              <a:defRPr sz="4267" b="1">
                <a:solidFill>
                  <a:srgbClr val="EA8C6D"/>
                </a:solidFill>
              </a:defRPr>
            </a:lvl9pPr>
          </a:lstStyle>
          <a:p>
            <a:endParaRPr/>
          </a:p>
        </p:txBody>
      </p:sp>
      <p:sp>
        <p:nvSpPr>
          <p:cNvPr id="77" name="Google Shape;77;p7"/>
          <p:cNvSpPr txBox="1">
            <a:spLocks noGrp="1"/>
          </p:cNvSpPr>
          <p:nvPr>
            <p:ph type="title" idx="2"/>
          </p:nvPr>
        </p:nvSpPr>
        <p:spPr>
          <a:xfrm>
            <a:off x="7393700" y="2085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78" name="Google Shape;78;p7"/>
          <p:cNvSpPr txBox="1">
            <a:spLocks noGrp="1"/>
          </p:cNvSpPr>
          <p:nvPr>
            <p:ph type="title" idx="3"/>
          </p:nvPr>
        </p:nvSpPr>
        <p:spPr>
          <a:xfrm>
            <a:off x="7393700" y="4433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79" name="Google Shape;79;p7"/>
          <p:cNvSpPr txBox="1">
            <a:spLocks noGrp="1"/>
          </p:cNvSpPr>
          <p:nvPr>
            <p:ph type="title" idx="4"/>
          </p:nvPr>
        </p:nvSpPr>
        <p:spPr>
          <a:xfrm>
            <a:off x="2937567" y="4433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80" name="Google Shape;80;p7"/>
          <p:cNvSpPr txBox="1">
            <a:spLocks noGrp="1"/>
          </p:cNvSpPr>
          <p:nvPr>
            <p:ph type="subTitle" idx="1"/>
          </p:nvPr>
        </p:nvSpPr>
        <p:spPr>
          <a:xfrm>
            <a:off x="2937535" y="2682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2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81" name="Google Shape;81;p7"/>
          <p:cNvSpPr txBox="1">
            <a:spLocks noGrp="1"/>
          </p:cNvSpPr>
          <p:nvPr>
            <p:ph type="subTitle" idx="5"/>
          </p:nvPr>
        </p:nvSpPr>
        <p:spPr>
          <a:xfrm>
            <a:off x="7393735" y="2682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2" name="Google Shape;82;p7"/>
          <p:cNvSpPr txBox="1">
            <a:spLocks noGrp="1"/>
          </p:cNvSpPr>
          <p:nvPr>
            <p:ph type="subTitle" idx="6"/>
          </p:nvPr>
        </p:nvSpPr>
        <p:spPr>
          <a:xfrm>
            <a:off x="2937601" y="5030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3" name="Google Shape;83;p7"/>
          <p:cNvSpPr txBox="1">
            <a:spLocks noGrp="1"/>
          </p:cNvSpPr>
          <p:nvPr>
            <p:ph type="subTitle" idx="7"/>
          </p:nvPr>
        </p:nvSpPr>
        <p:spPr>
          <a:xfrm>
            <a:off x="7393735" y="5030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857948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4"/>
        <p:cNvGrpSpPr/>
        <p:nvPr/>
      </p:nvGrpSpPr>
      <p:grpSpPr>
        <a:xfrm>
          <a:off x="0" y="0"/>
          <a:ext cx="0" cy="0"/>
          <a:chOff x="0" y="0"/>
          <a:chExt cx="0" cy="0"/>
        </a:xfrm>
      </p:grpSpPr>
      <p:grpSp>
        <p:nvGrpSpPr>
          <p:cNvPr id="85" name="Google Shape;85;p8"/>
          <p:cNvGrpSpPr/>
          <p:nvPr/>
        </p:nvGrpSpPr>
        <p:grpSpPr>
          <a:xfrm>
            <a:off x="195664" y="-8244"/>
            <a:ext cx="11996565" cy="6860259"/>
            <a:chOff x="146748" y="-6183"/>
            <a:chExt cx="8997424" cy="5145194"/>
          </a:xfrm>
        </p:grpSpPr>
        <p:grpSp>
          <p:nvGrpSpPr>
            <p:cNvPr id="86" name="Google Shape;86;p8"/>
            <p:cNvGrpSpPr/>
            <p:nvPr/>
          </p:nvGrpSpPr>
          <p:grpSpPr>
            <a:xfrm>
              <a:off x="146748" y="2541651"/>
              <a:ext cx="8997424" cy="2597361"/>
              <a:chOff x="1213475" y="1281350"/>
              <a:chExt cx="3125625" cy="902300"/>
            </a:xfrm>
          </p:grpSpPr>
          <p:sp>
            <p:nvSpPr>
              <p:cNvPr id="87" name="Google Shape;87;p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88" name="Google Shape;88;p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89" name="Google Shape;89;p8"/>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90" name="Google Shape;90;p8"/>
          <p:cNvSpPr txBox="1">
            <a:spLocks noGrp="1"/>
          </p:cNvSpPr>
          <p:nvPr>
            <p:ph type="subTitle" idx="1"/>
          </p:nvPr>
        </p:nvSpPr>
        <p:spPr>
          <a:xfrm>
            <a:off x="960000" y="2085667"/>
            <a:ext cx="6701600" cy="1343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800">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91" name="Google Shape;91;p8"/>
          <p:cNvSpPr txBox="1">
            <a:spLocks noGrp="1"/>
          </p:cNvSpPr>
          <p:nvPr>
            <p:ph type="title"/>
          </p:nvPr>
        </p:nvSpPr>
        <p:spPr>
          <a:xfrm>
            <a:off x="960205" y="3642333"/>
            <a:ext cx="6701600" cy="80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933" b="1">
                <a:solidFill>
                  <a:srgbClr val="EA8C6D"/>
                </a:solidFill>
                <a:latin typeface="Amatic SC"/>
                <a:ea typeface="Amatic SC"/>
                <a:cs typeface="Amatic SC"/>
                <a:sym typeface="Amatic SC"/>
              </a:defRPr>
            </a:lvl1pPr>
            <a:lvl2pPr lvl="1" rtl="0">
              <a:spcBef>
                <a:spcPts val="0"/>
              </a:spcBef>
              <a:spcAft>
                <a:spcPts val="0"/>
              </a:spcAft>
              <a:buNone/>
              <a:defRPr sz="2933" b="1">
                <a:solidFill>
                  <a:srgbClr val="EA8C6D"/>
                </a:solidFill>
                <a:latin typeface="Amatic SC"/>
                <a:ea typeface="Amatic SC"/>
                <a:cs typeface="Amatic SC"/>
                <a:sym typeface="Amatic SC"/>
              </a:defRPr>
            </a:lvl2pPr>
            <a:lvl3pPr lvl="2" rtl="0">
              <a:spcBef>
                <a:spcPts val="0"/>
              </a:spcBef>
              <a:spcAft>
                <a:spcPts val="0"/>
              </a:spcAft>
              <a:buNone/>
              <a:defRPr sz="2933" b="1">
                <a:solidFill>
                  <a:srgbClr val="EA8C6D"/>
                </a:solidFill>
                <a:latin typeface="Amatic SC"/>
                <a:ea typeface="Amatic SC"/>
                <a:cs typeface="Amatic SC"/>
                <a:sym typeface="Amatic SC"/>
              </a:defRPr>
            </a:lvl3pPr>
            <a:lvl4pPr lvl="3" rtl="0">
              <a:spcBef>
                <a:spcPts val="0"/>
              </a:spcBef>
              <a:spcAft>
                <a:spcPts val="0"/>
              </a:spcAft>
              <a:buNone/>
              <a:defRPr sz="2933" b="1">
                <a:solidFill>
                  <a:srgbClr val="EA8C6D"/>
                </a:solidFill>
                <a:latin typeface="Amatic SC"/>
                <a:ea typeface="Amatic SC"/>
                <a:cs typeface="Amatic SC"/>
                <a:sym typeface="Amatic SC"/>
              </a:defRPr>
            </a:lvl4pPr>
            <a:lvl5pPr lvl="4" rtl="0">
              <a:spcBef>
                <a:spcPts val="0"/>
              </a:spcBef>
              <a:spcAft>
                <a:spcPts val="0"/>
              </a:spcAft>
              <a:buNone/>
              <a:defRPr sz="2933" b="1">
                <a:solidFill>
                  <a:srgbClr val="EA8C6D"/>
                </a:solidFill>
                <a:latin typeface="Amatic SC"/>
                <a:ea typeface="Amatic SC"/>
                <a:cs typeface="Amatic SC"/>
                <a:sym typeface="Amatic SC"/>
              </a:defRPr>
            </a:lvl5pPr>
            <a:lvl6pPr lvl="5" rtl="0">
              <a:spcBef>
                <a:spcPts val="0"/>
              </a:spcBef>
              <a:spcAft>
                <a:spcPts val="0"/>
              </a:spcAft>
              <a:buNone/>
              <a:defRPr sz="2933" b="1">
                <a:solidFill>
                  <a:srgbClr val="EA8C6D"/>
                </a:solidFill>
                <a:latin typeface="Amatic SC"/>
                <a:ea typeface="Amatic SC"/>
                <a:cs typeface="Amatic SC"/>
                <a:sym typeface="Amatic SC"/>
              </a:defRPr>
            </a:lvl6pPr>
            <a:lvl7pPr lvl="6" rtl="0">
              <a:spcBef>
                <a:spcPts val="0"/>
              </a:spcBef>
              <a:spcAft>
                <a:spcPts val="0"/>
              </a:spcAft>
              <a:buNone/>
              <a:defRPr sz="2933" b="1">
                <a:solidFill>
                  <a:srgbClr val="EA8C6D"/>
                </a:solidFill>
                <a:latin typeface="Amatic SC"/>
                <a:ea typeface="Amatic SC"/>
                <a:cs typeface="Amatic SC"/>
                <a:sym typeface="Amatic SC"/>
              </a:defRPr>
            </a:lvl7pPr>
            <a:lvl8pPr lvl="7" rtl="0">
              <a:spcBef>
                <a:spcPts val="0"/>
              </a:spcBef>
              <a:spcAft>
                <a:spcPts val="0"/>
              </a:spcAft>
              <a:buNone/>
              <a:defRPr sz="2933" b="1">
                <a:solidFill>
                  <a:srgbClr val="EA8C6D"/>
                </a:solidFill>
                <a:latin typeface="Amatic SC"/>
                <a:ea typeface="Amatic SC"/>
                <a:cs typeface="Amatic SC"/>
                <a:sym typeface="Amatic SC"/>
              </a:defRPr>
            </a:lvl8pPr>
            <a:lvl9pPr lvl="8" rtl="0">
              <a:spcBef>
                <a:spcPts val="0"/>
              </a:spcBef>
              <a:spcAft>
                <a:spcPts val="0"/>
              </a:spcAft>
              <a:buNone/>
              <a:defRPr sz="2933" b="1">
                <a:solidFill>
                  <a:srgbClr val="EA8C6D"/>
                </a:solidFill>
                <a:latin typeface="Amatic SC"/>
                <a:ea typeface="Amatic SC"/>
                <a:cs typeface="Amatic SC"/>
                <a:sym typeface="Amatic SC"/>
              </a:defRPr>
            </a:lvl9pPr>
          </a:lstStyle>
          <a:p>
            <a:endParaRPr/>
          </a:p>
        </p:txBody>
      </p:sp>
    </p:spTree>
    <p:extLst>
      <p:ext uri="{BB962C8B-B14F-4D97-AF65-F5344CB8AC3E}">
        <p14:creationId xmlns:p14="http://schemas.microsoft.com/office/powerpoint/2010/main" val="2008631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2"/>
        <p:cNvGrpSpPr/>
        <p:nvPr/>
      </p:nvGrpSpPr>
      <p:grpSpPr>
        <a:xfrm>
          <a:off x="0" y="0"/>
          <a:ext cx="0" cy="0"/>
          <a:chOff x="0" y="0"/>
          <a:chExt cx="0" cy="0"/>
        </a:xfrm>
      </p:grpSpPr>
      <p:grpSp>
        <p:nvGrpSpPr>
          <p:cNvPr id="93" name="Google Shape;93;p9"/>
          <p:cNvGrpSpPr/>
          <p:nvPr/>
        </p:nvGrpSpPr>
        <p:grpSpPr>
          <a:xfrm>
            <a:off x="5" y="-100"/>
            <a:ext cx="12584296" cy="6858087"/>
            <a:chOff x="4" y="-75"/>
            <a:chExt cx="9438222" cy="5143565"/>
          </a:xfrm>
        </p:grpSpPr>
        <p:grpSp>
          <p:nvGrpSpPr>
            <p:cNvPr id="94" name="Google Shape;94;p9"/>
            <p:cNvGrpSpPr/>
            <p:nvPr/>
          </p:nvGrpSpPr>
          <p:grpSpPr>
            <a:xfrm>
              <a:off x="4" y="2520635"/>
              <a:ext cx="3576210" cy="2622855"/>
              <a:chOff x="529875" y="3526025"/>
              <a:chExt cx="1175225" cy="808475"/>
            </a:xfrm>
          </p:grpSpPr>
          <p:sp>
            <p:nvSpPr>
              <p:cNvPr id="95" name="Google Shape;95;p9"/>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96" name="Google Shape;96;p9"/>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97" name="Google Shape;97;p9"/>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Google Shape;98;p9"/>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Google Shape;99;p9"/>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0" name="Google Shape;100;p9"/>
            <p:cNvGrpSpPr/>
            <p:nvPr/>
          </p:nvGrpSpPr>
          <p:grpSpPr>
            <a:xfrm flipH="1">
              <a:off x="6639163" y="-75"/>
              <a:ext cx="2799062" cy="1335692"/>
              <a:chOff x="5055440" y="2771848"/>
              <a:chExt cx="1595725" cy="761425"/>
            </a:xfrm>
          </p:grpSpPr>
          <p:sp>
            <p:nvSpPr>
              <p:cNvPr id="101" name="Google Shape;101;p9"/>
              <p:cNvSpPr/>
              <p:nvPr/>
            </p:nvSpPr>
            <p:spPr>
              <a:xfrm>
                <a:off x="5055440" y="2771848"/>
                <a:ext cx="131322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02" name="Google Shape;102;p9"/>
              <p:cNvSpPr/>
              <p:nvPr/>
            </p:nvSpPr>
            <p:spPr>
              <a:xfrm>
                <a:off x="5055440" y="2771848"/>
                <a:ext cx="159572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03" name="Google Shape;103;p9"/>
          <p:cNvSpPr txBox="1">
            <a:spLocks noGrp="1"/>
          </p:cNvSpPr>
          <p:nvPr>
            <p:ph type="title"/>
          </p:nvPr>
        </p:nvSpPr>
        <p:spPr>
          <a:xfrm>
            <a:off x="1969300" y="2790367"/>
            <a:ext cx="31344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4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4" name="Google Shape;104;p9"/>
          <p:cNvSpPr txBox="1">
            <a:spLocks noGrp="1"/>
          </p:cNvSpPr>
          <p:nvPr>
            <p:ph type="subTitle" idx="1"/>
          </p:nvPr>
        </p:nvSpPr>
        <p:spPr>
          <a:xfrm>
            <a:off x="1969300" y="3427945"/>
            <a:ext cx="31344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2133">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105" name="Google Shape;105;p9"/>
          <p:cNvSpPr txBox="1">
            <a:spLocks noGrp="1"/>
          </p:cNvSpPr>
          <p:nvPr>
            <p:ph type="title" idx="2"/>
          </p:nvPr>
        </p:nvSpPr>
        <p:spPr>
          <a:xfrm>
            <a:off x="7088300" y="2790367"/>
            <a:ext cx="31344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4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6" name="Google Shape;106;p9"/>
          <p:cNvSpPr txBox="1">
            <a:spLocks noGrp="1"/>
          </p:cNvSpPr>
          <p:nvPr>
            <p:ph type="subTitle" idx="3"/>
          </p:nvPr>
        </p:nvSpPr>
        <p:spPr>
          <a:xfrm>
            <a:off x="7088300" y="3427945"/>
            <a:ext cx="31344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2133">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107" name="Google Shape;107;p9"/>
          <p:cNvSpPr txBox="1">
            <a:spLocks noGrp="1"/>
          </p:cNvSpPr>
          <p:nvPr>
            <p:ph type="title" idx="4"/>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rtl="0">
              <a:spcBef>
                <a:spcPts val="0"/>
              </a:spcBef>
              <a:spcAft>
                <a:spcPts val="0"/>
              </a:spcAft>
              <a:buNone/>
              <a:defRPr sz="4667">
                <a:solidFill>
                  <a:srgbClr val="EA8C6D"/>
                </a:solidFill>
                <a:latin typeface="Mallanna"/>
                <a:ea typeface="Mallanna"/>
                <a:cs typeface="Mallanna"/>
                <a:sym typeface="Mallanna"/>
              </a:defRPr>
            </a:lvl2pPr>
            <a:lvl3pPr lvl="2" rtl="0">
              <a:spcBef>
                <a:spcPts val="0"/>
              </a:spcBef>
              <a:spcAft>
                <a:spcPts val="0"/>
              </a:spcAft>
              <a:buNone/>
              <a:defRPr sz="4667">
                <a:solidFill>
                  <a:srgbClr val="EA8C6D"/>
                </a:solidFill>
                <a:latin typeface="Mallanna"/>
                <a:ea typeface="Mallanna"/>
                <a:cs typeface="Mallanna"/>
                <a:sym typeface="Mallanna"/>
              </a:defRPr>
            </a:lvl3pPr>
            <a:lvl4pPr lvl="3" rtl="0">
              <a:spcBef>
                <a:spcPts val="0"/>
              </a:spcBef>
              <a:spcAft>
                <a:spcPts val="0"/>
              </a:spcAft>
              <a:buNone/>
              <a:defRPr sz="4667">
                <a:solidFill>
                  <a:srgbClr val="EA8C6D"/>
                </a:solidFill>
                <a:latin typeface="Mallanna"/>
                <a:ea typeface="Mallanna"/>
                <a:cs typeface="Mallanna"/>
                <a:sym typeface="Mallanna"/>
              </a:defRPr>
            </a:lvl4pPr>
            <a:lvl5pPr lvl="4" rtl="0">
              <a:spcBef>
                <a:spcPts val="0"/>
              </a:spcBef>
              <a:spcAft>
                <a:spcPts val="0"/>
              </a:spcAft>
              <a:buNone/>
              <a:defRPr sz="4667">
                <a:solidFill>
                  <a:srgbClr val="EA8C6D"/>
                </a:solidFill>
                <a:latin typeface="Mallanna"/>
                <a:ea typeface="Mallanna"/>
                <a:cs typeface="Mallanna"/>
                <a:sym typeface="Mallanna"/>
              </a:defRPr>
            </a:lvl5pPr>
            <a:lvl6pPr lvl="5" rtl="0">
              <a:spcBef>
                <a:spcPts val="0"/>
              </a:spcBef>
              <a:spcAft>
                <a:spcPts val="0"/>
              </a:spcAft>
              <a:buNone/>
              <a:defRPr sz="4667">
                <a:solidFill>
                  <a:srgbClr val="EA8C6D"/>
                </a:solidFill>
                <a:latin typeface="Mallanna"/>
                <a:ea typeface="Mallanna"/>
                <a:cs typeface="Mallanna"/>
                <a:sym typeface="Mallanna"/>
              </a:defRPr>
            </a:lvl6pPr>
            <a:lvl7pPr lvl="6" rtl="0">
              <a:spcBef>
                <a:spcPts val="0"/>
              </a:spcBef>
              <a:spcAft>
                <a:spcPts val="0"/>
              </a:spcAft>
              <a:buNone/>
              <a:defRPr sz="4667">
                <a:solidFill>
                  <a:srgbClr val="EA8C6D"/>
                </a:solidFill>
                <a:latin typeface="Mallanna"/>
                <a:ea typeface="Mallanna"/>
                <a:cs typeface="Mallanna"/>
                <a:sym typeface="Mallanna"/>
              </a:defRPr>
            </a:lvl7pPr>
            <a:lvl8pPr lvl="7" rtl="0">
              <a:spcBef>
                <a:spcPts val="0"/>
              </a:spcBef>
              <a:spcAft>
                <a:spcPts val="0"/>
              </a:spcAft>
              <a:buNone/>
              <a:defRPr sz="4667">
                <a:solidFill>
                  <a:srgbClr val="EA8C6D"/>
                </a:solidFill>
                <a:latin typeface="Mallanna"/>
                <a:ea typeface="Mallanna"/>
                <a:cs typeface="Mallanna"/>
                <a:sym typeface="Mallanna"/>
              </a:defRPr>
            </a:lvl8pPr>
            <a:lvl9pPr lvl="8" rtl="0">
              <a:spcBef>
                <a:spcPts val="0"/>
              </a:spcBef>
              <a:spcAft>
                <a:spcPts val="0"/>
              </a:spcAft>
              <a:buNone/>
              <a:defRPr sz="4667">
                <a:solidFill>
                  <a:srgbClr val="EA8C6D"/>
                </a:solidFill>
                <a:latin typeface="Mallanna"/>
                <a:ea typeface="Mallanna"/>
                <a:cs typeface="Mallanna"/>
                <a:sym typeface="Mallanna"/>
              </a:defRPr>
            </a:lvl9pPr>
          </a:lstStyle>
          <a:p>
            <a:endParaRPr/>
          </a:p>
        </p:txBody>
      </p:sp>
    </p:spTree>
    <p:extLst>
      <p:ext uri="{BB962C8B-B14F-4D97-AF65-F5344CB8AC3E}">
        <p14:creationId xmlns:p14="http://schemas.microsoft.com/office/powerpoint/2010/main" val="967532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8"/>
        <p:cNvGrpSpPr/>
        <p:nvPr/>
      </p:nvGrpSpPr>
      <p:grpSpPr>
        <a:xfrm>
          <a:off x="0" y="0"/>
          <a:ext cx="0" cy="0"/>
          <a:chOff x="0" y="0"/>
          <a:chExt cx="0" cy="0"/>
        </a:xfrm>
      </p:grpSpPr>
      <p:grpSp>
        <p:nvGrpSpPr>
          <p:cNvPr id="109" name="Google Shape;109;p10"/>
          <p:cNvGrpSpPr/>
          <p:nvPr/>
        </p:nvGrpSpPr>
        <p:grpSpPr>
          <a:xfrm>
            <a:off x="-24326" y="-436243"/>
            <a:ext cx="12216327" cy="7296376"/>
            <a:chOff x="-18245" y="-327182"/>
            <a:chExt cx="9162245" cy="5472282"/>
          </a:xfrm>
        </p:grpSpPr>
        <p:sp>
          <p:nvSpPr>
            <p:cNvPr id="110" name="Google Shape;110;p10"/>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11" name="Google Shape;111;p10"/>
            <p:cNvGrpSpPr/>
            <p:nvPr/>
          </p:nvGrpSpPr>
          <p:grpSpPr>
            <a:xfrm>
              <a:off x="-18245" y="-327182"/>
              <a:ext cx="3085100" cy="2367692"/>
              <a:chOff x="2387100" y="3646800"/>
              <a:chExt cx="1386375" cy="956875"/>
            </a:xfrm>
          </p:grpSpPr>
          <p:sp>
            <p:nvSpPr>
              <p:cNvPr id="112" name="Google Shape;112;p10"/>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3" name="Google Shape;113;p10"/>
              <p:cNvSpPr/>
              <p:nvPr/>
            </p:nvSpPr>
            <p:spPr>
              <a:xfrm>
                <a:off x="3596825" y="3646800"/>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4" name="Google Shape;114;p10"/>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5" name="Google Shape;115;p10"/>
              <p:cNvSpPr/>
              <p:nvPr/>
            </p:nvSpPr>
            <p:spPr>
              <a:xfrm>
                <a:off x="2387100" y="3646800"/>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6" name="Google Shape;116;p10"/>
              <p:cNvSpPr/>
              <p:nvPr/>
            </p:nvSpPr>
            <p:spPr>
              <a:xfrm>
                <a:off x="2387100" y="3646800"/>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7" name="Google Shape;117;p10"/>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18" name="Google Shape;118;p10"/>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rtl="0">
              <a:spcBef>
                <a:spcPts val="0"/>
              </a:spcBef>
              <a:spcAft>
                <a:spcPts val="0"/>
              </a:spcAft>
              <a:buNone/>
              <a:defRPr sz="4667">
                <a:solidFill>
                  <a:srgbClr val="EA8C6D"/>
                </a:solidFill>
                <a:latin typeface="Mallanna"/>
                <a:ea typeface="Mallanna"/>
                <a:cs typeface="Mallanna"/>
                <a:sym typeface="Mallanna"/>
              </a:defRPr>
            </a:lvl2pPr>
            <a:lvl3pPr lvl="2" rtl="0">
              <a:spcBef>
                <a:spcPts val="0"/>
              </a:spcBef>
              <a:spcAft>
                <a:spcPts val="0"/>
              </a:spcAft>
              <a:buNone/>
              <a:defRPr sz="4667">
                <a:solidFill>
                  <a:srgbClr val="EA8C6D"/>
                </a:solidFill>
                <a:latin typeface="Mallanna"/>
                <a:ea typeface="Mallanna"/>
                <a:cs typeface="Mallanna"/>
                <a:sym typeface="Mallanna"/>
              </a:defRPr>
            </a:lvl3pPr>
            <a:lvl4pPr lvl="3" rtl="0">
              <a:spcBef>
                <a:spcPts val="0"/>
              </a:spcBef>
              <a:spcAft>
                <a:spcPts val="0"/>
              </a:spcAft>
              <a:buNone/>
              <a:defRPr sz="4667">
                <a:solidFill>
                  <a:srgbClr val="EA8C6D"/>
                </a:solidFill>
                <a:latin typeface="Mallanna"/>
                <a:ea typeface="Mallanna"/>
                <a:cs typeface="Mallanna"/>
                <a:sym typeface="Mallanna"/>
              </a:defRPr>
            </a:lvl4pPr>
            <a:lvl5pPr lvl="4" rtl="0">
              <a:spcBef>
                <a:spcPts val="0"/>
              </a:spcBef>
              <a:spcAft>
                <a:spcPts val="0"/>
              </a:spcAft>
              <a:buNone/>
              <a:defRPr sz="4667">
                <a:solidFill>
                  <a:srgbClr val="EA8C6D"/>
                </a:solidFill>
                <a:latin typeface="Mallanna"/>
                <a:ea typeface="Mallanna"/>
                <a:cs typeface="Mallanna"/>
                <a:sym typeface="Mallanna"/>
              </a:defRPr>
            </a:lvl5pPr>
            <a:lvl6pPr lvl="5" rtl="0">
              <a:spcBef>
                <a:spcPts val="0"/>
              </a:spcBef>
              <a:spcAft>
                <a:spcPts val="0"/>
              </a:spcAft>
              <a:buNone/>
              <a:defRPr sz="4667">
                <a:solidFill>
                  <a:srgbClr val="EA8C6D"/>
                </a:solidFill>
                <a:latin typeface="Mallanna"/>
                <a:ea typeface="Mallanna"/>
                <a:cs typeface="Mallanna"/>
                <a:sym typeface="Mallanna"/>
              </a:defRPr>
            </a:lvl6pPr>
            <a:lvl7pPr lvl="6" rtl="0">
              <a:spcBef>
                <a:spcPts val="0"/>
              </a:spcBef>
              <a:spcAft>
                <a:spcPts val="0"/>
              </a:spcAft>
              <a:buNone/>
              <a:defRPr sz="4667">
                <a:solidFill>
                  <a:srgbClr val="EA8C6D"/>
                </a:solidFill>
                <a:latin typeface="Mallanna"/>
                <a:ea typeface="Mallanna"/>
                <a:cs typeface="Mallanna"/>
                <a:sym typeface="Mallanna"/>
              </a:defRPr>
            </a:lvl7pPr>
            <a:lvl8pPr lvl="7" rtl="0">
              <a:spcBef>
                <a:spcPts val="0"/>
              </a:spcBef>
              <a:spcAft>
                <a:spcPts val="0"/>
              </a:spcAft>
              <a:buNone/>
              <a:defRPr sz="4667">
                <a:solidFill>
                  <a:srgbClr val="EA8C6D"/>
                </a:solidFill>
                <a:latin typeface="Mallanna"/>
                <a:ea typeface="Mallanna"/>
                <a:cs typeface="Mallanna"/>
                <a:sym typeface="Mallanna"/>
              </a:defRPr>
            </a:lvl8pPr>
            <a:lvl9pPr lvl="8" rtl="0">
              <a:spcBef>
                <a:spcPts val="0"/>
              </a:spcBef>
              <a:spcAft>
                <a:spcPts val="0"/>
              </a:spcAft>
              <a:buNone/>
              <a:defRPr sz="4667">
                <a:solidFill>
                  <a:srgbClr val="EA8C6D"/>
                </a:solidFill>
                <a:latin typeface="Mallanna"/>
                <a:ea typeface="Mallanna"/>
                <a:cs typeface="Mallanna"/>
                <a:sym typeface="Mallanna"/>
              </a:defRPr>
            </a:lvl9pPr>
          </a:lstStyle>
          <a:p>
            <a:endParaRPr/>
          </a:p>
        </p:txBody>
      </p:sp>
      <p:sp>
        <p:nvSpPr>
          <p:cNvPr id="119" name="Google Shape;119;p10"/>
          <p:cNvSpPr txBox="1">
            <a:spLocks noGrp="1"/>
          </p:cNvSpPr>
          <p:nvPr>
            <p:ph type="title" idx="2"/>
          </p:nvPr>
        </p:nvSpPr>
        <p:spPr>
          <a:xfrm>
            <a:off x="4803144"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0" name="Google Shape;120;p10"/>
          <p:cNvSpPr txBox="1">
            <a:spLocks noGrp="1"/>
          </p:cNvSpPr>
          <p:nvPr>
            <p:ph type="subTitle" idx="1"/>
          </p:nvPr>
        </p:nvSpPr>
        <p:spPr>
          <a:xfrm>
            <a:off x="4548344"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1" name="Google Shape;121;p10"/>
          <p:cNvSpPr txBox="1">
            <a:spLocks noGrp="1"/>
          </p:cNvSpPr>
          <p:nvPr>
            <p:ph type="title" idx="3"/>
          </p:nvPr>
        </p:nvSpPr>
        <p:spPr>
          <a:xfrm>
            <a:off x="1375400"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2" name="Google Shape;122;p10"/>
          <p:cNvSpPr txBox="1">
            <a:spLocks noGrp="1"/>
          </p:cNvSpPr>
          <p:nvPr>
            <p:ph type="subTitle" idx="4"/>
          </p:nvPr>
        </p:nvSpPr>
        <p:spPr>
          <a:xfrm>
            <a:off x="1120600"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3" name="Google Shape;123;p10"/>
          <p:cNvSpPr txBox="1">
            <a:spLocks noGrp="1"/>
          </p:cNvSpPr>
          <p:nvPr>
            <p:ph type="title" idx="5"/>
          </p:nvPr>
        </p:nvSpPr>
        <p:spPr>
          <a:xfrm>
            <a:off x="8230872"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4" name="Google Shape;124;p10"/>
          <p:cNvSpPr txBox="1">
            <a:spLocks noGrp="1"/>
          </p:cNvSpPr>
          <p:nvPr>
            <p:ph type="subTitle" idx="6"/>
          </p:nvPr>
        </p:nvSpPr>
        <p:spPr>
          <a:xfrm>
            <a:off x="7976072"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614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and text 1">
  <p:cSld name="Título and text 1">
    <p:spTree>
      <p:nvGrpSpPr>
        <p:cNvPr id="1" name="Shape 46"/>
        <p:cNvGrpSpPr/>
        <p:nvPr/>
      </p:nvGrpSpPr>
      <p:grpSpPr>
        <a:xfrm>
          <a:off x="0" y="0"/>
          <a:ext cx="0" cy="0"/>
          <a:chOff x="0" y="0"/>
          <a:chExt cx="0" cy="0"/>
        </a:xfrm>
      </p:grpSpPr>
      <p:grpSp>
        <p:nvGrpSpPr>
          <p:cNvPr id="47" name="Google Shape;47;p5"/>
          <p:cNvGrpSpPr/>
          <p:nvPr/>
        </p:nvGrpSpPr>
        <p:grpSpPr>
          <a:xfrm>
            <a:off x="24" y="-9"/>
            <a:ext cx="12191977" cy="6860860"/>
            <a:chOff x="17" y="-7"/>
            <a:chExt cx="9143983" cy="5145645"/>
          </a:xfrm>
        </p:grpSpPr>
        <p:grpSp>
          <p:nvGrpSpPr>
            <p:cNvPr id="48" name="Google Shape;48;p5"/>
            <p:cNvGrpSpPr/>
            <p:nvPr/>
          </p:nvGrpSpPr>
          <p:grpSpPr>
            <a:xfrm flipH="1">
              <a:off x="5713554" y="-7"/>
              <a:ext cx="3430446" cy="1998576"/>
              <a:chOff x="2387099" y="3646800"/>
              <a:chExt cx="1386375" cy="807701"/>
            </a:xfrm>
          </p:grpSpPr>
          <p:sp>
            <p:nvSpPr>
              <p:cNvPr id="49" name="Google Shape;49;p5"/>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 name="Google Shape;50;p5"/>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 name="Google Shape;51;p5"/>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 name="Google Shape;52;p5"/>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 name="Google Shape;53;p5"/>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Google Shape;54;p5"/>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55" name="Google Shape;55;p5"/>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56" name="Google Shape;56;p5"/>
          <p:cNvSpPr txBox="1">
            <a:spLocks noGrp="1"/>
          </p:cNvSpPr>
          <p:nvPr>
            <p:ph type="title"/>
          </p:nvPr>
        </p:nvSpPr>
        <p:spPr>
          <a:xfrm>
            <a:off x="950967" y="719333"/>
            <a:ext cx="7702000" cy="5732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4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5"/>
          <p:cNvSpPr txBox="1">
            <a:spLocks noGrp="1"/>
          </p:cNvSpPr>
          <p:nvPr>
            <p:ph type="body" idx="1"/>
          </p:nvPr>
        </p:nvSpPr>
        <p:spPr>
          <a:xfrm>
            <a:off x="950967" y="1841433"/>
            <a:ext cx="5317600" cy="3730800"/>
          </a:xfrm>
          <a:prstGeom prst="rect">
            <a:avLst/>
          </a:prstGeom>
        </p:spPr>
        <p:txBody>
          <a:bodyPr spcFirstLastPara="1" wrap="square" lIns="91425" tIns="91425" rIns="91425" bIns="91425" anchor="t" anchorCtr="0">
            <a:noAutofit/>
          </a:bodyPr>
          <a:lstStyle>
            <a:lvl1pPr marL="609585" lvl="0" indent="-406390" rtl="0">
              <a:lnSpc>
                <a:spcPct val="92000"/>
              </a:lnSpc>
              <a:spcBef>
                <a:spcPts val="0"/>
              </a:spcBef>
              <a:spcAft>
                <a:spcPts val="0"/>
              </a:spcAft>
              <a:buClr>
                <a:schemeClr val="lt1"/>
              </a:buClr>
              <a:buSzPts val="1200"/>
              <a:buFont typeface="Livvic"/>
              <a:buChar char="●"/>
              <a:defRPr sz="1600"/>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
        <p:nvSpPr>
          <p:cNvPr id="58" name="Google Shape;58;p5"/>
          <p:cNvSpPr txBox="1">
            <a:spLocks noGrp="1"/>
          </p:cNvSpPr>
          <p:nvPr>
            <p:ph type="body" idx="2"/>
          </p:nvPr>
        </p:nvSpPr>
        <p:spPr>
          <a:xfrm>
            <a:off x="6429333" y="1841433"/>
            <a:ext cx="4206000" cy="3730800"/>
          </a:xfrm>
          <a:prstGeom prst="rect">
            <a:avLst/>
          </a:prstGeom>
        </p:spPr>
        <p:txBody>
          <a:bodyPr spcFirstLastPara="1" wrap="square" lIns="91425" tIns="91425" rIns="91425" bIns="91425" anchor="t" anchorCtr="0">
            <a:noAutofit/>
          </a:bodyPr>
          <a:lstStyle>
            <a:lvl1pPr marL="609585" lvl="0" indent="-406390" rtl="0">
              <a:lnSpc>
                <a:spcPct val="92000"/>
              </a:lnSpc>
              <a:spcBef>
                <a:spcPts val="0"/>
              </a:spcBef>
              <a:spcAft>
                <a:spcPts val="0"/>
              </a:spcAft>
              <a:buClr>
                <a:schemeClr val="lt1"/>
              </a:buClr>
              <a:buSzPts val="1200"/>
              <a:buFont typeface="Livvic"/>
              <a:buChar char="●"/>
              <a:defRPr sz="1600"/>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664132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132"/>
        <p:cNvGrpSpPr/>
        <p:nvPr/>
      </p:nvGrpSpPr>
      <p:grpSpPr>
        <a:xfrm>
          <a:off x="0" y="0"/>
          <a:ext cx="0" cy="0"/>
          <a:chOff x="0" y="0"/>
          <a:chExt cx="0" cy="0"/>
        </a:xfrm>
      </p:grpSpPr>
      <p:sp>
        <p:nvSpPr>
          <p:cNvPr id="133" name="Google Shape;133;p12"/>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grpSp>
        <p:nvGrpSpPr>
          <p:cNvPr id="134" name="Google Shape;134;p12"/>
          <p:cNvGrpSpPr/>
          <p:nvPr/>
        </p:nvGrpSpPr>
        <p:grpSpPr>
          <a:xfrm>
            <a:off x="-409833" y="-304800"/>
            <a:ext cx="12601833" cy="7164933"/>
            <a:chOff x="-307375" y="-228600"/>
            <a:chExt cx="9451375" cy="5373700"/>
          </a:xfrm>
        </p:grpSpPr>
        <p:sp>
          <p:nvSpPr>
            <p:cNvPr id="135" name="Google Shape;135;p12"/>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36" name="Google Shape;136;p12"/>
            <p:cNvGrpSpPr/>
            <p:nvPr/>
          </p:nvGrpSpPr>
          <p:grpSpPr>
            <a:xfrm>
              <a:off x="-307375" y="-228600"/>
              <a:ext cx="2868133" cy="1881076"/>
              <a:chOff x="5116918" y="2692176"/>
              <a:chExt cx="999628" cy="655587"/>
            </a:xfrm>
          </p:grpSpPr>
          <p:sp>
            <p:nvSpPr>
              <p:cNvPr id="137" name="Google Shape;137;p12"/>
              <p:cNvSpPr/>
              <p:nvPr/>
            </p:nvSpPr>
            <p:spPr>
              <a:xfrm>
                <a:off x="5116918" y="2692176"/>
                <a:ext cx="822658" cy="398428"/>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38" name="Google Shape;138;p12"/>
              <p:cNvSpPr/>
              <p:nvPr/>
            </p:nvSpPr>
            <p:spPr>
              <a:xfrm>
                <a:off x="5116918" y="2692176"/>
                <a:ext cx="999628" cy="655587"/>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41406756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design 2">
  <p:cSld name="Title design 2">
    <p:spTree>
      <p:nvGrpSpPr>
        <p:cNvPr id="1" name="Shape 158"/>
        <p:cNvGrpSpPr/>
        <p:nvPr/>
      </p:nvGrpSpPr>
      <p:grpSpPr>
        <a:xfrm>
          <a:off x="0" y="0"/>
          <a:ext cx="0" cy="0"/>
          <a:chOff x="0" y="0"/>
          <a:chExt cx="0" cy="0"/>
        </a:xfrm>
      </p:grpSpPr>
      <p:grpSp>
        <p:nvGrpSpPr>
          <p:cNvPr id="159" name="Google Shape;159;p14"/>
          <p:cNvGrpSpPr/>
          <p:nvPr/>
        </p:nvGrpSpPr>
        <p:grpSpPr>
          <a:xfrm flipH="1">
            <a:off x="-3433" y="-203200"/>
            <a:ext cx="12805033" cy="7063333"/>
            <a:chOff x="-459775" y="-152400"/>
            <a:chExt cx="9603775" cy="5297500"/>
          </a:xfrm>
        </p:grpSpPr>
        <p:grpSp>
          <p:nvGrpSpPr>
            <p:cNvPr id="160" name="Google Shape;160;p14"/>
            <p:cNvGrpSpPr/>
            <p:nvPr/>
          </p:nvGrpSpPr>
          <p:grpSpPr>
            <a:xfrm>
              <a:off x="-459775" y="-152400"/>
              <a:ext cx="2665672" cy="2184757"/>
              <a:chOff x="5063802" y="2718733"/>
              <a:chExt cx="929065" cy="761425"/>
            </a:xfrm>
          </p:grpSpPr>
          <p:sp>
            <p:nvSpPr>
              <p:cNvPr id="161" name="Google Shape;161;p14"/>
              <p:cNvSpPr/>
              <p:nvPr/>
            </p:nvSpPr>
            <p:spPr>
              <a:xfrm>
                <a:off x="5063802" y="2718733"/>
                <a:ext cx="92906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62" name="Google Shape;162;p14"/>
              <p:cNvSpPr/>
              <p:nvPr/>
            </p:nvSpPr>
            <p:spPr>
              <a:xfrm>
                <a:off x="5063802" y="2718733"/>
                <a:ext cx="764587"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63" name="Google Shape;163;p14"/>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64" name="Google Shape;164;p14"/>
          <p:cNvSpPr txBox="1">
            <a:spLocks noGrp="1"/>
          </p:cNvSpPr>
          <p:nvPr>
            <p:ph type="title"/>
          </p:nvPr>
        </p:nvSpPr>
        <p:spPr>
          <a:xfrm>
            <a:off x="2687800" y="725400"/>
            <a:ext cx="6816400" cy="5672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2669714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5"/>
        <p:cNvGrpSpPr/>
        <p:nvPr/>
      </p:nvGrpSpPr>
      <p:grpSpPr>
        <a:xfrm>
          <a:off x="0" y="0"/>
          <a:ext cx="0" cy="0"/>
          <a:chOff x="0" y="0"/>
          <a:chExt cx="0" cy="0"/>
        </a:xfrm>
      </p:grpSpPr>
      <p:grpSp>
        <p:nvGrpSpPr>
          <p:cNvPr id="166" name="Google Shape;166;p15"/>
          <p:cNvGrpSpPr/>
          <p:nvPr/>
        </p:nvGrpSpPr>
        <p:grpSpPr>
          <a:xfrm>
            <a:off x="-19545" y="-8244"/>
            <a:ext cx="12211545" cy="6890280"/>
            <a:chOff x="-14659" y="-6183"/>
            <a:chExt cx="9158659" cy="5167710"/>
          </a:xfrm>
        </p:grpSpPr>
        <p:sp>
          <p:nvSpPr>
            <p:cNvPr id="167" name="Google Shape;167;p15"/>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68" name="Google Shape;168;p15"/>
            <p:cNvGrpSpPr/>
            <p:nvPr/>
          </p:nvGrpSpPr>
          <p:grpSpPr>
            <a:xfrm>
              <a:off x="-14659" y="2815576"/>
              <a:ext cx="3410268" cy="2345952"/>
              <a:chOff x="529875" y="3526025"/>
              <a:chExt cx="1175225" cy="808475"/>
            </a:xfrm>
          </p:grpSpPr>
          <p:sp>
            <p:nvSpPr>
              <p:cNvPr id="169" name="Google Shape;169;p15"/>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0" name="Google Shape;170;p15"/>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1" name="Google Shape;171;p15"/>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2" name="Google Shape;172;p15"/>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3" name="Google Shape;173;p15"/>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74" name="Google Shape;174;p15"/>
          <p:cNvSpPr txBox="1">
            <a:spLocks noGrp="1"/>
          </p:cNvSpPr>
          <p:nvPr>
            <p:ph type="ctrTitle"/>
          </p:nvPr>
        </p:nvSpPr>
        <p:spPr>
          <a:xfrm>
            <a:off x="950967" y="719333"/>
            <a:ext cx="4010400" cy="18660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6533" b="1">
                <a:solidFill>
                  <a:srgbClr val="EA8C6D"/>
                </a:solidFill>
                <a:latin typeface="Amatic SC"/>
                <a:ea typeface="Amatic SC"/>
                <a:cs typeface="Amatic SC"/>
                <a:sym typeface="Amatic SC"/>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75" name="Google Shape;175;p15"/>
          <p:cNvSpPr txBox="1">
            <a:spLocks noGrp="1"/>
          </p:cNvSpPr>
          <p:nvPr>
            <p:ph type="body" idx="1"/>
          </p:nvPr>
        </p:nvSpPr>
        <p:spPr>
          <a:xfrm>
            <a:off x="5197067" y="2640000"/>
            <a:ext cx="6044000" cy="3492400"/>
          </a:xfrm>
          <a:prstGeom prst="rect">
            <a:avLst/>
          </a:prstGeom>
        </p:spPr>
        <p:txBody>
          <a:bodyPr spcFirstLastPara="1" wrap="square" lIns="0" tIns="0" rIns="0" bIns="0" anchor="t" anchorCtr="0">
            <a:noAutofit/>
          </a:bodyPr>
          <a:lstStyle>
            <a:lvl1pPr marL="609585" lvl="0" indent="-431789" rtl="0">
              <a:lnSpc>
                <a:spcPct val="100000"/>
              </a:lnSpc>
              <a:spcBef>
                <a:spcPts val="0"/>
              </a:spcBef>
              <a:spcAft>
                <a:spcPts val="0"/>
              </a:spcAft>
              <a:buClr>
                <a:srgbClr val="EA8C6D"/>
              </a:buClr>
              <a:buSzPts val="1500"/>
              <a:buChar char="●"/>
              <a:defRPr sz="2267"/>
            </a:lvl1pPr>
            <a:lvl2pPr marL="1219170" lvl="1" indent="-431789" rtl="0">
              <a:lnSpc>
                <a:spcPct val="100000"/>
              </a:lnSpc>
              <a:spcBef>
                <a:spcPts val="0"/>
              </a:spcBef>
              <a:spcAft>
                <a:spcPts val="0"/>
              </a:spcAft>
              <a:buClr>
                <a:srgbClr val="999999"/>
              </a:buClr>
              <a:buSzPts val="1500"/>
              <a:buChar char="○"/>
              <a:defRPr sz="2000"/>
            </a:lvl2pPr>
            <a:lvl3pPr marL="1828754" lvl="2" indent="-431789" rtl="0">
              <a:lnSpc>
                <a:spcPct val="100000"/>
              </a:lnSpc>
              <a:spcBef>
                <a:spcPts val="2133"/>
              </a:spcBef>
              <a:spcAft>
                <a:spcPts val="0"/>
              </a:spcAft>
              <a:buClr>
                <a:srgbClr val="999999"/>
              </a:buClr>
              <a:buSzPts val="1500"/>
              <a:buChar char="■"/>
              <a:defRPr sz="2000"/>
            </a:lvl3pPr>
            <a:lvl4pPr marL="2438339" lvl="3" indent="-431789" rtl="0">
              <a:lnSpc>
                <a:spcPct val="100000"/>
              </a:lnSpc>
              <a:spcBef>
                <a:spcPts val="2133"/>
              </a:spcBef>
              <a:spcAft>
                <a:spcPts val="0"/>
              </a:spcAft>
              <a:buClr>
                <a:srgbClr val="999999"/>
              </a:buClr>
              <a:buSzPts val="1500"/>
              <a:buChar char="●"/>
              <a:defRPr sz="2000"/>
            </a:lvl4pPr>
            <a:lvl5pPr marL="3047924" lvl="4" indent="-431789" rtl="0">
              <a:lnSpc>
                <a:spcPct val="100000"/>
              </a:lnSpc>
              <a:spcBef>
                <a:spcPts val="2133"/>
              </a:spcBef>
              <a:spcAft>
                <a:spcPts val="0"/>
              </a:spcAft>
              <a:buClr>
                <a:srgbClr val="999999"/>
              </a:buClr>
              <a:buSzPts val="1500"/>
              <a:buChar char="○"/>
              <a:defRPr sz="2000"/>
            </a:lvl5pPr>
            <a:lvl6pPr marL="3657509" lvl="5" indent="-431789" rtl="0">
              <a:lnSpc>
                <a:spcPct val="100000"/>
              </a:lnSpc>
              <a:spcBef>
                <a:spcPts val="2133"/>
              </a:spcBef>
              <a:spcAft>
                <a:spcPts val="0"/>
              </a:spcAft>
              <a:buClr>
                <a:srgbClr val="999999"/>
              </a:buClr>
              <a:buSzPts val="1500"/>
              <a:buChar char="■"/>
              <a:defRPr sz="2000"/>
            </a:lvl6pPr>
            <a:lvl7pPr marL="4267093" lvl="6" indent="-431789" rtl="0">
              <a:lnSpc>
                <a:spcPct val="100000"/>
              </a:lnSpc>
              <a:spcBef>
                <a:spcPts val="2133"/>
              </a:spcBef>
              <a:spcAft>
                <a:spcPts val="0"/>
              </a:spcAft>
              <a:buClr>
                <a:srgbClr val="999999"/>
              </a:buClr>
              <a:buSzPts val="1500"/>
              <a:buChar char="●"/>
              <a:defRPr sz="2000"/>
            </a:lvl7pPr>
            <a:lvl8pPr marL="4876678" lvl="7" indent="-431789" rtl="0">
              <a:lnSpc>
                <a:spcPct val="100000"/>
              </a:lnSpc>
              <a:spcBef>
                <a:spcPts val="2133"/>
              </a:spcBef>
              <a:spcAft>
                <a:spcPts val="0"/>
              </a:spcAft>
              <a:buClr>
                <a:srgbClr val="999999"/>
              </a:buClr>
              <a:buSzPts val="1500"/>
              <a:buChar char="○"/>
              <a:defRPr sz="2000"/>
            </a:lvl8pPr>
            <a:lvl9pPr marL="5486263" lvl="8" indent="-431789" rtl="0">
              <a:lnSpc>
                <a:spcPct val="100000"/>
              </a:lnSpc>
              <a:spcBef>
                <a:spcPts val="2133"/>
              </a:spcBef>
              <a:spcAft>
                <a:spcPts val="2133"/>
              </a:spcAft>
              <a:buClr>
                <a:srgbClr val="999999"/>
              </a:buClr>
              <a:buSzPts val="1500"/>
              <a:buChar char="■"/>
              <a:defRPr sz="2000"/>
            </a:lvl9pPr>
          </a:lstStyle>
          <a:p>
            <a:endParaRPr/>
          </a:p>
        </p:txBody>
      </p:sp>
    </p:spTree>
    <p:extLst>
      <p:ext uri="{BB962C8B-B14F-4D97-AF65-F5344CB8AC3E}">
        <p14:creationId xmlns:p14="http://schemas.microsoft.com/office/powerpoint/2010/main" val="2187027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6"/>
        <p:cNvGrpSpPr/>
        <p:nvPr/>
      </p:nvGrpSpPr>
      <p:grpSpPr>
        <a:xfrm>
          <a:off x="0" y="0"/>
          <a:ext cx="0" cy="0"/>
          <a:chOff x="0" y="0"/>
          <a:chExt cx="0" cy="0"/>
        </a:xfrm>
      </p:grpSpPr>
      <p:sp>
        <p:nvSpPr>
          <p:cNvPr id="177" name="Google Shape;177;p16"/>
          <p:cNvSpPr/>
          <p:nvPr/>
        </p:nvSpPr>
        <p:spPr>
          <a:xfrm rot="10800000" flipH="1">
            <a:off x="9441194" y="5404989"/>
            <a:ext cx="2750807" cy="1455144"/>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78" name="Google Shape;178;p16"/>
          <p:cNvSpPr txBox="1">
            <a:spLocks noGrp="1"/>
          </p:cNvSpPr>
          <p:nvPr>
            <p:ph type="title"/>
          </p:nvPr>
        </p:nvSpPr>
        <p:spPr>
          <a:xfrm>
            <a:off x="6096000" y="1295400"/>
            <a:ext cx="5145200" cy="4436400"/>
          </a:xfrm>
          <a:prstGeom prst="rect">
            <a:avLst/>
          </a:prstGeom>
        </p:spPr>
        <p:txBody>
          <a:bodyPr spcFirstLastPara="1" wrap="square" lIns="0" tIns="0" rIns="0" bIns="0" anchor="t" anchorCtr="0">
            <a:noAutofit/>
          </a:bodyPr>
          <a:lstStyle>
            <a:lvl1pPr lvl="0" algn="r" rtl="0">
              <a:spcBef>
                <a:spcPts val="0"/>
              </a:spcBef>
              <a:spcAft>
                <a:spcPts val="0"/>
              </a:spcAft>
              <a:buNone/>
              <a:defRPr sz="7333" b="1"/>
            </a:lvl1pPr>
            <a:lvl2pPr lvl="1" algn="r" rtl="0">
              <a:spcBef>
                <a:spcPts val="0"/>
              </a:spcBef>
              <a:spcAft>
                <a:spcPts val="0"/>
              </a:spcAft>
              <a:buNone/>
              <a:defRPr sz="7333" b="1"/>
            </a:lvl2pPr>
            <a:lvl3pPr lvl="2" algn="r" rtl="0">
              <a:spcBef>
                <a:spcPts val="0"/>
              </a:spcBef>
              <a:spcAft>
                <a:spcPts val="0"/>
              </a:spcAft>
              <a:buNone/>
              <a:defRPr sz="7333" b="1"/>
            </a:lvl3pPr>
            <a:lvl4pPr lvl="3" algn="r" rtl="0">
              <a:spcBef>
                <a:spcPts val="0"/>
              </a:spcBef>
              <a:spcAft>
                <a:spcPts val="0"/>
              </a:spcAft>
              <a:buNone/>
              <a:defRPr sz="7333" b="1"/>
            </a:lvl4pPr>
            <a:lvl5pPr lvl="4" algn="r" rtl="0">
              <a:spcBef>
                <a:spcPts val="0"/>
              </a:spcBef>
              <a:spcAft>
                <a:spcPts val="0"/>
              </a:spcAft>
              <a:buNone/>
              <a:defRPr sz="7333" b="1"/>
            </a:lvl5pPr>
            <a:lvl6pPr lvl="5" algn="r" rtl="0">
              <a:spcBef>
                <a:spcPts val="0"/>
              </a:spcBef>
              <a:spcAft>
                <a:spcPts val="0"/>
              </a:spcAft>
              <a:buNone/>
              <a:defRPr sz="7333" b="1"/>
            </a:lvl6pPr>
            <a:lvl7pPr lvl="6" algn="r" rtl="0">
              <a:spcBef>
                <a:spcPts val="0"/>
              </a:spcBef>
              <a:spcAft>
                <a:spcPts val="0"/>
              </a:spcAft>
              <a:buNone/>
              <a:defRPr sz="7333" b="1"/>
            </a:lvl7pPr>
            <a:lvl8pPr lvl="7" algn="r" rtl="0">
              <a:spcBef>
                <a:spcPts val="0"/>
              </a:spcBef>
              <a:spcAft>
                <a:spcPts val="0"/>
              </a:spcAft>
              <a:buNone/>
              <a:defRPr sz="7333" b="1"/>
            </a:lvl8pPr>
            <a:lvl9pPr lvl="8" algn="r" rtl="0">
              <a:spcBef>
                <a:spcPts val="0"/>
              </a:spcBef>
              <a:spcAft>
                <a:spcPts val="0"/>
              </a:spcAft>
              <a:buNone/>
              <a:defRPr sz="7333" b="1"/>
            </a:lvl9pPr>
          </a:lstStyle>
          <a:p>
            <a:endParaRPr/>
          </a:p>
        </p:txBody>
      </p:sp>
    </p:spTree>
    <p:extLst>
      <p:ext uri="{BB962C8B-B14F-4D97-AF65-F5344CB8AC3E}">
        <p14:creationId xmlns:p14="http://schemas.microsoft.com/office/powerpoint/2010/main" val="22184640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9"/>
        <p:cNvGrpSpPr/>
        <p:nvPr/>
      </p:nvGrpSpPr>
      <p:grpSpPr>
        <a:xfrm>
          <a:off x="0" y="0"/>
          <a:ext cx="0" cy="0"/>
          <a:chOff x="0" y="0"/>
          <a:chExt cx="0" cy="0"/>
        </a:xfrm>
      </p:grpSpPr>
      <p:grpSp>
        <p:nvGrpSpPr>
          <p:cNvPr id="180" name="Google Shape;180;p17"/>
          <p:cNvGrpSpPr/>
          <p:nvPr/>
        </p:nvGrpSpPr>
        <p:grpSpPr>
          <a:xfrm rot="10800000" flipH="1">
            <a:off x="-320148" y="5413953"/>
            <a:ext cx="3295541" cy="1437875"/>
            <a:chOff x="5223150" y="2771850"/>
            <a:chExt cx="1210350" cy="761425"/>
          </a:xfrm>
        </p:grpSpPr>
        <p:sp>
          <p:nvSpPr>
            <p:cNvPr id="181" name="Google Shape;181;p1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82" name="Google Shape;182;p1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183" name="Google Shape;183;p17"/>
          <p:cNvSpPr txBox="1">
            <a:spLocks noGrp="1"/>
          </p:cNvSpPr>
          <p:nvPr>
            <p:ph type="title"/>
          </p:nvPr>
        </p:nvSpPr>
        <p:spPr>
          <a:xfrm>
            <a:off x="950967" y="720000"/>
            <a:ext cx="3828400" cy="270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4667" b="1"/>
            </a:lvl1pPr>
            <a:lvl2pPr lvl="1" rtl="0">
              <a:lnSpc>
                <a:spcPct val="115000"/>
              </a:lnSpc>
              <a:spcBef>
                <a:spcPts val="0"/>
              </a:spcBef>
              <a:spcAft>
                <a:spcPts val="0"/>
              </a:spcAft>
              <a:buNone/>
              <a:defRPr sz="4667">
                <a:latin typeface="Mallanna"/>
                <a:ea typeface="Mallanna"/>
                <a:cs typeface="Mallanna"/>
                <a:sym typeface="Mallanna"/>
              </a:defRPr>
            </a:lvl2pPr>
            <a:lvl3pPr lvl="2" rtl="0">
              <a:lnSpc>
                <a:spcPct val="115000"/>
              </a:lnSpc>
              <a:spcBef>
                <a:spcPts val="0"/>
              </a:spcBef>
              <a:spcAft>
                <a:spcPts val="0"/>
              </a:spcAft>
              <a:buNone/>
              <a:defRPr sz="4667">
                <a:latin typeface="Mallanna"/>
                <a:ea typeface="Mallanna"/>
                <a:cs typeface="Mallanna"/>
                <a:sym typeface="Mallanna"/>
              </a:defRPr>
            </a:lvl3pPr>
            <a:lvl4pPr lvl="3" rtl="0">
              <a:lnSpc>
                <a:spcPct val="115000"/>
              </a:lnSpc>
              <a:spcBef>
                <a:spcPts val="0"/>
              </a:spcBef>
              <a:spcAft>
                <a:spcPts val="0"/>
              </a:spcAft>
              <a:buNone/>
              <a:defRPr sz="4667">
                <a:latin typeface="Mallanna"/>
                <a:ea typeface="Mallanna"/>
                <a:cs typeface="Mallanna"/>
                <a:sym typeface="Mallanna"/>
              </a:defRPr>
            </a:lvl4pPr>
            <a:lvl5pPr lvl="4" rtl="0">
              <a:lnSpc>
                <a:spcPct val="115000"/>
              </a:lnSpc>
              <a:spcBef>
                <a:spcPts val="0"/>
              </a:spcBef>
              <a:spcAft>
                <a:spcPts val="0"/>
              </a:spcAft>
              <a:buNone/>
              <a:defRPr sz="4667">
                <a:latin typeface="Mallanna"/>
                <a:ea typeface="Mallanna"/>
                <a:cs typeface="Mallanna"/>
                <a:sym typeface="Mallanna"/>
              </a:defRPr>
            </a:lvl5pPr>
            <a:lvl6pPr lvl="5" rtl="0">
              <a:lnSpc>
                <a:spcPct val="115000"/>
              </a:lnSpc>
              <a:spcBef>
                <a:spcPts val="0"/>
              </a:spcBef>
              <a:spcAft>
                <a:spcPts val="0"/>
              </a:spcAft>
              <a:buNone/>
              <a:defRPr sz="4667">
                <a:latin typeface="Mallanna"/>
                <a:ea typeface="Mallanna"/>
                <a:cs typeface="Mallanna"/>
                <a:sym typeface="Mallanna"/>
              </a:defRPr>
            </a:lvl6pPr>
            <a:lvl7pPr lvl="6" rtl="0">
              <a:lnSpc>
                <a:spcPct val="115000"/>
              </a:lnSpc>
              <a:spcBef>
                <a:spcPts val="0"/>
              </a:spcBef>
              <a:spcAft>
                <a:spcPts val="0"/>
              </a:spcAft>
              <a:buNone/>
              <a:defRPr sz="4667">
                <a:latin typeface="Mallanna"/>
                <a:ea typeface="Mallanna"/>
                <a:cs typeface="Mallanna"/>
                <a:sym typeface="Mallanna"/>
              </a:defRPr>
            </a:lvl7pPr>
            <a:lvl8pPr lvl="7" rtl="0">
              <a:lnSpc>
                <a:spcPct val="115000"/>
              </a:lnSpc>
              <a:spcBef>
                <a:spcPts val="0"/>
              </a:spcBef>
              <a:spcAft>
                <a:spcPts val="0"/>
              </a:spcAft>
              <a:buNone/>
              <a:defRPr sz="4667">
                <a:latin typeface="Mallanna"/>
                <a:ea typeface="Mallanna"/>
                <a:cs typeface="Mallanna"/>
                <a:sym typeface="Mallanna"/>
              </a:defRPr>
            </a:lvl8pPr>
            <a:lvl9pPr lvl="8"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184" name="Google Shape;184;p17"/>
          <p:cNvSpPr txBox="1">
            <a:spLocks noGrp="1"/>
          </p:cNvSpPr>
          <p:nvPr>
            <p:ph type="subTitle" idx="1"/>
          </p:nvPr>
        </p:nvSpPr>
        <p:spPr>
          <a:xfrm>
            <a:off x="950967" y="3429000"/>
            <a:ext cx="5145200" cy="2703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12276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5"/>
        <p:cNvGrpSpPr/>
        <p:nvPr/>
      </p:nvGrpSpPr>
      <p:grpSpPr>
        <a:xfrm>
          <a:off x="0" y="0"/>
          <a:ext cx="0" cy="0"/>
          <a:chOff x="0" y="0"/>
          <a:chExt cx="0" cy="0"/>
        </a:xfrm>
      </p:grpSpPr>
      <p:grpSp>
        <p:nvGrpSpPr>
          <p:cNvPr id="186" name="Google Shape;186;p18"/>
          <p:cNvGrpSpPr/>
          <p:nvPr/>
        </p:nvGrpSpPr>
        <p:grpSpPr>
          <a:xfrm>
            <a:off x="-7" y="-8244"/>
            <a:ext cx="12192005" cy="6860143"/>
            <a:chOff x="-5" y="-6183"/>
            <a:chExt cx="9144004" cy="5145107"/>
          </a:xfrm>
        </p:grpSpPr>
        <p:sp>
          <p:nvSpPr>
            <p:cNvPr id="187" name="Google Shape;187;p18"/>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88" name="Google Shape;188;p18"/>
            <p:cNvGrpSpPr/>
            <p:nvPr/>
          </p:nvGrpSpPr>
          <p:grpSpPr>
            <a:xfrm rot="5400000" flipH="1">
              <a:off x="-525343" y="2297373"/>
              <a:ext cx="3366902" cy="2316200"/>
              <a:chOff x="529875" y="3526025"/>
              <a:chExt cx="1175225" cy="808475"/>
            </a:xfrm>
          </p:grpSpPr>
          <p:sp>
            <p:nvSpPr>
              <p:cNvPr id="189" name="Google Shape;189;p18"/>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0" name="Google Shape;190;p18"/>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1" name="Google Shape;191;p18"/>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2" name="Google Shape;192;p18"/>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3" name="Google Shape;193;p18"/>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4" name="Google Shape;194;p18"/>
            <p:cNvGrpSpPr/>
            <p:nvPr/>
          </p:nvGrpSpPr>
          <p:grpSpPr>
            <a:xfrm rot="5400000">
              <a:off x="6289362" y="643764"/>
              <a:ext cx="3504568" cy="2204706"/>
              <a:chOff x="5223150" y="2771850"/>
              <a:chExt cx="1210350" cy="761425"/>
            </a:xfrm>
          </p:grpSpPr>
          <p:sp>
            <p:nvSpPr>
              <p:cNvPr id="195" name="Google Shape;195;p1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96" name="Google Shape;196;p1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97" name="Google Shape;197;p18"/>
          <p:cNvSpPr txBox="1">
            <a:spLocks noGrp="1"/>
          </p:cNvSpPr>
          <p:nvPr>
            <p:ph type="title"/>
          </p:nvPr>
        </p:nvSpPr>
        <p:spPr>
          <a:xfrm>
            <a:off x="2687800" y="3917200"/>
            <a:ext cx="6816400" cy="776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EA8C6D"/>
              </a:buClr>
              <a:buSzPts val="5800"/>
              <a:buFont typeface="Amatic SC"/>
              <a:buNone/>
              <a:defRPr sz="7733" b="1">
                <a:solidFill>
                  <a:srgbClr val="EA8C6D"/>
                </a:solidFill>
                <a:latin typeface="Amatic SC"/>
                <a:ea typeface="Amatic SC"/>
                <a:cs typeface="Amatic SC"/>
                <a:sym typeface="Amatic SC"/>
              </a:defRPr>
            </a:lvl1pPr>
            <a:lvl2pPr lvl="1" algn="ctr" rtl="0">
              <a:spcBef>
                <a:spcPts val="0"/>
              </a:spcBef>
              <a:spcAft>
                <a:spcPts val="0"/>
              </a:spcAft>
              <a:buSzPts val="4800"/>
              <a:buFont typeface="Amatic SC"/>
              <a:buNone/>
              <a:defRPr sz="6400">
                <a:latin typeface="Amatic SC"/>
                <a:ea typeface="Amatic SC"/>
                <a:cs typeface="Amatic SC"/>
                <a:sym typeface="Amatic SC"/>
              </a:defRPr>
            </a:lvl2pPr>
            <a:lvl3pPr lvl="2" algn="ctr" rtl="0">
              <a:spcBef>
                <a:spcPts val="0"/>
              </a:spcBef>
              <a:spcAft>
                <a:spcPts val="0"/>
              </a:spcAft>
              <a:buSzPts val="4800"/>
              <a:buFont typeface="Amatic SC"/>
              <a:buNone/>
              <a:defRPr sz="6400">
                <a:latin typeface="Amatic SC"/>
                <a:ea typeface="Amatic SC"/>
                <a:cs typeface="Amatic SC"/>
                <a:sym typeface="Amatic SC"/>
              </a:defRPr>
            </a:lvl3pPr>
            <a:lvl4pPr lvl="3" algn="ctr" rtl="0">
              <a:spcBef>
                <a:spcPts val="0"/>
              </a:spcBef>
              <a:spcAft>
                <a:spcPts val="0"/>
              </a:spcAft>
              <a:buSzPts val="4800"/>
              <a:buFont typeface="Amatic SC"/>
              <a:buNone/>
              <a:defRPr sz="6400">
                <a:latin typeface="Amatic SC"/>
                <a:ea typeface="Amatic SC"/>
                <a:cs typeface="Amatic SC"/>
                <a:sym typeface="Amatic SC"/>
              </a:defRPr>
            </a:lvl4pPr>
            <a:lvl5pPr lvl="4" algn="ctr" rtl="0">
              <a:spcBef>
                <a:spcPts val="0"/>
              </a:spcBef>
              <a:spcAft>
                <a:spcPts val="0"/>
              </a:spcAft>
              <a:buSzPts val="4800"/>
              <a:buFont typeface="Amatic SC"/>
              <a:buNone/>
              <a:defRPr sz="6400">
                <a:latin typeface="Amatic SC"/>
                <a:ea typeface="Amatic SC"/>
                <a:cs typeface="Amatic SC"/>
                <a:sym typeface="Amatic SC"/>
              </a:defRPr>
            </a:lvl5pPr>
            <a:lvl6pPr lvl="5" algn="ctr" rtl="0">
              <a:spcBef>
                <a:spcPts val="0"/>
              </a:spcBef>
              <a:spcAft>
                <a:spcPts val="0"/>
              </a:spcAft>
              <a:buSzPts val="4800"/>
              <a:buFont typeface="Amatic SC"/>
              <a:buNone/>
              <a:defRPr sz="6400">
                <a:latin typeface="Amatic SC"/>
                <a:ea typeface="Amatic SC"/>
                <a:cs typeface="Amatic SC"/>
                <a:sym typeface="Amatic SC"/>
              </a:defRPr>
            </a:lvl6pPr>
            <a:lvl7pPr lvl="6" algn="ctr" rtl="0">
              <a:spcBef>
                <a:spcPts val="0"/>
              </a:spcBef>
              <a:spcAft>
                <a:spcPts val="0"/>
              </a:spcAft>
              <a:buSzPts val="4800"/>
              <a:buFont typeface="Amatic SC"/>
              <a:buNone/>
              <a:defRPr sz="6400">
                <a:latin typeface="Amatic SC"/>
                <a:ea typeface="Amatic SC"/>
                <a:cs typeface="Amatic SC"/>
                <a:sym typeface="Amatic SC"/>
              </a:defRPr>
            </a:lvl7pPr>
            <a:lvl8pPr lvl="7" algn="ctr" rtl="0">
              <a:spcBef>
                <a:spcPts val="0"/>
              </a:spcBef>
              <a:spcAft>
                <a:spcPts val="0"/>
              </a:spcAft>
              <a:buSzPts val="4800"/>
              <a:buFont typeface="Amatic SC"/>
              <a:buNone/>
              <a:defRPr sz="6400">
                <a:latin typeface="Amatic SC"/>
                <a:ea typeface="Amatic SC"/>
                <a:cs typeface="Amatic SC"/>
                <a:sym typeface="Amatic SC"/>
              </a:defRPr>
            </a:lvl8pPr>
            <a:lvl9pPr lvl="8" algn="ctr" rtl="0">
              <a:spcBef>
                <a:spcPts val="0"/>
              </a:spcBef>
              <a:spcAft>
                <a:spcPts val="0"/>
              </a:spcAft>
              <a:buSzPts val="4800"/>
              <a:buFont typeface="Amatic SC"/>
              <a:buNone/>
              <a:defRPr sz="6400">
                <a:latin typeface="Amatic SC"/>
                <a:ea typeface="Amatic SC"/>
                <a:cs typeface="Amatic SC"/>
                <a:sym typeface="Amatic SC"/>
              </a:defRPr>
            </a:lvl9pPr>
          </a:lstStyle>
          <a:p>
            <a:endParaRPr/>
          </a:p>
        </p:txBody>
      </p:sp>
      <p:sp>
        <p:nvSpPr>
          <p:cNvPr id="198" name="Google Shape;198;p18"/>
          <p:cNvSpPr txBox="1">
            <a:spLocks noGrp="1"/>
          </p:cNvSpPr>
          <p:nvPr>
            <p:ph type="title" idx="2" hasCustomPrompt="1"/>
          </p:nvPr>
        </p:nvSpPr>
        <p:spPr>
          <a:xfrm>
            <a:off x="4669200" y="984800"/>
            <a:ext cx="2853600" cy="29324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EA8C6D"/>
              </a:buClr>
              <a:buSzPts val="14100"/>
              <a:buFont typeface="Amatic SC"/>
              <a:buNone/>
              <a:defRPr sz="18800" b="1">
                <a:solidFill>
                  <a:srgbClr val="EA8C6D"/>
                </a:solidFill>
                <a:latin typeface="Amatic SC"/>
                <a:ea typeface="Amatic SC"/>
                <a:cs typeface="Amatic SC"/>
                <a:sym typeface="Amatic SC"/>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99" name="Google Shape;199;p18"/>
          <p:cNvSpPr txBox="1">
            <a:spLocks noGrp="1"/>
          </p:cNvSpPr>
          <p:nvPr>
            <p:ph type="subTitle" idx="1"/>
          </p:nvPr>
        </p:nvSpPr>
        <p:spPr>
          <a:xfrm>
            <a:off x="2687800" y="4915033"/>
            <a:ext cx="6816400" cy="121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2667">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623842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0"/>
        <p:cNvGrpSpPr/>
        <p:nvPr/>
      </p:nvGrpSpPr>
      <p:grpSpPr>
        <a:xfrm>
          <a:off x="0" y="0"/>
          <a:ext cx="0" cy="0"/>
          <a:chOff x="0" y="0"/>
          <a:chExt cx="0" cy="0"/>
        </a:xfrm>
      </p:grpSpPr>
      <p:sp>
        <p:nvSpPr>
          <p:cNvPr id="201" name="Google Shape;201;p19"/>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2030084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2"/>
        <p:cNvGrpSpPr/>
        <p:nvPr/>
      </p:nvGrpSpPr>
      <p:grpSpPr>
        <a:xfrm>
          <a:off x="0" y="0"/>
          <a:ext cx="0" cy="0"/>
          <a:chOff x="0" y="0"/>
          <a:chExt cx="0" cy="0"/>
        </a:xfrm>
      </p:grpSpPr>
      <p:grpSp>
        <p:nvGrpSpPr>
          <p:cNvPr id="203" name="Google Shape;203;p20"/>
          <p:cNvGrpSpPr/>
          <p:nvPr/>
        </p:nvGrpSpPr>
        <p:grpSpPr>
          <a:xfrm flipH="1">
            <a:off x="-19545" y="-8244"/>
            <a:ext cx="12211545" cy="6890280"/>
            <a:chOff x="-14659" y="-6183"/>
            <a:chExt cx="9158659" cy="5167710"/>
          </a:xfrm>
        </p:grpSpPr>
        <p:sp>
          <p:nvSpPr>
            <p:cNvPr id="204" name="Google Shape;204;p20"/>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05" name="Google Shape;205;p20"/>
            <p:cNvGrpSpPr/>
            <p:nvPr/>
          </p:nvGrpSpPr>
          <p:grpSpPr>
            <a:xfrm>
              <a:off x="-14659" y="2815576"/>
              <a:ext cx="3410268" cy="2345952"/>
              <a:chOff x="529875" y="3526025"/>
              <a:chExt cx="1175225" cy="808475"/>
            </a:xfrm>
          </p:grpSpPr>
          <p:sp>
            <p:nvSpPr>
              <p:cNvPr id="206" name="Google Shape;206;p20"/>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07" name="Google Shape;207;p20"/>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08" name="Google Shape;208;p20"/>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09" name="Google Shape;209;p20"/>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10" name="Google Shape;210;p20"/>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11" name="Google Shape;211;p20"/>
          <p:cNvSpPr txBox="1">
            <a:spLocks noGrp="1"/>
          </p:cNvSpPr>
          <p:nvPr>
            <p:ph type="subTitle" idx="1"/>
          </p:nvPr>
        </p:nvSpPr>
        <p:spPr>
          <a:xfrm>
            <a:off x="1297004" y="3833767"/>
            <a:ext cx="6241600" cy="229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933">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12" name="Google Shape;212;p20"/>
          <p:cNvSpPr txBox="1">
            <a:spLocks noGrp="1"/>
          </p:cNvSpPr>
          <p:nvPr>
            <p:ph type="title" hasCustomPrompt="1"/>
          </p:nvPr>
        </p:nvSpPr>
        <p:spPr>
          <a:xfrm>
            <a:off x="1069237" y="1818633"/>
            <a:ext cx="7717600" cy="20152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12533" b="1">
                <a:solidFill>
                  <a:srgbClr val="EA8C6D"/>
                </a:solidFill>
                <a:latin typeface="Amatic SC"/>
                <a:ea typeface="Amatic SC"/>
                <a:cs typeface="Amatic SC"/>
                <a:sym typeface="Amatic SC"/>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339932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grpSp>
        <p:nvGrpSpPr>
          <p:cNvPr id="214" name="Google Shape;214;p21"/>
          <p:cNvGrpSpPr/>
          <p:nvPr/>
        </p:nvGrpSpPr>
        <p:grpSpPr>
          <a:xfrm>
            <a:off x="-19545" y="-8244"/>
            <a:ext cx="12211545" cy="6890280"/>
            <a:chOff x="-14659" y="-6183"/>
            <a:chExt cx="9158659" cy="5167710"/>
          </a:xfrm>
        </p:grpSpPr>
        <p:sp>
          <p:nvSpPr>
            <p:cNvPr id="215" name="Google Shape;215;p21"/>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16" name="Google Shape;216;p21"/>
            <p:cNvGrpSpPr/>
            <p:nvPr/>
          </p:nvGrpSpPr>
          <p:grpSpPr>
            <a:xfrm>
              <a:off x="-14659" y="2815576"/>
              <a:ext cx="3410268" cy="2345952"/>
              <a:chOff x="529875" y="3526025"/>
              <a:chExt cx="1175225" cy="808475"/>
            </a:xfrm>
          </p:grpSpPr>
          <p:sp>
            <p:nvSpPr>
              <p:cNvPr id="217" name="Google Shape;217;p21"/>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18" name="Google Shape;218;p21"/>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19" name="Google Shape;219;p21"/>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20" name="Google Shape;220;p21"/>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21" name="Google Shape;221;p21"/>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22" name="Google Shape;222;p21"/>
          <p:cNvSpPr txBox="1">
            <a:spLocks noGrp="1"/>
          </p:cNvSpPr>
          <p:nvPr>
            <p:ph type="subTitle" idx="1"/>
          </p:nvPr>
        </p:nvSpPr>
        <p:spPr>
          <a:xfrm>
            <a:off x="6556316" y="2435433"/>
            <a:ext cx="40736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3" name="Google Shape;223;p21"/>
          <p:cNvSpPr txBox="1">
            <a:spLocks noGrp="1"/>
          </p:cNvSpPr>
          <p:nvPr>
            <p:ph type="title" hasCustomPrompt="1"/>
          </p:nvPr>
        </p:nvSpPr>
        <p:spPr>
          <a:xfrm>
            <a:off x="6556244" y="861933"/>
            <a:ext cx="42416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224" name="Google Shape;224;p21"/>
          <p:cNvSpPr txBox="1">
            <a:spLocks noGrp="1"/>
          </p:cNvSpPr>
          <p:nvPr>
            <p:ph type="subTitle" idx="2"/>
          </p:nvPr>
        </p:nvSpPr>
        <p:spPr>
          <a:xfrm>
            <a:off x="1367249" y="2422033"/>
            <a:ext cx="4241600" cy="944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5" name="Google Shape;225;p21"/>
          <p:cNvSpPr txBox="1">
            <a:spLocks noGrp="1"/>
          </p:cNvSpPr>
          <p:nvPr>
            <p:ph type="title" idx="3" hasCustomPrompt="1"/>
          </p:nvPr>
        </p:nvSpPr>
        <p:spPr>
          <a:xfrm>
            <a:off x="1233449" y="861933"/>
            <a:ext cx="4584800" cy="14716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226" name="Google Shape;226;p21"/>
          <p:cNvSpPr txBox="1">
            <a:spLocks noGrp="1"/>
          </p:cNvSpPr>
          <p:nvPr>
            <p:ph type="subTitle" idx="4"/>
          </p:nvPr>
        </p:nvSpPr>
        <p:spPr>
          <a:xfrm>
            <a:off x="6556516" y="5187667"/>
            <a:ext cx="42416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7" name="Google Shape;227;p21"/>
          <p:cNvSpPr txBox="1">
            <a:spLocks noGrp="1"/>
          </p:cNvSpPr>
          <p:nvPr>
            <p:ph type="title" idx="5" hasCustomPrompt="1"/>
          </p:nvPr>
        </p:nvSpPr>
        <p:spPr>
          <a:xfrm>
            <a:off x="6534551" y="3716067"/>
            <a:ext cx="44240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874223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Headline">
  <p:cSld name="Headline">
    <p:spTree>
      <p:nvGrpSpPr>
        <p:cNvPr id="1" name="Shape 228"/>
        <p:cNvGrpSpPr/>
        <p:nvPr/>
      </p:nvGrpSpPr>
      <p:grpSpPr>
        <a:xfrm>
          <a:off x="0" y="0"/>
          <a:ext cx="0" cy="0"/>
          <a:chOff x="0" y="0"/>
          <a:chExt cx="0" cy="0"/>
        </a:xfrm>
      </p:grpSpPr>
      <p:grpSp>
        <p:nvGrpSpPr>
          <p:cNvPr id="229" name="Google Shape;229;p22"/>
          <p:cNvGrpSpPr/>
          <p:nvPr/>
        </p:nvGrpSpPr>
        <p:grpSpPr>
          <a:xfrm flipH="1">
            <a:off x="-508007" y="-414622"/>
            <a:ext cx="12700005" cy="7266521"/>
            <a:chOff x="-5" y="-310967"/>
            <a:chExt cx="9525004" cy="5449891"/>
          </a:xfrm>
        </p:grpSpPr>
        <p:sp>
          <p:nvSpPr>
            <p:cNvPr id="230" name="Google Shape;230;p22"/>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31" name="Google Shape;231;p22"/>
            <p:cNvGrpSpPr/>
            <p:nvPr/>
          </p:nvGrpSpPr>
          <p:grpSpPr>
            <a:xfrm rot="5400000" flipH="1">
              <a:off x="-525343" y="2297373"/>
              <a:ext cx="3366902" cy="2316200"/>
              <a:chOff x="529875" y="3526025"/>
              <a:chExt cx="1175225" cy="808475"/>
            </a:xfrm>
          </p:grpSpPr>
          <p:sp>
            <p:nvSpPr>
              <p:cNvPr id="232" name="Google Shape;232;p22"/>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3" name="Google Shape;233;p22"/>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4" name="Google Shape;234;p22"/>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5" name="Google Shape;235;p22"/>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6" name="Google Shape;236;p22"/>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37" name="Google Shape;237;p22"/>
            <p:cNvGrpSpPr/>
            <p:nvPr/>
          </p:nvGrpSpPr>
          <p:grpSpPr>
            <a:xfrm rot="5400000">
              <a:off x="6670362" y="338964"/>
              <a:ext cx="3504568" cy="2204706"/>
              <a:chOff x="5117883" y="2640267"/>
              <a:chExt cx="1210350" cy="761425"/>
            </a:xfrm>
          </p:grpSpPr>
          <p:sp>
            <p:nvSpPr>
              <p:cNvPr id="238" name="Google Shape;238;p22"/>
              <p:cNvSpPr/>
              <p:nvPr/>
            </p:nvSpPr>
            <p:spPr>
              <a:xfrm>
                <a:off x="5117883" y="2640267"/>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39" name="Google Shape;239;p22"/>
              <p:cNvSpPr/>
              <p:nvPr/>
            </p:nvSpPr>
            <p:spPr>
              <a:xfrm>
                <a:off x="5117883" y="2640267"/>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40" name="Google Shape;240;p22"/>
          <p:cNvSpPr txBox="1">
            <a:spLocks noGrp="1"/>
          </p:cNvSpPr>
          <p:nvPr>
            <p:ph type="title"/>
          </p:nvPr>
        </p:nvSpPr>
        <p:spPr>
          <a:xfrm>
            <a:off x="1776400" y="4045133"/>
            <a:ext cx="7728000" cy="6164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rgbClr val="EA8C6D"/>
              </a:buClr>
              <a:buSzPts val="5800"/>
              <a:buFont typeface="Amatic SC"/>
              <a:buNone/>
              <a:defRPr sz="7733" b="1">
                <a:solidFill>
                  <a:srgbClr val="EA8C6D"/>
                </a:solidFill>
                <a:latin typeface="Amatic SC"/>
                <a:ea typeface="Amatic SC"/>
                <a:cs typeface="Amatic SC"/>
                <a:sym typeface="Amatic SC"/>
              </a:defRPr>
            </a:lvl1pPr>
            <a:lvl2pPr lvl="1" rtl="0">
              <a:spcBef>
                <a:spcPts val="0"/>
              </a:spcBef>
              <a:spcAft>
                <a:spcPts val="0"/>
              </a:spcAft>
              <a:buSzPts val="4800"/>
              <a:buFont typeface="Amatic SC"/>
              <a:buNone/>
              <a:defRPr sz="6400">
                <a:latin typeface="Amatic SC"/>
                <a:ea typeface="Amatic SC"/>
                <a:cs typeface="Amatic SC"/>
                <a:sym typeface="Amatic SC"/>
              </a:defRPr>
            </a:lvl2pPr>
            <a:lvl3pPr lvl="2" rtl="0">
              <a:spcBef>
                <a:spcPts val="0"/>
              </a:spcBef>
              <a:spcAft>
                <a:spcPts val="0"/>
              </a:spcAft>
              <a:buSzPts val="4800"/>
              <a:buFont typeface="Amatic SC"/>
              <a:buNone/>
              <a:defRPr sz="6400">
                <a:latin typeface="Amatic SC"/>
                <a:ea typeface="Amatic SC"/>
                <a:cs typeface="Amatic SC"/>
                <a:sym typeface="Amatic SC"/>
              </a:defRPr>
            </a:lvl3pPr>
            <a:lvl4pPr lvl="3" rtl="0">
              <a:spcBef>
                <a:spcPts val="0"/>
              </a:spcBef>
              <a:spcAft>
                <a:spcPts val="0"/>
              </a:spcAft>
              <a:buSzPts val="4800"/>
              <a:buFont typeface="Amatic SC"/>
              <a:buNone/>
              <a:defRPr sz="6400">
                <a:latin typeface="Amatic SC"/>
                <a:ea typeface="Amatic SC"/>
                <a:cs typeface="Amatic SC"/>
                <a:sym typeface="Amatic SC"/>
              </a:defRPr>
            </a:lvl4pPr>
            <a:lvl5pPr lvl="4" rtl="0">
              <a:spcBef>
                <a:spcPts val="0"/>
              </a:spcBef>
              <a:spcAft>
                <a:spcPts val="0"/>
              </a:spcAft>
              <a:buSzPts val="4800"/>
              <a:buFont typeface="Amatic SC"/>
              <a:buNone/>
              <a:defRPr sz="6400">
                <a:latin typeface="Amatic SC"/>
                <a:ea typeface="Amatic SC"/>
                <a:cs typeface="Amatic SC"/>
                <a:sym typeface="Amatic SC"/>
              </a:defRPr>
            </a:lvl5pPr>
            <a:lvl6pPr lvl="5" rtl="0">
              <a:spcBef>
                <a:spcPts val="0"/>
              </a:spcBef>
              <a:spcAft>
                <a:spcPts val="0"/>
              </a:spcAft>
              <a:buSzPts val="4800"/>
              <a:buFont typeface="Amatic SC"/>
              <a:buNone/>
              <a:defRPr sz="6400">
                <a:latin typeface="Amatic SC"/>
                <a:ea typeface="Amatic SC"/>
                <a:cs typeface="Amatic SC"/>
                <a:sym typeface="Amatic SC"/>
              </a:defRPr>
            </a:lvl6pPr>
            <a:lvl7pPr lvl="6" rtl="0">
              <a:spcBef>
                <a:spcPts val="0"/>
              </a:spcBef>
              <a:spcAft>
                <a:spcPts val="0"/>
              </a:spcAft>
              <a:buSzPts val="4800"/>
              <a:buFont typeface="Amatic SC"/>
              <a:buNone/>
              <a:defRPr sz="6400">
                <a:latin typeface="Amatic SC"/>
                <a:ea typeface="Amatic SC"/>
                <a:cs typeface="Amatic SC"/>
                <a:sym typeface="Amatic SC"/>
              </a:defRPr>
            </a:lvl7pPr>
            <a:lvl8pPr lvl="7" rtl="0">
              <a:spcBef>
                <a:spcPts val="0"/>
              </a:spcBef>
              <a:spcAft>
                <a:spcPts val="0"/>
              </a:spcAft>
              <a:buSzPts val="4800"/>
              <a:buFont typeface="Amatic SC"/>
              <a:buNone/>
              <a:defRPr sz="6400">
                <a:latin typeface="Amatic SC"/>
                <a:ea typeface="Amatic SC"/>
                <a:cs typeface="Amatic SC"/>
                <a:sym typeface="Amatic SC"/>
              </a:defRPr>
            </a:lvl8pPr>
            <a:lvl9pPr lvl="8" rtl="0">
              <a:spcBef>
                <a:spcPts val="0"/>
              </a:spcBef>
              <a:spcAft>
                <a:spcPts val="0"/>
              </a:spcAft>
              <a:buSzPts val="4800"/>
              <a:buFont typeface="Amatic SC"/>
              <a:buNone/>
              <a:defRPr sz="6400">
                <a:latin typeface="Amatic SC"/>
                <a:ea typeface="Amatic SC"/>
                <a:cs typeface="Amatic SC"/>
                <a:sym typeface="Amatic SC"/>
              </a:defRPr>
            </a:lvl9pPr>
          </a:lstStyle>
          <a:p>
            <a:endParaRPr/>
          </a:p>
        </p:txBody>
      </p:sp>
      <p:sp>
        <p:nvSpPr>
          <p:cNvPr id="241" name="Google Shape;241;p22"/>
          <p:cNvSpPr txBox="1">
            <a:spLocks noGrp="1"/>
          </p:cNvSpPr>
          <p:nvPr>
            <p:ph type="title" idx="2" hasCustomPrompt="1"/>
          </p:nvPr>
        </p:nvSpPr>
        <p:spPr>
          <a:xfrm>
            <a:off x="1736000" y="1492800"/>
            <a:ext cx="2469600" cy="24440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4100"/>
              <a:buFont typeface="Amatic SC"/>
              <a:buNone/>
              <a:defRPr sz="18800" b="1">
                <a:solidFill>
                  <a:srgbClr val="EA8C6D"/>
                </a:solidFill>
                <a:latin typeface="Amatic SC"/>
                <a:ea typeface="Amatic SC"/>
                <a:cs typeface="Amatic SC"/>
                <a:sym typeface="Amatic SC"/>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242" name="Google Shape;242;p22"/>
          <p:cNvSpPr txBox="1">
            <a:spLocks noGrp="1"/>
          </p:cNvSpPr>
          <p:nvPr>
            <p:ph type="subTitle" idx="1"/>
          </p:nvPr>
        </p:nvSpPr>
        <p:spPr>
          <a:xfrm>
            <a:off x="1965600" y="4881067"/>
            <a:ext cx="7538800" cy="864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2667">
                <a:solidFill>
                  <a:schemeClr val="dk1"/>
                </a:solidFill>
                <a:latin typeface="Mallanna"/>
                <a:ea typeface="Mallanna"/>
                <a:cs typeface="Mallanna"/>
                <a:sym typeface="Mallanna"/>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06853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9"/>
        <p:cNvGrpSpPr/>
        <p:nvPr/>
      </p:nvGrpSpPr>
      <p:grpSpPr>
        <a:xfrm>
          <a:off x="0" y="0"/>
          <a:ext cx="0" cy="0"/>
          <a:chOff x="0" y="0"/>
          <a:chExt cx="0" cy="0"/>
        </a:xfrm>
      </p:grpSpPr>
      <p:grpSp>
        <p:nvGrpSpPr>
          <p:cNvPr id="60" name="Google Shape;60;p6"/>
          <p:cNvGrpSpPr/>
          <p:nvPr/>
        </p:nvGrpSpPr>
        <p:grpSpPr>
          <a:xfrm flipH="1">
            <a:off x="-15" y="3388869"/>
            <a:ext cx="11996565" cy="3463148"/>
            <a:chOff x="1213475" y="1281350"/>
            <a:chExt cx="3125625" cy="902300"/>
          </a:xfrm>
        </p:grpSpPr>
        <p:sp>
          <p:nvSpPr>
            <p:cNvPr id="61" name="Google Shape;61;p6"/>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 name="Google Shape;62;p6"/>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pic>
        <p:nvPicPr>
          <p:cNvPr id="63" name="Google Shape;63;p6"/>
          <p:cNvPicPr preferRelativeResize="0"/>
          <p:nvPr/>
        </p:nvPicPr>
        <p:blipFill>
          <a:blip r:embed="rId2">
            <a:alphaModFix/>
          </a:blip>
          <a:stretch>
            <a:fillRect/>
          </a:stretch>
        </p:blipFill>
        <p:spPr>
          <a:xfrm>
            <a:off x="1" y="0"/>
            <a:ext cx="12191999" cy="6856371"/>
          </a:xfrm>
          <a:prstGeom prst="rect">
            <a:avLst/>
          </a:prstGeom>
          <a:noFill/>
          <a:ln>
            <a:noFill/>
          </a:ln>
        </p:spPr>
      </p:pic>
      <p:sp>
        <p:nvSpPr>
          <p:cNvPr id="64" name="Google Shape;64;p6"/>
          <p:cNvSpPr txBox="1">
            <a:spLocks noGrp="1"/>
          </p:cNvSpPr>
          <p:nvPr>
            <p:ph type="ctrTitle"/>
          </p:nvPr>
        </p:nvSpPr>
        <p:spPr>
          <a:xfrm>
            <a:off x="950967" y="719333"/>
            <a:ext cx="4599200" cy="1497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10666">
                <a:solidFill>
                  <a:srgbClr val="EA8C6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65" name="Google Shape;65;p6"/>
          <p:cNvSpPr txBox="1">
            <a:spLocks noGrp="1"/>
          </p:cNvSpPr>
          <p:nvPr>
            <p:ph type="subTitle" idx="1"/>
          </p:nvPr>
        </p:nvSpPr>
        <p:spPr>
          <a:xfrm>
            <a:off x="6268233" y="790267"/>
            <a:ext cx="4972800" cy="2638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500"/>
              <a:buFont typeface="Happy Monkey"/>
              <a:buNone/>
              <a:defRPr>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30136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43"/>
        <p:cNvGrpSpPr/>
        <p:nvPr/>
      </p:nvGrpSpPr>
      <p:grpSpPr>
        <a:xfrm>
          <a:off x="0" y="0"/>
          <a:ext cx="0" cy="0"/>
          <a:chOff x="0" y="0"/>
          <a:chExt cx="0" cy="0"/>
        </a:xfrm>
      </p:grpSpPr>
      <p:grpSp>
        <p:nvGrpSpPr>
          <p:cNvPr id="244" name="Google Shape;244;p23"/>
          <p:cNvGrpSpPr/>
          <p:nvPr/>
        </p:nvGrpSpPr>
        <p:grpSpPr>
          <a:xfrm>
            <a:off x="195664" y="3388869"/>
            <a:ext cx="11996565" cy="3463148"/>
            <a:chOff x="1213475" y="1281350"/>
            <a:chExt cx="3125625" cy="902300"/>
          </a:xfrm>
        </p:grpSpPr>
        <p:sp>
          <p:nvSpPr>
            <p:cNvPr id="245" name="Google Shape;245;p23"/>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46" name="Google Shape;246;p23"/>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pic>
        <p:nvPicPr>
          <p:cNvPr id="247" name="Google Shape;247;p23"/>
          <p:cNvPicPr preferRelativeResize="0"/>
          <p:nvPr/>
        </p:nvPicPr>
        <p:blipFill>
          <a:blip r:embed="rId2">
            <a:alphaModFix/>
          </a:blip>
          <a:stretch>
            <a:fillRect/>
          </a:stretch>
        </p:blipFill>
        <p:spPr>
          <a:xfrm>
            <a:off x="227" y="0"/>
            <a:ext cx="12191996" cy="6855197"/>
          </a:xfrm>
          <a:prstGeom prst="rect">
            <a:avLst/>
          </a:prstGeom>
          <a:noFill/>
          <a:ln>
            <a:noFill/>
          </a:ln>
        </p:spPr>
      </p:pic>
      <p:sp>
        <p:nvSpPr>
          <p:cNvPr id="248" name="Google Shape;248;p23"/>
          <p:cNvSpPr txBox="1">
            <a:spLocks noGrp="1"/>
          </p:cNvSpPr>
          <p:nvPr>
            <p:ph type="ctrTitle"/>
          </p:nvPr>
        </p:nvSpPr>
        <p:spPr>
          <a:xfrm>
            <a:off x="950967" y="720000"/>
            <a:ext cx="5145200" cy="3673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10666" b="1">
                <a:solidFill>
                  <a:srgbClr val="EA8C6D"/>
                </a:solidFill>
                <a:latin typeface="Amatic SC"/>
                <a:ea typeface="Amatic SC"/>
                <a:cs typeface="Amatic SC"/>
                <a:sym typeface="Amatic SC"/>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1487652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design 3">
  <p:cSld name="Title design 3">
    <p:spTree>
      <p:nvGrpSpPr>
        <p:cNvPr id="1" name="Shape 249"/>
        <p:cNvGrpSpPr/>
        <p:nvPr/>
      </p:nvGrpSpPr>
      <p:grpSpPr>
        <a:xfrm>
          <a:off x="0" y="0"/>
          <a:ext cx="0" cy="0"/>
          <a:chOff x="0" y="0"/>
          <a:chExt cx="0" cy="0"/>
        </a:xfrm>
      </p:grpSpPr>
      <p:grpSp>
        <p:nvGrpSpPr>
          <p:cNvPr id="250" name="Google Shape;250;p24"/>
          <p:cNvGrpSpPr/>
          <p:nvPr/>
        </p:nvGrpSpPr>
        <p:grpSpPr>
          <a:xfrm>
            <a:off x="-308233" y="-304800"/>
            <a:ext cx="12500233" cy="7186837"/>
            <a:chOff x="-231175" y="-228600"/>
            <a:chExt cx="9375175" cy="5390128"/>
          </a:xfrm>
        </p:grpSpPr>
        <p:grpSp>
          <p:nvGrpSpPr>
            <p:cNvPr id="251" name="Google Shape;251;p24"/>
            <p:cNvGrpSpPr/>
            <p:nvPr/>
          </p:nvGrpSpPr>
          <p:grpSpPr>
            <a:xfrm>
              <a:off x="-231175" y="-228600"/>
              <a:ext cx="2931337" cy="1894184"/>
              <a:chOff x="5143476" y="2692176"/>
              <a:chExt cx="1021656" cy="660155"/>
            </a:xfrm>
          </p:grpSpPr>
          <p:sp>
            <p:nvSpPr>
              <p:cNvPr id="252" name="Google Shape;252;p24"/>
              <p:cNvSpPr/>
              <p:nvPr/>
            </p:nvSpPr>
            <p:spPr>
              <a:xfrm>
                <a:off x="5143476" y="2692176"/>
                <a:ext cx="840787" cy="401204"/>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3" name="Google Shape;253;p24"/>
              <p:cNvSpPr/>
              <p:nvPr/>
            </p:nvSpPr>
            <p:spPr>
              <a:xfrm>
                <a:off x="5143476" y="2692176"/>
                <a:ext cx="1021656" cy="66015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54" name="Google Shape;254;p24"/>
            <p:cNvGrpSpPr/>
            <p:nvPr/>
          </p:nvGrpSpPr>
          <p:grpSpPr>
            <a:xfrm flipH="1">
              <a:off x="5733732" y="2815576"/>
              <a:ext cx="3410268" cy="2345952"/>
              <a:chOff x="529875" y="3526025"/>
              <a:chExt cx="1175225" cy="808475"/>
            </a:xfrm>
          </p:grpSpPr>
          <p:sp>
            <p:nvSpPr>
              <p:cNvPr id="255" name="Google Shape;255;p24"/>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6" name="Google Shape;256;p24"/>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7" name="Google Shape;257;p24"/>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8" name="Google Shape;258;p24"/>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59" name="Google Shape;259;p24"/>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60" name="Google Shape;260;p24"/>
          <p:cNvSpPr txBox="1">
            <a:spLocks noGrp="1"/>
          </p:cNvSpPr>
          <p:nvPr>
            <p:ph type="title"/>
          </p:nvPr>
        </p:nvSpPr>
        <p:spPr>
          <a:xfrm>
            <a:off x="415600" y="720000"/>
            <a:ext cx="11360800" cy="8584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24877086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61"/>
        <p:cNvGrpSpPr/>
        <p:nvPr/>
      </p:nvGrpSpPr>
      <p:grpSpPr>
        <a:xfrm>
          <a:off x="0" y="0"/>
          <a:ext cx="0" cy="0"/>
          <a:chOff x="0" y="0"/>
          <a:chExt cx="0" cy="0"/>
        </a:xfrm>
      </p:grpSpPr>
      <p:grpSp>
        <p:nvGrpSpPr>
          <p:cNvPr id="262" name="Google Shape;262;p25"/>
          <p:cNvGrpSpPr/>
          <p:nvPr/>
        </p:nvGrpSpPr>
        <p:grpSpPr>
          <a:xfrm flipH="1">
            <a:off x="-3433" y="10"/>
            <a:ext cx="12195433" cy="6860124"/>
            <a:chOff x="-2575" y="7"/>
            <a:chExt cx="9146575" cy="5145093"/>
          </a:xfrm>
        </p:grpSpPr>
        <p:grpSp>
          <p:nvGrpSpPr>
            <p:cNvPr id="263" name="Google Shape;263;p25"/>
            <p:cNvGrpSpPr/>
            <p:nvPr/>
          </p:nvGrpSpPr>
          <p:grpSpPr>
            <a:xfrm>
              <a:off x="-2575" y="7"/>
              <a:ext cx="3472736" cy="2184757"/>
              <a:chOff x="5223150" y="2771850"/>
              <a:chExt cx="1210350" cy="761425"/>
            </a:xfrm>
          </p:grpSpPr>
          <p:sp>
            <p:nvSpPr>
              <p:cNvPr id="264" name="Google Shape;264;p25"/>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65" name="Google Shape;265;p25"/>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66" name="Google Shape;266;p25"/>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67" name="Google Shape;267;p25"/>
          <p:cNvSpPr txBox="1">
            <a:spLocks noGrp="1"/>
          </p:cNvSpPr>
          <p:nvPr>
            <p:ph type="title"/>
          </p:nvPr>
        </p:nvSpPr>
        <p:spPr>
          <a:xfrm>
            <a:off x="950967" y="720000"/>
            <a:ext cx="7717600" cy="572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4667" b="1"/>
            </a:lvl1pPr>
            <a:lvl2pPr lvl="1" rtl="0">
              <a:lnSpc>
                <a:spcPct val="115000"/>
              </a:lnSpc>
              <a:spcBef>
                <a:spcPts val="0"/>
              </a:spcBef>
              <a:spcAft>
                <a:spcPts val="0"/>
              </a:spcAft>
              <a:buNone/>
              <a:defRPr sz="4667">
                <a:latin typeface="Mallanna"/>
                <a:ea typeface="Mallanna"/>
                <a:cs typeface="Mallanna"/>
                <a:sym typeface="Mallanna"/>
              </a:defRPr>
            </a:lvl2pPr>
            <a:lvl3pPr lvl="2" rtl="0">
              <a:lnSpc>
                <a:spcPct val="115000"/>
              </a:lnSpc>
              <a:spcBef>
                <a:spcPts val="0"/>
              </a:spcBef>
              <a:spcAft>
                <a:spcPts val="0"/>
              </a:spcAft>
              <a:buNone/>
              <a:defRPr sz="4667">
                <a:latin typeface="Mallanna"/>
                <a:ea typeface="Mallanna"/>
                <a:cs typeface="Mallanna"/>
                <a:sym typeface="Mallanna"/>
              </a:defRPr>
            </a:lvl3pPr>
            <a:lvl4pPr lvl="3" rtl="0">
              <a:lnSpc>
                <a:spcPct val="115000"/>
              </a:lnSpc>
              <a:spcBef>
                <a:spcPts val="0"/>
              </a:spcBef>
              <a:spcAft>
                <a:spcPts val="0"/>
              </a:spcAft>
              <a:buNone/>
              <a:defRPr sz="4667">
                <a:latin typeface="Mallanna"/>
                <a:ea typeface="Mallanna"/>
                <a:cs typeface="Mallanna"/>
                <a:sym typeface="Mallanna"/>
              </a:defRPr>
            </a:lvl4pPr>
            <a:lvl5pPr lvl="4" rtl="0">
              <a:lnSpc>
                <a:spcPct val="115000"/>
              </a:lnSpc>
              <a:spcBef>
                <a:spcPts val="0"/>
              </a:spcBef>
              <a:spcAft>
                <a:spcPts val="0"/>
              </a:spcAft>
              <a:buNone/>
              <a:defRPr sz="4667">
                <a:latin typeface="Mallanna"/>
                <a:ea typeface="Mallanna"/>
                <a:cs typeface="Mallanna"/>
                <a:sym typeface="Mallanna"/>
              </a:defRPr>
            </a:lvl5pPr>
            <a:lvl6pPr lvl="5" rtl="0">
              <a:lnSpc>
                <a:spcPct val="115000"/>
              </a:lnSpc>
              <a:spcBef>
                <a:spcPts val="0"/>
              </a:spcBef>
              <a:spcAft>
                <a:spcPts val="0"/>
              </a:spcAft>
              <a:buNone/>
              <a:defRPr sz="4667">
                <a:latin typeface="Mallanna"/>
                <a:ea typeface="Mallanna"/>
                <a:cs typeface="Mallanna"/>
                <a:sym typeface="Mallanna"/>
              </a:defRPr>
            </a:lvl6pPr>
            <a:lvl7pPr lvl="6" rtl="0">
              <a:lnSpc>
                <a:spcPct val="115000"/>
              </a:lnSpc>
              <a:spcBef>
                <a:spcPts val="0"/>
              </a:spcBef>
              <a:spcAft>
                <a:spcPts val="0"/>
              </a:spcAft>
              <a:buNone/>
              <a:defRPr sz="4667">
                <a:latin typeface="Mallanna"/>
                <a:ea typeface="Mallanna"/>
                <a:cs typeface="Mallanna"/>
                <a:sym typeface="Mallanna"/>
              </a:defRPr>
            </a:lvl7pPr>
            <a:lvl8pPr lvl="7" rtl="0">
              <a:lnSpc>
                <a:spcPct val="115000"/>
              </a:lnSpc>
              <a:spcBef>
                <a:spcPts val="0"/>
              </a:spcBef>
              <a:spcAft>
                <a:spcPts val="0"/>
              </a:spcAft>
              <a:buNone/>
              <a:defRPr sz="4667">
                <a:latin typeface="Mallanna"/>
                <a:ea typeface="Mallanna"/>
                <a:cs typeface="Mallanna"/>
                <a:sym typeface="Mallanna"/>
              </a:defRPr>
            </a:lvl8pPr>
            <a:lvl9pPr lvl="8"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68" name="Google Shape;268;p25"/>
          <p:cNvSpPr txBox="1">
            <a:spLocks noGrp="1"/>
          </p:cNvSpPr>
          <p:nvPr>
            <p:ph type="title" idx="2"/>
          </p:nvPr>
        </p:nvSpPr>
        <p:spPr>
          <a:xfrm>
            <a:off x="7432233" y="2370667"/>
            <a:ext cx="2072000" cy="11924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69" name="Google Shape;269;p25"/>
          <p:cNvSpPr txBox="1">
            <a:spLocks noGrp="1"/>
          </p:cNvSpPr>
          <p:nvPr>
            <p:ph type="subTitle" idx="1"/>
          </p:nvPr>
        </p:nvSpPr>
        <p:spPr>
          <a:xfrm>
            <a:off x="7432233" y="3803633"/>
            <a:ext cx="3808800" cy="15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20650934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70"/>
        <p:cNvGrpSpPr/>
        <p:nvPr/>
      </p:nvGrpSpPr>
      <p:grpSpPr>
        <a:xfrm>
          <a:off x="0" y="0"/>
          <a:ext cx="0" cy="0"/>
          <a:chOff x="0" y="0"/>
          <a:chExt cx="0" cy="0"/>
        </a:xfrm>
      </p:grpSpPr>
      <p:grpSp>
        <p:nvGrpSpPr>
          <p:cNvPr id="271" name="Google Shape;271;p26"/>
          <p:cNvGrpSpPr/>
          <p:nvPr/>
        </p:nvGrpSpPr>
        <p:grpSpPr>
          <a:xfrm flipH="1">
            <a:off x="-19545" y="-8244"/>
            <a:ext cx="12211545" cy="6890280"/>
            <a:chOff x="-14659" y="-6183"/>
            <a:chExt cx="9158659" cy="5167710"/>
          </a:xfrm>
        </p:grpSpPr>
        <p:sp>
          <p:nvSpPr>
            <p:cNvPr id="272" name="Google Shape;272;p26"/>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273" name="Google Shape;273;p26"/>
            <p:cNvGrpSpPr/>
            <p:nvPr/>
          </p:nvGrpSpPr>
          <p:grpSpPr>
            <a:xfrm>
              <a:off x="-14659" y="2815576"/>
              <a:ext cx="3410268" cy="2345952"/>
              <a:chOff x="529875" y="3526025"/>
              <a:chExt cx="1175225" cy="808475"/>
            </a:xfrm>
          </p:grpSpPr>
          <p:sp>
            <p:nvSpPr>
              <p:cNvPr id="274" name="Google Shape;274;p26"/>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5" name="Google Shape;275;p26"/>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6" name="Google Shape;276;p26"/>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7" name="Google Shape;277;p26"/>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78" name="Google Shape;278;p26"/>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279" name="Google Shape;279;p26"/>
          <p:cNvSpPr txBox="1">
            <a:spLocks noGrp="1"/>
          </p:cNvSpPr>
          <p:nvPr>
            <p:ph type="title"/>
          </p:nvPr>
        </p:nvSpPr>
        <p:spPr>
          <a:xfrm>
            <a:off x="2687800" y="719333"/>
            <a:ext cx="8553200" cy="5732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4667" b="1"/>
            </a:lvl1pPr>
            <a:lvl2pPr lvl="1" algn="r" rtl="0">
              <a:lnSpc>
                <a:spcPct val="115000"/>
              </a:lnSpc>
              <a:spcBef>
                <a:spcPts val="0"/>
              </a:spcBef>
              <a:spcAft>
                <a:spcPts val="0"/>
              </a:spcAft>
              <a:buNone/>
              <a:defRPr sz="4667">
                <a:latin typeface="Mallanna"/>
                <a:ea typeface="Mallanna"/>
                <a:cs typeface="Mallanna"/>
                <a:sym typeface="Mallanna"/>
              </a:defRPr>
            </a:lvl2pPr>
            <a:lvl3pPr lvl="2" algn="r" rtl="0">
              <a:lnSpc>
                <a:spcPct val="115000"/>
              </a:lnSpc>
              <a:spcBef>
                <a:spcPts val="0"/>
              </a:spcBef>
              <a:spcAft>
                <a:spcPts val="0"/>
              </a:spcAft>
              <a:buNone/>
              <a:defRPr sz="4667">
                <a:latin typeface="Mallanna"/>
                <a:ea typeface="Mallanna"/>
                <a:cs typeface="Mallanna"/>
                <a:sym typeface="Mallanna"/>
              </a:defRPr>
            </a:lvl3pPr>
            <a:lvl4pPr lvl="3" algn="r" rtl="0">
              <a:lnSpc>
                <a:spcPct val="115000"/>
              </a:lnSpc>
              <a:spcBef>
                <a:spcPts val="0"/>
              </a:spcBef>
              <a:spcAft>
                <a:spcPts val="0"/>
              </a:spcAft>
              <a:buNone/>
              <a:defRPr sz="4667">
                <a:latin typeface="Mallanna"/>
                <a:ea typeface="Mallanna"/>
                <a:cs typeface="Mallanna"/>
                <a:sym typeface="Mallanna"/>
              </a:defRPr>
            </a:lvl4pPr>
            <a:lvl5pPr lvl="4" algn="r" rtl="0">
              <a:lnSpc>
                <a:spcPct val="115000"/>
              </a:lnSpc>
              <a:spcBef>
                <a:spcPts val="0"/>
              </a:spcBef>
              <a:spcAft>
                <a:spcPts val="0"/>
              </a:spcAft>
              <a:buNone/>
              <a:defRPr sz="4667">
                <a:latin typeface="Mallanna"/>
                <a:ea typeface="Mallanna"/>
                <a:cs typeface="Mallanna"/>
                <a:sym typeface="Mallanna"/>
              </a:defRPr>
            </a:lvl5pPr>
            <a:lvl6pPr lvl="5" algn="r" rtl="0">
              <a:lnSpc>
                <a:spcPct val="115000"/>
              </a:lnSpc>
              <a:spcBef>
                <a:spcPts val="0"/>
              </a:spcBef>
              <a:spcAft>
                <a:spcPts val="0"/>
              </a:spcAft>
              <a:buNone/>
              <a:defRPr sz="4667">
                <a:latin typeface="Mallanna"/>
                <a:ea typeface="Mallanna"/>
                <a:cs typeface="Mallanna"/>
                <a:sym typeface="Mallanna"/>
              </a:defRPr>
            </a:lvl6pPr>
            <a:lvl7pPr lvl="6" algn="r" rtl="0">
              <a:lnSpc>
                <a:spcPct val="115000"/>
              </a:lnSpc>
              <a:spcBef>
                <a:spcPts val="0"/>
              </a:spcBef>
              <a:spcAft>
                <a:spcPts val="0"/>
              </a:spcAft>
              <a:buNone/>
              <a:defRPr sz="4667">
                <a:latin typeface="Mallanna"/>
                <a:ea typeface="Mallanna"/>
                <a:cs typeface="Mallanna"/>
                <a:sym typeface="Mallanna"/>
              </a:defRPr>
            </a:lvl7pPr>
            <a:lvl8pPr lvl="7" algn="r" rtl="0">
              <a:lnSpc>
                <a:spcPct val="115000"/>
              </a:lnSpc>
              <a:spcBef>
                <a:spcPts val="0"/>
              </a:spcBef>
              <a:spcAft>
                <a:spcPts val="0"/>
              </a:spcAft>
              <a:buNone/>
              <a:defRPr sz="4667">
                <a:latin typeface="Mallanna"/>
                <a:ea typeface="Mallanna"/>
                <a:cs typeface="Mallanna"/>
                <a:sym typeface="Mallanna"/>
              </a:defRPr>
            </a:lvl8pPr>
            <a:lvl9pPr lvl="8" algn="r"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80" name="Google Shape;280;p26"/>
          <p:cNvSpPr txBox="1">
            <a:spLocks noGrp="1"/>
          </p:cNvSpPr>
          <p:nvPr>
            <p:ph type="title" idx="2"/>
          </p:nvPr>
        </p:nvSpPr>
        <p:spPr>
          <a:xfrm>
            <a:off x="3161100" y="2381600"/>
            <a:ext cx="1263200" cy="1361600"/>
          </a:xfrm>
          <a:prstGeom prst="rect">
            <a:avLst/>
          </a:prstGeom>
        </p:spPr>
        <p:txBody>
          <a:bodyPr spcFirstLastPara="1" wrap="square" lIns="0" tIns="0" rIns="0" bIns="0" anchor="t" anchorCtr="0">
            <a:noAutofit/>
          </a:bodyPr>
          <a:lstStyle>
            <a:lvl1pPr lvl="0" algn="r"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81" name="Google Shape;281;p26"/>
          <p:cNvSpPr txBox="1">
            <a:spLocks noGrp="1"/>
          </p:cNvSpPr>
          <p:nvPr>
            <p:ph type="subTitle" idx="1"/>
          </p:nvPr>
        </p:nvSpPr>
        <p:spPr>
          <a:xfrm>
            <a:off x="950967" y="3814567"/>
            <a:ext cx="3473200" cy="1776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2667855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82"/>
        <p:cNvGrpSpPr/>
        <p:nvPr/>
      </p:nvGrpSpPr>
      <p:grpSpPr>
        <a:xfrm>
          <a:off x="0" y="0"/>
          <a:ext cx="0" cy="0"/>
          <a:chOff x="0" y="0"/>
          <a:chExt cx="0" cy="0"/>
        </a:xfrm>
      </p:grpSpPr>
      <p:grpSp>
        <p:nvGrpSpPr>
          <p:cNvPr id="283" name="Google Shape;283;p27"/>
          <p:cNvGrpSpPr/>
          <p:nvPr/>
        </p:nvGrpSpPr>
        <p:grpSpPr>
          <a:xfrm>
            <a:off x="-3433" y="10"/>
            <a:ext cx="12195433" cy="6860124"/>
            <a:chOff x="-2575" y="7"/>
            <a:chExt cx="9146575" cy="5145093"/>
          </a:xfrm>
        </p:grpSpPr>
        <p:grpSp>
          <p:nvGrpSpPr>
            <p:cNvPr id="284" name="Google Shape;284;p27"/>
            <p:cNvGrpSpPr/>
            <p:nvPr/>
          </p:nvGrpSpPr>
          <p:grpSpPr>
            <a:xfrm>
              <a:off x="-2575" y="7"/>
              <a:ext cx="3472736" cy="2184757"/>
              <a:chOff x="5223150" y="2771850"/>
              <a:chExt cx="1210350" cy="761425"/>
            </a:xfrm>
          </p:grpSpPr>
          <p:sp>
            <p:nvSpPr>
              <p:cNvPr id="285" name="Google Shape;285;p2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86" name="Google Shape;286;p2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87" name="Google Shape;287;p2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288" name="Google Shape;288;p27"/>
          <p:cNvSpPr txBox="1">
            <a:spLocks noGrp="1"/>
          </p:cNvSpPr>
          <p:nvPr>
            <p:ph type="title"/>
          </p:nvPr>
        </p:nvSpPr>
        <p:spPr>
          <a:xfrm>
            <a:off x="2692900" y="720000"/>
            <a:ext cx="8548000" cy="5728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4667" b="1"/>
            </a:lvl1pPr>
            <a:lvl2pPr lvl="1" algn="r" rtl="0">
              <a:lnSpc>
                <a:spcPct val="115000"/>
              </a:lnSpc>
              <a:spcBef>
                <a:spcPts val="0"/>
              </a:spcBef>
              <a:spcAft>
                <a:spcPts val="0"/>
              </a:spcAft>
              <a:buNone/>
              <a:defRPr sz="4667">
                <a:latin typeface="Mallanna"/>
                <a:ea typeface="Mallanna"/>
                <a:cs typeface="Mallanna"/>
                <a:sym typeface="Mallanna"/>
              </a:defRPr>
            </a:lvl2pPr>
            <a:lvl3pPr lvl="2" algn="r" rtl="0">
              <a:lnSpc>
                <a:spcPct val="115000"/>
              </a:lnSpc>
              <a:spcBef>
                <a:spcPts val="0"/>
              </a:spcBef>
              <a:spcAft>
                <a:spcPts val="0"/>
              </a:spcAft>
              <a:buNone/>
              <a:defRPr sz="4667">
                <a:latin typeface="Mallanna"/>
                <a:ea typeface="Mallanna"/>
                <a:cs typeface="Mallanna"/>
                <a:sym typeface="Mallanna"/>
              </a:defRPr>
            </a:lvl3pPr>
            <a:lvl4pPr lvl="3" algn="r" rtl="0">
              <a:lnSpc>
                <a:spcPct val="115000"/>
              </a:lnSpc>
              <a:spcBef>
                <a:spcPts val="0"/>
              </a:spcBef>
              <a:spcAft>
                <a:spcPts val="0"/>
              </a:spcAft>
              <a:buNone/>
              <a:defRPr sz="4667">
                <a:latin typeface="Mallanna"/>
                <a:ea typeface="Mallanna"/>
                <a:cs typeface="Mallanna"/>
                <a:sym typeface="Mallanna"/>
              </a:defRPr>
            </a:lvl4pPr>
            <a:lvl5pPr lvl="4" algn="r" rtl="0">
              <a:lnSpc>
                <a:spcPct val="115000"/>
              </a:lnSpc>
              <a:spcBef>
                <a:spcPts val="0"/>
              </a:spcBef>
              <a:spcAft>
                <a:spcPts val="0"/>
              </a:spcAft>
              <a:buNone/>
              <a:defRPr sz="4667">
                <a:latin typeface="Mallanna"/>
                <a:ea typeface="Mallanna"/>
                <a:cs typeface="Mallanna"/>
                <a:sym typeface="Mallanna"/>
              </a:defRPr>
            </a:lvl5pPr>
            <a:lvl6pPr lvl="5" algn="r" rtl="0">
              <a:lnSpc>
                <a:spcPct val="115000"/>
              </a:lnSpc>
              <a:spcBef>
                <a:spcPts val="0"/>
              </a:spcBef>
              <a:spcAft>
                <a:spcPts val="0"/>
              </a:spcAft>
              <a:buNone/>
              <a:defRPr sz="4667">
                <a:latin typeface="Mallanna"/>
                <a:ea typeface="Mallanna"/>
                <a:cs typeface="Mallanna"/>
                <a:sym typeface="Mallanna"/>
              </a:defRPr>
            </a:lvl6pPr>
            <a:lvl7pPr lvl="6" algn="r" rtl="0">
              <a:lnSpc>
                <a:spcPct val="115000"/>
              </a:lnSpc>
              <a:spcBef>
                <a:spcPts val="0"/>
              </a:spcBef>
              <a:spcAft>
                <a:spcPts val="0"/>
              </a:spcAft>
              <a:buNone/>
              <a:defRPr sz="4667">
                <a:latin typeface="Mallanna"/>
                <a:ea typeface="Mallanna"/>
                <a:cs typeface="Mallanna"/>
                <a:sym typeface="Mallanna"/>
              </a:defRPr>
            </a:lvl7pPr>
            <a:lvl8pPr lvl="7" algn="r" rtl="0">
              <a:lnSpc>
                <a:spcPct val="115000"/>
              </a:lnSpc>
              <a:spcBef>
                <a:spcPts val="0"/>
              </a:spcBef>
              <a:spcAft>
                <a:spcPts val="0"/>
              </a:spcAft>
              <a:buNone/>
              <a:defRPr sz="4667">
                <a:latin typeface="Mallanna"/>
                <a:ea typeface="Mallanna"/>
                <a:cs typeface="Mallanna"/>
                <a:sym typeface="Mallanna"/>
              </a:defRPr>
            </a:lvl8pPr>
            <a:lvl9pPr lvl="8" algn="r"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89" name="Google Shape;289;p27"/>
          <p:cNvSpPr txBox="1">
            <a:spLocks noGrp="1"/>
          </p:cNvSpPr>
          <p:nvPr>
            <p:ph type="title" idx="2"/>
          </p:nvPr>
        </p:nvSpPr>
        <p:spPr>
          <a:xfrm>
            <a:off x="5281000" y="2651933"/>
            <a:ext cx="1563600" cy="13616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90" name="Google Shape;290;p27"/>
          <p:cNvSpPr txBox="1">
            <a:spLocks noGrp="1"/>
          </p:cNvSpPr>
          <p:nvPr>
            <p:ph type="subTitle" idx="1"/>
          </p:nvPr>
        </p:nvSpPr>
        <p:spPr>
          <a:xfrm>
            <a:off x="5281000" y="4084900"/>
            <a:ext cx="4223200" cy="177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41515667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1"/>
        <p:cNvGrpSpPr/>
        <p:nvPr/>
      </p:nvGrpSpPr>
      <p:grpSpPr>
        <a:xfrm>
          <a:off x="0" y="0"/>
          <a:ext cx="0" cy="0"/>
          <a:chOff x="0" y="0"/>
          <a:chExt cx="0" cy="0"/>
        </a:xfrm>
      </p:grpSpPr>
      <p:grpSp>
        <p:nvGrpSpPr>
          <p:cNvPr id="292" name="Google Shape;292;p28"/>
          <p:cNvGrpSpPr/>
          <p:nvPr/>
        </p:nvGrpSpPr>
        <p:grpSpPr>
          <a:xfrm>
            <a:off x="-3434" y="10"/>
            <a:ext cx="12195419" cy="6851905"/>
            <a:chOff x="-2575" y="7"/>
            <a:chExt cx="9146564" cy="5138929"/>
          </a:xfrm>
        </p:grpSpPr>
        <p:grpSp>
          <p:nvGrpSpPr>
            <p:cNvPr id="293" name="Google Shape;293;p28"/>
            <p:cNvGrpSpPr/>
            <p:nvPr/>
          </p:nvGrpSpPr>
          <p:grpSpPr>
            <a:xfrm>
              <a:off x="-2575" y="7"/>
              <a:ext cx="3472736" cy="2184757"/>
              <a:chOff x="5223150" y="2771850"/>
              <a:chExt cx="1210350" cy="761425"/>
            </a:xfrm>
          </p:grpSpPr>
          <p:sp>
            <p:nvSpPr>
              <p:cNvPr id="294" name="Google Shape;294;p2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95" name="Google Shape;295;p2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96" name="Google Shape;296;p28"/>
            <p:cNvGrpSpPr/>
            <p:nvPr/>
          </p:nvGrpSpPr>
          <p:grpSpPr>
            <a:xfrm>
              <a:off x="146564" y="2541576"/>
              <a:ext cx="8997424" cy="2597361"/>
              <a:chOff x="1213475" y="1281350"/>
              <a:chExt cx="3125625" cy="902300"/>
            </a:xfrm>
          </p:grpSpPr>
          <p:sp>
            <p:nvSpPr>
              <p:cNvPr id="297" name="Google Shape;297;p2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298" name="Google Shape;298;p2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pic>
        <p:nvPicPr>
          <p:cNvPr id="299" name="Google Shape;299;p28"/>
          <p:cNvPicPr preferRelativeResize="0"/>
          <p:nvPr/>
        </p:nvPicPr>
        <p:blipFill>
          <a:blip r:embed="rId2">
            <a:alphaModFix/>
          </a:blip>
          <a:stretch>
            <a:fillRect/>
          </a:stretch>
        </p:blipFill>
        <p:spPr>
          <a:xfrm>
            <a:off x="1" y="1405"/>
            <a:ext cx="12191996" cy="6855187"/>
          </a:xfrm>
          <a:prstGeom prst="rect">
            <a:avLst/>
          </a:prstGeom>
          <a:noFill/>
          <a:ln>
            <a:noFill/>
          </a:ln>
        </p:spPr>
      </p:pic>
      <p:sp>
        <p:nvSpPr>
          <p:cNvPr id="300" name="Google Shape;300;p28"/>
          <p:cNvSpPr txBox="1">
            <a:spLocks noGrp="1"/>
          </p:cNvSpPr>
          <p:nvPr>
            <p:ph type="title"/>
          </p:nvPr>
        </p:nvSpPr>
        <p:spPr>
          <a:xfrm>
            <a:off x="3596800" y="1394400"/>
            <a:ext cx="4998400" cy="9716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rgbClr val="FAF2DD"/>
              </a:buClr>
              <a:buSzPts val="7700"/>
              <a:buFont typeface="Amatic SC"/>
              <a:buNone/>
              <a:defRPr sz="8000" b="1">
                <a:solidFill>
                  <a:srgbClr val="FAF2DD"/>
                </a:solidFill>
                <a:latin typeface="Amatic SC"/>
                <a:ea typeface="Amatic SC"/>
                <a:cs typeface="Amatic SC"/>
                <a:sym typeface="Amatic SC"/>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01" name="Google Shape;301;p28"/>
          <p:cNvSpPr txBox="1">
            <a:spLocks noGrp="1"/>
          </p:cNvSpPr>
          <p:nvPr>
            <p:ph type="subTitle" idx="1"/>
          </p:nvPr>
        </p:nvSpPr>
        <p:spPr>
          <a:xfrm>
            <a:off x="3596800" y="3041751"/>
            <a:ext cx="4998400" cy="1442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rgbClr val="FAF2DD"/>
              </a:buClr>
              <a:buSzPts val="1200"/>
              <a:buFont typeface="Happy Monkey"/>
              <a:buNone/>
              <a:defRPr sz="2000">
                <a:solidFill>
                  <a:srgbClr val="FAF2DD"/>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302" name="Google Shape;302;p28"/>
          <p:cNvSpPr txBox="1"/>
          <p:nvPr/>
        </p:nvSpPr>
        <p:spPr>
          <a:xfrm>
            <a:off x="3134800" y="4576351"/>
            <a:ext cx="5922400" cy="7484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srgbClr val="FAF2DD"/>
                </a:solidFill>
                <a:effectLst/>
                <a:uLnTx/>
                <a:uFillTx/>
                <a:latin typeface="Mallanna"/>
                <a:ea typeface="Mallanna"/>
                <a:cs typeface="Mallanna"/>
                <a:sym typeface="Mallanna"/>
              </a:rPr>
              <a:t>CREDITS: This presentation template was created by ​</a:t>
            </a:r>
            <a:r>
              <a:rPr kumimoji="0" lang="en" sz="1600" b="1" i="0" u="none" strike="noStrike" kern="1200" cap="none" spc="0" normalizeH="0" baseline="0" noProof="0">
                <a:ln>
                  <a:noFill/>
                </a:ln>
                <a:solidFill>
                  <a:srgbClr val="FAF2DD"/>
                </a:solidFill>
                <a:effectLst/>
                <a:uLnTx/>
                <a:uFillTx/>
                <a:latin typeface="Mallanna"/>
                <a:ea typeface="Mallanna"/>
                <a:cs typeface="Mallanna"/>
                <a:sym typeface="Mallanna"/>
              </a:rPr>
              <a:t>Slidesgo</a:t>
            </a:r>
            <a:r>
              <a:rPr kumimoji="0" lang="en" sz="1600" b="0" i="0" u="none" strike="noStrike" kern="1200" cap="none" spc="0" normalizeH="0" baseline="0" noProof="0">
                <a:ln>
                  <a:noFill/>
                </a:ln>
                <a:solidFill>
                  <a:srgbClr val="FAF2DD"/>
                </a:solidFill>
                <a:effectLst/>
                <a:uLnTx/>
                <a:uFillTx/>
                <a:latin typeface="Mallanna"/>
                <a:ea typeface="Mallanna"/>
                <a:cs typeface="Mallanna"/>
                <a:sym typeface="Mallanna"/>
              </a:rPr>
              <a:t>​,  including icons by </a:t>
            </a:r>
            <a:r>
              <a:rPr kumimoji="0" lang="en" sz="1600" b="1" i="0" u="none" strike="noStrike" kern="1200" cap="none" spc="0" normalizeH="0" baseline="0" noProof="0">
                <a:ln>
                  <a:noFill/>
                </a:ln>
                <a:solidFill>
                  <a:srgbClr val="FAF2DD"/>
                </a:solidFill>
                <a:effectLst/>
                <a:uLnTx/>
                <a:uFillTx/>
                <a:latin typeface="Mallanna"/>
                <a:ea typeface="Mallanna"/>
                <a:cs typeface="Mallanna"/>
                <a:sym typeface="Mallanna"/>
              </a:rPr>
              <a:t>Flaticon</a:t>
            </a:r>
            <a:r>
              <a:rPr kumimoji="0" lang="en" sz="1600" b="0" i="0" u="none" strike="noStrike" kern="1200" cap="none" spc="0" normalizeH="0" baseline="0" noProof="0">
                <a:ln>
                  <a:noFill/>
                </a:ln>
                <a:solidFill>
                  <a:srgbClr val="FAF2DD"/>
                </a:solidFill>
                <a:effectLst/>
                <a:uLnTx/>
                <a:uFillTx/>
                <a:latin typeface="Mallanna"/>
                <a:ea typeface="Mallanna"/>
                <a:cs typeface="Mallanna"/>
                <a:sym typeface="Mallanna"/>
              </a:rPr>
              <a:t>​, infographics &amp; images by </a:t>
            </a:r>
            <a:r>
              <a:rPr kumimoji="0" lang="en" sz="1600" b="1" i="0" u="none" strike="noStrike" kern="1200" cap="none" spc="0" normalizeH="0" baseline="0" noProof="0">
                <a:ln>
                  <a:noFill/>
                </a:ln>
                <a:solidFill>
                  <a:srgbClr val="FAF2DD"/>
                </a:solidFill>
                <a:effectLst/>
                <a:uLnTx/>
                <a:uFillTx/>
                <a:latin typeface="Mallanna"/>
                <a:ea typeface="Mallanna"/>
                <a:cs typeface="Mallanna"/>
                <a:sym typeface="Mallanna"/>
              </a:rPr>
              <a:t>​Freepik</a:t>
            </a:r>
            <a:endParaRPr kumimoji="0" sz="1600" b="1" i="0" u="none" strike="noStrike" kern="1200" cap="none" spc="0" normalizeH="0" baseline="0" noProof="0">
              <a:ln>
                <a:noFill/>
              </a:ln>
              <a:solidFill>
                <a:srgbClr val="FAF2DD"/>
              </a:solidFill>
              <a:effectLst/>
              <a:uLnTx/>
              <a:uFillTx/>
              <a:latin typeface="Mallanna"/>
              <a:ea typeface="Mallanna"/>
              <a:cs typeface="Mallanna"/>
              <a:sym typeface="Mallanna"/>
            </a:endParaRPr>
          </a:p>
        </p:txBody>
      </p:sp>
    </p:spTree>
    <p:extLst>
      <p:ext uri="{BB962C8B-B14F-4D97-AF65-F5344CB8AC3E}">
        <p14:creationId xmlns:p14="http://schemas.microsoft.com/office/powerpoint/2010/main" val="3339406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3"/>
        <p:cNvGrpSpPr/>
        <p:nvPr/>
      </p:nvGrpSpPr>
      <p:grpSpPr>
        <a:xfrm>
          <a:off x="0" y="0"/>
          <a:ext cx="0" cy="0"/>
          <a:chOff x="0" y="0"/>
          <a:chExt cx="0" cy="0"/>
        </a:xfrm>
      </p:grpSpPr>
    </p:spTree>
    <p:extLst>
      <p:ext uri="{BB962C8B-B14F-4D97-AF65-F5344CB8AC3E}">
        <p14:creationId xmlns:p14="http://schemas.microsoft.com/office/powerpoint/2010/main" val="9018547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672873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05"/>
        <p:cNvGrpSpPr/>
        <p:nvPr/>
      </p:nvGrpSpPr>
      <p:grpSpPr>
        <a:xfrm>
          <a:off x="0" y="0"/>
          <a:ext cx="0" cy="0"/>
          <a:chOff x="0" y="0"/>
          <a:chExt cx="0" cy="0"/>
        </a:xfrm>
      </p:grpSpPr>
      <p:grpSp>
        <p:nvGrpSpPr>
          <p:cNvPr id="306" name="Google Shape;306;p31"/>
          <p:cNvGrpSpPr/>
          <p:nvPr/>
        </p:nvGrpSpPr>
        <p:grpSpPr>
          <a:xfrm>
            <a:off x="-14" y="-9"/>
            <a:ext cx="12192244" cy="6852024"/>
            <a:chOff x="-11" y="-7"/>
            <a:chExt cx="9144183" cy="5139018"/>
          </a:xfrm>
        </p:grpSpPr>
        <p:grpSp>
          <p:nvGrpSpPr>
            <p:cNvPr id="307" name="Google Shape;307;p31"/>
            <p:cNvGrpSpPr/>
            <p:nvPr/>
          </p:nvGrpSpPr>
          <p:grpSpPr>
            <a:xfrm>
              <a:off x="146748" y="2541651"/>
              <a:ext cx="8997424" cy="2597361"/>
              <a:chOff x="1213475" y="1281350"/>
              <a:chExt cx="3125625" cy="902300"/>
            </a:xfrm>
          </p:grpSpPr>
          <p:sp>
            <p:nvSpPr>
              <p:cNvPr id="308" name="Google Shape;308;p31"/>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09" name="Google Shape;309;p31"/>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10" name="Google Shape;310;p31"/>
            <p:cNvGrpSpPr/>
            <p:nvPr/>
          </p:nvGrpSpPr>
          <p:grpSpPr>
            <a:xfrm>
              <a:off x="-11" y="-7"/>
              <a:ext cx="3516067" cy="2211940"/>
              <a:chOff x="5223150" y="2771850"/>
              <a:chExt cx="1210350" cy="761425"/>
            </a:xfrm>
          </p:grpSpPr>
          <p:sp>
            <p:nvSpPr>
              <p:cNvPr id="311" name="Google Shape;311;p31"/>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2" name="Google Shape;312;p31"/>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pic>
        <p:nvPicPr>
          <p:cNvPr id="313" name="Google Shape;313;p31"/>
          <p:cNvPicPr preferRelativeResize="0"/>
          <p:nvPr/>
        </p:nvPicPr>
        <p:blipFill>
          <a:blip r:embed="rId2">
            <a:alphaModFix/>
          </a:blip>
          <a:stretch>
            <a:fillRect/>
          </a:stretch>
        </p:blipFill>
        <p:spPr>
          <a:xfrm flipH="1">
            <a:off x="1" y="0"/>
            <a:ext cx="12191999" cy="6856371"/>
          </a:xfrm>
          <a:prstGeom prst="rect">
            <a:avLst/>
          </a:prstGeom>
          <a:noFill/>
          <a:ln>
            <a:noFill/>
          </a:ln>
        </p:spPr>
      </p:pic>
      <p:grpSp>
        <p:nvGrpSpPr>
          <p:cNvPr id="314" name="Google Shape;314;p31"/>
          <p:cNvGrpSpPr/>
          <p:nvPr/>
        </p:nvGrpSpPr>
        <p:grpSpPr>
          <a:xfrm rot="10800000" flipH="1">
            <a:off x="-212062" y="-457497"/>
            <a:ext cx="3327935" cy="2927781"/>
            <a:chOff x="3312900" y="2468375"/>
            <a:chExt cx="1021800" cy="898975"/>
          </a:xfrm>
        </p:grpSpPr>
        <p:sp>
          <p:nvSpPr>
            <p:cNvPr id="315" name="Google Shape;315;p31"/>
            <p:cNvSpPr/>
            <p:nvPr/>
          </p:nvSpPr>
          <p:spPr>
            <a:xfrm>
              <a:off x="3799175" y="2641950"/>
              <a:ext cx="218375" cy="171725"/>
            </a:xfrm>
            <a:custGeom>
              <a:avLst/>
              <a:gdLst/>
              <a:ahLst/>
              <a:cxnLst/>
              <a:rect l="l" t="t" r="r" b="b"/>
              <a:pathLst>
                <a:path w="8735" h="6869" extrusionOk="0">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6" name="Google Shape;316;p31"/>
            <p:cNvSpPr/>
            <p:nvPr/>
          </p:nvSpPr>
          <p:spPr>
            <a:xfrm>
              <a:off x="3800500" y="2657400"/>
              <a:ext cx="154925" cy="107200"/>
            </a:xfrm>
            <a:custGeom>
              <a:avLst/>
              <a:gdLst/>
              <a:ahLst/>
              <a:cxnLst/>
              <a:rect l="l" t="t" r="r" b="b"/>
              <a:pathLst>
                <a:path w="6197" h="4288" extrusionOk="0">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7" name="Google Shape;317;p31"/>
            <p:cNvSpPr/>
            <p:nvPr/>
          </p:nvSpPr>
          <p:spPr>
            <a:xfrm>
              <a:off x="3803025" y="2662350"/>
              <a:ext cx="162750" cy="104125"/>
            </a:xfrm>
            <a:custGeom>
              <a:avLst/>
              <a:gdLst/>
              <a:ahLst/>
              <a:cxnLst/>
              <a:rect l="l" t="t" r="r" b="b"/>
              <a:pathLst>
                <a:path w="6510" h="4165" extrusionOk="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8" name="Google Shape;318;p31"/>
            <p:cNvSpPr/>
            <p:nvPr/>
          </p:nvSpPr>
          <p:spPr>
            <a:xfrm>
              <a:off x="3807150" y="2676725"/>
              <a:ext cx="162000" cy="95650"/>
            </a:xfrm>
            <a:custGeom>
              <a:avLst/>
              <a:gdLst/>
              <a:ahLst/>
              <a:cxnLst/>
              <a:rect l="l" t="t" r="r" b="b"/>
              <a:pathLst>
                <a:path w="6480" h="3826" extrusionOk="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19" name="Google Shape;319;p31"/>
            <p:cNvSpPr/>
            <p:nvPr/>
          </p:nvSpPr>
          <p:spPr>
            <a:xfrm>
              <a:off x="3811825" y="2691075"/>
              <a:ext cx="157250" cy="85850"/>
            </a:xfrm>
            <a:custGeom>
              <a:avLst/>
              <a:gdLst/>
              <a:ahLst/>
              <a:cxnLst/>
              <a:rect l="l" t="t" r="r" b="b"/>
              <a:pathLst>
                <a:path w="6290" h="3434" extrusionOk="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0" name="Google Shape;320;p31"/>
            <p:cNvSpPr/>
            <p:nvPr/>
          </p:nvSpPr>
          <p:spPr>
            <a:xfrm>
              <a:off x="3815800" y="2697550"/>
              <a:ext cx="162350" cy="84050"/>
            </a:xfrm>
            <a:custGeom>
              <a:avLst/>
              <a:gdLst/>
              <a:ahLst/>
              <a:cxnLst/>
              <a:rect l="l" t="t" r="r" b="b"/>
              <a:pathLst>
                <a:path w="6494" h="3362" extrusionOk="0">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1" name="Google Shape;321;p31"/>
            <p:cNvSpPr/>
            <p:nvPr/>
          </p:nvSpPr>
          <p:spPr>
            <a:xfrm>
              <a:off x="3821550" y="2707000"/>
              <a:ext cx="161650" cy="83225"/>
            </a:xfrm>
            <a:custGeom>
              <a:avLst/>
              <a:gdLst/>
              <a:ahLst/>
              <a:cxnLst/>
              <a:rect l="l" t="t" r="r" b="b"/>
              <a:pathLst>
                <a:path w="6466" h="3329" extrusionOk="0">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2" name="Google Shape;322;p31"/>
            <p:cNvSpPr/>
            <p:nvPr/>
          </p:nvSpPr>
          <p:spPr>
            <a:xfrm>
              <a:off x="3826325" y="2713450"/>
              <a:ext cx="162550" cy="89300"/>
            </a:xfrm>
            <a:custGeom>
              <a:avLst/>
              <a:gdLst/>
              <a:ahLst/>
              <a:cxnLst/>
              <a:rect l="l" t="t" r="r" b="b"/>
              <a:pathLst>
                <a:path w="6502" h="3572" extrusionOk="0">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3" name="Google Shape;323;p31"/>
            <p:cNvSpPr/>
            <p:nvPr/>
          </p:nvSpPr>
          <p:spPr>
            <a:xfrm>
              <a:off x="3529675" y="2773300"/>
              <a:ext cx="286775" cy="384675"/>
            </a:xfrm>
            <a:custGeom>
              <a:avLst/>
              <a:gdLst/>
              <a:ahLst/>
              <a:cxnLst/>
              <a:rect l="l" t="t" r="r" b="b"/>
              <a:pathLst>
                <a:path w="11471" h="15387" extrusionOk="0">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4" name="Google Shape;324;p31"/>
            <p:cNvSpPr/>
            <p:nvPr/>
          </p:nvSpPr>
          <p:spPr>
            <a:xfrm>
              <a:off x="3615950" y="2793500"/>
              <a:ext cx="60575" cy="147775"/>
            </a:xfrm>
            <a:custGeom>
              <a:avLst/>
              <a:gdLst/>
              <a:ahLst/>
              <a:cxnLst/>
              <a:rect l="l" t="t" r="r" b="b"/>
              <a:pathLst>
                <a:path w="2423" h="5911" extrusionOk="0">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5" name="Google Shape;325;p31"/>
            <p:cNvSpPr/>
            <p:nvPr/>
          </p:nvSpPr>
          <p:spPr>
            <a:xfrm>
              <a:off x="3532500" y="2868850"/>
              <a:ext cx="65275" cy="146150"/>
            </a:xfrm>
            <a:custGeom>
              <a:avLst/>
              <a:gdLst/>
              <a:ahLst/>
              <a:cxnLst/>
              <a:rect l="l" t="t" r="r" b="b"/>
              <a:pathLst>
                <a:path w="2611" h="5846" extrusionOk="0">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6" name="Google Shape;326;p31"/>
            <p:cNvSpPr/>
            <p:nvPr/>
          </p:nvSpPr>
          <p:spPr>
            <a:xfrm>
              <a:off x="3677750" y="2740175"/>
              <a:ext cx="55550" cy="132075"/>
            </a:xfrm>
            <a:custGeom>
              <a:avLst/>
              <a:gdLst/>
              <a:ahLst/>
              <a:cxnLst/>
              <a:rect l="l" t="t" r="r" b="b"/>
              <a:pathLst>
                <a:path w="2222" h="5283" extrusionOk="0">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7" name="Google Shape;327;p31"/>
            <p:cNvSpPr/>
            <p:nvPr/>
          </p:nvSpPr>
          <p:spPr>
            <a:xfrm>
              <a:off x="3736100" y="2710125"/>
              <a:ext cx="51925" cy="111000"/>
            </a:xfrm>
            <a:custGeom>
              <a:avLst/>
              <a:gdLst/>
              <a:ahLst/>
              <a:cxnLst/>
              <a:rect l="l" t="t" r="r" b="b"/>
              <a:pathLst>
                <a:path w="2077" h="4440" extrusionOk="0">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8" name="Google Shape;328;p31"/>
            <p:cNvSpPr/>
            <p:nvPr/>
          </p:nvSpPr>
          <p:spPr>
            <a:xfrm>
              <a:off x="3601825" y="2926575"/>
              <a:ext cx="155950" cy="39175"/>
            </a:xfrm>
            <a:custGeom>
              <a:avLst/>
              <a:gdLst/>
              <a:ahLst/>
              <a:cxnLst/>
              <a:rect l="l" t="t" r="r" b="b"/>
              <a:pathLst>
                <a:path w="6238" h="1567" extrusionOk="0">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29" name="Google Shape;329;p31"/>
            <p:cNvSpPr/>
            <p:nvPr/>
          </p:nvSpPr>
          <p:spPr>
            <a:xfrm>
              <a:off x="3647950" y="2868850"/>
              <a:ext cx="135875" cy="34475"/>
            </a:xfrm>
            <a:custGeom>
              <a:avLst/>
              <a:gdLst/>
              <a:ahLst/>
              <a:cxnLst/>
              <a:rect l="l" t="t" r="r" b="b"/>
              <a:pathLst>
                <a:path w="5435" h="1379" extrusionOk="0">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0" name="Google Shape;330;p31"/>
            <p:cNvSpPr/>
            <p:nvPr/>
          </p:nvSpPr>
          <p:spPr>
            <a:xfrm>
              <a:off x="3711950" y="2808800"/>
              <a:ext cx="112650" cy="33650"/>
            </a:xfrm>
            <a:custGeom>
              <a:avLst/>
              <a:gdLst/>
              <a:ahLst/>
              <a:cxnLst/>
              <a:rect l="l" t="t" r="r" b="b"/>
              <a:pathLst>
                <a:path w="4506" h="1346" extrusionOk="0">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1" name="Google Shape;331;p31"/>
            <p:cNvSpPr/>
            <p:nvPr/>
          </p:nvSpPr>
          <p:spPr>
            <a:xfrm>
              <a:off x="3795400" y="2752675"/>
              <a:ext cx="37675" cy="43725"/>
            </a:xfrm>
            <a:custGeom>
              <a:avLst/>
              <a:gdLst/>
              <a:ahLst/>
              <a:cxnLst/>
              <a:rect l="l" t="t" r="r" b="b"/>
              <a:pathLst>
                <a:path w="1507" h="1749" extrusionOk="0">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2" name="Google Shape;332;p31"/>
            <p:cNvSpPr/>
            <p:nvPr/>
          </p:nvSpPr>
          <p:spPr>
            <a:xfrm>
              <a:off x="3617725" y="2813825"/>
              <a:ext cx="31500" cy="128225"/>
            </a:xfrm>
            <a:custGeom>
              <a:avLst/>
              <a:gdLst/>
              <a:ahLst/>
              <a:cxnLst/>
              <a:rect l="l" t="t" r="r" b="b"/>
              <a:pathLst>
                <a:path w="1260" h="5129" extrusionOk="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3" name="Google Shape;333;p31"/>
            <p:cNvSpPr/>
            <p:nvPr/>
          </p:nvSpPr>
          <p:spPr>
            <a:xfrm>
              <a:off x="3551950" y="2888100"/>
              <a:ext cx="33900" cy="127900"/>
            </a:xfrm>
            <a:custGeom>
              <a:avLst/>
              <a:gdLst/>
              <a:ahLst/>
              <a:cxnLst/>
              <a:rect l="l" t="t" r="r" b="b"/>
              <a:pathLst>
                <a:path w="1356" h="5116" extrusionOk="0">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4" name="Google Shape;334;p31"/>
            <p:cNvSpPr/>
            <p:nvPr/>
          </p:nvSpPr>
          <p:spPr>
            <a:xfrm>
              <a:off x="3677525" y="2758000"/>
              <a:ext cx="32250" cy="117475"/>
            </a:xfrm>
            <a:custGeom>
              <a:avLst/>
              <a:gdLst/>
              <a:ahLst/>
              <a:cxnLst/>
              <a:rect l="l" t="t" r="r" b="b"/>
              <a:pathLst>
                <a:path w="1290" h="4699" extrusionOk="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5" name="Google Shape;335;p31"/>
            <p:cNvSpPr/>
            <p:nvPr/>
          </p:nvSpPr>
          <p:spPr>
            <a:xfrm>
              <a:off x="3736300" y="2724900"/>
              <a:ext cx="31525" cy="96925"/>
            </a:xfrm>
            <a:custGeom>
              <a:avLst/>
              <a:gdLst/>
              <a:ahLst/>
              <a:cxnLst/>
              <a:rect l="l" t="t" r="r" b="b"/>
              <a:pathLst>
                <a:path w="1261" h="3877" extrusionOk="0">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6" name="Google Shape;336;p31"/>
            <p:cNvSpPr/>
            <p:nvPr/>
          </p:nvSpPr>
          <p:spPr>
            <a:xfrm>
              <a:off x="3600725" y="2941350"/>
              <a:ext cx="133525" cy="25175"/>
            </a:xfrm>
            <a:custGeom>
              <a:avLst/>
              <a:gdLst/>
              <a:ahLst/>
              <a:cxnLst/>
              <a:rect l="l" t="t" r="r" b="b"/>
              <a:pathLst>
                <a:path w="5341" h="1007" extrusionOk="0">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7" name="Google Shape;337;p31"/>
            <p:cNvSpPr/>
            <p:nvPr/>
          </p:nvSpPr>
          <p:spPr>
            <a:xfrm>
              <a:off x="3648675" y="2880725"/>
              <a:ext cx="116625" cy="24525"/>
            </a:xfrm>
            <a:custGeom>
              <a:avLst/>
              <a:gdLst/>
              <a:ahLst/>
              <a:cxnLst/>
              <a:rect l="l" t="t" r="r" b="b"/>
              <a:pathLst>
                <a:path w="4665" h="981" extrusionOk="0">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8" name="Google Shape;338;p31"/>
            <p:cNvSpPr/>
            <p:nvPr/>
          </p:nvSpPr>
          <p:spPr>
            <a:xfrm>
              <a:off x="3716100" y="2818975"/>
              <a:ext cx="93000" cy="20700"/>
            </a:xfrm>
            <a:custGeom>
              <a:avLst/>
              <a:gdLst/>
              <a:ahLst/>
              <a:cxnLst/>
              <a:rect l="l" t="t" r="r" b="b"/>
              <a:pathLst>
                <a:path w="3720" h="828" extrusionOk="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39" name="Google Shape;339;p31"/>
            <p:cNvSpPr/>
            <p:nvPr/>
          </p:nvSpPr>
          <p:spPr>
            <a:xfrm>
              <a:off x="3559800" y="2639050"/>
              <a:ext cx="63825" cy="384575"/>
            </a:xfrm>
            <a:custGeom>
              <a:avLst/>
              <a:gdLst/>
              <a:ahLst/>
              <a:cxnLst/>
              <a:rect l="l" t="t" r="r" b="b"/>
              <a:pathLst>
                <a:path w="2553" h="15383" extrusionOk="0">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0" name="Google Shape;340;p31"/>
            <p:cNvSpPr/>
            <p:nvPr/>
          </p:nvSpPr>
          <p:spPr>
            <a:xfrm>
              <a:off x="3586775" y="2468375"/>
              <a:ext cx="133975" cy="174875"/>
            </a:xfrm>
            <a:custGeom>
              <a:avLst/>
              <a:gdLst/>
              <a:ahLst/>
              <a:cxnLst/>
              <a:rect l="l" t="t" r="r" b="b"/>
              <a:pathLst>
                <a:path w="5359" h="6995" extrusionOk="0">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1" name="Google Shape;341;p31"/>
            <p:cNvSpPr/>
            <p:nvPr/>
          </p:nvSpPr>
          <p:spPr>
            <a:xfrm>
              <a:off x="3633675" y="2513800"/>
              <a:ext cx="83625" cy="129900"/>
            </a:xfrm>
            <a:custGeom>
              <a:avLst/>
              <a:gdLst/>
              <a:ahLst/>
              <a:cxnLst/>
              <a:rect l="l" t="t" r="r" b="b"/>
              <a:pathLst>
                <a:path w="3345" h="5196" extrusionOk="0">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2" name="Google Shape;342;p31"/>
            <p:cNvSpPr/>
            <p:nvPr/>
          </p:nvSpPr>
          <p:spPr>
            <a:xfrm>
              <a:off x="3632100" y="2505725"/>
              <a:ext cx="72350" cy="136150"/>
            </a:xfrm>
            <a:custGeom>
              <a:avLst/>
              <a:gdLst/>
              <a:ahLst/>
              <a:cxnLst/>
              <a:rect l="l" t="t" r="r" b="b"/>
              <a:pathLst>
                <a:path w="2894" h="5446" extrusionOk="0">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3" name="Google Shape;343;p31"/>
            <p:cNvSpPr/>
            <p:nvPr/>
          </p:nvSpPr>
          <p:spPr>
            <a:xfrm>
              <a:off x="3627325" y="2504200"/>
              <a:ext cx="65400" cy="134850"/>
            </a:xfrm>
            <a:custGeom>
              <a:avLst/>
              <a:gdLst/>
              <a:ahLst/>
              <a:cxnLst/>
              <a:rect l="l" t="t" r="r" b="b"/>
              <a:pathLst>
                <a:path w="2616" h="5394" extrusionOk="0">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4" name="Google Shape;344;p31"/>
            <p:cNvSpPr/>
            <p:nvPr/>
          </p:nvSpPr>
          <p:spPr>
            <a:xfrm>
              <a:off x="3623275" y="2505275"/>
              <a:ext cx="58400" cy="130275"/>
            </a:xfrm>
            <a:custGeom>
              <a:avLst/>
              <a:gdLst/>
              <a:ahLst/>
              <a:cxnLst/>
              <a:rect l="l" t="t" r="r" b="b"/>
              <a:pathLst>
                <a:path w="2336" h="5211" extrusionOk="0">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5" name="Google Shape;345;p31"/>
            <p:cNvSpPr/>
            <p:nvPr/>
          </p:nvSpPr>
          <p:spPr>
            <a:xfrm>
              <a:off x="3619400" y="2498500"/>
              <a:ext cx="56450" cy="134275"/>
            </a:xfrm>
            <a:custGeom>
              <a:avLst/>
              <a:gdLst/>
              <a:ahLst/>
              <a:cxnLst/>
              <a:rect l="l" t="t" r="r" b="b"/>
              <a:pathLst>
                <a:path w="2258" h="5371" extrusionOk="0">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6" name="Google Shape;346;p31"/>
            <p:cNvSpPr/>
            <p:nvPr/>
          </p:nvSpPr>
          <p:spPr>
            <a:xfrm>
              <a:off x="3593675" y="2495250"/>
              <a:ext cx="74475" cy="133400"/>
            </a:xfrm>
            <a:custGeom>
              <a:avLst/>
              <a:gdLst/>
              <a:ahLst/>
              <a:cxnLst/>
              <a:rect l="l" t="t" r="r" b="b"/>
              <a:pathLst>
                <a:path w="2979" h="5336" extrusionOk="0">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7" name="Google Shape;347;p31"/>
            <p:cNvSpPr/>
            <p:nvPr/>
          </p:nvSpPr>
          <p:spPr>
            <a:xfrm>
              <a:off x="3578625" y="2491000"/>
              <a:ext cx="83700" cy="134250"/>
            </a:xfrm>
            <a:custGeom>
              <a:avLst/>
              <a:gdLst/>
              <a:ahLst/>
              <a:cxnLst/>
              <a:rect l="l" t="t" r="r" b="b"/>
              <a:pathLst>
                <a:path w="3348" h="5370" extrusionOk="0">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8" name="Google Shape;348;p31"/>
            <p:cNvSpPr/>
            <p:nvPr/>
          </p:nvSpPr>
          <p:spPr>
            <a:xfrm>
              <a:off x="3605600" y="2617150"/>
              <a:ext cx="43625" cy="31900"/>
            </a:xfrm>
            <a:custGeom>
              <a:avLst/>
              <a:gdLst/>
              <a:ahLst/>
              <a:cxnLst/>
              <a:rect l="l" t="t" r="r" b="b"/>
              <a:pathLst>
                <a:path w="1745" h="1276" extrusionOk="0">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49" name="Google Shape;349;p31"/>
            <p:cNvSpPr/>
            <p:nvPr/>
          </p:nvSpPr>
          <p:spPr>
            <a:xfrm>
              <a:off x="3566700" y="2710025"/>
              <a:ext cx="144950" cy="125525"/>
            </a:xfrm>
            <a:custGeom>
              <a:avLst/>
              <a:gdLst/>
              <a:ahLst/>
              <a:cxnLst/>
              <a:rect l="l" t="t" r="r" b="b"/>
              <a:pathLst>
                <a:path w="5798" h="5021" extrusionOk="0">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0" name="Google Shape;350;p31"/>
            <p:cNvSpPr/>
            <p:nvPr/>
          </p:nvSpPr>
          <p:spPr>
            <a:xfrm>
              <a:off x="3565025" y="2727850"/>
              <a:ext cx="122075" cy="108925"/>
            </a:xfrm>
            <a:custGeom>
              <a:avLst/>
              <a:gdLst/>
              <a:ahLst/>
              <a:cxnLst/>
              <a:rect l="l" t="t" r="r" b="b"/>
              <a:pathLst>
                <a:path w="4883" h="4357" extrusionOk="0">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1" name="Google Shape;351;p31"/>
            <p:cNvSpPr/>
            <p:nvPr/>
          </p:nvSpPr>
          <p:spPr>
            <a:xfrm>
              <a:off x="3565125" y="2782100"/>
              <a:ext cx="148725" cy="148200"/>
            </a:xfrm>
            <a:custGeom>
              <a:avLst/>
              <a:gdLst/>
              <a:ahLst/>
              <a:cxnLst/>
              <a:rect l="l" t="t" r="r" b="b"/>
              <a:pathLst>
                <a:path w="5949" h="5928" extrusionOk="0">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2" name="Google Shape;352;p31"/>
            <p:cNvSpPr/>
            <p:nvPr/>
          </p:nvSpPr>
          <p:spPr>
            <a:xfrm>
              <a:off x="3563775" y="2801950"/>
              <a:ext cx="123725" cy="129575"/>
            </a:xfrm>
            <a:custGeom>
              <a:avLst/>
              <a:gdLst/>
              <a:ahLst/>
              <a:cxnLst/>
              <a:rect l="l" t="t" r="r" b="b"/>
              <a:pathLst>
                <a:path w="4949" h="5183" extrusionOk="0">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3" name="Google Shape;353;p31"/>
            <p:cNvSpPr/>
            <p:nvPr/>
          </p:nvSpPr>
          <p:spPr>
            <a:xfrm>
              <a:off x="3561675" y="2865525"/>
              <a:ext cx="180100" cy="179275"/>
            </a:xfrm>
            <a:custGeom>
              <a:avLst/>
              <a:gdLst/>
              <a:ahLst/>
              <a:cxnLst/>
              <a:rect l="l" t="t" r="r" b="b"/>
              <a:pathLst>
                <a:path w="7204" h="7171" extrusionOk="0">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4" name="Google Shape;354;p31"/>
            <p:cNvSpPr/>
            <p:nvPr/>
          </p:nvSpPr>
          <p:spPr>
            <a:xfrm>
              <a:off x="3560525" y="2889750"/>
              <a:ext cx="149200" cy="156275"/>
            </a:xfrm>
            <a:custGeom>
              <a:avLst/>
              <a:gdLst/>
              <a:ahLst/>
              <a:cxnLst/>
              <a:rect l="l" t="t" r="r" b="b"/>
              <a:pathLst>
                <a:path w="5968" h="6251" extrusionOk="0">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5" name="Google Shape;355;p31"/>
            <p:cNvSpPr/>
            <p:nvPr/>
          </p:nvSpPr>
          <p:spPr>
            <a:xfrm>
              <a:off x="3468200" y="2674900"/>
              <a:ext cx="99475" cy="172250"/>
            </a:xfrm>
            <a:custGeom>
              <a:avLst/>
              <a:gdLst/>
              <a:ahLst/>
              <a:cxnLst/>
              <a:rect l="l" t="t" r="r" b="b"/>
              <a:pathLst>
                <a:path w="3979" h="6890" extrusionOk="0">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6" name="Google Shape;356;p31"/>
            <p:cNvSpPr/>
            <p:nvPr/>
          </p:nvSpPr>
          <p:spPr>
            <a:xfrm>
              <a:off x="3489925" y="2698375"/>
              <a:ext cx="78675" cy="149900"/>
            </a:xfrm>
            <a:custGeom>
              <a:avLst/>
              <a:gdLst/>
              <a:ahLst/>
              <a:cxnLst/>
              <a:rect l="l" t="t" r="r" b="b"/>
              <a:pathLst>
                <a:path w="3147" h="5996" extrusionOk="0">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7" name="Google Shape;357;p31"/>
            <p:cNvSpPr/>
            <p:nvPr/>
          </p:nvSpPr>
          <p:spPr>
            <a:xfrm>
              <a:off x="3502075" y="2613125"/>
              <a:ext cx="77825" cy="146200"/>
            </a:xfrm>
            <a:custGeom>
              <a:avLst/>
              <a:gdLst/>
              <a:ahLst/>
              <a:cxnLst/>
              <a:rect l="l" t="t" r="r" b="b"/>
              <a:pathLst>
                <a:path w="3113" h="5848" extrusionOk="0">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8" name="Google Shape;358;p31"/>
            <p:cNvSpPr/>
            <p:nvPr/>
          </p:nvSpPr>
          <p:spPr>
            <a:xfrm>
              <a:off x="3520325" y="2633100"/>
              <a:ext cx="60200" cy="127450"/>
            </a:xfrm>
            <a:custGeom>
              <a:avLst/>
              <a:gdLst/>
              <a:ahLst/>
              <a:cxnLst/>
              <a:rect l="l" t="t" r="r" b="b"/>
              <a:pathLst>
                <a:path w="2408" h="5098" extrusionOk="0">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59" name="Google Shape;359;p31"/>
            <p:cNvSpPr/>
            <p:nvPr/>
          </p:nvSpPr>
          <p:spPr>
            <a:xfrm>
              <a:off x="3582700" y="2658550"/>
              <a:ext cx="107625" cy="81625"/>
            </a:xfrm>
            <a:custGeom>
              <a:avLst/>
              <a:gdLst/>
              <a:ahLst/>
              <a:cxnLst/>
              <a:rect l="l" t="t" r="r" b="b"/>
              <a:pathLst>
                <a:path w="4305" h="3265" extrusionOk="0">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0" name="Google Shape;360;p31"/>
            <p:cNvSpPr/>
            <p:nvPr/>
          </p:nvSpPr>
          <p:spPr>
            <a:xfrm>
              <a:off x="3581300" y="2672025"/>
              <a:ext cx="91375" cy="69250"/>
            </a:xfrm>
            <a:custGeom>
              <a:avLst/>
              <a:gdLst/>
              <a:ahLst/>
              <a:cxnLst/>
              <a:rect l="l" t="t" r="r" b="b"/>
              <a:pathLst>
                <a:path w="3655" h="2770" extrusionOk="0">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1" name="Google Shape;361;p31"/>
            <p:cNvSpPr/>
            <p:nvPr/>
          </p:nvSpPr>
          <p:spPr>
            <a:xfrm>
              <a:off x="3426150" y="2770775"/>
              <a:ext cx="138700" cy="181800"/>
            </a:xfrm>
            <a:custGeom>
              <a:avLst/>
              <a:gdLst/>
              <a:ahLst/>
              <a:cxnLst/>
              <a:rect l="l" t="t" r="r" b="b"/>
              <a:pathLst>
                <a:path w="5548" h="7272" extrusionOk="0">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2" name="Google Shape;362;p31"/>
            <p:cNvSpPr/>
            <p:nvPr/>
          </p:nvSpPr>
          <p:spPr>
            <a:xfrm>
              <a:off x="3453500" y="2796225"/>
              <a:ext cx="112775" cy="157575"/>
            </a:xfrm>
            <a:custGeom>
              <a:avLst/>
              <a:gdLst/>
              <a:ahLst/>
              <a:cxnLst/>
              <a:rect l="l" t="t" r="r" b="b"/>
              <a:pathLst>
                <a:path w="4511" h="6303" extrusionOk="0">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3" name="Google Shape;363;p31"/>
            <p:cNvSpPr/>
            <p:nvPr/>
          </p:nvSpPr>
          <p:spPr>
            <a:xfrm>
              <a:off x="3380650" y="2857475"/>
              <a:ext cx="195800" cy="184825"/>
            </a:xfrm>
            <a:custGeom>
              <a:avLst/>
              <a:gdLst/>
              <a:ahLst/>
              <a:cxnLst/>
              <a:rect l="l" t="t" r="r" b="b"/>
              <a:pathLst>
                <a:path w="7832" h="7393" extrusionOk="0">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4" name="Google Shape;364;p31"/>
            <p:cNvSpPr/>
            <p:nvPr/>
          </p:nvSpPr>
          <p:spPr>
            <a:xfrm>
              <a:off x="3415475" y="2885100"/>
              <a:ext cx="162325" cy="158275"/>
            </a:xfrm>
            <a:custGeom>
              <a:avLst/>
              <a:gdLst/>
              <a:ahLst/>
              <a:cxnLst/>
              <a:rect l="l" t="t" r="r" b="b"/>
              <a:pathLst>
                <a:path w="6493" h="6331" extrusionOk="0">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5" name="Google Shape;365;p31"/>
            <p:cNvSpPr/>
            <p:nvPr/>
          </p:nvSpPr>
          <p:spPr>
            <a:xfrm>
              <a:off x="3565950" y="3120625"/>
              <a:ext cx="658950" cy="62400"/>
            </a:xfrm>
            <a:custGeom>
              <a:avLst/>
              <a:gdLst/>
              <a:ahLst/>
              <a:cxnLst/>
              <a:rect l="l" t="t" r="r" b="b"/>
              <a:pathLst>
                <a:path w="26358" h="2496" extrusionOk="0">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6" name="Google Shape;366;p31"/>
            <p:cNvSpPr/>
            <p:nvPr/>
          </p:nvSpPr>
          <p:spPr>
            <a:xfrm>
              <a:off x="3875700" y="3042150"/>
              <a:ext cx="266700" cy="130025"/>
            </a:xfrm>
            <a:custGeom>
              <a:avLst/>
              <a:gdLst/>
              <a:ahLst/>
              <a:cxnLst/>
              <a:rect l="l" t="t" r="r" b="b"/>
              <a:pathLst>
                <a:path w="10668" h="5201" extrusionOk="0">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7" name="Google Shape;367;p31"/>
            <p:cNvSpPr/>
            <p:nvPr/>
          </p:nvSpPr>
          <p:spPr>
            <a:xfrm>
              <a:off x="3873600" y="3067600"/>
              <a:ext cx="234175" cy="105850"/>
            </a:xfrm>
            <a:custGeom>
              <a:avLst/>
              <a:gdLst/>
              <a:ahLst/>
              <a:cxnLst/>
              <a:rect l="l" t="t" r="r" b="b"/>
              <a:pathLst>
                <a:path w="9367" h="4234" extrusionOk="0">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8" name="Google Shape;368;p31"/>
            <p:cNvSpPr/>
            <p:nvPr/>
          </p:nvSpPr>
          <p:spPr>
            <a:xfrm>
              <a:off x="3719175" y="3020625"/>
              <a:ext cx="306525" cy="130525"/>
            </a:xfrm>
            <a:custGeom>
              <a:avLst/>
              <a:gdLst/>
              <a:ahLst/>
              <a:cxnLst/>
              <a:rect l="l" t="t" r="r" b="b"/>
              <a:pathLst>
                <a:path w="12261" h="5221" extrusionOk="0">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69" name="Google Shape;369;p31"/>
            <p:cNvSpPr/>
            <p:nvPr/>
          </p:nvSpPr>
          <p:spPr>
            <a:xfrm>
              <a:off x="3716975" y="3047525"/>
              <a:ext cx="268775" cy="102700"/>
            </a:xfrm>
            <a:custGeom>
              <a:avLst/>
              <a:gdLst/>
              <a:ahLst/>
              <a:cxnLst/>
              <a:rect l="l" t="t" r="r" b="b"/>
              <a:pathLst>
                <a:path w="10751" h="4108" extrusionOk="0">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0" name="Google Shape;370;p31"/>
            <p:cNvSpPr/>
            <p:nvPr/>
          </p:nvSpPr>
          <p:spPr>
            <a:xfrm>
              <a:off x="3528725" y="2966975"/>
              <a:ext cx="370850" cy="157825"/>
            </a:xfrm>
            <a:custGeom>
              <a:avLst/>
              <a:gdLst/>
              <a:ahLst/>
              <a:cxnLst/>
              <a:rect l="l" t="t" r="r" b="b"/>
              <a:pathLst>
                <a:path w="14834" h="6313" extrusionOk="0">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1" name="Google Shape;371;p31"/>
            <p:cNvSpPr/>
            <p:nvPr/>
          </p:nvSpPr>
          <p:spPr>
            <a:xfrm>
              <a:off x="3526850" y="2999825"/>
              <a:ext cx="324625" cy="123725"/>
            </a:xfrm>
            <a:custGeom>
              <a:avLst/>
              <a:gdLst/>
              <a:ahLst/>
              <a:cxnLst/>
              <a:rect l="l" t="t" r="r" b="b"/>
              <a:pathLst>
                <a:path w="12985" h="4949" extrusionOk="0">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2" name="Google Shape;372;p31"/>
            <p:cNvSpPr/>
            <p:nvPr/>
          </p:nvSpPr>
          <p:spPr>
            <a:xfrm>
              <a:off x="3856900" y="3168375"/>
              <a:ext cx="252875" cy="151975"/>
            </a:xfrm>
            <a:custGeom>
              <a:avLst/>
              <a:gdLst/>
              <a:ahLst/>
              <a:cxnLst/>
              <a:rect l="l" t="t" r="r" b="b"/>
              <a:pathLst>
                <a:path w="10115" h="6079" extrusionOk="0">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3" name="Google Shape;373;p31"/>
            <p:cNvSpPr/>
            <p:nvPr/>
          </p:nvSpPr>
          <p:spPr>
            <a:xfrm>
              <a:off x="3854800" y="3166800"/>
              <a:ext cx="211900" cy="125475"/>
            </a:xfrm>
            <a:custGeom>
              <a:avLst/>
              <a:gdLst/>
              <a:ahLst/>
              <a:cxnLst/>
              <a:rect l="l" t="t" r="r" b="b"/>
              <a:pathLst>
                <a:path w="8476" h="5019" extrusionOk="0">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4" name="Google Shape;374;p31"/>
            <p:cNvSpPr/>
            <p:nvPr/>
          </p:nvSpPr>
          <p:spPr>
            <a:xfrm>
              <a:off x="4006225" y="3180000"/>
              <a:ext cx="213350" cy="118600"/>
            </a:xfrm>
            <a:custGeom>
              <a:avLst/>
              <a:gdLst/>
              <a:ahLst/>
              <a:cxnLst/>
              <a:rect l="l" t="t" r="r" b="b"/>
              <a:pathLst>
                <a:path w="8534" h="4744" extrusionOk="0">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5" name="Google Shape;375;p31"/>
            <p:cNvSpPr/>
            <p:nvPr/>
          </p:nvSpPr>
          <p:spPr>
            <a:xfrm>
              <a:off x="4004025" y="3178425"/>
              <a:ext cx="184425" cy="97675"/>
            </a:xfrm>
            <a:custGeom>
              <a:avLst/>
              <a:gdLst/>
              <a:ahLst/>
              <a:cxnLst/>
              <a:rect l="l" t="t" r="r" b="b"/>
              <a:pathLst>
                <a:path w="7377" h="3907" extrusionOk="0">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6" name="Google Shape;376;p31"/>
            <p:cNvSpPr/>
            <p:nvPr/>
          </p:nvSpPr>
          <p:spPr>
            <a:xfrm>
              <a:off x="4040425" y="3079875"/>
              <a:ext cx="177575" cy="99525"/>
            </a:xfrm>
            <a:custGeom>
              <a:avLst/>
              <a:gdLst/>
              <a:ahLst/>
              <a:cxnLst/>
              <a:rect l="l" t="t" r="r" b="b"/>
              <a:pathLst>
                <a:path w="7103" h="3981" extrusionOk="0">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7" name="Google Shape;377;p31"/>
            <p:cNvSpPr/>
            <p:nvPr/>
          </p:nvSpPr>
          <p:spPr>
            <a:xfrm>
              <a:off x="4038525" y="3098225"/>
              <a:ext cx="154625" cy="82725"/>
            </a:xfrm>
            <a:custGeom>
              <a:avLst/>
              <a:gdLst/>
              <a:ahLst/>
              <a:cxnLst/>
              <a:rect l="l" t="t" r="r" b="b"/>
              <a:pathLst>
                <a:path w="6185" h="3309" extrusionOk="0">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8" name="Google Shape;378;p31"/>
            <p:cNvSpPr/>
            <p:nvPr/>
          </p:nvSpPr>
          <p:spPr>
            <a:xfrm>
              <a:off x="4132975" y="3100000"/>
              <a:ext cx="201725" cy="75300"/>
            </a:xfrm>
            <a:custGeom>
              <a:avLst/>
              <a:gdLst/>
              <a:ahLst/>
              <a:cxnLst/>
              <a:rect l="l" t="t" r="r" b="b"/>
              <a:pathLst>
                <a:path w="8069" h="3012" extrusionOk="0">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9" name="Google Shape;379;p31"/>
            <p:cNvSpPr/>
            <p:nvPr/>
          </p:nvSpPr>
          <p:spPr>
            <a:xfrm>
              <a:off x="4130775" y="3116425"/>
              <a:ext cx="175875" cy="60225"/>
            </a:xfrm>
            <a:custGeom>
              <a:avLst/>
              <a:gdLst/>
              <a:ahLst/>
              <a:cxnLst/>
              <a:rect l="l" t="t" r="r" b="b"/>
              <a:pathLst>
                <a:path w="7035" h="2409" extrusionOk="0">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0" name="Google Shape;380;p31"/>
            <p:cNvSpPr/>
            <p:nvPr/>
          </p:nvSpPr>
          <p:spPr>
            <a:xfrm>
              <a:off x="3682150" y="3143275"/>
              <a:ext cx="270450" cy="197875"/>
            </a:xfrm>
            <a:custGeom>
              <a:avLst/>
              <a:gdLst/>
              <a:ahLst/>
              <a:cxnLst/>
              <a:rect l="l" t="t" r="r" b="b"/>
              <a:pathLst>
                <a:path w="10818" h="7915" extrusionOk="0">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1" name="Google Shape;381;p31"/>
            <p:cNvSpPr/>
            <p:nvPr/>
          </p:nvSpPr>
          <p:spPr>
            <a:xfrm>
              <a:off x="3680050" y="3141700"/>
              <a:ext cx="209075" cy="165325"/>
            </a:xfrm>
            <a:custGeom>
              <a:avLst/>
              <a:gdLst/>
              <a:ahLst/>
              <a:cxnLst/>
              <a:rect l="l" t="t" r="r" b="b"/>
              <a:pathLst>
                <a:path w="8363" h="6613" extrusionOk="0">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2" name="Google Shape;382;p31"/>
            <p:cNvSpPr/>
            <p:nvPr/>
          </p:nvSpPr>
          <p:spPr>
            <a:xfrm>
              <a:off x="3539725" y="3106900"/>
              <a:ext cx="278925" cy="260450"/>
            </a:xfrm>
            <a:custGeom>
              <a:avLst/>
              <a:gdLst/>
              <a:ahLst/>
              <a:cxnLst/>
              <a:rect l="l" t="t" r="r" b="b"/>
              <a:pathLst>
                <a:path w="11157" h="10418" extrusionOk="0">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3" name="Google Shape;383;p31"/>
            <p:cNvSpPr/>
            <p:nvPr/>
          </p:nvSpPr>
          <p:spPr>
            <a:xfrm>
              <a:off x="3537450" y="3105425"/>
              <a:ext cx="187700" cy="219875"/>
            </a:xfrm>
            <a:custGeom>
              <a:avLst/>
              <a:gdLst/>
              <a:ahLst/>
              <a:cxnLst/>
              <a:rect l="l" t="t" r="r" b="b"/>
              <a:pathLst>
                <a:path w="7508" h="8795" extrusionOk="0">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4" name="Google Shape;384;p31"/>
            <p:cNvSpPr/>
            <p:nvPr/>
          </p:nvSpPr>
          <p:spPr>
            <a:xfrm>
              <a:off x="4195700" y="3173625"/>
              <a:ext cx="52750" cy="26200"/>
            </a:xfrm>
            <a:custGeom>
              <a:avLst/>
              <a:gdLst/>
              <a:ahLst/>
              <a:cxnLst/>
              <a:rect l="l" t="t" r="r" b="b"/>
              <a:pathLst>
                <a:path w="2110" h="1048" extrusionOk="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5" name="Google Shape;385;p31"/>
            <p:cNvSpPr/>
            <p:nvPr/>
          </p:nvSpPr>
          <p:spPr>
            <a:xfrm>
              <a:off x="4190700" y="3180150"/>
              <a:ext cx="43300" cy="11675"/>
            </a:xfrm>
            <a:custGeom>
              <a:avLst/>
              <a:gdLst/>
              <a:ahLst/>
              <a:cxnLst/>
              <a:rect l="l" t="t" r="r" b="b"/>
              <a:pathLst>
                <a:path w="1732" h="467" extrusionOk="0">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6" name="Google Shape;386;p31"/>
            <p:cNvSpPr/>
            <p:nvPr/>
          </p:nvSpPr>
          <p:spPr>
            <a:xfrm>
              <a:off x="4191325" y="3144625"/>
              <a:ext cx="61200" cy="30375"/>
            </a:xfrm>
            <a:custGeom>
              <a:avLst/>
              <a:gdLst/>
              <a:ahLst/>
              <a:cxnLst/>
              <a:rect l="l" t="t" r="r" b="b"/>
              <a:pathLst>
                <a:path w="2448" h="1215" extrusionOk="0">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7" name="Google Shape;387;p31"/>
            <p:cNvSpPr/>
            <p:nvPr/>
          </p:nvSpPr>
          <p:spPr>
            <a:xfrm>
              <a:off x="4197900" y="3151125"/>
              <a:ext cx="42375" cy="13900"/>
            </a:xfrm>
            <a:custGeom>
              <a:avLst/>
              <a:gdLst/>
              <a:ahLst/>
              <a:cxnLst/>
              <a:rect l="l" t="t" r="r" b="b"/>
              <a:pathLst>
                <a:path w="1695" h="556" extrusionOk="0">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8" name="Google Shape;388;p31"/>
            <p:cNvSpPr/>
            <p:nvPr/>
          </p:nvSpPr>
          <p:spPr>
            <a:xfrm>
              <a:off x="4182850" y="3116750"/>
              <a:ext cx="66850" cy="32200"/>
            </a:xfrm>
            <a:custGeom>
              <a:avLst/>
              <a:gdLst/>
              <a:ahLst/>
              <a:cxnLst/>
              <a:rect l="l" t="t" r="r" b="b"/>
              <a:pathLst>
                <a:path w="2674" h="1288" extrusionOk="0">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89" name="Google Shape;389;p31"/>
            <p:cNvSpPr/>
            <p:nvPr/>
          </p:nvSpPr>
          <p:spPr>
            <a:xfrm>
              <a:off x="4191325" y="3121900"/>
              <a:ext cx="43000" cy="14275"/>
            </a:xfrm>
            <a:custGeom>
              <a:avLst/>
              <a:gdLst/>
              <a:ahLst/>
              <a:cxnLst/>
              <a:rect l="l" t="t" r="r" b="b"/>
              <a:pathLst>
                <a:path w="1720" h="571" extrusionOk="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0" name="Google Shape;390;p31"/>
            <p:cNvSpPr/>
            <p:nvPr/>
          </p:nvSpPr>
          <p:spPr>
            <a:xfrm>
              <a:off x="4171250" y="3089550"/>
              <a:ext cx="64325" cy="34000"/>
            </a:xfrm>
            <a:custGeom>
              <a:avLst/>
              <a:gdLst/>
              <a:ahLst/>
              <a:cxnLst/>
              <a:rect l="l" t="t" r="r" b="b"/>
              <a:pathLst>
                <a:path w="2573" h="1360" extrusionOk="0">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1" name="Google Shape;391;p31"/>
            <p:cNvSpPr/>
            <p:nvPr/>
          </p:nvSpPr>
          <p:spPr>
            <a:xfrm>
              <a:off x="4181275" y="3098975"/>
              <a:ext cx="41450" cy="16425"/>
            </a:xfrm>
            <a:custGeom>
              <a:avLst/>
              <a:gdLst/>
              <a:ahLst/>
              <a:cxnLst/>
              <a:rect l="l" t="t" r="r" b="b"/>
              <a:pathLst>
                <a:path w="1658" h="657" extrusionOk="0">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2" name="Google Shape;392;p31"/>
            <p:cNvSpPr/>
            <p:nvPr/>
          </p:nvSpPr>
          <p:spPr>
            <a:xfrm>
              <a:off x="4155550" y="3063300"/>
              <a:ext cx="60250" cy="39550"/>
            </a:xfrm>
            <a:custGeom>
              <a:avLst/>
              <a:gdLst/>
              <a:ahLst/>
              <a:cxnLst/>
              <a:rect l="l" t="t" r="r" b="b"/>
              <a:pathLst>
                <a:path w="2410" h="1582" extrusionOk="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3" name="Google Shape;393;p31"/>
            <p:cNvSpPr/>
            <p:nvPr/>
          </p:nvSpPr>
          <p:spPr>
            <a:xfrm>
              <a:off x="4165600" y="3071400"/>
              <a:ext cx="38925" cy="23275"/>
            </a:xfrm>
            <a:custGeom>
              <a:avLst/>
              <a:gdLst/>
              <a:ahLst/>
              <a:cxnLst/>
              <a:rect l="l" t="t" r="r" b="b"/>
              <a:pathLst>
                <a:path w="1557" h="931" extrusionOk="0">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4" name="Google Shape;394;p31"/>
            <p:cNvSpPr/>
            <p:nvPr/>
          </p:nvSpPr>
          <p:spPr>
            <a:xfrm>
              <a:off x="4196975" y="3185000"/>
              <a:ext cx="18500" cy="5450"/>
            </a:xfrm>
            <a:custGeom>
              <a:avLst/>
              <a:gdLst/>
              <a:ahLst/>
              <a:cxnLst/>
              <a:rect l="l" t="t" r="r" b="b"/>
              <a:pathLst>
                <a:path w="740" h="218" extrusionOk="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5" name="Google Shape;395;p31"/>
            <p:cNvSpPr/>
            <p:nvPr/>
          </p:nvSpPr>
          <p:spPr>
            <a:xfrm>
              <a:off x="4201975" y="3176225"/>
              <a:ext cx="11000" cy="2625"/>
            </a:xfrm>
            <a:custGeom>
              <a:avLst/>
              <a:gdLst/>
              <a:ahLst/>
              <a:cxnLst/>
              <a:rect l="l" t="t" r="r" b="b"/>
              <a:pathLst>
                <a:path w="440" h="105" extrusionOk="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6" name="Google Shape;396;p31"/>
            <p:cNvSpPr/>
            <p:nvPr/>
          </p:nvSpPr>
          <p:spPr>
            <a:xfrm>
              <a:off x="4198525" y="3160225"/>
              <a:ext cx="22000" cy="2525"/>
            </a:xfrm>
            <a:custGeom>
              <a:avLst/>
              <a:gdLst/>
              <a:ahLst/>
              <a:cxnLst/>
              <a:rect l="l" t="t" r="r" b="b"/>
              <a:pathLst>
                <a:path w="880" h="101" extrusionOk="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7" name="Google Shape;397;p31"/>
            <p:cNvSpPr/>
            <p:nvPr/>
          </p:nvSpPr>
          <p:spPr>
            <a:xfrm>
              <a:off x="4196325" y="3148225"/>
              <a:ext cx="14775" cy="2475"/>
            </a:xfrm>
            <a:custGeom>
              <a:avLst/>
              <a:gdLst/>
              <a:ahLst/>
              <a:cxnLst/>
              <a:rect l="l" t="t" r="r" b="b"/>
              <a:pathLst>
                <a:path w="591" h="99" extrusionOk="0">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8" name="Google Shape;398;p31"/>
            <p:cNvSpPr/>
            <p:nvPr/>
          </p:nvSpPr>
          <p:spPr>
            <a:xfrm>
              <a:off x="4191000" y="3133875"/>
              <a:ext cx="26375" cy="5975"/>
            </a:xfrm>
            <a:custGeom>
              <a:avLst/>
              <a:gdLst/>
              <a:ahLst/>
              <a:cxnLst/>
              <a:rect l="l" t="t" r="r" b="b"/>
              <a:pathLst>
                <a:path w="1055" h="239" extrusionOk="0">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99" name="Google Shape;399;p31"/>
            <p:cNvSpPr/>
            <p:nvPr/>
          </p:nvSpPr>
          <p:spPr>
            <a:xfrm>
              <a:off x="4182225" y="3110575"/>
              <a:ext cx="17250" cy="4200"/>
            </a:xfrm>
            <a:custGeom>
              <a:avLst/>
              <a:gdLst/>
              <a:ahLst/>
              <a:cxnLst/>
              <a:rect l="l" t="t" r="r" b="b"/>
              <a:pathLst>
                <a:path w="690" h="168" extrusionOk="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0" name="Google Shape;400;p31"/>
            <p:cNvSpPr/>
            <p:nvPr/>
          </p:nvSpPr>
          <p:spPr>
            <a:xfrm>
              <a:off x="4178825" y="3100000"/>
              <a:ext cx="25700" cy="11075"/>
            </a:xfrm>
            <a:custGeom>
              <a:avLst/>
              <a:gdLst/>
              <a:ahLst/>
              <a:cxnLst/>
              <a:rect l="l" t="t" r="r" b="b"/>
              <a:pathLst>
                <a:path w="1028" h="443" extrusionOk="0">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1" name="Google Shape;401;p31"/>
            <p:cNvSpPr/>
            <p:nvPr/>
          </p:nvSpPr>
          <p:spPr>
            <a:xfrm>
              <a:off x="4169100" y="3091450"/>
              <a:ext cx="21250" cy="8975"/>
            </a:xfrm>
            <a:custGeom>
              <a:avLst/>
              <a:gdLst/>
              <a:ahLst/>
              <a:cxnLst/>
              <a:rect l="l" t="t" r="r" b="b"/>
              <a:pathLst>
                <a:path w="850" h="359" extrusionOk="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2" name="Google Shape;402;p31"/>
            <p:cNvSpPr/>
            <p:nvPr/>
          </p:nvSpPr>
          <p:spPr>
            <a:xfrm>
              <a:off x="4159625" y="3077625"/>
              <a:ext cx="26950" cy="17500"/>
            </a:xfrm>
            <a:custGeom>
              <a:avLst/>
              <a:gdLst/>
              <a:ahLst/>
              <a:cxnLst/>
              <a:rect l="l" t="t" r="r" b="b"/>
              <a:pathLst>
                <a:path w="1078" h="700" extrusionOk="0">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3" name="Google Shape;403;p31"/>
            <p:cNvSpPr/>
            <p:nvPr/>
          </p:nvSpPr>
          <p:spPr>
            <a:xfrm>
              <a:off x="4179700" y="3073800"/>
              <a:ext cx="10375" cy="9200"/>
            </a:xfrm>
            <a:custGeom>
              <a:avLst/>
              <a:gdLst/>
              <a:ahLst/>
              <a:cxnLst/>
              <a:rect l="l" t="t" r="r" b="b"/>
              <a:pathLst>
                <a:path w="415" h="368" extrusionOk="0">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4" name="Google Shape;404;p31"/>
            <p:cNvSpPr/>
            <p:nvPr/>
          </p:nvSpPr>
          <p:spPr>
            <a:xfrm>
              <a:off x="4178150" y="3087375"/>
              <a:ext cx="5650" cy="5200"/>
            </a:xfrm>
            <a:custGeom>
              <a:avLst/>
              <a:gdLst/>
              <a:ahLst/>
              <a:cxnLst/>
              <a:rect l="l" t="t" r="r" b="b"/>
              <a:pathLst>
                <a:path w="226" h="208" extrusionOk="0">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5" name="Google Shape;405;p31"/>
            <p:cNvSpPr/>
            <p:nvPr/>
          </p:nvSpPr>
          <p:spPr>
            <a:xfrm>
              <a:off x="4213600" y="3132000"/>
              <a:ext cx="5650" cy="5125"/>
            </a:xfrm>
            <a:custGeom>
              <a:avLst/>
              <a:gdLst/>
              <a:ahLst/>
              <a:cxnLst/>
              <a:rect l="l" t="t" r="r" b="b"/>
              <a:pathLst>
                <a:path w="226" h="205" extrusionOk="0">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6" name="Google Shape;406;p31"/>
            <p:cNvSpPr/>
            <p:nvPr/>
          </p:nvSpPr>
          <p:spPr>
            <a:xfrm>
              <a:off x="4212325" y="3187750"/>
              <a:ext cx="5675" cy="4900"/>
            </a:xfrm>
            <a:custGeom>
              <a:avLst/>
              <a:gdLst/>
              <a:ahLst/>
              <a:cxnLst/>
              <a:rect l="l" t="t" r="r" b="b"/>
              <a:pathLst>
                <a:path w="227" h="196" extrusionOk="0">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7" name="Google Shape;407;p31"/>
            <p:cNvSpPr/>
            <p:nvPr/>
          </p:nvSpPr>
          <p:spPr>
            <a:xfrm>
              <a:off x="4196025" y="3107200"/>
              <a:ext cx="8175" cy="7475"/>
            </a:xfrm>
            <a:custGeom>
              <a:avLst/>
              <a:gdLst/>
              <a:ahLst/>
              <a:cxnLst/>
              <a:rect l="l" t="t" r="r" b="b"/>
              <a:pathLst>
                <a:path w="327" h="299" extrusionOk="0">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8" name="Google Shape;408;p31"/>
            <p:cNvSpPr/>
            <p:nvPr/>
          </p:nvSpPr>
          <p:spPr>
            <a:xfrm>
              <a:off x="4205750" y="3138025"/>
              <a:ext cx="8500" cy="7725"/>
            </a:xfrm>
            <a:custGeom>
              <a:avLst/>
              <a:gdLst/>
              <a:ahLst/>
              <a:cxnLst/>
              <a:rect l="l" t="t" r="r" b="b"/>
              <a:pathLst>
                <a:path w="340" h="309" extrusionOk="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09" name="Google Shape;409;p31"/>
            <p:cNvSpPr/>
            <p:nvPr/>
          </p:nvSpPr>
          <p:spPr>
            <a:xfrm>
              <a:off x="4209825" y="3172775"/>
              <a:ext cx="8500" cy="7475"/>
            </a:xfrm>
            <a:custGeom>
              <a:avLst/>
              <a:gdLst/>
              <a:ahLst/>
              <a:cxnLst/>
              <a:rect l="l" t="t" r="r" b="b"/>
              <a:pathLst>
                <a:path w="340" h="299" extrusionOk="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0" name="Google Shape;410;p31"/>
            <p:cNvSpPr/>
            <p:nvPr/>
          </p:nvSpPr>
          <p:spPr>
            <a:xfrm>
              <a:off x="4200425" y="3098025"/>
              <a:ext cx="5350" cy="4900"/>
            </a:xfrm>
            <a:custGeom>
              <a:avLst/>
              <a:gdLst/>
              <a:ahLst/>
              <a:cxnLst/>
              <a:rect l="l" t="t" r="r" b="b"/>
              <a:pathLst>
                <a:path w="214" h="196" extrusionOk="0">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1" name="Google Shape;411;p31"/>
            <p:cNvSpPr/>
            <p:nvPr/>
          </p:nvSpPr>
          <p:spPr>
            <a:xfrm>
              <a:off x="4217050" y="3157950"/>
              <a:ext cx="5675" cy="5200"/>
            </a:xfrm>
            <a:custGeom>
              <a:avLst/>
              <a:gdLst/>
              <a:ahLst/>
              <a:cxnLst/>
              <a:rect l="l" t="t" r="r" b="b"/>
              <a:pathLst>
                <a:path w="227" h="208" extrusionOk="0">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2" name="Google Shape;412;p31"/>
            <p:cNvSpPr/>
            <p:nvPr/>
          </p:nvSpPr>
          <p:spPr>
            <a:xfrm>
              <a:off x="4227400" y="3180850"/>
              <a:ext cx="5350" cy="5200"/>
            </a:xfrm>
            <a:custGeom>
              <a:avLst/>
              <a:gdLst/>
              <a:ahLst/>
              <a:cxnLst/>
              <a:rect l="l" t="t" r="r" b="b"/>
              <a:pathLst>
                <a:path w="214" h="208" extrusionOk="0">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3" name="Google Shape;413;p31"/>
            <p:cNvSpPr/>
            <p:nvPr/>
          </p:nvSpPr>
          <p:spPr>
            <a:xfrm>
              <a:off x="4196650" y="3163775"/>
              <a:ext cx="16650" cy="1975"/>
            </a:xfrm>
            <a:custGeom>
              <a:avLst/>
              <a:gdLst/>
              <a:ahLst/>
              <a:cxnLst/>
              <a:rect l="l" t="t" r="r" b="b"/>
              <a:pathLst>
                <a:path w="666" h="79" extrusionOk="0">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4" name="Google Shape;414;p31"/>
            <p:cNvSpPr/>
            <p:nvPr/>
          </p:nvSpPr>
          <p:spPr>
            <a:xfrm>
              <a:off x="4195400" y="3138275"/>
              <a:ext cx="10050" cy="3150"/>
            </a:xfrm>
            <a:custGeom>
              <a:avLst/>
              <a:gdLst/>
              <a:ahLst/>
              <a:cxnLst/>
              <a:rect l="l" t="t" r="r" b="b"/>
              <a:pathLst>
                <a:path w="402" h="126" extrusionOk="0">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5" name="Google Shape;415;p31"/>
            <p:cNvSpPr/>
            <p:nvPr/>
          </p:nvSpPr>
          <p:spPr>
            <a:xfrm>
              <a:off x="4194450" y="3131675"/>
              <a:ext cx="14450" cy="4425"/>
            </a:xfrm>
            <a:custGeom>
              <a:avLst/>
              <a:gdLst/>
              <a:ahLst/>
              <a:cxnLst/>
              <a:rect l="l" t="t" r="r" b="b"/>
              <a:pathLst>
                <a:path w="578" h="177" extrusionOk="0">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6" name="Google Shape;416;p31"/>
            <p:cNvSpPr/>
            <p:nvPr/>
          </p:nvSpPr>
          <p:spPr>
            <a:xfrm>
              <a:off x="4179700" y="3108075"/>
              <a:ext cx="15700" cy="5125"/>
            </a:xfrm>
            <a:custGeom>
              <a:avLst/>
              <a:gdLst/>
              <a:ahLst/>
              <a:cxnLst/>
              <a:rect l="l" t="t" r="r" b="b"/>
              <a:pathLst>
                <a:path w="628" h="205" extrusionOk="0">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7" name="Google Shape;417;p31"/>
            <p:cNvSpPr/>
            <p:nvPr/>
          </p:nvSpPr>
          <p:spPr>
            <a:xfrm>
              <a:off x="4163800" y="3084925"/>
              <a:ext cx="15925" cy="10200"/>
            </a:xfrm>
            <a:custGeom>
              <a:avLst/>
              <a:gdLst/>
              <a:ahLst/>
              <a:cxnLst/>
              <a:rect l="l" t="t" r="r" b="b"/>
              <a:pathLst>
                <a:path w="637" h="408" extrusionOk="0">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8" name="Google Shape;418;p31"/>
            <p:cNvSpPr/>
            <p:nvPr/>
          </p:nvSpPr>
          <p:spPr>
            <a:xfrm>
              <a:off x="4199775" y="3182500"/>
              <a:ext cx="12900" cy="4425"/>
            </a:xfrm>
            <a:custGeom>
              <a:avLst/>
              <a:gdLst/>
              <a:ahLst/>
              <a:cxnLst/>
              <a:rect l="l" t="t" r="r" b="b"/>
              <a:pathLst>
                <a:path w="516" h="177" extrusionOk="0">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19" name="Google Shape;419;p31"/>
            <p:cNvSpPr/>
            <p:nvPr/>
          </p:nvSpPr>
          <p:spPr>
            <a:xfrm>
              <a:off x="4197025" y="3189000"/>
              <a:ext cx="15875" cy="6450"/>
            </a:xfrm>
            <a:custGeom>
              <a:avLst/>
              <a:gdLst/>
              <a:ahLst/>
              <a:cxnLst/>
              <a:rect l="l" t="t" r="r" b="b"/>
              <a:pathLst>
                <a:path w="635" h="258" extrusionOk="0">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0" name="Google Shape;420;p31"/>
            <p:cNvSpPr/>
            <p:nvPr/>
          </p:nvSpPr>
          <p:spPr>
            <a:xfrm>
              <a:off x="4133900" y="3086275"/>
              <a:ext cx="72175" cy="115725"/>
            </a:xfrm>
            <a:custGeom>
              <a:avLst/>
              <a:gdLst/>
              <a:ahLst/>
              <a:cxnLst/>
              <a:rect l="l" t="t" r="r" b="b"/>
              <a:pathLst>
                <a:path w="2887" h="4629" extrusionOk="0">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1" name="Google Shape;421;p31"/>
            <p:cNvSpPr/>
            <p:nvPr/>
          </p:nvSpPr>
          <p:spPr>
            <a:xfrm>
              <a:off x="4154300" y="3184375"/>
              <a:ext cx="75625" cy="34000"/>
            </a:xfrm>
            <a:custGeom>
              <a:avLst/>
              <a:gdLst/>
              <a:ahLst/>
              <a:cxnLst/>
              <a:rect l="l" t="t" r="r" b="b"/>
              <a:pathLst>
                <a:path w="3025" h="1360" extrusionOk="0">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2" name="Google Shape;422;p31"/>
            <p:cNvSpPr/>
            <p:nvPr/>
          </p:nvSpPr>
          <p:spPr>
            <a:xfrm>
              <a:off x="4152725" y="3166050"/>
              <a:ext cx="73450" cy="23700"/>
            </a:xfrm>
            <a:custGeom>
              <a:avLst/>
              <a:gdLst/>
              <a:ahLst/>
              <a:cxnLst/>
              <a:rect l="l" t="t" r="r" b="b"/>
              <a:pathLst>
                <a:path w="2938" h="948" extrusionOk="0">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3" name="Google Shape;423;p31"/>
            <p:cNvSpPr/>
            <p:nvPr/>
          </p:nvSpPr>
          <p:spPr>
            <a:xfrm>
              <a:off x="4143625" y="3140925"/>
              <a:ext cx="79725" cy="31875"/>
            </a:xfrm>
            <a:custGeom>
              <a:avLst/>
              <a:gdLst/>
              <a:ahLst/>
              <a:cxnLst/>
              <a:rect l="l" t="t" r="r" b="b"/>
              <a:pathLst>
                <a:path w="3189" h="1275" extrusionOk="0">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4" name="Google Shape;424;p31"/>
            <p:cNvSpPr/>
            <p:nvPr/>
          </p:nvSpPr>
          <p:spPr>
            <a:xfrm>
              <a:off x="4137675" y="3114100"/>
              <a:ext cx="75625" cy="34850"/>
            </a:xfrm>
            <a:custGeom>
              <a:avLst/>
              <a:gdLst/>
              <a:ahLst/>
              <a:cxnLst/>
              <a:rect l="l" t="t" r="r" b="b"/>
              <a:pathLst>
                <a:path w="3025" h="1394" extrusionOk="0">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5" name="Google Shape;425;p31"/>
            <p:cNvSpPr/>
            <p:nvPr/>
          </p:nvSpPr>
          <p:spPr>
            <a:xfrm>
              <a:off x="4136725" y="3085500"/>
              <a:ext cx="62775" cy="39925"/>
            </a:xfrm>
            <a:custGeom>
              <a:avLst/>
              <a:gdLst/>
              <a:ahLst/>
              <a:cxnLst/>
              <a:rect l="l" t="t" r="r" b="b"/>
              <a:pathLst>
                <a:path w="2511" h="1597" extrusionOk="0">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6" name="Google Shape;426;p31"/>
            <p:cNvSpPr/>
            <p:nvPr/>
          </p:nvSpPr>
          <p:spPr>
            <a:xfrm>
              <a:off x="4133600" y="3054825"/>
              <a:ext cx="53975" cy="53675"/>
            </a:xfrm>
            <a:custGeom>
              <a:avLst/>
              <a:gdLst/>
              <a:ahLst/>
              <a:cxnLst/>
              <a:rect l="l" t="t" r="r" b="b"/>
              <a:pathLst>
                <a:path w="2159" h="2147" extrusionOk="0">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7" name="Google Shape;427;p31"/>
            <p:cNvSpPr/>
            <p:nvPr/>
          </p:nvSpPr>
          <p:spPr>
            <a:xfrm>
              <a:off x="4144625" y="3068925"/>
              <a:ext cx="24750" cy="26150"/>
            </a:xfrm>
            <a:custGeom>
              <a:avLst/>
              <a:gdLst/>
              <a:ahLst/>
              <a:cxnLst/>
              <a:rect l="l" t="t" r="r" b="b"/>
              <a:pathLst>
                <a:path w="990" h="1046" extrusionOk="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8" name="Google Shape;428;p31"/>
            <p:cNvSpPr/>
            <p:nvPr/>
          </p:nvSpPr>
          <p:spPr>
            <a:xfrm>
              <a:off x="4177500" y="3196750"/>
              <a:ext cx="33600" cy="11600"/>
            </a:xfrm>
            <a:custGeom>
              <a:avLst/>
              <a:gdLst/>
              <a:ahLst/>
              <a:cxnLst/>
              <a:rect l="l" t="t" r="r" b="b"/>
              <a:pathLst>
                <a:path w="1344" h="464" extrusionOk="0">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29" name="Google Shape;429;p31"/>
            <p:cNvSpPr/>
            <p:nvPr/>
          </p:nvSpPr>
          <p:spPr>
            <a:xfrm>
              <a:off x="4167775" y="3172700"/>
              <a:ext cx="42075" cy="11575"/>
            </a:xfrm>
            <a:custGeom>
              <a:avLst/>
              <a:gdLst/>
              <a:ahLst/>
              <a:cxnLst/>
              <a:rect l="l" t="t" r="r" b="b"/>
              <a:pathLst>
                <a:path w="1683" h="463" extrusionOk="0">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0" name="Google Shape;430;p31"/>
            <p:cNvSpPr/>
            <p:nvPr/>
          </p:nvSpPr>
          <p:spPr>
            <a:xfrm>
              <a:off x="4149050" y="3093675"/>
              <a:ext cx="36950" cy="23025"/>
            </a:xfrm>
            <a:custGeom>
              <a:avLst/>
              <a:gdLst/>
              <a:ahLst/>
              <a:cxnLst/>
              <a:rect l="l" t="t" r="r" b="b"/>
              <a:pathLst>
                <a:path w="1478" h="921" extrusionOk="0">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1" name="Google Shape;431;p31"/>
            <p:cNvSpPr/>
            <p:nvPr/>
          </p:nvSpPr>
          <p:spPr>
            <a:xfrm>
              <a:off x="4159625" y="3146375"/>
              <a:ext cx="50225" cy="12550"/>
            </a:xfrm>
            <a:custGeom>
              <a:avLst/>
              <a:gdLst/>
              <a:ahLst/>
              <a:cxnLst/>
              <a:rect l="l" t="t" r="r" b="b"/>
              <a:pathLst>
                <a:path w="2009" h="502" extrusionOk="0">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2" name="Google Shape;432;p31"/>
            <p:cNvSpPr/>
            <p:nvPr/>
          </p:nvSpPr>
          <p:spPr>
            <a:xfrm>
              <a:off x="4155875" y="3120050"/>
              <a:ext cx="47700" cy="17300"/>
            </a:xfrm>
            <a:custGeom>
              <a:avLst/>
              <a:gdLst/>
              <a:ahLst/>
              <a:cxnLst/>
              <a:rect l="l" t="t" r="r" b="b"/>
              <a:pathLst>
                <a:path w="1908" h="692" extrusionOk="0">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3" name="Google Shape;433;p31"/>
            <p:cNvSpPr/>
            <p:nvPr/>
          </p:nvSpPr>
          <p:spPr>
            <a:xfrm>
              <a:off x="4177200" y="3202575"/>
              <a:ext cx="7250" cy="3800"/>
            </a:xfrm>
            <a:custGeom>
              <a:avLst/>
              <a:gdLst/>
              <a:ahLst/>
              <a:cxnLst/>
              <a:rect l="l" t="t" r="r" b="b"/>
              <a:pathLst>
                <a:path w="290" h="152" extrusionOk="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4" name="Google Shape;434;p31"/>
            <p:cNvSpPr/>
            <p:nvPr/>
          </p:nvSpPr>
          <p:spPr>
            <a:xfrm>
              <a:off x="4173425" y="3198200"/>
              <a:ext cx="6925" cy="2525"/>
            </a:xfrm>
            <a:custGeom>
              <a:avLst/>
              <a:gdLst/>
              <a:ahLst/>
              <a:cxnLst/>
              <a:rect l="l" t="t" r="r" b="b"/>
              <a:pathLst>
                <a:path w="277" h="101" extrusionOk="0">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5" name="Google Shape;435;p31"/>
            <p:cNvSpPr/>
            <p:nvPr/>
          </p:nvSpPr>
          <p:spPr>
            <a:xfrm>
              <a:off x="4169675" y="3193175"/>
              <a:ext cx="6925" cy="2225"/>
            </a:xfrm>
            <a:custGeom>
              <a:avLst/>
              <a:gdLst/>
              <a:ahLst/>
              <a:cxnLst/>
              <a:rect l="l" t="t" r="r" b="b"/>
              <a:pathLst>
                <a:path w="277" h="89" extrusionOk="0">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6" name="Google Shape;436;p31"/>
            <p:cNvSpPr/>
            <p:nvPr/>
          </p:nvSpPr>
          <p:spPr>
            <a:xfrm>
              <a:off x="4167150" y="3188775"/>
              <a:ext cx="6925" cy="1600"/>
            </a:xfrm>
            <a:custGeom>
              <a:avLst/>
              <a:gdLst/>
              <a:ahLst/>
              <a:cxnLst/>
              <a:rect l="l" t="t" r="r" b="b"/>
              <a:pathLst>
                <a:path w="277" h="64" extrusionOk="0">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7" name="Google Shape;437;p31"/>
            <p:cNvSpPr/>
            <p:nvPr/>
          </p:nvSpPr>
          <p:spPr>
            <a:xfrm>
              <a:off x="4164975" y="3185650"/>
              <a:ext cx="7225" cy="1325"/>
            </a:xfrm>
            <a:custGeom>
              <a:avLst/>
              <a:gdLst/>
              <a:ahLst/>
              <a:cxnLst/>
              <a:rect l="l" t="t" r="r" b="b"/>
              <a:pathLst>
                <a:path w="289" h="53" extrusionOk="0">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8" name="Google Shape;438;p31"/>
            <p:cNvSpPr/>
            <p:nvPr/>
          </p:nvSpPr>
          <p:spPr>
            <a:xfrm>
              <a:off x="4161525" y="3179725"/>
              <a:ext cx="10375" cy="1550"/>
            </a:xfrm>
            <a:custGeom>
              <a:avLst/>
              <a:gdLst/>
              <a:ahLst/>
              <a:cxnLst/>
              <a:rect l="l" t="t" r="r" b="b"/>
              <a:pathLst>
                <a:path w="415" h="62" extrusionOk="0">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39" name="Google Shape;439;p31"/>
            <p:cNvSpPr/>
            <p:nvPr/>
          </p:nvSpPr>
          <p:spPr>
            <a:xfrm>
              <a:off x="4157750" y="3173725"/>
              <a:ext cx="11000" cy="1900"/>
            </a:xfrm>
            <a:custGeom>
              <a:avLst/>
              <a:gdLst/>
              <a:ahLst/>
              <a:cxnLst/>
              <a:rect l="l" t="t" r="r" b="b"/>
              <a:pathLst>
                <a:path w="440" h="76" extrusionOk="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0" name="Google Shape;440;p31"/>
            <p:cNvSpPr/>
            <p:nvPr/>
          </p:nvSpPr>
          <p:spPr>
            <a:xfrm>
              <a:off x="4154300" y="3167975"/>
              <a:ext cx="9050" cy="1500"/>
            </a:xfrm>
            <a:custGeom>
              <a:avLst/>
              <a:gdLst/>
              <a:ahLst/>
              <a:cxnLst/>
              <a:rect l="l" t="t" r="r" b="b"/>
              <a:pathLst>
                <a:path w="362" h="60" extrusionOk="0">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1" name="Google Shape;441;p31"/>
            <p:cNvSpPr/>
            <p:nvPr/>
          </p:nvSpPr>
          <p:spPr>
            <a:xfrm>
              <a:off x="4152725" y="3162675"/>
              <a:ext cx="10925" cy="2225"/>
            </a:xfrm>
            <a:custGeom>
              <a:avLst/>
              <a:gdLst/>
              <a:ahLst/>
              <a:cxnLst/>
              <a:rect l="l" t="t" r="r" b="b"/>
              <a:pathLst>
                <a:path w="437" h="89" extrusionOk="0">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2" name="Google Shape;442;p31"/>
            <p:cNvSpPr/>
            <p:nvPr/>
          </p:nvSpPr>
          <p:spPr>
            <a:xfrm>
              <a:off x="4150525" y="3157350"/>
              <a:ext cx="8800" cy="1650"/>
            </a:xfrm>
            <a:custGeom>
              <a:avLst/>
              <a:gdLst/>
              <a:ahLst/>
              <a:cxnLst/>
              <a:rect l="l" t="t" r="r" b="b"/>
              <a:pathLst>
                <a:path w="352" h="66" extrusionOk="0">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3" name="Google Shape;443;p31"/>
            <p:cNvSpPr/>
            <p:nvPr/>
          </p:nvSpPr>
          <p:spPr>
            <a:xfrm>
              <a:off x="4148025" y="3151125"/>
              <a:ext cx="11950" cy="2225"/>
            </a:xfrm>
            <a:custGeom>
              <a:avLst/>
              <a:gdLst/>
              <a:ahLst/>
              <a:cxnLst/>
              <a:rect l="l" t="t" r="r" b="b"/>
              <a:pathLst>
                <a:path w="478" h="89" extrusionOk="0">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4" name="Google Shape;444;p31"/>
            <p:cNvSpPr/>
            <p:nvPr/>
          </p:nvSpPr>
          <p:spPr>
            <a:xfrm>
              <a:off x="4145525" y="3145175"/>
              <a:ext cx="14750" cy="1975"/>
            </a:xfrm>
            <a:custGeom>
              <a:avLst/>
              <a:gdLst/>
              <a:ahLst/>
              <a:cxnLst/>
              <a:rect l="l" t="t" r="r" b="b"/>
              <a:pathLst>
                <a:path w="590" h="79" extrusionOk="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5" name="Google Shape;445;p31"/>
            <p:cNvSpPr/>
            <p:nvPr/>
          </p:nvSpPr>
          <p:spPr>
            <a:xfrm>
              <a:off x="4144250" y="3141400"/>
              <a:ext cx="9125" cy="2000"/>
            </a:xfrm>
            <a:custGeom>
              <a:avLst/>
              <a:gdLst/>
              <a:ahLst/>
              <a:cxnLst/>
              <a:rect l="l" t="t" r="r" b="b"/>
              <a:pathLst>
                <a:path w="365" h="80" extrusionOk="0">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6" name="Google Shape;446;p31"/>
            <p:cNvSpPr/>
            <p:nvPr/>
          </p:nvSpPr>
          <p:spPr>
            <a:xfrm>
              <a:off x="4143000" y="3136375"/>
              <a:ext cx="8500" cy="2850"/>
            </a:xfrm>
            <a:custGeom>
              <a:avLst/>
              <a:gdLst/>
              <a:ahLst/>
              <a:cxnLst/>
              <a:rect l="l" t="t" r="r" b="b"/>
              <a:pathLst>
                <a:path w="340" h="114" extrusionOk="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7" name="Google Shape;447;p31"/>
            <p:cNvSpPr/>
            <p:nvPr/>
          </p:nvSpPr>
          <p:spPr>
            <a:xfrm>
              <a:off x="4142700" y="3130750"/>
              <a:ext cx="9750" cy="2925"/>
            </a:xfrm>
            <a:custGeom>
              <a:avLst/>
              <a:gdLst/>
              <a:ahLst/>
              <a:cxnLst/>
              <a:rect l="l" t="t" r="r" b="b"/>
              <a:pathLst>
                <a:path w="390" h="117" extrusionOk="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8" name="Google Shape;448;p31"/>
            <p:cNvSpPr/>
            <p:nvPr/>
          </p:nvSpPr>
          <p:spPr>
            <a:xfrm>
              <a:off x="4141425" y="3125950"/>
              <a:ext cx="12525" cy="4175"/>
            </a:xfrm>
            <a:custGeom>
              <a:avLst/>
              <a:gdLst/>
              <a:ahLst/>
              <a:cxnLst/>
              <a:rect l="l" t="t" r="r" b="b"/>
              <a:pathLst>
                <a:path w="501" h="167" extrusionOk="0">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49" name="Google Shape;449;p31"/>
            <p:cNvSpPr/>
            <p:nvPr/>
          </p:nvSpPr>
          <p:spPr>
            <a:xfrm>
              <a:off x="4139250" y="3123125"/>
              <a:ext cx="9000" cy="3250"/>
            </a:xfrm>
            <a:custGeom>
              <a:avLst/>
              <a:gdLst/>
              <a:ahLst/>
              <a:cxnLst/>
              <a:rect l="l" t="t" r="r" b="b"/>
              <a:pathLst>
                <a:path w="360" h="130" extrusionOk="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0" name="Google Shape;450;p31"/>
            <p:cNvSpPr/>
            <p:nvPr/>
          </p:nvSpPr>
          <p:spPr>
            <a:xfrm>
              <a:off x="4138300" y="3118200"/>
              <a:ext cx="9750" cy="4100"/>
            </a:xfrm>
            <a:custGeom>
              <a:avLst/>
              <a:gdLst/>
              <a:ahLst/>
              <a:cxnLst/>
              <a:rect l="l" t="t" r="r" b="b"/>
              <a:pathLst>
                <a:path w="390" h="164" extrusionOk="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1" name="Google Shape;451;p31"/>
            <p:cNvSpPr/>
            <p:nvPr/>
          </p:nvSpPr>
          <p:spPr>
            <a:xfrm>
              <a:off x="4137975" y="3115375"/>
              <a:ext cx="7250" cy="3200"/>
            </a:xfrm>
            <a:custGeom>
              <a:avLst/>
              <a:gdLst/>
              <a:ahLst/>
              <a:cxnLst/>
              <a:rect l="l" t="t" r="r" b="b"/>
              <a:pathLst>
                <a:path w="290" h="128" extrusionOk="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2" name="Google Shape;452;p31"/>
            <p:cNvSpPr/>
            <p:nvPr/>
          </p:nvSpPr>
          <p:spPr>
            <a:xfrm>
              <a:off x="4137350" y="3106800"/>
              <a:ext cx="11575" cy="7025"/>
            </a:xfrm>
            <a:custGeom>
              <a:avLst/>
              <a:gdLst/>
              <a:ahLst/>
              <a:cxnLst/>
              <a:rect l="l" t="t" r="r" b="b"/>
              <a:pathLst>
                <a:path w="463" h="281" extrusionOk="0">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3" name="Google Shape;453;p31"/>
            <p:cNvSpPr/>
            <p:nvPr/>
          </p:nvSpPr>
          <p:spPr>
            <a:xfrm>
              <a:off x="4137050" y="3104375"/>
              <a:ext cx="9125" cy="6625"/>
            </a:xfrm>
            <a:custGeom>
              <a:avLst/>
              <a:gdLst/>
              <a:ahLst/>
              <a:cxnLst/>
              <a:rect l="l" t="t" r="r" b="b"/>
              <a:pathLst>
                <a:path w="365" h="265" extrusionOk="0">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4" name="Google Shape;454;p31"/>
            <p:cNvSpPr/>
            <p:nvPr/>
          </p:nvSpPr>
          <p:spPr>
            <a:xfrm>
              <a:off x="4136150" y="3098350"/>
              <a:ext cx="10900" cy="7725"/>
            </a:xfrm>
            <a:custGeom>
              <a:avLst/>
              <a:gdLst/>
              <a:ahLst/>
              <a:cxnLst/>
              <a:rect l="l" t="t" r="r" b="b"/>
              <a:pathLst>
                <a:path w="436" h="309" extrusionOk="0">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5" name="Google Shape;455;p31"/>
            <p:cNvSpPr/>
            <p:nvPr/>
          </p:nvSpPr>
          <p:spPr>
            <a:xfrm>
              <a:off x="4135150" y="3096150"/>
              <a:ext cx="7500" cy="5575"/>
            </a:xfrm>
            <a:custGeom>
              <a:avLst/>
              <a:gdLst/>
              <a:ahLst/>
              <a:cxnLst/>
              <a:rect l="l" t="t" r="r" b="b"/>
              <a:pathLst>
                <a:path w="300" h="223" extrusionOk="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6" name="Google Shape;456;p31"/>
            <p:cNvSpPr/>
            <p:nvPr/>
          </p:nvSpPr>
          <p:spPr>
            <a:xfrm>
              <a:off x="4134225" y="3090175"/>
              <a:ext cx="8125" cy="6075"/>
            </a:xfrm>
            <a:custGeom>
              <a:avLst/>
              <a:gdLst/>
              <a:ahLst/>
              <a:cxnLst/>
              <a:rect l="l" t="t" r="r" b="b"/>
              <a:pathLst>
                <a:path w="325" h="243" extrusionOk="0">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7" name="Google Shape;457;p31"/>
            <p:cNvSpPr/>
            <p:nvPr/>
          </p:nvSpPr>
          <p:spPr>
            <a:xfrm>
              <a:off x="4099075" y="3089950"/>
              <a:ext cx="82550" cy="117675"/>
            </a:xfrm>
            <a:custGeom>
              <a:avLst/>
              <a:gdLst/>
              <a:ahLst/>
              <a:cxnLst/>
              <a:rect l="l" t="t" r="r" b="b"/>
              <a:pathLst>
                <a:path w="3302" h="4707" extrusionOk="0">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8" name="Google Shape;458;p31"/>
            <p:cNvSpPr/>
            <p:nvPr/>
          </p:nvSpPr>
          <p:spPr>
            <a:xfrm>
              <a:off x="4123875" y="3094525"/>
              <a:ext cx="51050" cy="112600"/>
            </a:xfrm>
            <a:custGeom>
              <a:avLst/>
              <a:gdLst/>
              <a:ahLst/>
              <a:cxnLst/>
              <a:rect l="l" t="t" r="r" b="b"/>
              <a:pathLst>
                <a:path w="2042" h="4504" extrusionOk="0">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59" name="Google Shape;459;p31"/>
            <p:cNvSpPr/>
            <p:nvPr/>
          </p:nvSpPr>
          <p:spPr>
            <a:xfrm>
              <a:off x="4131400" y="3089500"/>
              <a:ext cx="50525" cy="118125"/>
            </a:xfrm>
            <a:custGeom>
              <a:avLst/>
              <a:gdLst/>
              <a:ahLst/>
              <a:cxnLst/>
              <a:rect l="l" t="t" r="r" b="b"/>
              <a:pathLst>
                <a:path w="2021" h="4725" extrusionOk="0">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0" name="Google Shape;460;p31"/>
            <p:cNvSpPr/>
            <p:nvPr/>
          </p:nvSpPr>
          <p:spPr>
            <a:xfrm>
              <a:off x="4158050" y="3199375"/>
              <a:ext cx="6000" cy="5200"/>
            </a:xfrm>
            <a:custGeom>
              <a:avLst/>
              <a:gdLst/>
              <a:ahLst/>
              <a:cxnLst/>
              <a:rect l="l" t="t" r="r" b="b"/>
              <a:pathLst>
                <a:path w="240" h="208" extrusionOk="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1" name="Google Shape;461;p31"/>
            <p:cNvSpPr/>
            <p:nvPr/>
          </p:nvSpPr>
          <p:spPr>
            <a:xfrm>
              <a:off x="4148025" y="3184300"/>
              <a:ext cx="5975" cy="5200"/>
            </a:xfrm>
            <a:custGeom>
              <a:avLst/>
              <a:gdLst/>
              <a:ahLst/>
              <a:cxnLst/>
              <a:rect l="l" t="t" r="r" b="b"/>
              <a:pathLst>
                <a:path w="239" h="208" extrusionOk="0">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2" name="Google Shape;462;p31"/>
            <p:cNvSpPr/>
            <p:nvPr/>
          </p:nvSpPr>
          <p:spPr>
            <a:xfrm>
              <a:off x="4137675" y="3163675"/>
              <a:ext cx="5675" cy="5350"/>
            </a:xfrm>
            <a:custGeom>
              <a:avLst/>
              <a:gdLst/>
              <a:ahLst/>
              <a:cxnLst/>
              <a:rect l="l" t="t" r="r" b="b"/>
              <a:pathLst>
                <a:path w="227" h="214" extrusionOk="0">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3" name="Google Shape;463;p31"/>
            <p:cNvSpPr/>
            <p:nvPr/>
          </p:nvSpPr>
          <p:spPr>
            <a:xfrm>
              <a:off x="4129200" y="3143200"/>
              <a:ext cx="5975" cy="5200"/>
            </a:xfrm>
            <a:custGeom>
              <a:avLst/>
              <a:gdLst/>
              <a:ahLst/>
              <a:cxnLst/>
              <a:rect l="l" t="t" r="r" b="b"/>
              <a:pathLst>
                <a:path w="239" h="208" extrusionOk="0">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4" name="Google Shape;464;p31"/>
            <p:cNvSpPr/>
            <p:nvPr/>
          </p:nvSpPr>
          <p:spPr>
            <a:xfrm>
              <a:off x="4123550" y="3121650"/>
              <a:ext cx="6000" cy="5350"/>
            </a:xfrm>
            <a:custGeom>
              <a:avLst/>
              <a:gdLst/>
              <a:ahLst/>
              <a:cxnLst/>
              <a:rect l="l" t="t" r="r" b="b"/>
              <a:pathLst>
                <a:path w="240" h="214" extrusionOk="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5" name="Google Shape;465;p31"/>
            <p:cNvSpPr/>
            <p:nvPr/>
          </p:nvSpPr>
          <p:spPr>
            <a:xfrm>
              <a:off x="4119800" y="3103675"/>
              <a:ext cx="5650" cy="5200"/>
            </a:xfrm>
            <a:custGeom>
              <a:avLst/>
              <a:gdLst/>
              <a:ahLst/>
              <a:cxnLst/>
              <a:rect l="l" t="t" r="r" b="b"/>
              <a:pathLst>
                <a:path w="226" h="208" extrusionOk="0">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6" name="Google Shape;466;p31"/>
            <p:cNvSpPr/>
            <p:nvPr/>
          </p:nvSpPr>
          <p:spPr>
            <a:xfrm>
              <a:off x="4154600" y="3193875"/>
              <a:ext cx="2225" cy="2075"/>
            </a:xfrm>
            <a:custGeom>
              <a:avLst/>
              <a:gdLst/>
              <a:ahLst/>
              <a:cxnLst/>
              <a:rect l="l" t="t" r="r" b="b"/>
              <a:pathLst>
                <a:path w="89" h="83" extrusionOk="0">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7" name="Google Shape;467;p31"/>
            <p:cNvSpPr/>
            <p:nvPr/>
          </p:nvSpPr>
          <p:spPr>
            <a:xfrm>
              <a:off x="4143325" y="3174425"/>
              <a:ext cx="2200" cy="2075"/>
            </a:xfrm>
            <a:custGeom>
              <a:avLst/>
              <a:gdLst/>
              <a:ahLst/>
              <a:cxnLst/>
              <a:rect l="l" t="t" r="r" b="b"/>
              <a:pathLst>
                <a:path w="88" h="83" extrusionOk="0">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8" name="Google Shape;468;p31"/>
            <p:cNvSpPr/>
            <p:nvPr/>
          </p:nvSpPr>
          <p:spPr>
            <a:xfrm>
              <a:off x="4127950" y="3133325"/>
              <a:ext cx="1900" cy="2075"/>
            </a:xfrm>
            <a:custGeom>
              <a:avLst/>
              <a:gdLst/>
              <a:ahLst/>
              <a:cxnLst/>
              <a:rect l="l" t="t" r="r" b="b"/>
              <a:pathLst>
                <a:path w="76" h="83" extrusionOk="0">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69" name="Google Shape;469;p31"/>
            <p:cNvSpPr/>
            <p:nvPr/>
          </p:nvSpPr>
          <p:spPr>
            <a:xfrm>
              <a:off x="4122925" y="3112925"/>
              <a:ext cx="1900" cy="1750"/>
            </a:xfrm>
            <a:custGeom>
              <a:avLst/>
              <a:gdLst/>
              <a:ahLst/>
              <a:cxnLst/>
              <a:rect l="l" t="t" r="r" b="b"/>
              <a:pathLst>
                <a:path w="76" h="70" extrusionOk="0">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0" name="Google Shape;470;p31"/>
            <p:cNvSpPr/>
            <p:nvPr/>
          </p:nvSpPr>
          <p:spPr>
            <a:xfrm>
              <a:off x="4135150" y="3154975"/>
              <a:ext cx="1925" cy="1750"/>
            </a:xfrm>
            <a:custGeom>
              <a:avLst/>
              <a:gdLst/>
              <a:ahLst/>
              <a:cxnLst/>
              <a:rect l="l" t="t" r="r" b="b"/>
              <a:pathLst>
                <a:path w="77" h="70" extrusionOk="0">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1" name="Google Shape;471;p31"/>
            <p:cNvSpPr/>
            <p:nvPr/>
          </p:nvSpPr>
          <p:spPr>
            <a:xfrm>
              <a:off x="4128250" y="3189400"/>
              <a:ext cx="7200" cy="3875"/>
            </a:xfrm>
            <a:custGeom>
              <a:avLst/>
              <a:gdLst/>
              <a:ahLst/>
              <a:cxnLst/>
              <a:rect l="l" t="t" r="r" b="b"/>
              <a:pathLst>
                <a:path w="288" h="155" extrusionOk="0">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2" name="Google Shape;472;p31"/>
            <p:cNvSpPr/>
            <p:nvPr/>
          </p:nvSpPr>
          <p:spPr>
            <a:xfrm>
              <a:off x="4134550" y="3183350"/>
              <a:ext cx="9100" cy="3575"/>
            </a:xfrm>
            <a:custGeom>
              <a:avLst/>
              <a:gdLst/>
              <a:ahLst/>
              <a:cxnLst/>
              <a:rect l="l" t="t" r="r" b="b"/>
              <a:pathLst>
                <a:path w="364" h="143" extrusionOk="0">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3" name="Google Shape;473;p31"/>
            <p:cNvSpPr/>
            <p:nvPr/>
          </p:nvSpPr>
          <p:spPr>
            <a:xfrm>
              <a:off x="4123625" y="3181775"/>
              <a:ext cx="7800" cy="3575"/>
            </a:xfrm>
            <a:custGeom>
              <a:avLst/>
              <a:gdLst/>
              <a:ahLst/>
              <a:cxnLst/>
              <a:rect l="l" t="t" r="r" b="b"/>
              <a:pathLst>
                <a:path w="312" h="143" extrusionOk="0">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4" name="Google Shape;474;p31"/>
            <p:cNvSpPr/>
            <p:nvPr/>
          </p:nvSpPr>
          <p:spPr>
            <a:xfrm>
              <a:off x="4127375" y="3170500"/>
              <a:ext cx="7450" cy="2675"/>
            </a:xfrm>
            <a:custGeom>
              <a:avLst/>
              <a:gdLst/>
              <a:ahLst/>
              <a:cxnLst/>
              <a:rect l="l" t="t" r="r" b="b"/>
              <a:pathLst>
                <a:path w="298" h="107" extrusionOk="0">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5" name="Google Shape;475;p31"/>
            <p:cNvSpPr/>
            <p:nvPr/>
          </p:nvSpPr>
          <p:spPr>
            <a:xfrm>
              <a:off x="4125800" y="3175525"/>
              <a:ext cx="6875" cy="2300"/>
            </a:xfrm>
            <a:custGeom>
              <a:avLst/>
              <a:gdLst/>
              <a:ahLst/>
              <a:cxnLst/>
              <a:rect l="l" t="t" r="r" b="b"/>
              <a:pathLst>
                <a:path w="275" h="92" extrusionOk="0">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6" name="Google Shape;476;p31"/>
            <p:cNvSpPr/>
            <p:nvPr/>
          </p:nvSpPr>
          <p:spPr>
            <a:xfrm>
              <a:off x="4117650" y="3174875"/>
              <a:ext cx="6550" cy="2950"/>
            </a:xfrm>
            <a:custGeom>
              <a:avLst/>
              <a:gdLst/>
              <a:ahLst/>
              <a:cxnLst/>
              <a:rect l="l" t="t" r="r" b="b"/>
              <a:pathLst>
                <a:path w="262" h="118" extrusionOk="0">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7" name="Google Shape;477;p31"/>
            <p:cNvSpPr/>
            <p:nvPr/>
          </p:nvSpPr>
          <p:spPr>
            <a:xfrm>
              <a:off x="4116325" y="3168375"/>
              <a:ext cx="8175" cy="3525"/>
            </a:xfrm>
            <a:custGeom>
              <a:avLst/>
              <a:gdLst/>
              <a:ahLst/>
              <a:cxnLst/>
              <a:rect l="l" t="t" r="r" b="b"/>
              <a:pathLst>
                <a:path w="327" h="141" extrusionOk="0">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8" name="Google Shape;478;p31"/>
            <p:cNvSpPr/>
            <p:nvPr/>
          </p:nvSpPr>
          <p:spPr>
            <a:xfrm>
              <a:off x="4125425" y="3159925"/>
              <a:ext cx="7575" cy="1200"/>
            </a:xfrm>
            <a:custGeom>
              <a:avLst/>
              <a:gdLst/>
              <a:ahLst/>
              <a:cxnLst/>
              <a:rect l="l" t="t" r="r" b="b"/>
              <a:pathLst>
                <a:path w="303" h="48" extrusionOk="0">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79" name="Google Shape;479;p31"/>
            <p:cNvSpPr/>
            <p:nvPr/>
          </p:nvSpPr>
          <p:spPr>
            <a:xfrm>
              <a:off x="4126375" y="3165550"/>
              <a:ext cx="5675" cy="1300"/>
            </a:xfrm>
            <a:custGeom>
              <a:avLst/>
              <a:gdLst/>
              <a:ahLst/>
              <a:cxnLst/>
              <a:rect l="l" t="t" r="r" b="b"/>
              <a:pathLst>
                <a:path w="227" h="52" extrusionOk="0">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0" name="Google Shape;480;p31"/>
            <p:cNvSpPr/>
            <p:nvPr/>
          </p:nvSpPr>
          <p:spPr>
            <a:xfrm>
              <a:off x="4139550" y="3189400"/>
              <a:ext cx="7775" cy="3850"/>
            </a:xfrm>
            <a:custGeom>
              <a:avLst/>
              <a:gdLst/>
              <a:ahLst/>
              <a:cxnLst/>
              <a:rect l="l" t="t" r="r" b="b"/>
              <a:pathLst>
                <a:path w="311" h="154" extrusionOk="0">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1" name="Google Shape;481;p31"/>
            <p:cNvSpPr/>
            <p:nvPr/>
          </p:nvSpPr>
          <p:spPr>
            <a:xfrm>
              <a:off x="4114850" y="3178600"/>
              <a:ext cx="6475" cy="5275"/>
            </a:xfrm>
            <a:custGeom>
              <a:avLst/>
              <a:gdLst/>
              <a:ahLst/>
              <a:cxnLst/>
              <a:rect l="l" t="t" r="r" b="b"/>
              <a:pathLst>
                <a:path w="259" h="211" extrusionOk="0">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2" name="Google Shape;482;p31"/>
            <p:cNvSpPr/>
            <p:nvPr/>
          </p:nvSpPr>
          <p:spPr>
            <a:xfrm>
              <a:off x="4116650" y="3162050"/>
              <a:ext cx="6200" cy="1375"/>
            </a:xfrm>
            <a:custGeom>
              <a:avLst/>
              <a:gdLst/>
              <a:ahLst/>
              <a:cxnLst/>
              <a:rect l="l" t="t" r="r" b="b"/>
              <a:pathLst>
                <a:path w="248" h="55" extrusionOk="0">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3" name="Google Shape;483;p31"/>
            <p:cNvSpPr/>
            <p:nvPr/>
          </p:nvSpPr>
          <p:spPr>
            <a:xfrm>
              <a:off x="4121675" y="3148300"/>
              <a:ext cx="6925" cy="2850"/>
            </a:xfrm>
            <a:custGeom>
              <a:avLst/>
              <a:gdLst/>
              <a:ahLst/>
              <a:cxnLst/>
              <a:rect l="l" t="t" r="r" b="b"/>
              <a:pathLst>
                <a:path w="277" h="114" extrusionOk="0">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4" name="Google Shape;484;p31"/>
            <p:cNvSpPr/>
            <p:nvPr/>
          </p:nvSpPr>
          <p:spPr>
            <a:xfrm>
              <a:off x="4123550" y="3153900"/>
              <a:ext cx="5275" cy="1950"/>
            </a:xfrm>
            <a:custGeom>
              <a:avLst/>
              <a:gdLst/>
              <a:ahLst/>
              <a:cxnLst/>
              <a:rect l="l" t="t" r="r" b="b"/>
              <a:pathLst>
                <a:path w="211" h="78" extrusionOk="0">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5" name="Google Shape;485;p31"/>
            <p:cNvSpPr/>
            <p:nvPr/>
          </p:nvSpPr>
          <p:spPr>
            <a:xfrm>
              <a:off x="4116025" y="3155200"/>
              <a:ext cx="5350" cy="2550"/>
            </a:xfrm>
            <a:custGeom>
              <a:avLst/>
              <a:gdLst/>
              <a:ahLst/>
              <a:cxnLst/>
              <a:rect l="l" t="t" r="r" b="b"/>
              <a:pathLst>
                <a:path w="214" h="102" extrusionOk="0">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6" name="Google Shape;486;p31"/>
            <p:cNvSpPr/>
            <p:nvPr/>
          </p:nvSpPr>
          <p:spPr>
            <a:xfrm>
              <a:off x="4113200" y="3147250"/>
              <a:ext cx="4950" cy="4525"/>
            </a:xfrm>
            <a:custGeom>
              <a:avLst/>
              <a:gdLst/>
              <a:ahLst/>
              <a:cxnLst/>
              <a:rect l="l" t="t" r="r" b="b"/>
              <a:pathLst>
                <a:path w="198" h="181" extrusionOk="0">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7" name="Google Shape;487;p31"/>
            <p:cNvSpPr/>
            <p:nvPr/>
          </p:nvSpPr>
          <p:spPr>
            <a:xfrm>
              <a:off x="4121675" y="3142975"/>
              <a:ext cx="4400" cy="3150"/>
            </a:xfrm>
            <a:custGeom>
              <a:avLst/>
              <a:gdLst/>
              <a:ahLst/>
              <a:cxnLst/>
              <a:rect l="l" t="t" r="r" b="b"/>
              <a:pathLst>
                <a:path w="176" h="126" extrusionOk="0">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8" name="Google Shape;488;p31"/>
            <p:cNvSpPr/>
            <p:nvPr/>
          </p:nvSpPr>
          <p:spPr>
            <a:xfrm>
              <a:off x="4117275" y="3134050"/>
              <a:ext cx="5575" cy="4675"/>
            </a:xfrm>
            <a:custGeom>
              <a:avLst/>
              <a:gdLst/>
              <a:ahLst/>
              <a:cxnLst/>
              <a:rect l="l" t="t" r="r" b="b"/>
              <a:pathLst>
                <a:path w="223" h="187" extrusionOk="0">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89" name="Google Shape;489;p31"/>
            <p:cNvSpPr/>
            <p:nvPr/>
          </p:nvSpPr>
          <p:spPr>
            <a:xfrm>
              <a:off x="4112875" y="3141625"/>
              <a:ext cx="5625" cy="5450"/>
            </a:xfrm>
            <a:custGeom>
              <a:avLst/>
              <a:gdLst/>
              <a:ahLst/>
              <a:cxnLst/>
              <a:rect l="l" t="t" r="r" b="b"/>
              <a:pathLst>
                <a:path w="225" h="218" extrusionOk="0">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0" name="Google Shape;490;p31"/>
            <p:cNvSpPr/>
            <p:nvPr/>
          </p:nvSpPr>
          <p:spPr>
            <a:xfrm>
              <a:off x="4106300" y="3138000"/>
              <a:ext cx="3375" cy="7000"/>
            </a:xfrm>
            <a:custGeom>
              <a:avLst/>
              <a:gdLst/>
              <a:ahLst/>
              <a:cxnLst/>
              <a:rect l="l" t="t" r="r" b="b"/>
              <a:pathLst>
                <a:path w="135" h="280" extrusionOk="0">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1" name="Google Shape;491;p31"/>
            <p:cNvSpPr/>
            <p:nvPr/>
          </p:nvSpPr>
          <p:spPr>
            <a:xfrm>
              <a:off x="4113600" y="3131250"/>
              <a:ext cx="4550" cy="4350"/>
            </a:xfrm>
            <a:custGeom>
              <a:avLst/>
              <a:gdLst/>
              <a:ahLst/>
              <a:cxnLst/>
              <a:rect l="l" t="t" r="r" b="b"/>
              <a:pathLst>
                <a:path w="182" h="174" extrusionOk="0">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2" name="Google Shape;492;p31"/>
            <p:cNvSpPr/>
            <p:nvPr/>
          </p:nvSpPr>
          <p:spPr>
            <a:xfrm>
              <a:off x="4108800" y="3122275"/>
              <a:ext cx="4750" cy="6425"/>
            </a:xfrm>
            <a:custGeom>
              <a:avLst/>
              <a:gdLst/>
              <a:ahLst/>
              <a:cxnLst/>
              <a:rect l="l" t="t" r="r" b="b"/>
              <a:pathLst>
                <a:path w="190" h="257" extrusionOk="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3" name="Google Shape;493;p31"/>
            <p:cNvSpPr/>
            <p:nvPr/>
          </p:nvSpPr>
          <p:spPr>
            <a:xfrm>
              <a:off x="4103150" y="3134375"/>
              <a:ext cx="3700" cy="7800"/>
            </a:xfrm>
            <a:custGeom>
              <a:avLst/>
              <a:gdLst/>
              <a:ahLst/>
              <a:cxnLst/>
              <a:rect l="l" t="t" r="r" b="b"/>
              <a:pathLst>
                <a:path w="148" h="312" extrusionOk="0">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4" name="Google Shape;494;p31"/>
            <p:cNvSpPr/>
            <p:nvPr/>
          </p:nvSpPr>
          <p:spPr>
            <a:xfrm>
              <a:off x="4111625" y="3168700"/>
              <a:ext cx="5000" cy="2900"/>
            </a:xfrm>
            <a:custGeom>
              <a:avLst/>
              <a:gdLst/>
              <a:ahLst/>
              <a:cxnLst/>
              <a:rect l="l" t="t" r="r" b="b"/>
              <a:pathLst>
                <a:path w="200" h="116" extrusionOk="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5" name="Google Shape;495;p31"/>
            <p:cNvSpPr/>
            <p:nvPr/>
          </p:nvSpPr>
          <p:spPr>
            <a:xfrm>
              <a:off x="4109525" y="3171700"/>
              <a:ext cx="6150" cy="5275"/>
            </a:xfrm>
            <a:custGeom>
              <a:avLst/>
              <a:gdLst/>
              <a:ahLst/>
              <a:cxnLst/>
              <a:rect l="l" t="t" r="r" b="b"/>
              <a:pathLst>
                <a:path w="246" h="211" extrusionOk="0">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6" name="Google Shape;496;p31"/>
            <p:cNvSpPr/>
            <p:nvPr/>
          </p:nvSpPr>
          <p:spPr>
            <a:xfrm>
              <a:off x="4111000" y="3158350"/>
              <a:ext cx="7550" cy="2525"/>
            </a:xfrm>
            <a:custGeom>
              <a:avLst/>
              <a:gdLst/>
              <a:ahLst/>
              <a:cxnLst/>
              <a:rect l="l" t="t" r="r" b="b"/>
              <a:pathLst>
                <a:path w="302" h="101" extrusionOk="0">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7" name="Google Shape;497;p31"/>
            <p:cNvSpPr/>
            <p:nvPr/>
          </p:nvSpPr>
          <p:spPr>
            <a:xfrm>
              <a:off x="4110700" y="3151675"/>
              <a:ext cx="7100" cy="4825"/>
            </a:xfrm>
            <a:custGeom>
              <a:avLst/>
              <a:gdLst/>
              <a:ahLst/>
              <a:cxnLst/>
              <a:rect l="l" t="t" r="r" b="b"/>
              <a:pathLst>
                <a:path w="284" h="193" extrusionOk="0">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8" name="Google Shape;498;p31"/>
            <p:cNvSpPr/>
            <p:nvPr/>
          </p:nvSpPr>
          <p:spPr>
            <a:xfrm>
              <a:off x="4105675" y="3143200"/>
              <a:ext cx="5925" cy="9550"/>
            </a:xfrm>
            <a:custGeom>
              <a:avLst/>
              <a:gdLst/>
              <a:ahLst/>
              <a:cxnLst/>
              <a:rect l="l" t="t" r="r" b="b"/>
              <a:pathLst>
                <a:path w="237" h="382" extrusionOk="0">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499" name="Google Shape;499;p31"/>
            <p:cNvSpPr/>
            <p:nvPr/>
          </p:nvSpPr>
          <p:spPr>
            <a:xfrm>
              <a:off x="3983325" y="3141625"/>
              <a:ext cx="27300" cy="21775"/>
            </a:xfrm>
            <a:custGeom>
              <a:avLst/>
              <a:gdLst/>
              <a:ahLst/>
              <a:cxnLst/>
              <a:rect l="l" t="t" r="r" b="b"/>
              <a:pathLst>
                <a:path w="1092" h="871" extrusionOk="0">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0" name="Google Shape;500;p31"/>
            <p:cNvSpPr/>
            <p:nvPr/>
          </p:nvSpPr>
          <p:spPr>
            <a:xfrm>
              <a:off x="3984250" y="3147750"/>
              <a:ext cx="20425" cy="13450"/>
            </a:xfrm>
            <a:custGeom>
              <a:avLst/>
              <a:gdLst/>
              <a:ahLst/>
              <a:cxnLst/>
              <a:rect l="l" t="t" r="r" b="b"/>
              <a:pathLst>
                <a:path w="817" h="538" extrusionOk="0">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1" name="Google Shape;501;p31"/>
            <p:cNvSpPr/>
            <p:nvPr/>
          </p:nvSpPr>
          <p:spPr>
            <a:xfrm>
              <a:off x="3974850" y="3126650"/>
              <a:ext cx="28250" cy="27650"/>
            </a:xfrm>
            <a:custGeom>
              <a:avLst/>
              <a:gdLst/>
              <a:ahLst/>
              <a:cxnLst/>
              <a:rect l="l" t="t" r="r" b="b"/>
              <a:pathLst>
                <a:path w="1130" h="1106" extrusionOk="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2" name="Google Shape;502;p31"/>
            <p:cNvSpPr/>
            <p:nvPr/>
          </p:nvSpPr>
          <p:spPr>
            <a:xfrm>
              <a:off x="3981425" y="3132300"/>
              <a:ext cx="16975" cy="17600"/>
            </a:xfrm>
            <a:custGeom>
              <a:avLst/>
              <a:gdLst/>
              <a:ahLst/>
              <a:cxnLst/>
              <a:rect l="l" t="t" r="r" b="b"/>
              <a:pathLst>
                <a:path w="679" h="704" extrusionOk="0">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3" name="Google Shape;503;p31"/>
            <p:cNvSpPr/>
            <p:nvPr/>
          </p:nvSpPr>
          <p:spPr>
            <a:xfrm>
              <a:off x="3962300" y="3115050"/>
              <a:ext cx="30775" cy="27950"/>
            </a:xfrm>
            <a:custGeom>
              <a:avLst/>
              <a:gdLst/>
              <a:ahLst/>
              <a:cxnLst/>
              <a:rect l="l" t="t" r="r" b="b"/>
              <a:pathLst>
                <a:path w="1231" h="1118" extrusionOk="0">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4" name="Google Shape;504;p31"/>
            <p:cNvSpPr/>
            <p:nvPr/>
          </p:nvSpPr>
          <p:spPr>
            <a:xfrm>
              <a:off x="3969525" y="3121025"/>
              <a:ext cx="17275" cy="17900"/>
            </a:xfrm>
            <a:custGeom>
              <a:avLst/>
              <a:gdLst/>
              <a:ahLst/>
              <a:cxnLst/>
              <a:rect l="l" t="t" r="r" b="b"/>
              <a:pathLst>
                <a:path w="691" h="716" extrusionOk="0">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5" name="Google Shape;505;p31"/>
            <p:cNvSpPr/>
            <p:nvPr/>
          </p:nvSpPr>
          <p:spPr>
            <a:xfrm>
              <a:off x="3949750" y="3106450"/>
              <a:ext cx="28900" cy="28400"/>
            </a:xfrm>
            <a:custGeom>
              <a:avLst/>
              <a:gdLst/>
              <a:ahLst/>
              <a:cxnLst/>
              <a:rect l="l" t="t" r="r" b="b"/>
              <a:pathLst>
                <a:path w="1156" h="1136" extrusionOk="0">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6" name="Google Shape;506;p31"/>
            <p:cNvSpPr/>
            <p:nvPr/>
          </p:nvSpPr>
          <p:spPr>
            <a:xfrm>
              <a:off x="3958850" y="3114000"/>
              <a:ext cx="15700" cy="18650"/>
            </a:xfrm>
            <a:custGeom>
              <a:avLst/>
              <a:gdLst/>
              <a:ahLst/>
              <a:cxnLst/>
              <a:rect l="l" t="t" r="r" b="b"/>
              <a:pathLst>
                <a:path w="628" h="746" extrusionOk="0">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7" name="Google Shape;507;p31"/>
            <p:cNvSpPr/>
            <p:nvPr/>
          </p:nvSpPr>
          <p:spPr>
            <a:xfrm>
              <a:off x="3939400" y="3100500"/>
              <a:ext cx="21050" cy="28700"/>
            </a:xfrm>
            <a:custGeom>
              <a:avLst/>
              <a:gdLst/>
              <a:ahLst/>
              <a:cxnLst/>
              <a:rect l="l" t="t" r="r" b="b"/>
              <a:pathLst>
                <a:path w="842" h="1148" extrusionOk="0">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8" name="Google Shape;508;p31"/>
            <p:cNvSpPr/>
            <p:nvPr/>
          </p:nvSpPr>
          <p:spPr>
            <a:xfrm>
              <a:off x="3945350" y="3107075"/>
              <a:ext cx="12275" cy="21175"/>
            </a:xfrm>
            <a:custGeom>
              <a:avLst/>
              <a:gdLst/>
              <a:ahLst/>
              <a:cxnLst/>
              <a:rect l="l" t="t" r="r" b="b"/>
              <a:pathLst>
                <a:path w="491" h="847" extrusionOk="0">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09" name="Google Shape;509;p31"/>
            <p:cNvSpPr/>
            <p:nvPr/>
          </p:nvSpPr>
          <p:spPr>
            <a:xfrm>
              <a:off x="3987075" y="3155825"/>
              <a:ext cx="9750" cy="3475"/>
            </a:xfrm>
            <a:custGeom>
              <a:avLst/>
              <a:gdLst/>
              <a:ahLst/>
              <a:cxnLst/>
              <a:rect l="l" t="t" r="r" b="b"/>
              <a:pathLst>
                <a:path w="390" h="139" extrusionOk="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0" name="Google Shape;510;p31"/>
            <p:cNvSpPr/>
            <p:nvPr/>
          </p:nvSpPr>
          <p:spPr>
            <a:xfrm>
              <a:off x="3986775" y="3151450"/>
              <a:ext cx="5675" cy="2525"/>
            </a:xfrm>
            <a:custGeom>
              <a:avLst/>
              <a:gdLst/>
              <a:ahLst/>
              <a:cxnLst/>
              <a:rect l="l" t="t" r="r" b="b"/>
              <a:pathLst>
                <a:path w="227" h="101" extrusionOk="0">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1" name="Google Shape;511;p31"/>
            <p:cNvSpPr/>
            <p:nvPr/>
          </p:nvSpPr>
          <p:spPr>
            <a:xfrm>
              <a:off x="3980800" y="3140950"/>
              <a:ext cx="9350" cy="7700"/>
            </a:xfrm>
            <a:custGeom>
              <a:avLst/>
              <a:gdLst/>
              <a:ahLst/>
              <a:cxnLst/>
              <a:rect l="l" t="t" r="r" b="b"/>
              <a:pathLst>
                <a:path w="374" h="308" extrusionOk="0">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2" name="Google Shape;512;p31"/>
            <p:cNvSpPr/>
            <p:nvPr/>
          </p:nvSpPr>
          <p:spPr>
            <a:xfrm>
              <a:off x="3976100" y="3138450"/>
              <a:ext cx="6200" cy="5500"/>
            </a:xfrm>
            <a:custGeom>
              <a:avLst/>
              <a:gdLst/>
              <a:ahLst/>
              <a:cxnLst/>
              <a:rect l="l" t="t" r="r" b="b"/>
              <a:pathLst>
                <a:path w="248" h="220" extrusionOk="0">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3" name="Google Shape;513;p31"/>
            <p:cNvSpPr/>
            <p:nvPr/>
          </p:nvSpPr>
          <p:spPr>
            <a:xfrm>
              <a:off x="3970450" y="3130100"/>
              <a:ext cx="10375" cy="10525"/>
            </a:xfrm>
            <a:custGeom>
              <a:avLst/>
              <a:gdLst/>
              <a:ahLst/>
              <a:cxnLst/>
              <a:rect l="l" t="t" r="r" b="b"/>
              <a:pathLst>
                <a:path w="415" h="421" extrusionOk="0">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4" name="Google Shape;514;p31"/>
            <p:cNvSpPr/>
            <p:nvPr/>
          </p:nvSpPr>
          <p:spPr>
            <a:xfrm>
              <a:off x="3958850" y="3125100"/>
              <a:ext cx="6925" cy="7050"/>
            </a:xfrm>
            <a:custGeom>
              <a:avLst/>
              <a:gdLst/>
              <a:ahLst/>
              <a:cxnLst/>
              <a:rect l="l" t="t" r="r" b="b"/>
              <a:pathLst>
                <a:path w="277" h="282" extrusionOk="0">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5" name="Google Shape;515;p31"/>
            <p:cNvSpPr/>
            <p:nvPr/>
          </p:nvSpPr>
          <p:spPr>
            <a:xfrm>
              <a:off x="3956125" y="3119000"/>
              <a:ext cx="8400" cy="12525"/>
            </a:xfrm>
            <a:custGeom>
              <a:avLst/>
              <a:gdLst/>
              <a:ahLst/>
              <a:cxnLst/>
              <a:rect l="l" t="t" r="r" b="b"/>
              <a:pathLst>
                <a:path w="336" h="501" extrusionOk="0">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6" name="Google Shape;516;p31"/>
            <p:cNvSpPr/>
            <p:nvPr/>
          </p:nvSpPr>
          <p:spPr>
            <a:xfrm>
              <a:off x="3948600" y="3119325"/>
              <a:ext cx="7050" cy="10325"/>
            </a:xfrm>
            <a:custGeom>
              <a:avLst/>
              <a:gdLst/>
              <a:ahLst/>
              <a:cxnLst/>
              <a:rect l="l" t="t" r="r" b="b"/>
              <a:pathLst>
                <a:path w="282" h="413" extrusionOk="0">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7" name="Google Shape;517;p31"/>
            <p:cNvSpPr/>
            <p:nvPr/>
          </p:nvSpPr>
          <p:spPr>
            <a:xfrm>
              <a:off x="3942850" y="3114275"/>
              <a:ext cx="6925" cy="15850"/>
            </a:xfrm>
            <a:custGeom>
              <a:avLst/>
              <a:gdLst/>
              <a:ahLst/>
              <a:cxnLst/>
              <a:rect l="l" t="t" r="r" b="b"/>
              <a:pathLst>
                <a:path w="277" h="634" extrusionOk="0">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8" name="Google Shape;518;p31"/>
            <p:cNvSpPr/>
            <p:nvPr/>
          </p:nvSpPr>
          <p:spPr>
            <a:xfrm>
              <a:off x="3946300" y="3112475"/>
              <a:ext cx="5675" cy="5175"/>
            </a:xfrm>
            <a:custGeom>
              <a:avLst/>
              <a:gdLst/>
              <a:ahLst/>
              <a:cxnLst/>
              <a:rect l="l" t="t" r="r" b="b"/>
              <a:pathLst>
                <a:path w="227" h="207" extrusionOk="0">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19" name="Google Shape;519;p31"/>
            <p:cNvSpPr/>
            <p:nvPr/>
          </p:nvSpPr>
          <p:spPr>
            <a:xfrm>
              <a:off x="3949425" y="3120075"/>
              <a:ext cx="3175" cy="2850"/>
            </a:xfrm>
            <a:custGeom>
              <a:avLst/>
              <a:gdLst/>
              <a:ahLst/>
              <a:cxnLst/>
              <a:rect l="l" t="t" r="r" b="b"/>
              <a:pathLst>
                <a:path w="127" h="114" extrusionOk="0">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0" name="Google Shape;520;p31"/>
            <p:cNvSpPr/>
            <p:nvPr/>
          </p:nvSpPr>
          <p:spPr>
            <a:xfrm>
              <a:off x="3978925" y="3129175"/>
              <a:ext cx="2850" cy="2850"/>
            </a:xfrm>
            <a:custGeom>
              <a:avLst/>
              <a:gdLst/>
              <a:ahLst/>
              <a:cxnLst/>
              <a:rect l="l" t="t" r="r" b="b"/>
              <a:pathLst>
                <a:path w="114" h="114" extrusionOk="0">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1" name="Google Shape;521;p31"/>
            <p:cNvSpPr/>
            <p:nvPr/>
          </p:nvSpPr>
          <p:spPr>
            <a:xfrm>
              <a:off x="3995250" y="3154575"/>
              <a:ext cx="2850" cy="2850"/>
            </a:xfrm>
            <a:custGeom>
              <a:avLst/>
              <a:gdLst/>
              <a:ahLst/>
              <a:cxnLst/>
              <a:rect l="l" t="t" r="r" b="b"/>
              <a:pathLst>
                <a:path w="114" h="114" extrusionOk="0">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2" name="Google Shape;522;p31"/>
            <p:cNvSpPr/>
            <p:nvPr/>
          </p:nvSpPr>
          <p:spPr>
            <a:xfrm>
              <a:off x="3963550" y="3122900"/>
              <a:ext cx="4425" cy="4150"/>
            </a:xfrm>
            <a:custGeom>
              <a:avLst/>
              <a:gdLst/>
              <a:ahLst/>
              <a:cxnLst/>
              <a:rect l="l" t="t" r="r" b="b"/>
              <a:pathLst>
                <a:path w="177" h="166" extrusionOk="0">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3" name="Google Shape;523;p31"/>
            <p:cNvSpPr/>
            <p:nvPr/>
          </p:nvSpPr>
          <p:spPr>
            <a:xfrm>
              <a:off x="3977350" y="3133825"/>
              <a:ext cx="4750" cy="4150"/>
            </a:xfrm>
            <a:custGeom>
              <a:avLst/>
              <a:gdLst/>
              <a:ahLst/>
              <a:cxnLst/>
              <a:rect l="l" t="t" r="r" b="b"/>
              <a:pathLst>
                <a:path w="190" h="166" extrusionOk="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4" name="Google Shape;524;p31"/>
            <p:cNvSpPr/>
            <p:nvPr/>
          </p:nvSpPr>
          <p:spPr>
            <a:xfrm>
              <a:off x="3989900" y="3148000"/>
              <a:ext cx="4425" cy="4175"/>
            </a:xfrm>
            <a:custGeom>
              <a:avLst/>
              <a:gdLst/>
              <a:ahLst/>
              <a:cxnLst/>
              <a:rect l="l" t="t" r="r" b="b"/>
              <a:pathLst>
                <a:path w="177" h="167" extrusionOk="0">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5" name="Google Shape;525;p31"/>
            <p:cNvSpPr/>
            <p:nvPr/>
          </p:nvSpPr>
          <p:spPr>
            <a:xfrm>
              <a:off x="3962625" y="3118100"/>
              <a:ext cx="2825" cy="2700"/>
            </a:xfrm>
            <a:custGeom>
              <a:avLst/>
              <a:gdLst/>
              <a:ahLst/>
              <a:cxnLst/>
              <a:rect l="l" t="t" r="r" b="b"/>
              <a:pathLst>
                <a:path w="113" h="108" extrusionOk="0">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6" name="Google Shape;526;p31"/>
            <p:cNvSpPr/>
            <p:nvPr/>
          </p:nvSpPr>
          <p:spPr>
            <a:xfrm>
              <a:off x="3988350" y="3139825"/>
              <a:ext cx="2825" cy="2850"/>
            </a:xfrm>
            <a:custGeom>
              <a:avLst/>
              <a:gdLst/>
              <a:ahLst/>
              <a:cxnLst/>
              <a:rect l="l" t="t" r="r" b="b"/>
              <a:pathLst>
                <a:path w="113" h="114" extrusionOk="0">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7" name="Google Shape;527;p31"/>
            <p:cNvSpPr/>
            <p:nvPr/>
          </p:nvSpPr>
          <p:spPr>
            <a:xfrm>
              <a:off x="3999950" y="3147050"/>
              <a:ext cx="2850" cy="2850"/>
            </a:xfrm>
            <a:custGeom>
              <a:avLst/>
              <a:gdLst/>
              <a:ahLst/>
              <a:cxnLst/>
              <a:rect l="l" t="t" r="r" b="b"/>
              <a:pathLst>
                <a:path w="114" h="114" extrusionOk="0">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8" name="Google Shape;528;p31"/>
            <p:cNvSpPr/>
            <p:nvPr/>
          </p:nvSpPr>
          <p:spPr>
            <a:xfrm>
              <a:off x="3980500" y="3145175"/>
              <a:ext cx="7875" cy="5050"/>
            </a:xfrm>
            <a:custGeom>
              <a:avLst/>
              <a:gdLst/>
              <a:ahLst/>
              <a:cxnLst/>
              <a:rect l="l" t="t" r="r" b="b"/>
              <a:pathLst>
                <a:path w="315" h="202" extrusionOk="0">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29" name="Google Shape;529;p31"/>
            <p:cNvSpPr/>
            <p:nvPr/>
          </p:nvSpPr>
          <p:spPr>
            <a:xfrm>
              <a:off x="3972750" y="3135750"/>
              <a:ext cx="4000" cy="4250"/>
            </a:xfrm>
            <a:custGeom>
              <a:avLst/>
              <a:gdLst/>
              <a:ahLst/>
              <a:cxnLst/>
              <a:rect l="l" t="t" r="r" b="b"/>
              <a:pathLst>
                <a:path w="160" h="170" extrusionOk="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0" name="Google Shape;530;p31"/>
            <p:cNvSpPr/>
            <p:nvPr/>
          </p:nvSpPr>
          <p:spPr>
            <a:xfrm>
              <a:off x="3970775" y="3131675"/>
              <a:ext cx="5350" cy="6300"/>
            </a:xfrm>
            <a:custGeom>
              <a:avLst/>
              <a:gdLst/>
              <a:ahLst/>
              <a:cxnLst/>
              <a:rect l="l" t="t" r="r" b="b"/>
              <a:pathLst>
                <a:path w="214" h="252" extrusionOk="0">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1" name="Google Shape;531;p31"/>
            <p:cNvSpPr/>
            <p:nvPr/>
          </p:nvSpPr>
          <p:spPr>
            <a:xfrm>
              <a:off x="3956975" y="3125275"/>
              <a:ext cx="5975" cy="6750"/>
            </a:xfrm>
            <a:custGeom>
              <a:avLst/>
              <a:gdLst/>
              <a:ahLst/>
              <a:cxnLst/>
              <a:rect l="l" t="t" r="r" b="b"/>
              <a:pathLst>
                <a:path w="239" h="270" extrusionOk="0">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2" name="Google Shape;532;p31"/>
            <p:cNvSpPr/>
            <p:nvPr/>
          </p:nvSpPr>
          <p:spPr>
            <a:xfrm>
              <a:off x="3944725" y="3119625"/>
              <a:ext cx="4325" cy="9250"/>
            </a:xfrm>
            <a:custGeom>
              <a:avLst/>
              <a:gdLst/>
              <a:ahLst/>
              <a:cxnLst/>
              <a:rect l="l" t="t" r="r" b="b"/>
              <a:pathLst>
                <a:path w="173" h="370" extrusionOk="0">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3" name="Google Shape;533;p31"/>
            <p:cNvSpPr/>
            <p:nvPr/>
          </p:nvSpPr>
          <p:spPr>
            <a:xfrm>
              <a:off x="3987700" y="3154900"/>
              <a:ext cx="6625" cy="2525"/>
            </a:xfrm>
            <a:custGeom>
              <a:avLst/>
              <a:gdLst/>
              <a:ahLst/>
              <a:cxnLst/>
              <a:rect l="l" t="t" r="r" b="b"/>
              <a:pathLst>
                <a:path w="265" h="101" extrusionOk="0">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4" name="Google Shape;534;p31"/>
            <p:cNvSpPr/>
            <p:nvPr/>
          </p:nvSpPr>
          <p:spPr>
            <a:xfrm>
              <a:off x="3988350" y="3158650"/>
              <a:ext cx="9100" cy="2550"/>
            </a:xfrm>
            <a:custGeom>
              <a:avLst/>
              <a:gdLst/>
              <a:ahLst/>
              <a:cxnLst/>
              <a:rect l="l" t="t" r="r" b="b"/>
              <a:pathLst>
                <a:path w="364" h="102" extrusionOk="0">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5" name="Google Shape;535;p31"/>
            <p:cNvSpPr/>
            <p:nvPr/>
          </p:nvSpPr>
          <p:spPr>
            <a:xfrm>
              <a:off x="3931875" y="3127275"/>
              <a:ext cx="59950" cy="47100"/>
            </a:xfrm>
            <a:custGeom>
              <a:avLst/>
              <a:gdLst/>
              <a:ahLst/>
              <a:cxnLst/>
              <a:rect l="l" t="t" r="r" b="b"/>
              <a:pathLst>
                <a:path w="2398" h="1884" extrusionOk="0">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6" name="Google Shape;536;p31"/>
            <p:cNvSpPr/>
            <p:nvPr/>
          </p:nvSpPr>
          <p:spPr>
            <a:xfrm>
              <a:off x="3967625" y="3158025"/>
              <a:ext cx="42700" cy="18550"/>
            </a:xfrm>
            <a:custGeom>
              <a:avLst/>
              <a:gdLst/>
              <a:ahLst/>
              <a:cxnLst/>
              <a:rect l="l" t="t" r="r" b="b"/>
              <a:pathLst>
                <a:path w="1708" h="742" extrusionOk="0">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7" name="Google Shape;537;p31"/>
            <p:cNvSpPr/>
            <p:nvPr/>
          </p:nvSpPr>
          <p:spPr>
            <a:xfrm>
              <a:off x="3962925" y="3145475"/>
              <a:ext cx="34850" cy="27025"/>
            </a:xfrm>
            <a:custGeom>
              <a:avLst/>
              <a:gdLst/>
              <a:ahLst/>
              <a:cxnLst/>
              <a:rect l="l" t="t" r="r" b="b"/>
              <a:pathLst>
                <a:path w="1394" h="1081" extrusionOk="0">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8" name="Google Shape;538;p31"/>
            <p:cNvSpPr/>
            <p:nvPr/>
          </p:nvSpPr>
          <p:spPr>
            <a:xfrm>
              <a:off x="3951950" y="3133825"/>
              <a:ext cx="36100" cy="32700"/>
            </a:xfrm>
            <a:custGeom>
              <a:avLst/>
              <a:gdLst/>
              <a:ahLst/>
              <a:cxnLst/>
              <a:rect l="l" t="t" r="r" b="b"/>
              <a:pathLst>
                <a:path w="1444" h="1308" extrusionOk="0">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39" name="Google Shape;539;p31"/>
            <p:cNvSpPr/>
            <p:nvPr/>
          </p:nvSpPr>
          <p:spPr>
            <a:xfrm>
              <a:off x="3942225" y="3124950"/>
              <a:ext cx="33600" cy="34350"/>
            </a:xfrm>
            <a:custGeom>
              <a:avLst/>
              <a:gdLst/>
              <a:ahLst/>
              <a:cxnLst/>
              <a:rect l="l" t="t" r="r" b="b"/>
              <a:pathLst>
                <a:path w="1344" h="1374" extrusionOk="0">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0" name="Google Shape;540;p31"/>
            <p:cNvSpPr/>
            <p:nvPr/>
          </p:nvSpPr>
          <p:spPr>
            <a:xfrm>
              <a:off x="3936575" y="3114975"/>
              <a:ext cx="23550" cy="35550"/>
            </a:xfrm>
            <a:custGeom>
              <a:avLst/>
              <a:gdLst/>
              <a:ahLst/>
              <a:cxnLst/>
              <a:rect l="l" t="t" r="r" b="b"/>
              <a:pathLst>
                <a:path w="942" h="1422" extrusionOk="0">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1" name="Google Shape;541;p31"/>
            <p:cNvSpPr/>
            <p:nvPr/>
          </p:nvSpPr>
          <p:spPr>
            <a:xfrm>
              <a:off x="3930625" y="3105300"/>
              <a:ext cx="16325" cy="37700"/>
            </a:xfrm>
            <a:custGeom>
              <a:avLst/>
              <a:gdLst/>
              <a:ahLst/>
              <a:cxnLst/>
              <a:rect l="l" t="t" r="r" b="b"/>
              <a:pathLst>
                <a:path w="653" h="1508" extrusionOk="0">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2" name="Google Shape;542;p31"/>
            <p:cNvSpPr/>
            <p:nvPr/>
          </p:nvSpPr>
          <p:spPr>
            <a:xfrm>
              <a:off x="3934075" y="3116500"/>
              <a:ext cx="6600" cy="17950"/>
            </a:xfrm>
            <a:custGeom>
              <a:avLst/>
              <a:gdLst/>
              <a:ahLst/>
              <a:cxnLst/>
              <a:rect l="l" t="t" r="r" b="b"/>
              <a:pathLst>
                <a:path w="264" h="718" extrusionOk="0">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3" name="Google Shape;543;p31"/>
            <p:cNvSpPr/>
            <p:nvPr/>
          </p:nvSpPr>
          <p:spPr>
            <a:xfrm>
              <a:off x="3982075" y="3162600"/>
              <a:ext cx="17900" cy="8325"/>
            </a:xfrm>
            <a:custGeom>
              <a:avLst/>
              <a:gdLst/>
              <a:ahLst/>
              <a:cxnLst/>
              <a:rect l="l" t="t" r="r" b="b"/>
              <a:pathLst>
                <a:path w="716" h="333" extrusionOk="0">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4" name="Google Shape;544;p31"/>
            <p:cNvSpPr/>
            <p:nvPr/>
          </p:nvSpPr>
          <p:spPr>
            <a:xfrm>
              <a:off x="3971400" y="3151825"/>
              <a:ext cx="20100" cy="13125"/>
            </a:xfrm>
            <a:custGeom>
              <a:avLst/>
              <a:gdLst/>
              <a:ahLst/>
              <a:cxnLst/>
              <a:rect l="l" t="t" r="r" b="b"/>
              <a:pathLst>
                <a:path w="804" h="525" extrusionOk="0">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5" name="Google Shape;545;p31"/>
            <p:cNvSpPr/>
            <p:nvPr/>
          </p:nvSpPr>
          <p:spPr>
            <a:xfrm>
              <a:off x="3944425" y="3122700"/>
              <a:ext cx="11625" cy="20200"/>
            </a:xfrm>
            <a:custGeom>
              <a:avLst/>
              <a:gdLst/>
              <a:ahLst/>
              <a:cxnLst/>
              <a:rect l="l" t="t" r="r" b="b"/>
              <a:pathLst>
                <a:path w="465" h="808" extrusionOk="0">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6" name="Google Shape;546;p31"/>
            <p:cNvSpPr/>
            <p:nvPr/>
          </p:nvSpPr>
          <p:spPr>
            <a:xfrm>
              <a:off x="3961100" y="3141025"/>
              <a:ext cx="22550" cy="16500"/>
            </a:xfrm>
            <a:custGeom>
              <a:avLst/>
              <a:gdLst/>
              <a:ahLst/>
              <a:cxnLst/>
              <a:rect l="l" t="t" r="r" b="b"/>
              <a:pathLst>
                <a:path w="902" h="660" extrusionOk="0">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7" name="Google Shape;547;p31"/>
            <p:cNvSpPr/>
            <p:nvPr/>
          </p:nvSpPr>
          <p:spPr>
            <a:xfrm>
              <a:off x="3953600" y="3130750"/>
              <a:ext cx="18450" cy="19100"/>
            </a:xfrm>
            <a:custGeom>
              <a:avLst/>
              <a:gdLst/>
              <a:ahLst/>
              <a:cxnLst/>
              <a:rect l="l" t="t" r="r" b="b"/>
              <a:pathLst>
                <a:path w="738" h="764" extrusionOk="0">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8" name="Google Shape;548;p31"/>
            <p:cNvSpPr/>
            <p:nvPr/>
          </p:nvSpPr>
          <p:spPr>
            <a:xfrm>
              <a:off x="3983625" y="3172375"/>
              <a:ext cx="4100" cy="1050"/>
            </a:xfrm>
            <a:custGeom>
              <a:avLst/>
              <a:gdLst/>
              <a:ahLst/>
              <a:cxnLst/>
              <a:rect l="l" t="t" r="r" b="b"/>
              <a:pathLst>
                <a:path w="164" h="42" extrusionOk="0">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49" name="Google Shape;549;p31"/>
            <p:cNvSpPr/>
            <p:nvPr/>
          </p:nvSpPr>
          <p:spPr>
            <a:xfrm>
              <a:off x="3980500" y="3171075"/>
              <a:ext cx="3700" cy="1425"/>
            </a:xfrm>
            <a:custGeom>
              <a:avLst/>
              <a:gdLst/>
              <a:ahLst/>
              <a:cxnLst/>
              <a:rect l="l" t="t" r="r" b="b"/>
              <a:pathLst>
                <a:path w="148" h="57" extrusionOk="0">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0" name="Google Shape;550;p31"/>
            <p:cNvSpPr/>
            <p:nvPr/>
          </p:nvSpPr>
          <p:spPr>
            <a:xfrm>
              <a:off x="3977350" y="3169825"/>
              <a:ext cx="3700" cy="1725"/>
            </a:xfrm>
            <a:custGeom>
              <a:avLst/>
              <a:gdLst/>
              <a:ahLst/>
              <a:cxnLst/>
              <a:rect l="l" t="t" r="r" b="b"/>
              <a:pathLst>
                <a:path w="148" h="69" extrusionOk="0">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1" name="Google Shape;551;p31"/>
            <p:cNvSpPr/>
            <p:nvPr/>
          </p:nvSpPr>
          <p:spPr>
            <a:xfrm>
              <a:off x="3974850" y="3168375"/>
              <a:ext cx="3475" cy="1925"/>
            </a:xfrm>
            <a:custGeom>
              <a:avLst/>
              <a:gdLst/>
              <a:ahLst/>
              <a:cxnLst/>
              <a:rect l="l" t="t" r="r" b="b"/>
              <a:pathLst>
                <a:path w="139" h="77" extrusionOk="0">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2" name="Google Shape;552;p31"/>
            <p:cNvSpPr/>
            <p:nvPr/>
          </p:nvSpPr>
          <p:spPr>
            <a:xfrm>
              <a:off x="3972975" y="3167125"/>
              <a:ext cx="3150" cy="2550"/>
            </a:xfrm>
            <a:custGeom>
              <a:avLst/>
              <a:gdLst/>
              <a:ahLst/>
              <a:cxnLst/>
              <a:rect l="l" t="t" r="r" b="b"/>
              <a:pathLst>
                <a:path w="126" h="102" extrusionOk="0">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3" name="Google Shape;553;p31"/>
            <p:cNvSpPr/>
            <p:nvPr/>
          </p:nvSpPr>
          <p:spPr>
            <a:xfrm>
              <a:off x="3969825" y="3164925"/>
              <a:ext cx="4725" cy="3175"/>
            </a:xfrm>
            <a:custGeom>
              <a:avLst/>
              <a:gdLst/>
              <a:ahLst/>
              <a:cxnLst/>
              <a:rect l="l" t="t" r="r" b="b"/>
              <a:pathLst>
                <a:path w="189" h="127" extrusionOk="0">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4" name="Google Shape;554;p31"/>
            <p:cNvSpPr/>
            <p:nvPr/>
          </p:nvSpPr>
          <p:spPr>
            <a:xfrm>
              <a:off x="3966075" y="3163375"/>
              <a:ext cx="5350" cy="2850"/>
            </a:xfrm>
            <a:custGeom>
              <a:avLst/>
              <a:gdLst/>
              <a:ahLst/>
              <a:cxnLst/>
              <a:rect l="l" t="t" r="r" b="b"/>
              <a:pathLst>
                <a:path w="214" h="114" extrusionOk="0">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5" name="Google Shape;555;p31"/>
            <p:cNvSpPr/>
            <p:nvPr/>
          </p:nvSpPr>
          <p:spPr>
            <a:xfrm>
              <a:off x="3962925" y="3161975"/>
              <a:ext cx="4100" cy="2975"/>
            </a:xfrm>
            <a:custGeom>
              <a:avLst/>
              <a:gdLst/>
              <a:ahLst/>
              <a:cxnLst/>
              <a:rect l="l" t="t" r="r" b="b"/>
              <a:pathLst>
                <a:path w="164" h="119" extrusionOk="0">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6" name="Google Shape;556;p31"/>
            <p:cNvSpPr/>
            <p:nvPr/>
          </p:nvSpPr>
          <p:spPr>
            <a:xfrm>
              <a:off x="3960725" y="3159475"/>
              <a:ext cx="4650" cy="3925"/>
            </a:xfrm>
            <a:custGeom>
              <a:avLst/>
              <a:gdLst/>
              <a:ahLst/>
              <a:cxnLst/>
              <a:rect l="l" t="t" r="r" b="b"/>
              <a:pathLst>
                <a:path w="186" h="157" extrusionOk="0">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7" name="Google Shape;557;p31"/>
            <p:cNvSpPr/>
            <p:nvPr/>
          </p:nvSpPr>
          <p:spPr>
            <a:xfrm>
              <a:off x="3957900" y="3158350"/>
              <a:ext cx="4100" cy="3150"/>
            </a:xfrm>
            <a:custGeom>
              <a:avLst/>
              <a:gdLst/>
              <a:ahLst/>
              <a:cxnLst/>
              <a:rect l="l" t="t" r="r" b="b"/>
              <a:pathLst>
                <a:path w="164" h="126" extrusionOk="0">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8" name="Google Shape;558;p31"/>
            <p:cNvSpPr/>
            <p:nvPr/>
          </p:nvSpPr>
          <p:spPr>
            <a:xfrm>
              <a:off x="3955400" y="3155400"/>
              <a:ext cx="4950" cy="4350"/>
            </a:xfrm>
            <a:custGeom>
              <a:avLst/>
              <a:gdLst/>
              <a:ahLst/>
              <a:cxnLst/>
              <a:rect l="l" t="t" r="r" b="b"/>
              <a:pathLst>
                <a:path w="198" h="174" extrusionOk="0">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59" name="Google Shape;559;p31"/>
            <p:cNvSpPr/>
            <p:nvPr/>
          </p:nvSpPr>
          <p:spPr>
            <a:xfrm>
              <a:off x="3952250" y="3152575"/>
              <a:ext cx="6300" cy="5175"/>
            </a:xfrm>
            <a:custGeom>
              <a:avLst/>
              <a:gdLst/>
              <a:ahLst/>
              <a:cxnLst/>
              <a:rect l="l" t="t" r="r" b="b"/>
              <a:pathLst>
                <a:path w="252" h="207" extrusionOk="0">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0" name="Google Shape;560;p31"/>
            <p:cNvSpPr/>
            <p:nvPr/>
          </p:nvSpPr>
          <p:spPr>
            <a:xfrm>
              <a:off x="3950375" y="3153200"/>
              <a:ext cx="4025" cy="3300"/>
            </a:xfrm>
            <a:custGeom>
              <a:avLst/>
              <a:gdLst/>
              <a:ahLst/>
              <a:cxnLst/>
              <a:rect l="l" t="t" r="r" b="b"/>
              <a:pathLst>
                <a:path w="161" h="132" extrusionOk="0">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1" name="Google Shape;561;p31"/>
            <p:cNvSpPr/>
            <p:nvPr/>
          </p:nvSpPr>
          <p:spPr>
            <a:xfrm>
              <a:off x="3948800" y="3151325"/>
              <a:ext cx="3175" cy="3725"/>
            </a:xfrm>
            <a:custGeom>
              <a:avLst/>
              <a:gdLst/>
              <a:ahLst/>
              <a:cxnLst/>
              <a:rect l="l" t="t" r="r" b="b"/>
              <a:pathLst>
                <a:path w="127" h="149" extrusionOk="0">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2" name="Google Shape;562;p31"/>
            <p:cNvSpPr/>
            <p:nvPr/>
          </p:nvSpPr>
          <p:spPr>
            <a:xfrm>
              <a:off x="3946625" y="3148500"/>
              <a:ext cx="4000" cy="4225"/>
            </a:xfrm>
            <a:custGeom>
              <a:avLst/>
              <a:gdLst/>
              <a:ahLst/>
              <a:cxnLst/>
              <a:rect l="l" t="t" r="r" b="b"/>
              <a:pathLst>
                <a:path w="160" h="169" extrusionOk="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3" name="Google Shape;563;p31"/>
            <p:cNvSpPr/>
            <p:nvPr/>
          </p:nvSpPr>
          <p:spPr>
            <a:xfrm>
              <a:off x="3945150" y="3145800"/>
              <a:ext cx="4625" cy="5500"/>
            </a:xfrm>
            <a:custGeom>
              <a:avLst/>
              <a:gdLst/>
              <a:ahLst/>
              <a:cxnLst/>
              <a:rect l="l" t="t" r="r" b="b"/>
              <a:pathLst>
                <a:path w="185" h="220" extrusionOk="0">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4" name="Google Shape;564;p31"/>
            <p:cNvSpPr/>
            <p:nvPr/>
          </p:nvSpPr>
          <p:spPr>
            <a:xfrm>
              <a:off x="3943150" y="3146425"/>
              <a:ext cx="3500" cy="3925"/>
            </a:xfrm>
            <a:custGeom>
              <a:avLst/>
              <a:gdLst/>
              <a:ahLst/>
              <a:cxnLst/>
              <a:rect l="l" t="t" r="r" b="b"/>
              <a:pathLst>
                <a:path w="140" h="157" extrusionOk="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5" name="Google Shape;565;p31"/>
            <p:cNvSpPr/>
            <p:nvPr/>
          </p:nvSpPr>
          <p:spPr>
            <a:xfrm>
              <a:off x="3941600" y="3144225"/>
              <a:ext cx="3150" cy="4725"/>
            </a:xfrm>
            <a:custGeom>
              <a:avLst/>
              <a:gdLst/>
              <a:ahLst/>
              <a:cxnLst/>
              <a:rect l="l" t="t" r="r" b="b"/>
              <a:pathLst>
                <a:path w="126" h="189" extrusionOk="0">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6" name="Google Shape;566;p31"/>
            <p:cNvSpPr/>
            <p:nvPr/>
          </p:nvSpPr>
          <p:spPr>
            <a:xfrm>
              <a:off x="3940350" y="3143775"/>
              <a:ext cx="2425" cy="3625"/>
            </a:xfrm>
            <a:custGeom>
              <a:avLst/>
              <a:gdLst/>
              <a:ahLst/>
              <a:cxnLst/>
              <a:rect l="l" t="t" r="r" b="b"/>
              <a:pathLst>
                <a:path w="97" h="145" extrusionOk="0">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7" name="Google Shape;567;p31"/>
            <p:cNvSpPr/>
            <p:nvPr/>
          </p:nvSpPr>
          <p:spPr>
            <a:xfrm>
              <a:off x="3938450" y="3138975"/>
              <a:ext cx="3175" cy="6350"/>
            </a:xfrm>
            <a:custGeom>
              <a:avLst/>
              <a:gdLst/>
              <a:ahLst/>
              <a:cxnLst/>
              <a:rect l="l" t="t" r="r" b="b"/>
              <a:pathLst>
                <a:path w="127" h="254" extrusionOk="0">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8" name="Google Shape;568;p31"/>
            <p:cNvSpPr/>
            <p:nvPr/>
          </p:nvSpPr>
          <p:spPr>
            <a:xfrm>
              <a:off x="3937525" y="3138650"/>
              <a:ext cx="2200" cy="5600"/>
            </a:xfrm>
            <a:custGeom>
              <a:avLst/>
              <a:gdLst/>
              <a:ahLst/>
              <a:cxnLst/>
              <a:rect l="l" t="t" r="r" b="b"/>
              <a:pathLst>
                <a:path w="88" h="224" extrusionOk="0">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69" name="Google Shape;569;p31"/>
            <p:cNvSpPr/>
            <p:nvPr/>
          </p:nvSpPr>
          <p:spPr>
            <a:xfrm>
              <a:off x="3935625" y="3135750"/>
              <a:ext cx="2850" cy="6450"/>
            </a:xfrm>
            <a:custGeom>
              <a:avLst/>
              <a:gdLst/>
              <a:ahLst/>
              <a:cxnLst/>
              <a:rect l="l" t="t" r="r" b="b"/>
              <a:pathLst>
                <a:path w="114" h="258" extrusionOk="0">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0" name="Google Shape;570;p31"/>
            <p:cNvSpPr/>
            <p:nvPr/>
          </p:nvSpPr>
          <p:spPr>
            <a:xfrm>
              <a:off x="3933750" y="3136075"/>
              <a:ext cx="1900" cy="4550"/>
            </a:xfrm>
            <a:custGeom>
              <a:avLst/>
              <a:gdLst/>
              <a:ahLst/>
              <a:cxnLst/>
              <a:rect l="l" t="t" r="r" b="b"/>
              <a:pathLst>
                <a:path w="76" h="182" extrusionOk="0">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1" name="Google Shape;571;p31"/>
            <p:cNvSpPr/>
            <p:nvPr/>
          </p:nvSpPr>
          <p:spPr>
            <a:xfrm>
              <a:off x="3931875" y="3133425"/>
              <a:ext cx="1900" cy="5000"/>
            </a:xfrm>
            <a:custGeom>
              <a:avLst/>
              <a:gdLst/>
              <a:ahLst/>
              <a:cxnLst/>
              <a:rect l="l" t="t" r="r" b="b"/>
              <a:pathLst>
                <a:path w="76" h="200" extrusionOk="0">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2" name="Google Shape;572;p31"/>
            <p:cNvSpPr/>
            <p:nvPr/>
          </p:nvSpPr>
          <p:spPr>
            <a:xfrm>
              <a:off x="3927175" y="3135125"/>
              <a:ext cx="59925" cy="48700"/>
            </a:xfrm>
            <a:custGeom>
              <a:avLst/>
              <a:gdLst/>
              <a:ahLst/>
              <a:cxnLst/>
              <a:rect l="l" t="t" r="r" b="b"/>
              <a:pathLst>
                <a:path w="2397" h="1948" extrusionOk="0">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3" name="Google Shape;573;p31"/>
            <p:cNvSpPr/>
            <p:nvPr/>
          </p:nvSpPr>
          <p:spPr>
            <a:xfrm>
              <a:off x="3929350" y="3138975"/>
              <a:ext cx="54625" cy="36975"/>
            </a:xfrm>
            <a:custGeom>
              <a:avLst/>
              <a:gdLst/>
              <a:ahLst/>
              <a:cxnLst/>
              <a:rect l="l" t="t" r="r" b="b"/>
              <a:pathLst>
                <a:path w="2185" h="1479" extrusionOk="0">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4" name="Google Shape;574;p31"/>
            <p:cNvSpPr/>
            <p:nvPr/>
          </p:nvSpPr>
          <p:spPr>
            <a:xfrm>
              <a:off x="3930400" y="3135000"/>
              <a:ext cx="56700" cy="39050"/>
            </a:xfrm>
            <a:custGeom>
              <a:avLst/>
              <a:gdLst/>
              <a:ahLst/>
              <a:cxnLst/>
              <a:rect l="l" t="t" r="r" b="b"/>
              <a:pathLst>
                <a:path w="2268" h="1562" extrusionOk="0">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5" name="Google Shape;575;p31"/>
            <p:cNvSpPr/>
            <p:nvPr/>
          </p:nvSpPr>
          <p:spPr>
            <a:xfrm>
              <a:off x="3974525" y="3176225"/>
              <a:ext cx="3175" cy="2925"/>
            </a:xfrm>
            <a:custGeom>
              <a:avLst/>
              <a:gdLst/>
              <a:ahLst/>
              <a:cxnLst/>
              <a:rect l="l" t="t" r="r" b="b"/>
              <a:pathLst>
                <a:path w="127" h="117" extrusionOk="0">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6" name="Google Shape;576;p31"/>
            <p:cNvSpPr/>
            <p:nvPr/>
          </p:nvSpPr>
          <p:spPr>
            <a:xfrm>
              <a:off x="3965425" y="3172475"/>
              <a:ext cx="3175" cy="2925"/>
            </a:xfrm>
            <a:custGeom>
              <a:avLst/>
              <a:gdLst/>
              <a:ahLst/>
              <a:cxnLst/>
              <a:rect l="l" t="t" r="r" b="b"/>
              <a:pathLst>
                <a:path w="127" h="117" extrusionOk="0">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7" name="Google Shape;577;p31"/>
            <p:cNvSpPr/>
            <p:nvPr/>
          </p:nvSpPr>
          <p:spPr>
            <a:xfrm>
              <a:off x="3954450" y="3166500"/>
              <a:ext cx="3175" cy="2925"/>
            </a:xfrm>
            <a:custGeom>
              <a:avLst/>
              <a:gdLst/>
              <a:ahLst/>
              <a:cxnLst/>
              <a:rect l="l" t="t" r="r" b="b"/>
              <a:pathLst>
                <a:path w="127" h="117" extrusionOk="0">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8" name="Google Shape;578;p31"/>
            <p:cNvSpPr/>
            <p:nvPr/>
          </p:nvSpPr>
          <p:spPr>
            <a:xfrm>
              <a:off x="3944425" y="3159925"/>
              <a:ext cx="3150" cy="2925"/>
            </a:xfrm>
            <a:custGeom>
              <a:avLst/>
              <a:gdLst/>
              <a:ahLst/>
              <a:cxnLst/>
              <a:rect l="l" t="t" r="r" b="b"/>
              <a:pathLst>
                <a:path w="126" h="117" extrusionOk="0">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79" name="Google Shape;579;p31"/>
            <p:cNvSpPr/>
            <p:nvPr/>
          </p:nvSpPr>
          <p:spPr>
            <a:xfrm>
              <a:off x="3935325" y="3152000"/>
              <a:ext cx="3150" cy="2925"/>
            </a:xfrm>
            <a:custGeom>
              <a:avLst/>
              <a:gdLst/>
              <a:ahLst/>
              <a:cxnLst/>
              <a:rect l="l" t="t" r="r" b="b"/>
              <a:pathLst>
                <a:path w="126" h="117" extrusionOk="0">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0" name="Google Shape;580;p31"/>
            <p:cNvSpPr/>
            <p:nvPr/>
          </p:nvSpPr>
          <p:spPr>
            <a:xfrm>
              <a:off x="3928100" y="3145075"/>
              <a:ext cx="3175" cy="2950"/>
            </a:xfrm>
            <a:custGeom>
              <a:avLst/>
              <a:gdLst/>
              <a:ahLst/>
              <a:cxnLst/>
              <a:rect l="l" t="t" r="r" b="b"/>
              <a:pathLst>
                <a:path w="127" h="118" extrusionOk="0">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1" name="Google Shape;581;p31"/>
            <p:cNvSpPr/>
            <p:nvPr/>
          </p:nvSpPr>
          <p:spPr>
            <a:xfrm>
              <a:off x="3971075" y="3175600"/>
              <a:ext cx="975" cy="1275"/>
            </a:xfrm>
            <a:custGeom>
              <a:avLst/>
              <a:gdLst/>
              <a:ahLst/>
              <a:cxnLst/>
              <a:rect l="l" t="t" r="r" b="b"/>
              <a:pathLst>
                <a:path w="39" h="51" extrusionOk="0">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2" name="Google Shape;582;p31"/>
            <p:cNvSpPr/>
            <p:nvPr/>
          </p:nvSpPr>
          <p:spPr>
            <a:xfrm>
              <a:off x="3959800" y="3170450"/>
              <a:ext cx="1275" cy="1100"/>
            </a:xfrm>
            <a:custGeom>
              <a:avLst/>
              <a:gdLst/>
              <a:ahLst/>
              <a:cxnLst/>
              <a:rect l="l" t="t" r="r" b="b"/>
              <a:pathLst>
                <a:path w="51" h="44" extrusionOk="0">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3" name="Google Shape;583;p31"/>
            <p:cNvSpPr/>
            <p:nvPr/>
          </p:nvSpPr>
          <p:spPr>
            <a:xfrm>
              <a:off x="3940650" y="3156775"/>
              <a:ext cx="975" cy="975"/>
            </a:xfrm>
            <a:custGeom>
              <a:avLst/>
              <a:gdLst/>
              <a:ahLst/>
              <a:cxnLst/>
              <a:rect l="l" t="t" r="r" b="b"/>
              <a:pathLst>
                <a:path w="39" h="39" extrusionOk="0">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4" name="Google Shape;584;p31"/>
            <p:cNvSpPr/>
            <p:nvPr/>
          </p:nvSpPr>
          <p:spPr>
            <a:xfrm>
              <a:off x="3931875" y="3148925"/>
              <a:ext cx="1275" cy="1100"/>
            </a:xfrm>
            <a:custGeom>
              <a:avLst/>
              <a:gdLst/>
              <a:ahLst/>
              <a:cxnLst/>
              <a:rect l="l" t="t" r="r" b="b"/>
              <a:pathLst>
                <a:path w="51" h="44" extrusionOk="0">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5" name="Google Shape;585;p31"/>
            <p:cNvSpPr/>
            <p:nvPr/>
          </p:nvSpPr>
          <p:spPr>
            <a:xfrm>
              <a:off x="3950375" y="3164000"/>
              <a:ext cx="975" cy="1275"/>
            </a:xfrm>
            <a:custGeom>
              <a:avLst/>
              <a:gdLst/>
              <a:ahLst/>
              <a:cxnLst/>
              <a:rect l="l" t="t" r="r" b="b"/>
              <a:pathLst>
                <a:path w="39" h="51" extrusionOk="0">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6" name="Google Shape;586;p31"/>
            <p:cNvSpPr/>
            <p:nvPr/>
          </p:nvSpPr>
          <p:spPr>
            <a:xfrm>
              <a:off x="3957600" y="3181475"/>
              <a:ext cx="4400" cy="750"/>
            </a:xfrm>
            <a:custGeom>
              <a:avLst/>
              <a:gdLst/>
              <a:ahLst/>
              <a:cxnLst/>
              <a:rect l="l" t="t" r="r" b="b"/>
              <a:pathLst>
                <a:path w="176" h="30" extrusionOk="0">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7" name="Google Shape;587;p31"/>
            <p:cNvSpPr/>
            <p:nvPr/>
          </p:nvSpPr>
          <p:spPr>
            <a:xfrm>
              <a:off x="3958525" y="3176150"/>
              <a:ext cx="5050" cy="1675"/>
            </a:xfrm>
            <a:custGeom>
              <a:avLst/>
              <a:gdLst/>
              <a:ahLst/>
              <a:cxnLst/>
              <a:rect l="l" t="t" r="r" b="b"/>
              <a:pathLst>
                <a:path w="202" h="67" extrusionOk="0">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8" name="Google Shape;588;p31"/>
            <p:cNvSpPr/>
            <p:nvPr/>
          </p:nvSpPr>
          <p:spPr>
            <a:xfrm>
              <a:off x="3953200" y="3179050"/>
              <a:ext cx="4425" cy="1275"/>
            </a:xfrm>
            <a:custGeom>
              <a:avLst/>
              <a:gdLst/>
              <a:ahLst/>
              <a:cxnLst/>
              <a:rect l="l" t="t" r="r" b="b"/>
              <a:pathLst>
                <a:path w="177" h="51" extrusionOk="0">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89" name="Google Shape;589;p31"/>
            <p:cNvSpPr/>
            <p:nvPr/>
          </p:nvSpPr>
          <p:spPr>
            <a:xfrm>
              <a:off x="3951325" y="3172475"/>
              <a:ext cx="4100" cy="1575"/>
            </a:xfrm>
            <a:custGeom>
              <a:avLst/>
              <a:gdLst/>
              <a:ahLst/>
              <a:cxnLst/>
              <a:rect l="l" t="t" r="r" b="b"/>
              <a:pathLst>
                <a:path w="164" h="63" extrusionOk="0">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0" name="Google Shape;590;p31"/>
            <p:cNvSpPr/>
            <p:nvPr/>
          </p:nvSpPr>
          <p:spPr>
            <a:xfrm>
              <a:off x="3952250" y="3175275"/>
              <a:ext cx="3800" cy="1600"/>
            </a:xfrm>
            <a:custGeom>
              <a:avLst/>
              <a:gdLst/>
              <a:ahLst/>
              <a:cxnLst/>
              <a:rect l="l" t="t" r="r" b="b"/>
              <a:pathLst>
                <a:path w="152" h="64" extrusionOk="0">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1" name="Google Shape;591;p31"/>
            <p:cNvSpPr/>
            <p:nvPr/>
          </p:nvSpPr>
          <p:spPr>
            <a:xfrm>
              <a:off x="3948500" y="3177800"/>
              <a:ext cx="3475" cy="1275"/>
            </a:xfrm>
            <a:custGeom>
              <a:avLst/>
              <a:gdLst/>
              <a:ahLst/>
              <a:cxnLst/>
              <a:rect l="l" t="t" r="r" b="b"/>
              <a:pathLst>
                <a:path w="139" h="51" extrusionOk="0">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2" name="Google Shape;592;p31"/>
            <p:cNvSpPr/>
            <p:nvPr/>
          </p:nvSpPr>
          <p:spPr>
            <a:xfrm>
              <a:off x="3945975" y="3174975"/>
              <a:ext cx="4425" cy="1600"/>
            </a:xfrm>
            <a:custGeom>
              <a:avLst/>
              <a:gdLst/>
              <a:ahLst/>
              <a:cxnLst/>
              <a:rect l="l" t="t" r="r" b="b"/>
              <a:pathLst>
                <a:path w="177" h="64" extrusionOk="0">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3" name="Google Shape;593;p31"/>
            <p:cNvSpPr/>
            <p:nvPr/>
          </p:nvSpPr>
          <p:spPr>
            <a:xfrm>
              <a:off x="3947325" y="3167450"/>
              <a:ext cx="3700" cy="2650"/>
            </a:xfrm>
            <a:custGeom>
              <a:avLst/>
              <a:gdLst/>
              <a:ahLst/>
              <a:cxnLst/>
              <a:rect l="l" t="t" r="r" b="b"/>
              <a:pathLst>
                <a:path w="148" h="106" extrusionOk="0">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4" name="Google Shape;594;p31"/>
            <p:cNvSpPr/>
            <p:nvPr/>
          </p:nvSpPr>
          <p:spPr>
            <a:xfrm>
              <a:off x="3949425" y="3170500"/>
              <a:ext cx="2800" cy="1675"/>
            </a:xfrm>
            <a:custGeom>
              <a:avLst/>
              <a:gdLst/>
              <a:ahLst/>
              <a:cxnLst/>
              <a:rect l="l" t="t" r="r" b="b"/>
              <a:pathLst>
                <a:path w="112" h="67" extrusionOk="0">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5" name="Google Shape;595;p31"/>
            <p:cNvSpPr/>
            <p:nvPr/>
          </p:nvSpPr>
          <p:spPr>
            <a:xfrm>
              <a:off x="3962625" y="3177800"/>
              <a:ext cx="4725" cy="950"/>
            </a:xfrm>
            <a:custGeom>
              <a:avLst/>
              <a:gdLst/>
              <a:ahLst/>
              <a:cxnLst/>
              <a:rect l="l" t="t" r="r" b="b"/>
              <a:pathLst>
                <a:path w="189" h="38" extrusionOk="0">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6" name="Google Shape;596;p31"/>
            <p:cNvSpPr/>
            <p:nvPr/>
          </p:nvSpPr>
          <p:spPr>
            <a:xfrm>
              <a:off x="3948175" y="3181250"/>
              <a:ext cx="4425" cy="650"/>
            </a:xfrm>
            <a:custGeom>
              <a:avLst/>
              <a:gdLst/>
              <a:ahLst/>
              <a:cxnLst/>
              <a:rect l="l" t="t" r="r" b="b"/>
              <a:pathLst>
                <a:path w="177" h="26" extrusionOk="0">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7" name="Google Shape;597;p31"/>
            <p:cNvSpPr/>
            <p:nvPr/>
          </p:nvSpPr>
          <p:spPr>
            <a:xfrm>
              <a:off x="3944100" y="3171700"/>
              <a:ext cx="2750" cy="2050"/>
            </a:xfrm>
            <a:custGeom>
              <a:avLst/>
              <a:gdLst/>
              <a:ahLst/>
              <a:cxnLst/>
              <a:rect l="l" t="t" r="r" b="b"/>
              <a:pathLst>
                <a:path w="110" h="82" extrusionOk="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8" name="Google Shape;598;p31"/>
            <p:cNvSpPr/>
            <p:nvPr/>
          </p:nvSpPr>
          <p:spPr>
            <a:xfrm>
              <a:off x="3942850" y="3163675"/>
              <a:ext cx="2525" cy="3175"/>
            </a:xfrm>
            <a:custGeom>
              <a:avLst/>
              <a:gdLst/>
              <a:ahLst/>
              <a:cxnLst/>
              <a:rect l="l" t="t" r="r" b="b"/>
              <a:pathLst>
                <a:path w="101" h="127" extrusionOk="0">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599" name="Google Shape;599;p31"/>
            <p:cNvSpPr/>
            <p:nvPr/>
          </p:nvSpPr>
          <p:spPr>
            <a:xfrm>
              <a:off x="3945050" y="3166050"/>
              <a:ext cx="2125" cy="2175"/>
            </a:xfrm>
            <a:custGeom>
              <a:avLst/>
              <a:gdLst/>
              <a:ahLst/>
              <a:cxnLst/>
              <a:rect l="l" t="t" r="r" b="b"/>
              <a:pathLst>
                <a:path w="85" h="87" extrusionOk="0">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0" name="Google Shape;600;p31"/>
            <p:cNvSpPr/>
            <p:nvPr/>
          </p:nvSpPr>
          <p:spPr>
            <a:xfrm>
              <a:off x="3942225" y="3169100"/>
              <a:ext cx="1900" cy="2450"/>
            </a:xfrm>
            <a:custGeom>
              <a:avLst/>
              <a:gdLst/>
              <a:ahLst/>
              <a:cxnLst/>
              <a:rect l="l" t="t" r="r" b="b"/>
              <a:pathLst>
                <a:path w="76" h="98" extrusionOk="0">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1" name="Google Shape;601;p31"/>
            <p:cNvSpPr/>
            <p:nvPr/>
          </p:nvSpPr>
          <p:spPr>
            <a:xfrm>
              <a:off x="3939075" y="3166375"/>
              <a:ext cx="1300" cy="3300"/>
            </a:xfrm>
            <a:custGeom>
              <a:avLst/>
              <a:gdLst/>
              <a:ahLst/>
              <a:cxnLst/>
              <a:rect l="l" t="t" r="r" b="b"/>
              <a:pathLst>
                <a:path w="52" h="132" extrusionOk="0">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2" name="Google Shape;602;p31"/>
            <p:cNvSpPr/>
            <p:nvPr/>
          </p:nvSpPr>
          <p:spPr>
            <a:xfrm>
              <a:off x="3941275" y="3162100"/>
              <a:ext cx="1275" cy="2475"/>
            </a:xfrm>
            <a:custGeom>
              <a:avLst/>
              <a:gdLst/>
              <a:ahLst/>
              <a:cxnLst/>
              <a:rect l="l" t="t" r="r" b="b"/>
              <a:pathLst>
                <a:path w="51" h="99" extrusionOk="0">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3" name="Google Shape;603;p31"/>
            <p:cNvSpPr/>
            <p:nvPr/>
          </p:nvSpPr>
          <p:spPr>
            <a:xfrm>
              <a:off x="3936900" y="3159050"/>
              <a:ext cx="1425" cy="3625"/>
            </a:xfrm>
            <a:custGeom>
              <a:avLst/>
              <a:gdLst/>
              <a:ahLst/>
              <a:cxnLst/>
              <a:rect l="l" t="t" r="r" b="b"/>
              <a:pathLst>
                <a:path w="57" h="145" extrusionOk="0">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4" name="Google Shape;604;p31"/>
            <p:cNvSpPr/>
            <p:nvPr/>
          </p:nvSpPr>
          <p:spPr>
            <a:xfrm>
              <a:off x="3937525" y="3163750"/>
              <a:ext cx="1275" cy="3950"/>
            </a:xfrm>
            <a:custGeom>
              <a:avLst/>
              <a:gdLst/>
              <a:ahLst/>
              <a:cxnLst/>
              <a:rect l="l" t="t" r="r" b="b"/>
              <a:pathLst>
                <a:path w="51" h="158" extrusionOk="0">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5" name="Google Shape;605;p31"/>
            <p:cNvSpPr/>
            <p:nvPr/>
          </p:nvSpPr>
          <p:spPr>
            <a:xfrm>
              <a:off x="3933125" y="3164800"/>
              <a:ext cx="1275" cy="4075"/>
            </a:xfrm>
            <a:custGeom>
              <a:avLst/>
              <a:gdLst/>
              <a:ahLst/>
              <a:cxnLst/>
              <a:rect l="l" t="t" r="r" b="b"/>
              <a:pathLst>
                <a:path w="51" h="163" extrusionOk="0">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6" name="Google Shape;606;p31"/>
            <p:cNvSpPr/>
            <p:nvPr/>
          </p:nvSpPr>
          <p:spPr>
            <a:xfrm>
              <a:off x="3934375" y="3159150"/>
              <a:ext cx="975" cy="3225"/>
            </a:xfrm>
            <a:custGeom>
              <a:avLst/>
              <a:gdLst/>
              <a:ahLst/>
              <a:cxnLst/>
              <a:rect l="l" t="t" r="r" b="b"/>
              <a:pathLst>
                <a:path w="39" h="129" extrusionOk="0">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7" name="Google Shape;607;p31"/>
            <p:cNvSpPr/>
            <p:nvPr/>
          </p:nvSpPr>
          <p:spPr>
            <a:xfrm>
              <a:off x="3929675" y="3156550"/>
              <a:ext cx="975" cy="4250"/>
            </a:xfrm>
            <a:custGeom>
              <a:avLst/>
              <a:gdLst/>
              <a:ahLst/>
              <a:cxnLst/>
              <a:rect l="l" t="t" r="r" b="b"/>
              <a:pathLst>
                <a:path w="39" h="170" extrusionOk="0">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8" name="Google Shape;608;p31"/>
            <p:cNvSpPr/>
            <p:nvPr/>
          </p:nvSpPr>
          <p:spPr>
            <a:xfrm>
              <a:off x="3930775" y="3164075"/>
              <a:ext cx="1425" cy="4475"/>
            </a:xfrm>
            <a:custGeom>
              <a:avLst/>
              <a:gdLst/>
              <a:ahLst/>
              <a:cxnLst/>
              <a:rect l="l" t="t" r="r" b="b"/>
              <a:pathLst>
                <a:path w="57" h="179" extrusionOk="0">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09" name="Google Shape;609;p31"/>
            <p:cNvSpPr/>
            <p:nvPr/>
          </p:nvSpPr>
          <p:spPr>
            <a:xfrm>
              <a:off x="3943800" y="3177475"/>
              <a:ext cx="3150" cy="650"/>
            </a:xfrm>
            <a:custGeom>
              <a:avLst/>
              <a:gdLst/>
              <a:ahLst/>
              <a:cxnLst/>
              <a:rect l="l" t="t" r="r" b="b"/>
              <a:pathLst>
                <a:path w="126" h="26" extrusionOk="0">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0" name="Google Shape;610;p31"/>
            <p:cNvSpPr/>
            <p:nvPr/>
          </p:nvSpPr>
          <p:spPr>
            <a:xfrm>
              <a:off x="3943800" y="3179675"/>
              <a:ext cx="4100" cy="975"/>
            </a:xfrm>
            <a:custGeom>
              <a:avLst/>
              <a:gdLst/>
              <a:ahLst/>
              <a:cxnLst/>
              <a:rect l="l" t="t" r="r" b="b"/>
              <a:pathLst>
                <a:path w="164" h="39" extrusionOk="0">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1" name="Google Shape;611;p31"/>
            <p:cNvSpPr/>
            <p:nvPr/>
          </p:nvSpPr>
          <p:spPr>
            <a:xfrm>
              <a:off x="3940975" y="3171375"/>
              <a:ext cx="2850" cy="3125"/>
            </a:xfrm>
            <a:custGeom>
              <a:avLst/>
              <a:gdLst/>
              <a:ahLst/>
              <a:cxnLst/>
              <a:rect l="l" t="t" r="r" b="b"/>
              <a:pathLst>
                <a:path w="114" h="125" extrusionOk="0">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2" name="Google Shape;612;p31"/>
            <p:cNvSpPr/>
            <p:nvPr/>
          </p:nvSpPr>
          <p:spPr>
            <a:xfrm>
              <a:off x="3939400" y="3168550"/>
              <a:ext cx="2125" cy="4075"/>
            </a:xfrm>
            <a:custGeom>
              <a:avLst/>
              <a:gdLst/>
              <a:ahLst/>
              <a:cxnLst/>
              <a:rect l="l" t="t" r="r" b="b"/>
              <a:pathLst>
                <a:path w="85" h="163" extrusionOk="0">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3" name="Google Shape;613;p31"/>
            <p:cNvSpPr/>
            <p:nvPr/>
          </p:nvSpPr>
          <p:spPr>
            <a:xfrm>
              <a:off x="3935625" y="3166575"/>
              <a:ext cx="975" cy="5825"/>
            </a:xfrm>
            <a:custGeom>
              <a:avLst/>
              <a:gdLst/>
              <a:ahLst/>
              <a:cxnLst/>
              <a:rect l="l" t="t" r="r" b="b"/>
              <a:pathLst>
                <a:path w="39" h="233" extrusionOk="0">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4" name="Google Shape;614;p31"/>
            <p:cNvSpPr/>
            <p:nvPr/>
          </p:nvSpPr>
          <p:spPr>
            <a:xfrm>
              <a:off x="3507100" y="2693375"/>
              <a:ext cx="66825" cy="57675"/>
            </a:xfrm>
            <a:custGeom>
              <a:avLst/>
              <a:gdLst/>
              <a:ahLst/>
              <a:cxnLst/>
              <a:rect l="l" t="t" r="r" b="b"/>
              <a:pathLst>
                <a:path w="2673" h="2307" extrusionOk="0">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5" name="Google Shape;615;p31"/>
            <p:cNvSpPr/>
            <p:nvPr/>
          </p:nvSpPr>
          <p:spPr>
            <a:xfrm>
              <a:off x="3544100" y="2720275"/>
              <a:ext cx="7725" cy="4850"/>
            </a:xfrm>
            <a:custGeom>
              <a:avLst/>
              <a:gdLst/>
              <a:ahLst/>
              <a:cxnLst/>
              <a:rect l="l" t="t" r="r" b="b"/>
              <a:pathLst>
                <a:path w="309" h="194" extrusionOk="0">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6" name="Google Shape;616;p31"/>
            <p:cNvSpPr/>
            <p:nvPr/>
          </p:nvSpPr>
          <p:spPr>
            <a:xfrm>
              <a:off x="3540350" y="2717350"/>
              <a:ext cx="5825" cy="8300"/>
            </a:xfrm>
            <a:custGeom>
              <a:avLst/>
              <a:gdLst/>
              <a:ahLst/>
              <a:cxnLst/>
              <a:rect l="l" t="t" r="r" b="b"/>
              <a:pathLst>
                <a:path w="233" h="332" extrusionOk="0">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7" name="Google Shape;617;p31"/>
            <p:cNvSpPr/>
            <p:nvPr/>
          </p:nvSpPr>
          <p:spPr>
            <a:xfrm>
              <a:off x="3538150" y="2709475"/>
              <a:ext cx="3775" cy="9400"/>
            </a:xfrm>
            <a:custGeom>
              <a:avLst/>
              <a:gdLst/>
              <a:ahLst/>
              <a:cxnLst/>
              <a:rect l="l" t="t" r="r" b="b"/>
              <a:pathLst>
                <a:path w="151" h="376" extrusionOk="0">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8" name="Google Shape;618;p31"/>
            <p:cNvSpPr/>
            <p:nvPr/>
          </p:nvSpPr>
          <p:spPr>
            <a:xfrm>
              <a:off x="3535175" y="2716300"/>
              <a:ext cx="8650" cy="10400"/>
            </a:xfrm>
            <a:custGeom>
              <a:avLst/>
              <a:gdLst/>
              <a:ahLst/>
              <a:cxnLst/>
              <a:rect l="l" t="t" r="r" b="b"/>
              <a:pathLst>
                <a:path w="346" h="416" extrusionOk="0">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19" name="Google Shape;619;p31"/>
            <p:cNvSpPr/>
            <p:nvPr/>
          </p:nvSpPr>
          <p:spPr>
            <a:xfrm>
              <a:off x="3527025" y="2717400"/>
              <a:ext cx="5675" cy="4800"/>
            </a:xfrm>
            <a:custGeom>
              <a:avLst/>
              <a:gdLst/>
              <a:ahLst/>
              <a:cxnLst/>
              <a:rect l="l" t="t" r="r" b="b"/>
              <a:pathLst>
                <a:path w="227" h="192" extrusionOk="0">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0" name="Google Shape;620;p31"/>
            <p:cNvSpPr/>
            <p:nvPr/>
          </p:nvSpPr>
          <p:spPr>
            <a:xfrm>
              <a:off x="3532175" y="2723075"/>
              <a:ext cx="9675" cy="7500"/>
            </a:xfrm>
            <a:custGeom>
              <a:avLst/>
              <a:gdLst/>
              <a:ahLst/>
              <a:cxnLst/>
              <a:rect l="l" t="t" r="r" b="b"/>
              <a:pathLst>
                <a:path w="387" h="300" extrusionOk="0">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1" name="Google Shape;621;p31"/>
            <p:cNvSpPr/>
            <p:nvPr/>
          </p:nvSpPr>
          <p:spPr>
            <a:xfrm>
              <a:off x="3539725" y="2722575"/>
              <a:ext cx="7325" cy="8825"/>
            </a:xfrm>
            <a:custGeom>
              <a:avLst/>
              <a:gdLst/>
              <a:ahLst/>
              <a:cxnLst/>
              <a:rect l="l" t="t" r="r" b="b"/>
              <a:pathLst>
                <a:path w="293" h="353" extrusionOk="0">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2" name="Google Shape;622;p31"/>
            <p:cNvSpPr/>
            <p:nvPr/>
          </p:nvSpPr>
          <p:spPr>
            <a:xfrm>
              <a:off x="3541650" y="2724475"/>
              <a:ext cx="10650" cy="7000"/>
            </a:xfrm>
            <a:custGeom>
              <a:avLst/>
              <a:gdLst/>
              <a:ahLst/>
              <a:cxnLst/>
              <a:rect l="l" t="t" r="r" b="b"/>
              <a:pathLst>
                <a:path w="426" h="280" extrusionOk="0">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3" name="Google Shape;623;p31"/>
            <p:cNvSpPr/>
            <p:nvPr/>
          </p:nvSpPr>
          <p:spPr>
            <a:xfrm>
              <a:off x="3447475" y="2503125"/>
              <a:ext cx="41125" cy="39300"/>
            </a:xfrm>
            <a:custGeom>
              <a:avLst/>
              <a:gdLst/>
              <a:ahLst/>
              <a:cxnLst/>
              <a:rect l="l" t="t" r="r" b="b"/>
              <a:pathLst>
                <a:path w="1645" h="1572" extrusionOk="0">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4" name="Google Shape;624;p31"/>
            <p:cNvSpPr/>
            <p:nvPr/>
          </p:nvSpPr>
          <p:spPr>
            <a:xfrm>
              <a:off x="3471000" y="2516625"/>
              <a:ext cx="5500" cy="5200"/>
            </a:xfrm>
            <a:custGeom>
              <a:avLst/>
              <a:gdLst/>
              <a:ahLst/>
              <a:cxnLst/>
              <a:rect l="l" t="t" r="r" b="b"/>
              <a:pathLst>
                <a:path w="220" h="208" extrusionOk="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5" name="Google Shape;625;p31"/>
            <p:cNvSpPr/>
            <p:nvPr/>
          </p:nvSpPr>
          <p:spPr>
            <a:xfrm>
              <a:off x="3469125" y="2516300"/>
              <a:ext cx="3475" cy="6150"/>
            </a:xfrm>
            <a:custGeom>
              <a:avLst/>
              <a:gdLst/>
              <a:ahLst/>
              <a:cxnLst/>
              <a:rect l="l" t="t" r="r" b="b"/>
              <a:pathLst>
                <a:path w="139" h="246" extrusionOk="0">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6" name="Google Shape;626;p31"/>
            <p:cNvSpPr/>
            <p:nvPr/>
          </p:nvSpPr>
          <p:spPr>
            <a:xfrm>
              <a:off x="3464325" y="2513200"/>
              <a:ext cx="4525" cy="6150"/>
            </a:xfrm>
            <a:custGeom>
              <a:avLst/>
              <a:gdLst/>
              <a:ahLst/>
              <a:cxnLst/>
              <a:rect l="l" t="t" r="r" b="b"/>
              <a:pathLst>
                <a:path w="181" h="246" extrusionOk="0">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7" name="Google Shape;627;p31"/>
            <p:cNvSpPr/>
            <p:nvPr/>
          </p:nvSpPr>
          <p:spPr>
            <a:xfrm>
              <a:off x="3464275" y="2517925"/>
              <a:ext cx="7700" cy="5500"/>
            </a:xfrm>
            <a:custGeom>
              <a:avLst/>
              <a:gdLst/>
              <a:ahLst/>
              <a:cxnLst/>
              <a:rect l="l" t="t" r="r" b="b"/>
              <a:pathLst>
                <a:path w="308" h="220" extrusionOk="0">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8" name="Google Shape;628;p31"/>
            <p:cNvSpPr/>
            <p:nvPr/>
          </p:nvSpPr>
          <p:spPr>
            <a:xfrm>
              <a:off x="3459400" y="2520550"/>
              <a:ext cx="5675" cy="3175"/>
            </a:xfrm>
            <a:custGeom>
              <a:avLst/>
              <a:gdLst/>
              <a:ahLst/>
              <a:cxnLst/>
              <a:rect l="l" t="t" r="r" b="b"/>
              <a:pathLst>
                <a:path w="227" h="127" extrusionOk="0">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29" name="Google Shape;629;p31"/>
            <p:cNvSpPr/>
            <p:nvPr/>
          </p:nvSpPr>
          <p:spPr>
            <a:xfrm>
              <a:off x="3464175" y="2522200"/>
              <a:ext cx="8750" cy="4025"/>
            </a:xfrm>
            <a:custGeom>
              <a:avLst/>
              <a:gdLst/>
              <a:ahLst/>
              <a:cxnLst/>
              <a:rect l="l" t="t" r="r" b="b"/>
              <a:pathLst>
                <a:path w="350" h="161" extrusionOk="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0" name="Google Shape;630;p31"/>
            <p:cNvSpPr/>
            <p:nvPr/>
          </p:nvSpPr>
          <p:spPr>
            <a:xfrm>
              <a:off x="3469750" y="2519150"/>
              <a:ext cx="4325" cy="7200"/>
            </a:xfrm>
            <a:custGeom>
              <a:avLst/>
              <a:gdLst/>
              <a:ahLst/>
              <a:cxnLst/>
              <a:rect l="l" t="t" r="r" b="b"/>
              <a:pathLst>
                <a:path w="173" h="288" extrusionOk="0">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1" name="Google Shape;631;p31"/>
            <p:cNvSpPr/>
            <p:nvPr/>
          </p:nvSpPr>
          <p:spPr>
            <a:xfrm>
              <a:off x="3471325" y="2518925"/>
              <a:ext cx="6475" cy="7100"/>
            </a:xfrm>
            <a:custGeom>
              <a:avLst/>
              <a:gdLst/>
              <a:ahLst/>
              <a:cxnLst/>
              <a:rect l="l" t="t" r="r" b="b"/>
              <a:pathLst>
                <a:path w="259" h="284" extrusionOk="0">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2" name="Google Shape;632;p31"/>
            <p:cNvSpPr/>
            <p:nvPr/>
          </p:nvSpPr>
          <p:spPr>
            <a:xfrm>
              <a:off x="3477275" y="2620000"/>
              <a:ext cx="75950" cy="67875"/>
            </a:xfrm>
            <a:custGeom>
              <a:avLst/>
              <a:gdLst/>
              <a:ahLst/>
              <a:cxnLst/>
              <a:rect l="l" t="t" r="r" b="b"/>
              <a:pathLst>
                <a:path w="3038" h="2715" extrusionOk="0">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3" name="Google Shape;633;p31"/>
            <p:cNvSpPr/>
            <p:nvPr/>
          </p:nvSpPr>
          <p:spPr>
            <a:xfrm>
              <a:off x="3520275" y="2649050"/>
              <a:ext cx="8300" cy="6425"/>
            </a:xfrm>
            <a:custGeom>
              <a:avLst/>
              <a:gdLst/>
              <a:ahLst/>
              <a:cxnLst/>
              <a:rect l="l" t="t" r="r" b="b"/>
              <a:pathLst>
                <a:path w="332" h="257" extrusionOk="0">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4" name="Google Shape;634;p31"/>
            <p:cNvSpPr/>
            <p:nvPr/>
          </p:nvSpPr>
          <p:spPr>
            <a:xfrm>
              <a:off x="3516200" y="2646600"/>
              <a:ext cx="5475" cy="9625"/>
            </a:xfrm>
            <a:custGeom>
              <a:avLst/>
              <a:gdLst/>
              <a:ahLst/>
              <a:cxnLst/>
              <a:rect l="l" t="t" r="r" b="b"/>
              <a:pathLst>
                <a:path w="219" h="385" extrusionOk="0">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5" name="Google Shape;635;p31"/>
            <p:cNvSpPr/>
            <p:nvPr/>
          </p:nvSpPr>
          <p:spPr>
            <a:xfrm>
              <a:off x="3511800" y="2638775"/>
              <a:ext cx="4400" cy="10550"/>
            </a:xfrm>
            <a:custGeom>
              <a:avLst/>
              <a:gdLst/>
              <a:ahLst/>
              <a:cxnLst/>
              <a:rect l="l" t="t" r="r" b="b"/>
              <a:pathLst>
                <a:path w="176" h="422" extrusionOk="0">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6" name="Google Shape;636;p31"/>
            <p:cNvSpPr/>
            <p:nvPr/>
          </p:nvSpPr>
          <p:spPr>
            <a:xfrm>
              <a:off x="3509250" y="2647325"/>
              <a:ext cx="10100" cy="10350"/>
            </a:xfrm>
            <a:custGeom>
              <a:avLst/>
              <a:gdLst/>
              <a:ahLst/>
              <a:cxnLst/>
              <a:rect l="l" t="t" r="r" b="b"/>
              <a:pathLst>
                <a:path w="404" h="414" extrusionOk="0">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7" name="Google Shape;637;p31"/>
            <p:cNvSpPr/>
            <p:nvPr/>
          </p:nvSpPr>
          <p:spPr>
            <a:xfrm>
              <a:off x="3500375" y="2649625"/>
              <a:ext cx="6650" cy="4650"/>
            </a:xfrm>
            <a:custGeom>
              <a:avLst/>
              <a:gdLst/>
              <a:ahLst/>
              <a:cxnLst/>
              <a:rect l="l" t="t" r="r" b="b"/>
              <a:pathLst>
                <a:path w="266" h="186" extrusionOk="0">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8" name="Google Shape;638;p31"/>
            <p:cNvSpPr/>
            <p:nvPr/>
          </p:nvSpPr>
          <p:spPr>
            <a:xfrm>
              <a:off x="3506850" y="2655225"/>
              <a:ext cx="11875" cy="7100"/>
            </a:xfrm>
            <a:custGeom>
              <a:avLst/>
              <a:gdLst/>
              <a:ahLst/>
              <a:cxnLst/>
              <a:rect l="l" t="t" r="r" b="b"/>
              <a:pathLst>
                <a:path w="475" h="284" extrusionOk="0">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39" name="Google Shape;639;p31"/>
            <p:cNvSpPr/>
            <p:nvPr/>
          </p:nvSpPr>
          <p:spPr>
            <a:xfrm>
              <a:off x="3516500" y="2652475"/>
              <a:ext cx="7000" cy="10500"/>
            </a:xfrm>
            <a:custGeom>
              <a:avLst/>
              <a:gdLst/>
              <a:ahLst/>
              <a:cxnLst/>
              <a:rect l="l" t="t" r="r" b="b"/>
              <a:pathLst>
                <a:path w="280" h="420" extrusionOk="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0" name="Google Shape;640;p31"/>
            <p:cNvSpPr/>
            <p:nvPr/>
          </p:nvSpPr>
          <p:spPr>
            <a:xfrm>
              <a:off x="3519000" y="2653850"/>
              <a:ext cx="10925" cy="9100"/>
            </a:xfrm>
            <a:custGeom>
              <a:avLst/>
              <a:gdLst/>
              <a:ahLst/>
              <a:cxnLst/>
              <a:rect l="l" t="t" r="r" b="b"/>
              <a:pathLst>
                <a:path w="437" h="364" extrusionOk="0">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1" name="Google Shape;641;p31"/>
            <p:cNvSpPr/>
            <p:nvPr/>
          </p:nvSpPr>
          <p:spPr>
            <a:xfrm>
              <a:off x="3424275" y="2699700"/>
              <a:ext cx="73750" cy="67850"/>
            </a:xfrm>
            <a:custGeom>
              <a:avLst/>
              <a:gdLst/>
              <a:ahLst/>
              <a:cxnLst/>
              <a:rect l="l" t="t" r="r" b="b"/>
              <a:pathLst>
                <a:path w="2950" h="2714" extrusionOk="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2" name="Google Shape;642;p31"/>
            <p:cNvSpPr/>
            <p:nvPr/>
          </p:nvSpPr>
          <p:spPr>
            <a:xfrm>
              <a:off x="3463475" y="2733550"/>
              <a:ext cx="9450" cy="3625"/>
            </a:xfrm>
            <a:custGeom>
              <a:avLst/>
              <a:gdLst/>
              <a:ahLst/>
              <a:cxnLst/>
              <a:rect l="l" t="t" r="r" b="b"/>
              <a:pathLst>
                <a:path w="378" h="145" extrusionOk="0">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3" name="Google Shape;643;p31"/>
            <p:cNvSpPr/>
            <p:nvPr/>
          </p:nvSpPr>
          <p:spPr>
            <a:xfrm>
              <a:off x="3460025" y="2728400"/>
              <a:ext cx="8025" cy="8375"/>
            </a:xfrm>
            <a:custGeom>
              <a:avLst/>
              <a:gdLst/>
              <a:ahLst/>
              <a:cxnLst/>
              <a:rect l="l" t="t" r="r" b="b"/>
              <a:pathLst>
                <a:path w="321" h="335" extrusionOk="0">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4" name="Google Shape;644;p31"/>
            <p:cNvSpPr/>
            <p:nvPr/>
          </p:nvSpPr>
          <p:spPr>
            <a:xfrm>
              <a:off x="3460350" y="2717825"/>
              <a:ext cx="4400" cy="10450"/>
            </a:xfrm>
            <a:custGeom>
              <a:avLst/>
              <a:gdLst/>
              <a:ahLst/>
              <a:cxnLst/>
              <a:rect l="l" t="t" r="r" b="b"/>
              <a:pathLst>
                <a:path w="176" h="418" extrusionOk="0">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5" name="Google Shape;645;p31"/>
            <p:cNvSpPr/>
            <p:nvPr/>
          </p:nvSpPr>
          <p:spPr>
            <a:xfrm>
              <a:off x="3456675" y="2724500"/>
              <a:ext cx="5900" cy="12775"/>
            </a:xfrm>
            <a:custGeom>
              <a:avLst/>
              <a:gdLst/>
              <a:ahLst/>
              <a:cxnLst/>
              <a:rect l="l" t="t" r="r" b="b"/>
              <a:pathLst>
                <a:path w="236" h="511" extrusionOk="0">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6" name="Google Shape;646;p31"/>
            <p:cNvSpPr/>
            <p:nvPr/>
          </p:nvSpPr>
          <p:spPr>
            <a:xfrm>
              <a:off x="3447575" y="2722450"/>
              <a:ext cx="4550" cy="6200"/>
            </a:xfrm>
            <a:custGeom>
              <a:avLst/>
              <a:gdLst/>
              <a:ahLst/>
              <a:cxnLst/>
              <a:rect l="l" t="t" r="r" b="b"/>
              <a:pathLst>
                <a:path w="182" h="248" extrusionOk="0">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7" name="Google Shape;647;p31"/>
            <p:cNvSpPr/>
            <p:nvPr/>
          </p:nvSpPr>
          <p:spPr>
            <a:xfrm>
              <a:off x="3450625" y="2730750"/>
              <a:ext cx="9125" cy="10500"/>
            </a:xfrm>
            <a:custGeom>
              <a:avLst/>
              <a:gdLst/>
              <a:ahLst/>
              <a:cxnLst/>
              <a:rect l="l" t="t" r="r" b="b"/>
              <a:pathLst>
                <a:path w="365" h="420" extrusionOk="0">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8" name="Google Shape;648;p31"/>
            <p:cNvSpPr/>
            <p:nvPr/>
          </p:nvSpPr>
          <p:spPr>
            <a:xfrm>
              <a:off x="3457525" y="2734150"/>
              <a:ext cx="9350" cy="8025"/>
            </a:xfrm>
            <a:custGeom>
              <a:avLst/>
              <a:gdLst/>
              <a:ahLst/>
              <a:cxnLst/>
              <a:rect l="l" t="t" r="r" b="b"/>
              <a:pathLst>
                <a:path w="374" h="321" extrusionOk="0">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49" name="Google Shape;649;p31"/>
            <p:cNvSpPr/>
            <p:nvPr/>
          </p:nvSpPr>
          <p:spPr>
            <a:xfrm>
              <a:off x="3458475" y="2738125"/>
              <a:ext cx="13500" cy="4875"/>
            </a:xfrm>
            <a:custGeom>
              <a:avLst/>
              <a:gdLst/>
              <a:ahLst/>
              <a:cxnLst/>
              <a:rect l="l" t="t" r="r" b="b"/>
              <a:pathLst>
                <a:path w="540" h="195" extrusionOk="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0" name="Google Shape;650;p31"/>
            <p:cNvSpPr/>
            <p:nvPr/>
          </p:nvSpPr>
          <p:spPr>
            <a:xfrm>
              <a:off x="3407950" y="2621175"/>
              <a:ext cx="54625" cy="51675"/>
            </a:xfrm>
            <a:custGeom>
              <a:avLst/>
              <a:gdLst/>
              <a:ahLst/>
              <a:cxnLst/>
              <a:rect l="l" t="t" r="r" b="b"/>
              <a:pathLst>
                <a:path w="2185" h="2067" extrusionOk="0">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1" name="Google Shape;651;p31"/>
            <p:cNvSpPr/>
            <p:nvPr/>
          </p:nvSpPr>
          <p:spPr>
            <a:xfrm>
              <a:off x="3439325" y="2638525"/>
              <a:ext cx="6100" cy="6425"/>
            </a:xfrm>
            <a:custGeom>
              <a:avLst/>
              <a:gdLst/>
              <a:ahLst/>
              <a:cxnLst/>
              <a:rect l="l" t="t" r="r" b="b"/>
              <a:pathLst>
                <a:path w="244" h="257" extrusionOk="0">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2" name="Google Shape;652;p31"/>
            <p:cNvSpPr/>
            <p:nvPr/>
          </p:nvSpPr>
          <p:spPr>
            <a:xfrm>
              <a:off x="3436825" y="2638425"/>
              <a:ext cx="3775" cy="7650"/>
            </a:xfrm>
            <a:custGeom>
              <a:avLst/>
              <a:gdLst/>
              <a:ahLst/>
              <a:cxnLst/>
              <a:rect l="l" t="t" r="r" b="b"/>
              <a:pathLst>
                <a:path w="151" h="306" extrusionOk="0">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3" name="Google Shape;653;p31"/>
            <p:cNvSpPr/>
            <p:nvPr/>
          </p:nvSpPr>
          <p:spPr>
            <a:xfrm>
              <a:off x="3430125" y="2634600"/>
              <a:ext cx="5450" cy="7500"/>
            </a:xfrm>
            <a:custGeom>
              <a:avLst/>
              <a:gdLst/>
              <a:ahLst/>
              <a:cxnLst/>
              <a:rect l="l" t="t" r="r" b="b"/>
              <a:pathLst>
                <a:path w="218" h="300" extrusionOk="0">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4" name="Google Shape;654;p31"/>
            <p:cNvSpPr/>
            <p:nvPr/>
          </p:nvSpPr>
          <p:spPr>
            <a:xfrm>
              <a:off x="3430650" y="2640900"/>
              <a:ext cx="9325" cy="6425"/>
            </a:xfrm>
            <a:custGeom>
              <a:avLst/>
              <a:gdLst/>
              <a:ahLst/>
              <a:cxnLst/>
              <a:rect l="l" t="t" r="r" b="b"/>
              <a:pathLst>
                <a:path w="373" h="257" extrusionOk="0">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5" name="Google Shape;655;p31"/>
            <p:cNvSpPr/>
            <p:nvPr/>
          </p:nvSpPr>
          <p:spPr>
            <a:xfrm>
              <a:off x="3424650" y="2644750"/>
              <a:ext cx="6225" cy="3200"/>
            </a:xfrm>
            <a:custGeom>
              <a:avLst/>
              <a:gdLst/>
              <a:ahLst/>
              <a:cxnLst/>
              <a:rect l="l" t="t" r="r" b="b"/>
              <a:pathLst>
                <a:path w="249" h="128" extrusionOk="0">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6" name="Google Shape;656;p31"/>
            <p:cNvSpPr/>
            <p:nvPr/>
          </p:nvSpPr>
          <p:spPr>
            <a:xfrm>
              <a:off x="3430700" y="2646400"/>
              <a:ext cx="10225" cy="4375"/>
            </a:xfrm>
            <a:custGeom>
              <a:avLst/>
              <a:gdLst/>
              <a:ahLst/>
              <a:cxnLst/>
              <a:rect l="l" t="t" r="r" b="b"/>
              <a:pathLst>
                <a:path w="409" h="175" extrusionOk="0">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7" name="Google Shape;657;p31"/>
            <p:cNvSpPr/>
            <p:nvPr/>
          </p:nvSpPr>
          <p:spPr>
            <a:xfrm>
              <a:off x="3438075" y="2642125"/>
              <a:ext cx="4300" cy="9000"/>
            </a:xfrm>
            <a:custGeom>
              <a:avLst/>
              <a:gdLst/>
              <a:ahLst/>
              <a:cxnLst/>
              <a:rect l="l" t="t" r="r" b="b"/>
              <a:pathLst>
                <a:path w="172" h="360" extrusionOk="0">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8" name="Google Shape;658;p31"/>
            <p:cNvSpPr/>
            <p:nvPr/>
          </p:nvSpPr>
          <p:spPr>
            <a:xfrm>
              <a:off x="3440275" y="2641575"/>
              <a:ext cx="7150" cy="9000"/>
            </a:xfrm>
            <a:custGeom>
              <a:avLst/>
              <a:gdLst/>
              <a:ahLst/>
              <a:cxnLst/>
              <a:rect l="l" t="t" r="r" b="b"/>
              <a:pathLst>
                <a:path w="286" h="360" extrusionOk="0">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59" name="Google Shape;659;p31"/>
            <p:cNvSpPr/>
            <p:nvPr/>
          </p:nvSpPr>
          <p:spPr>
            <a:xfrm>
              <a:off x="3438075" y="2570050"/>
              <a:ext cx="46850" cy="45300"/>
            </a:xfrm>
            <a:custGeom>
              <a:avLst/>
              <a:gdLst/>
              <a:ahLst/>
              <a:cxnLst/>
              <a:rect l="l" t="t" r="r" b="b"/>
              <a:pathLst>
                <a:path w="1874" h="1812" extrusionOk="0">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0" name="Google Shape;660;p31"/>
            <p:cNvSpPr/>
            <p:nvPr/>
          </p:nvSpPr>
          <p:spPr>
            <a:xfrm>
              <a:off x="3463175" y="2583875"/>
              <a:ext cx="4475" cy="6275"/>
            </a:xfrm>
            <a:custGeom>
              <a:avLst/>
              <a:gdLst/>
              <a:ahLst/>
              <a:cxnLst/>
              <a:rect l="l" t="t" r="r" b="b"/>
              <a:pathLst>
                <a:path w="179" h="251" extrusionOk="0">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1" name="Google Shape;661;p31"/>
            <p:cNvSpPr/>
            <p:nvPr/>
          </p:nvSpPr>
          <p:spPr>
            <a:xfrm>
              <a:off x="3460975" y="2584975"/>
              <a:ext cx="4100" cy="6200"/>
            </a:xfrm>
            <a:custGeom>
              <a:avLst/>
              <a:gdLst/>
              <a:ahLst/>
              <a:cxnLst/>
              <a:rect l="l" t="t" r="r" b="b"/>
              <a:pathLst>
                <a:path w="164" h="248" extrusionOk="0">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2" name="Google Shape;662;p31"/>
            <p:cNvSpPr/>
            <p:nvPr/>
          </p:nvSpPr>
          <p:spPr>
            <a:xfrm>
              <a:off x="3453650" y="2583625"/>
              <a:ext cx="6650" cy="5750"/>
            </a:xfrm>
            <a:custGeom>
              <a:avLst/>
              <a:gdLst/>
              <a:ahLst/>
              <a:cxnLst/>
              <a:rect l="l" t="t" r="r" b="b"/>
              <a:pathLst>
                <a:path w="266" h="230" extrusionOk="0">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3" name="Google Shape;663;p31"/>
            <p:cNvSpPr/>
            <p:nvPr/>
          </p:nvSpPr>
          <p:spPr>
            <a:xfrm>
              <a:off x="3455650" y="2588625"/>
              <a:ext cx="9425" cy="4050"/>
            </a:xfrm>
            <a:custGeom>
              <a:avLst/>
              <a:gdLst/>
              <a:ahLst/>
              <a:cxnLst/>
              <a:rect l="l" t="t" r="r" b="b"/>
              <a:pathLst>
                <a:path w="377" h="162" extrusionOk="0">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4" name="Google Shape;664;p31"/>
            <p:cNvSpPr/>
            <p:nvPr/>
          </p:nvSpPr>
          <p:spPr>
            <a:xfrm>
              <a:off x="3451875" y="2593125"/>
              <a:ext cx="5675" cy="2675"/>
            </a:xfrm>
            <a:custGeom>
              <a:avLst/>
              <a:gdLst/>
              <a:ahLst/>
              <a:cxnLst/>
              <a:rect l="l" t="t" r="r" b="b"/>
              <a:pathLst>
                <a:path w="227" h="107" extrusionOk="0">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5" name="Google Shape;665;p31"/>
            <p:cNvSpPr/>
            <p:nvPr/>
          </p:nvSpPr>
          <p:spPr>
            <a:xfrm>
              <a:off x="3457375" y="2592325"/>
              <a:ext cx="9275" cy="3875"/>
            </a:xfrm>
            <a:custGeom>
              <a:avLst/>
              <a:gdLst/>
              <a:ahLst/>
              <a:cxnLst/>
              <a:rect l="l" t="t" r="r" b="b"/>
              <a:pathLst>
                <a:path w="371" h="155" extrusionOk="0">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6" name="Google Shape;666;p31"/>
            <p:cNvSpPr/>
            <p:nvPr/>
          </p:nvSpPr>
          <p:spPr>
            <a:xfrm>
              <a:off x="3463475" y="2587575"/>
              <a:ext cx="3800" cy="7750"/>
            </a:xfrm>
            <a:custGeom>
              <a:avLst/>
              <a:gdLst/>
              <a:ahLst/>
              <a:cxnLst/>
              <a:rect l="l" t="t" r="r" b="b"/>
              <a:pathLst>
                <a:path w="152" h="310" extrusionOk="0">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7" name="Google Shape;667;p31"/>
            <p:cNvSpPr/>
            <p:nvPr/>
          </p:nvSpPr>
          <p:spPr>
            <a:xfrm>
              <a:off x="3464725" y="2585875"/>
              <a:ext cx="5200" cy="8875"/>
            </a:xfrm>
            <a:custGeom>
              <a:avLst/>
              <a:gdLst/>
              <a:ahLst/>
              <a:cxnLst/>
              <a:rect l="l" t="t" r="r" b="b"/>
              <a:pathLst>
                <a:path w="208" h="355" extrusionOk="0">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8" name="Google Shape;668;p31"/>
            <p:cNvSpPr/>
            <p:nvPr/>
          </p:nvSpPr>
          <p:spPr>
            <a:xfrm>
              <a:off x="3428025" y="2889800"/>
              <a:ext cx="627800" cy="382200"/>
            </a:xfrm>
            <a:custGeom>
              <a:avLst/>
              <a:gdLst/>
              <a:ahLst/>
              <a:cxnLst/>
              <a:rect l="l" t="t" r="r" b="b"/>
              <a:pathLst>
                <a:path w="25112" h="15288" extrusionOk="0">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69" name="Google Shape;669;p31"/>
            <p:cNvSpPr/>
            <p:nvPr/>
          </p:nvSpPr>
          <p:spPr>
            <a:xfrm>
              <a:off x="3426775" y="2900475"/>
              <a:ext cx="631850" cy="327225"/>
            </a:xfrm>
            <a:custGeom>
              <a:avLst/>
              <a:gdLst/>
              <a:ahLst/>
              <a:cxnLst/>
              <a:rect l="l" t="t" r="r" b="b"/>
              <a:pathLst>
                <a:path w="25274" h="13089" extrusionOk="0">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0" name="Google Shape;670;p31"/>
            <p:cNvSpPr/>
            <p:nvPr/>
          </p:nvSpPr>
          <p:spPr>
            <a:xfrm>
              <a:off x="3970775" y="2894825"/>
              <a:ext cx="39550" cy="66225"/>
            </a:xfrm>
            <a:custGeom>
              <a:avLst/>
              <a:gdLst/>
              <a:ahLst/>
              <a:cxnLst/>
              <a:rect l="l" t="t" r="r" b="b"/>
              <a:pathLst>
                <a:path w="1582" h="2649" extrusionOk="0">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1" name="Google Shape;671;p31"/>
            <p:cNvSpPr/>
            <p:nvPr/>
          </p:nvSpPr>
          <p:spPr>
            <a:xfrm>
              <a:off x="3915875" y="2891375"/>
              <a:ext cx="59950" cy="104175"/>
            </a:xfrm>
            <a:custGeom>
              <a:avLst/>
              <a:gdLst/>
              <a:ahLst/>
              <a:cxnLst/>
              <a:rect l="l" t="t" r="r" b="b"/>
              <a:pathLst>
                <a:path w="2398" h="4167" extrusionOk="0">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2" name="Google Shape;672;p31"/>
            <p:cNvSpPr/>
            <p:nvPr/>
          </p:nvSpPr>
          <p:spPr>
            <a:xfrm>
              <a:off x="3869450" y="2889800"/>
              <a:ext cx="70275" cy="133050"/>
            </a:xfrm>
            <a:custGeom>
              <a:avLst/>
              <a:gdLst/>
              <a:ahLst/>
              <a:cxnLst/>
              <a:rect l="l" t="t" r="r" b="b"/>
              <a:pathLst>
                <a:path w="2811" h="5322" extrusionOk="0">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3" name="Google Shape;673;p31"/>
            <p:cNvSpPr/>
            <p:nvPr/>
          </p:nvSpPr>
          <p:spPr>
            <a:xfrm>
              <a:off x="3807000" y="2890750"/>
              <a:ext cx="84100" cy="164725"/>
            </a:xfrm>
            <a:custGeom>
              <a:avLst/>
              <a:gdLst/>
              <a:ahLst/>
              <a:cxnLst/>
              <a:rect l="l" t="t" r="r" b="b"/>
              <a:pathLst>
                <a:path w="3364" h="6589" extrusionOk="0">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4" name="Google Shape;674;p31"/>
            <p:cNvSpPr/>
            <p:nvPr/>
          </p:nvSpPr>
          <p:spPr>
            <a:xfrm>
              <a:off x="3759625" y="2894825"/>
              <a:ext cx="86000" cy="189825"/>
            </a:xfrm>
            <a:custGeom>
              <a:avLst/>
              <a:gdLst/>
              <a:ahLst/>
              <a:cxnLst/>
              <a:rect l="l" t="t" r="r" b="b"/>
              <a:pathLst>
                <a:path w="3440" h="7593" extrusionOk="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5" name="Google Shape;675;p31"/>
            <p:cNvSpPr/>
            <p:nvPr/>
          </p:nvSpPr>
          <p:spPr>
            <a:xfrm>
              <a:off x="3698450" y="2902350"/>
              <a:ext cx="104500" cy="214300"/>
            </a:xfrm>
            <a:custGeom>
              <a:avLst/>
              <a:gdLst/>
              <a:ahLst/>
              <a:cxnLst/>
              <a:rect l="l" t="t" r="r" b="b"/>
              <a:pathLst>
                <a:path w="4180" h="8572" extrusionOk="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6" name="Google Shape;676;p31"/>
            <p:cNvSpPr/>
            <p:nvPr/>
          </p:nvSpPr>
          <p:spPr>
            <a:xfrm>
              <a:off x="3643875" y="2917400"/>
              <a:ext cx="100725" cy="223725"/>
            </a:xfrm>
            <a:custGeom>
              <a:avLst/>
              <a:gdLst/>
              <a:ahLst/>
              <a:cxnLst/>
              <a:rect l="l" t="t" r="r" b="b"/>
              <a:pathLst>
                <a:path w="4029" h="8949" extrusionOk="0">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7" name="Google Shape;677;p31"/>
            <p:cNvSpPr/>
            <p:nvPr/>
          </p:nvSpPr>
          <p:spPr>
            <a:xfrm>
              <a:off x="3593675" y="2937175"/>
              <a:ext cx="97600" cy="224325"/>
            </a:xfrm>
            <a:custGeom>
              <a:avLst/>
              <a:gdLst/>
              <a:ahLst/>
              <a:cxnLst/>
              <a:rect l="l" t="t" r="r" b="b"/>
              <a:pathLst>
                <a:path w="3904" h="8973" extrusionOk="0">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8" name="Google Shape;678;p31"/>
            <p:cNvSpPr/>
            <p:nvPr/>
          </p:nvSpPr>
          <p:spPr>
            <a:xfrm>
              <a:off x="3533125" y="2968850"/>
              <a:ext cx="94450" cy="217450"/>
            </a:xfrm>
            <a:custGeom>
              <a:avLst/>
              <a:gdLst/>
              <a:ahLst/>
              <a:cxnLst/>
              <a:rect l="l" t="t" r="r" b="b"/>
              <a:pathLst>
                <a:path w="3778" h="8698" extrusionOk="0">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79" name="Google Shape;679;p31"/>
            <p:cNvSpPr/>
            <p:nvPr/>
          </p:nvSpPr>
          <p:spPr>
            <a:xfrm>
              <a:off x="3499550" y="3023125"/>
              <a:ext cx="69050" cy="174150"/>
            </a:xfrm>
            <a:custGeom>
              <a:avLst/>
              <a:gdLst/>
              <a:ahLst/>
              <a:cxnLst/>
              <a:rect l="l" t="t" r="r" b="b"/>
              <a:pathLst>
                <a:path w="2762" h="6966" extrusionOk="0">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0" name="Google Shape;680;p31"/>
            <p:cNvSpPr/>
            <p:nvPr/>
          </p:nvSpPr>
          <p:spPr>
            <a:xfrm>
              <a:off x="3461925" y="3084000"/>
              <a:ext cx="56800" cy="128025"/>
            </a:xfrm>
            <a:custGeom>
              <a:avLst/>
              <a:gdLst/>
              <a:ahLst/>
              <a:cxnLst/>
              <a:rect l="l" t="t" r="r" b="b"/>
              <a:pathLst>
                <a:path w="2272" h="5121" extrusionOk="0">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1" name="Google Shape;681;p31"/>
            <p:cNvSpPr/>
            <p:nvPr/>
          </p:nvSpPr>
          <p:spPr>
            <a:xfrm>
              <a:off x="3999625" y="2897650"/>
              <a:ext cx="30150" cy="42050"/>
            </a:xfrm>
            <a:custGeom>
              <a:avLst/>
              <a:gdLst/>
              <a:ahLst/>
              <a:cxnLst/>
              <a:rect l="l" t="t" r="r" b="b"/>
              <a:pathLst>
                <a:path w="1206" h="1682" extrusionOk="0">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2" name="Google Shape;682;p31"/>
            <p:cNvSpPr/>
            <p:nvPr/>
          </p:nvSpPr>
          <p:spPr>
            <a:xfrm>
              <a:off x="4002450" y="2934975"/>
              <a:ext cx="36100" cy="17275"/>
            </a:xfrm>
            <a:custGeom>
              <a:avLst/>
              <a:gdLst/>
              <a:ahLst/>
              <a:cxnLst/>
              <a:rect l="l" t="t" r="r" b="b"/>
              <a:pathLst>
                <a:path w="1444" h="691" extrusionOk="0">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3" name="Google Shape;683;p31"/>
            <p:cNvSpPr/>
            <p:nvPr/>
          </p:nvSpPr>
          <p:spPr>
            <a:xfrm>
              <a:off x="3978300" y="2948775"/>
              <a:ext cx="49900" cy="23875"/>
            </a:xfrm>
            <a:custGeom>
              <a:avLst/>
              <a:gdLst/>
              <a:ahLst/>
              <a:cxnLst/>
              <a:rect l="l" t="t" r="r" b="b"/>
              <a:pathLst>
                <a:path w="1996" h="955" extrusionOk="0">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4" name="Google Shape;684;p31"/>
            <p:cNvSpPr/>
            <p:nvPr/>
          </p:nvSpPr>
          <p:spPr>
            <a:xfrm>
              <a:off x="3923400" y="2986750"/>
              <a:ext cx="88175" cy="19150"/>
            </a:xfrm>
            <a:custGeom>
              <a:avLst/>
              <a:gdLst/>
              <a:ahLst/>
              <a:cxnLst/>
              <a:rect l="l" t="t" r="r" b="b"/>
              <a:pathLst>
                <a:path w="3527" h="766" extrusionOk="0">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5" name="Google Shape;685;p31"/>
            <p:cNvSpPr/>
            <p:nvPr/>
          </p:nvSpPr>
          <p:spPr>
            <a:xfrm>
              <a:off x="3873825" y="3014350"/>
              <a:ext cx="116725" cy="27000"/>
            </a:xfrm>
            <a:custGeom>
              <a:avLst/>
              <a:gdLst/>
              <a:ahLst/>
              <a:cxnLst/>
              <a:rect l="l" t="t" r="r" b="b"/>
              <a:pathLst>
                <a:path w="4669" h="1080" extrusionOk="0">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6" name="Google Shape;686;p31"/>
            <p:cNvSpPr/>
            <p:nvPr/>
          </p:nvSpPr>
          <p:spPr>
            <a:xfrm>
              <a:off x="3809825" y="3049175"/>
              <a:ext cx="153125" cy="33600"/>
            </a:xfrm>
            <a:custGeom>
              <a:avLst/>
              <a:gdLst/>
              <a:ahLst/>
              <a:cxnLst/>
              <a:rect l="l" t="t" r="r" b="b"/>
              <a:pathLst>
                <a:path w="6125" h="1344" extrusionOk="0">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7" name="Google Shape;687;p31"/>
            <p:cNvSpPr/>
            <p:nvPr/>
          </p:nvSpPr>
          <p:spPr>
            <a:xfrm>
              <a:off x="3762450" y="3079925"/>
              <a:ext cx="170075" cy="42050"/>
            </a:xfrm>
            <a:custGeom>
              <a:avLst/>
              <a:gdLst/>
              <a:ahLst/>
              <a:cxnLst/>
              <a:rect l="l" t="t" r="r" b="b"/>
              <a:pathLst>
                <a:path w="6803" h="1682" extrusionOk="0">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8" name="Google Shape;688;p31"/>
            <p:cNvSpPr/>
            <p:nvPr/>
          </p:nvSpPr>
          <p:spPr>
            <a:xfrm>
              <a:off x="3704100" y="3105025"/>
              <a:ext cx="188275" cy="59925"/>
            </a:xfrm>
            <a:custGeom>
              <a:avLst/>
              <a:gdLst/>
              <a:ahLst/>
              <a:cxnLst/>
              <a:rect l="l" t="t" r="r" b="b"/>
              <a:pathLst>
                <a:path w="7531" h="2397" extrusionOk="0">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89" name="Google Shape;689;p31"/>
            <p:cNvSpPr/>
            <p:nvPr/>
          </p:nvSpPr>
          <p:spPr>
            <a:xfrm>
              <a:off x="3649825" y="3132925"/>
              <a:ext cx="195475" cy="70300"/>
            </a:xfrm>
            <a:custGeom>
              <a:avLst/>
              <a:gdLst/>
              <a:ahLst/>
              <a:cxnLst/>
              <a:rect l="l" t="t" r="r" b="b"/>
              <a:pathLst>
                <a:path w="7819" h="2812" extrusionOk="0">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0" name="Google Shape;690;p31"/>
            <p:cNvSpPr/>
            <p:nvPr/>
          </p:nvSpPr>
          <p:spPr>
            <a:xfrm>
              <a:off x="3590550" y="3157100"/>
              <a:ext cx="213650" cy="73100"/>
            </a:xfrm>
            <a:custGeom>
              <a:avLst/>
              <a:gdLst/>
              <a:ahLst/>
              <a:cxnLst/>
              <a:rect l="l" t="t" r="r" b="b"/>
              <a:pathLst>
                <a:path w="8546" h="2924" extrusionOk="0">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1" name="Google Shape;691;p31"/>
            <p:cNvSpPr/>
            <p:nvPr/>
          </p:nvSpPr>
          <p:spPr>
            <a:xfrm>
              <a:off x="3536575" y="3179375"/>
              <a:ext cx="223075" cy="71850"/>
            </a:xfrm>
            <a:custGeom>
              <a:avLst/>
              <a:gdLst/>
              <a:ahLst/>
              <a:cxnLst/>
              <a:rect l="l" t="t" r="r" b="b"/>
              <a:pathLst>
                <a:path w="8923" h="2874" extrusionOk="0">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2" name="Google Shape;692;p31"/>
            <p:cNvSpPr/>
            <p:nvPr/>
          </p:nvSpPr>
          <p:spPr>
            <a:xfrm>
              <a:off x="3502375" y="3193475"/>
              <a:ext cx="187950" cy="75325"/>
            </a:xfrm>
            <a:custGeom>
              <a:avLst/>
              <a:gdLst/>
              <a:ahLst/>
              <a:cxnLst/>
              <a:rect l="l" t="t" r="r" b="b"/>
              <a:pathLst>
                <a:path w="7518" h="3013" extrusionOk="0">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3" name="Google Shape;693;p31"/>
            <p:cNvSpPr/>
            <p:nvPr/>
          </p:nvSpPr>
          <p:spPr>
            <a:xfrm>
              <a:off x="3462850" y="3204775"/>
              <a:ext cx="169450" cy="67150"/>
            </a:xfrm>
            <a:custGeom>
              <a:avLst/>
              <a:gdLst/>
              <a:ahLst/>
              <a:cxnLst/>
              <a:rect l="l" t="t" r="r" b="b"/>
              <a:pathLst>
                <a:path w="6778" h="2686" extrusionOk="0">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4" name="Google Shape;694;p31"/>
            <p:cNvSpPr/>
            <p:nvPr/>
          </p:nvSpPr>
          <p:spPr>
            <a:xfrm>
              <a:off x="3312900" y="2750825"/>
              <a:ext cx="215225" cy="529575"/>
            </a:xfrm>
            <a:custGeom>
              <a:avLst/>
              <a:gdLst/>
              <a:ahLst/>
              <a:cxnLst/>
              <a:rect l="l" t="t" r="r" b="b"/>
              <a:pathLst>
                <a:path w="8609" h="21183" extrusionOk="0">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5" name="Google Shape;695;p31"/>
            <p:cNvSpPr/>
            <p:nvPr/>
          </p:nvSpPr>
          <p:spPr>
            <a:xfrm>
              <a:off x="3391650" y="2750500"/>
              <a:ext cx="61825" cy="530525"/>
            </a:xfrm>
            <a:custGeom>
              <a:avLst/>
              <a:gdLst/>
              <a:ahLst/>
              <a:cxnLst/>
              <a:rect l="l" t="t" r="r" b="b"/>
              <a:pathLst>
                <a:path w="2473" h="21221" extrusionOk="0">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6" name="Google Shape;696;p31"/>
            <p:cNvSpPr/>
            <p:nvPr/>
          </p:nvSpPr>
          <p:spPr>
            <a:xfrm>
              <a:off x="3402300" y="2778125"/>
              <a:ext cx="31100" cy="47075"/>
            </a:xfrm>
            <a:custGeom>
              <a:avLst/>
              <a:gdLst/>
              <a:ahLst/>
              <a:cxnLst/>
              <a:rect l="l" t="t" r="r" b="b"/>
              <a:pathLst>
                <a:path w="1244" h="1883" extrusionOk="0">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7" name="Google Shape;697;p31"/>
            <p:cNvSpPr/>
            <p:nvPr/>
          </p:nvSpPr>
          <p:spPr>
            <a:xfrm>
              <a:off x="3387875" y="2799450"/>
              <a:ext cx="46775" cy="74375"/>
            </a:xfrm>
            <a:custGeom>
              <a:avLst/>
              <a:gdLst/>
              <a:ahLst/>
              <a:cxnLst/>
              <a:rect l="l" t="t" r="r" b="b"/>
              <a:pathLst>
                <a:path w="1871" h="2975" extrusionOk="0">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8" name="Google Shape;698;p31"/>
            <p:cNvSpPr/>
            <p:nvPr/>
          </p:nvSpPr>
          <p:spPr>
            <a:xfrm>
              <a:off x="3374375" y="2822350"/>
              <a:ext cx="59325" cy="92875"/>
            </a:xfrm>
            <a:custGeom>
              <a:avLst/>
              <a:gdLst/>
              <a:ahLst/>
              <a:cxnLst/>
              <a:rect l="l" t="t" r="r" b="b"/>
              <a:pathLst>
                <a:path w="2373" h="3715" extrusionOk="0">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699" name="Google Shape;699;p31"/>
            <p:cNvSpPr/>
            <p:nvPr/>
          </p:nvSpPr>
          <p:spPr>
            <a:xfrm>
              <a:off x="3434000" y="2912075"/>
              <a:ext cx="1575" cy="1275"/>
            </a:xfrm>
            <a:custGeom>
              <a:avLst/>
              <a:gdLst/>
              <a:ahLst/>
              <a:cxnLst/>
              <a:rect l="l" t="t" r="r" b="b"/>
              <a:pathLst>
                <a:path w="63" h="51" extrusionOk="0">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0" name="Google Shape;700;p31"/>
            <p:cNvSpPr/>
            <p:nvPr/>
          </p:nvSpPr>
          <p:spPr>
            <a:xfrm>
              <a:off x="3357750" y="2854350"/>
              <a:ext cx="73450" cy="113900"/>
            </a:xfrm>
            <a:custGeom>
              <a:avLst/>
              <a:gdLst/>
              <a:ahLst/>
              <a:cxnLst/>
              <a:rect l="l" t="t" r="r" b="b"/>
              <a:pathLst>
                <a:path w="2938" h="4556" extrusionOk="0">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1" name="Google Shape;701;p31"/>
            <p:cNvSpPr/>
            <p:nvPr/>
          </p:nvSpPr>
          <p:spPr>
            <a:xfrm>
              <a:off x="3344575" y="2886025"/>
              <a:ext cx="87250" cy="124275"/>
            </a:xfrm>
            <a:custGeom>
              <a:avLst/>
              <a:gdLst/>
              <a:ahLst/>
              <a:cxnLst/>
              <a:rect l="l" t="t" r="r" b="b"/>
              <a:pathLst>
                <a:path w="3490" h="4971" extrusionOk="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2" name="Google Shape;702;p31"/>
            <p:cNvSpPr/>
            <p:nvPr/>
          </p:nvSpPr>
          <p:spPr>
            <a:xfrm>
              <a:off x="3334225" y="2916775"/>
              <a:ext cx="95400" cy="144350"/>
            </a:xfrm>
            <a:custGeom>
              <a:avLst/>
              <a:gdLst/>
              <a:ahLst/>
              <a:cxnLst/>
              <a:rect l="l" t="t" r="r" b="b"/>
              <a:pathLst>
                <a:path w="3816" h="5774" extrusionOk="0">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3" name="Google Shape;703;p31"/>
            <p:cNvSpPr/>
            <p:nvPr/>
          </p:nvSpPr>
          <p:spPr>
            <a:xfrm>
              <a:off x="3322925" y="2960700"/>
              <a:ext cx="102925" cy="146225"/>
            </a:xfrm>
            <a:custGeom>
              <a:avLst/>
              <a:gdLst/>
              <a:ahLst/>
              <a:cxnLst/>
              <a:rect l="l" t="t" r="r" b="b"/>
              <a:pathLst>
                <a:path w="4117" h="5849" extrusionOk="0">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4" name="Google Shape;704;p31"/>
            <p:cNvSpPr/>
            <p:nvPr/>
          </p:nvSpPr>
          <p:spPr>
            <a:xfrm>
              <a:off x="3316650" y="3003050"/>
              <a:ext cx="103250" cy="144025"/>
            </a:xfrm>
            <a:custGeom>
              <a:avLst/>
              <a:gdLst/>
              <a:ahLst/>
              <a:cxnLst/>
              <a:rect l="l" t="t" r="r" b="b"/>
              <a:pathLst>
                <a:path w="4130" h="5761" extrusionOk="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5" name="Google Shape;705;p31"/>
            <p:cNvSpPr/>
            <p:nvPr/>
          </p:nvSpPr>
          <p:spPr>
            <a:xfrm>
              <a:off x="3313825" y="3056700"/>
              <a:ext cx="97925" cy="139950"/>
            </a:xfrm>
            <a:custGeom>
              <a:avLst/>
              <a:gdLst/>
              <a:ahLst/>
              <a:cxnLst/>
              <a:rect l="l" t="t" r="r" b="b"/>
              <a:pathLst>
                <a:path w="3917" h="5598" extrusionOk="0">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6" name="Google Shape;706;p31"/>
            <p:cNvSpPr/>
            <p:nvPr/>
          </p:nvSpPr>
          <p:spPr>
            <a:xfrm>
              <a:off x="3325750" y="3116000"/>
              <a:ext cx="81275" cy="106375"/>
            </a:xfrm>
            <a:custGeom>
              <a:avLst/>
              <a:gdLst/>
              <a:ahLst/>
              <a:cxnLst/>
              <a:rect l="l" t="t" r="r" b="b"/>
              <a:pathLst>
                <a:path w="3251" h="4255" extrusionOk="0">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7" name="Google Shape;707;p31"/>
            <p:cNvSpPr/>
            <p:nvPr/>
          </p:nvSpPr>
          <p:spPr>
            <a:xfrm>
              <a:off x="3344575" y="3171525"/>
              <a:ext cx="57450" cy="81600"/>
            </a:xfrm>
            <a:custGeom>
              <a:avLst/>
              <a:gdLst/>
              <a:ahLst/>
              <a:cxnLst/>
              <a:rect l="l" t="t" r="r" b="b"/>
              <a:pathLst>
                <a:path w="2298" h="3264" extrusionOk="0">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8" name="Google Shape;708;p31"/>
            <p:cNvSpPr/>
            <p:nvPr/>
          </p:nvSpPr>
          <p:spPr>
            <a:xfrm>
              <a:off x="3411100" y="2766500"/>
              <a:ext cx="19475" cy="32650"/>
            </a:xfrm>
            <a:custGeom>
              <a:avLst/>
              <a:gdLst/>
              <a:ahLst/>
              <a:cxnLst/>
              <a:rect l="l" t="t" r="r" b="b"/>
              <a:pathLst>
                <a:path w="779" h="1306" extrusionOk="0">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9" name="Google Shape;709;p31"/>
            <p:cNvSpPr/>
            <p:nvPr/>
          </p:nvSpPr>
          <p:spPr>
            <a:xfrm>
              <a:off x="3428025" y="2776850"/>
              <a:ext cx="19800" cy="22950"/>
            </a:xfrm>
            <a:custGeom>
              <a:avLst/>
              <a:gdLst/>
              <a:ahLst/>
              <a:cxnLst/>
              <a:rect l="l" t="t" r="r" b="b"/>
              <a:pathLst>
                <a:path w="792" h="918" extrusionOk="0">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0" name="Google Shape;710;p31"/>
            <p:cNvSpPr/>
            <p:nvPr/>
          </p:nvSpPr>
          <p:spPr>
            <a:xfrm>
              <a:off x="3427725" y="2791300"/>
              <a:ext cx="28575" cy="29500"/>
            </a:xfrm>
            <a:custGeom>
              <a:avLst/>
              <a:gdLst/>
              <a:ahLst/>
              <a:cxnLst/>
              <a:rect l="l" t="t" r="r" b="b"/>
              <a:pathLst>
                <a:path w="1143" h="1180" extrusionOk="0">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1" name="Google Shape;711;p31"/>
            <p:cNvSpPr/>
            <p:nvPr/>
          </p:nvSpPr>
          <p:spPr>
            <a:xfrm>
              <a:off x="3430550" y="2814200"/>
              <a:ext cx="39225" cy="56800"/>
            </a:xfrm>
            <a:custGeom>
              <a:avLst/>
              <a:gdLst/>
              <a:ahLst/>
              <a:cxnLst/>
              <a:rect l="l" t="t" r="r" b="b"/>
              <a:pathLst>
                <a:path w="1569" h="2272" extrusionOk="0">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2" name="Google Shape;712;p31"/>
            <p:cNvSpPr/>
            <p:nvPr/>
          </p:nvSpPr>
          <p:spPr>
            <a:xfrm>
              <a:off x="3429600" y="2841500"/>
              <a:ext cx="53675" cy="72175"/>
            </a:xfrm>
            <a:custGeom>
              <a:avLst/>
              <a:gdLst/>
              <a:ahLst/>
              <a:cxnLst/>
              <a:rect l="l" t="t" r="r" b="b"/>
              <a:pathLst>
                <a:path w="2147" h="2887" extrusionOk="0">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3" name="Google Shape;713;p31"/>
            <p:cNvSpPr/>
            <p:nvPr/>
          </p:nvSpPr>
          <p:spPr>
            <a:xfrm>
              <a:off x="3427725" y="2874750"/>
              <a:ext cx="70300" cy="93825"/>
            </a:xfrm>
            <a:custGeom>
              <a:avLst/>
              <a:gdLst/>
              <a:ahLst/>
              <a:cxnLst/>
              <a:rect l="l" t="t" r="r" b="b"/>
              <a:pathLst>
                <a:path w="2812" h="3753" extrusionOk="0">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4" name="Google Shape;714;p31"/>
            <p:cNvSpPr/>
            <p:nvPr/>
          </p:nvSpPr>
          <p:spPr>
            <a:xfrm>
              <a:off x="3429275" y="2909250"/>
              <a:ext cx="80975" cy="101675"/>
            </a:xfrm>
            <a:custGeom>
              <a:avLst/>
              <a:gdLst/>
              <a:ahLst/>
              <a:cxnLst/>
              <a:rect l="l" t="t" r="r" b="b"/>
              <a:pathLst>
                <a:path w="3239" h="4067" extrusionOk="0">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5" name="Google Shape;715;p31"/>
            <p:cNvSpPr/>
            <p:nvPr/>
          </p:nvSpPr>
          <p:spPr>
            <a:xfrm>
              <a:off x="3423950" y="2951925"/>
              <a:ext cx="96975" cy="106375"/>
            </a:xfrm>
            <a:custGeom>
              <a:avLst/>
              <a:gdLst/>
              <a:ahLst/>
              <a:cxnLst/>
              <a:rect l="l" t="t" r="r" b="b"/>
              <a:pathLst>
                <a:path w="3879" h="4255" extrusionOk="0">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6" name="Google Shape;716;p31"/>
            <p:cNvSpPr/>
            <p:nvPr/>
          </p:nvSpPr>
          <p:spPr>
            <a:xfrm>
              <a:off x="3421125" y="2997725"/>
              <a:ext cx="105750" cy="106375"/>
            </a:xfrm>
            <a:custGeom>
              <a:avLst/>
              <a:gdLst/>
              <a:ahLst/>
              <a:cxnLst/>
              <a:rect l="l" t="t" r="r" b="b"/>
              <a:pathLst>
                <a:path w="4230" h="4255" extrusionOk="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7" name="Google Shape;717;p31"/>
            <p:cNvSpPr/>
            <p:nvPr/>
          </p:nvSpPr>
          <p:spPr>
            <a:xfrm>
              <a:off x="3414850" y="3034750"/>
              <a:ext cx="112975" cy="117025"/>
            </a:xfrm>
            <a:custGeom>
              <a:avLst/>
              <a:gdLst/>
              <a:ahLst/>
              <a:cxnLst/>
              <a:rect l="l" t="t" r="r" b="b"/>
              <a:pathLst>
                <a:path w="4519" h="4681" extrusionOk="0">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8" name="Google Shape;718;p31"/>
            <p:cNvSpPr/>
            <p:nvPr/>
          </p:nvSpPr>
          <p:spPr>
            <a:xfrm>
              <a:off x="3408575" y="3072075"/>
              <a:ext cx="116100" cy="123325"/>
            </a:xfrm>
            <a:custGeom>
              <a:avLst/>
              <a:gdLst/>
              <a:ahLst/>
              <a:cxnLst/>
              <a:rect l="l" t="t" r="r" b="b"/>
              <a:pathLst>
                <a:path w="4644" h="4933" extrusionOk="0">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9" name="Google Shape;719;p31"/>
            <p:cNvSpPr/>
            <p:nvPr/>
          </p:nvSpPr>
          <p:spPr>
            <a:xfrm>
              <a:off x="3405125" y="3125725"/>
              <a:ext cx="106700" cy="97275"/>
            </a:xfrm>
            <a:custGeom>
              <a:avLst/>
              <a:gdLst/>
              <a:ahLst/>
              <a:cxnLst/>
              <a:rect l="l" t="t" r="r" b="b"/>
              <a:pathLst>
                <a:path w="4268" h="3891" extrusionOk="0">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0" name="Google Shape;720;p31"/>
            <p:cNvSpPr/>
            <p:nvPr/>
          </p:nvSpPr>
          <p:spPr>
            <a:xfrm>
              <a:off x="3398225" y="3166825"/>
              <a:ext cx="96650" cy="86300"/>
            </a:xfrm>
            <a:custGeom>
              <a:avLst/>
              <a:gdLst/>
              <a:ahLst/>
              <a:cxnLst/>
              <a:rect l="l" t="t" r="r" b="b"/>
              <a:pathLst>
                <a:path w="3866" h="3452" extrusionOk="0">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1" name="Google Shape;721;p31"/>
            <p:cNvSpPr/>
            <p:nvPr/>
          </p:nvSpPr>
          <p:spPr>
            <a:xfrm>
              <a:off x="3390375" y="2788150"/>
              <a:ext cx="15725" cy="15725"/>
            </a:xfrm>
            <a:custGeom>
              <a:avLst/>
              <a:gdLst/>
              <a:ahLst/>
              <a:cxnLst/>
              <a:rect l="l" t="t" r="r" b="b"/>
              <a:pathLst>
                <a:path w="629" h="629" extrusionOk="0">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2" name="Google Shape;722;p31"/>
            <p:cNvSpPr/>
            <p:nvPr/>
          </p:nvSpPr>
          <p:spPr>
            <a:xfrm>
              <a:off x="3548175" y="2771850"/>
              <a:ext cx="16025" cy="15700"/>
            </a:xfrm>
            <a:custGeom>
              <a:avLst/>
              <a:gdLst/>
              <a:ahLst/>
              <a:cxnLst/>
              <a:rect l="l" t="t" r="r" b="b"/>
              <a:pathLst>
                <a:path w="641" h="628" extrusionOk="0">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3" name="Google Shape;723;p31"/>
            <p:cNvSpPr/>
            <p:nvPr/>
          </p:nvSpPr>
          <p:spPr>
            <a:xfrm>
              <a:off x="3641675" y="2657950"/>
              <a:ext cx="16025" cy="16025"/>
            </a:xfrm>
            <a:custGeom>
              <a:avLst/>
              <a:gdLst/>
              <a:ahLst/>
              <a:cxnLst/>
              <a:rect l="l" t="t" r="r" b="b"/>
              <a:pathLst>
                <a:path w="641" h="641" extrusionOk="0">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4" name="Google Shape;724;p31"/>
            <p:cNvSpPr/>
            <p:nvPr/>
          </p:nvSpPr>
          <p:spPr>
            <a:xfrm>
              <a:off x="3545050" y="2555375"/>
              <a:ext cx="16025" cy="16025"/>
            </a:xfrm>
            <a:custGeom>
              <a:avLst/>
              <a:gdLst/>
              <a:ahLst/>
              <a:cxnLst/>
              <a:rect l="l" t="t" r="r" b="b"/>
              <a:pathLst>
                <a:path w="641" h="641" extrusionOk="0">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5" name="Google Shape;725;p31"/>
            <p:cNvSpPr/>
            <p:nvPr/>
          </p:nvSpPr>
          <p:spPr>
            <a:xfrm>
              <a:off x="3609050" y="2479150"/>
              <a:ext cx="9425" cy="9425"/>
            </a:xfrm>
            <a:custGeom>
              <a:avLst/>
              <a:gdLst/>
              <a:ahLst/>
              <a:cxnLst/>
              <a:rect l="l" t="t" r="r" b="b"/>
              <a:pathLst>
                <a:path w="377" h="377" extrusionOk="0">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6" name="Google Shape;726;p31"/>
            <p:cNvSpPr/>
            <p:nvPr/>
          </p:nvSpPr>
          <p:spPr>
            <a:xfrm>
              <a:off x="3831800" y="301090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7" name="Google Shape;727;p31"/>
            <p:cNvSpPr/>
            <p:nvPr/>
          </p:nvSpPr>
          <p:spPr>
            <a:xfrm>
              <a:off x="3646375" y="2993650"/>
              <a:ext cx="7550" cy="7550"/>
            </a:xfrm>
            <a:custGeom>
              <a:avLst/>
              <a:gdLst/>
              <a:ahLst/>
              <a:cxnLst/>
              <a:rect l="l" t="t" r="r" b="b"/>
              <a:pathLst>
                <a:path w="302" h="302" extrusionOk="0">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8" name="Google Shape;728;p31"/>
            <p:cNvSpPr/>
            <p:nvPr/>
          </p:nvSpPr>
          <p:spPr>
            <a:xfrm>
              <a:off x="3453450" y="3137650"/>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9" name="Google Shape;729;p31"/>
            <p:cNvSpPr/>
            <p:nvPr/>
          </p:nvSpPr>
          <p:spPr>
            <a:xfrm>
              <a:off x="3537525" y="3214500"/>
              <a:ext cx="7550" cy="7550"/>
            </a:xfrm>
            <a:custGeom>
              <a:avLst/>
              <a:gdLst/>
              <a:ahLst/>
              <a:cxnLst/>
              <a:rect l="l" t="t" r="r" b="b"/>
              <a:pathLst>
                <a:path w="302" h="302" extrusionOk="0">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0" name="Google Shape;730;p31"/>
            <p:cNvSpPr/>
            <p:nvPr/>
          </p:nvSpPr>
          <p:spPr>
            <a:xfrm>
              <a:off x="3391325" y="3223925"/>
              <a:ext cx="7550" cy="7550"/>
            </a:xfrm>
            <a:custGeom>
              <a:avLst/>
              <a:gdLst/>
              <a:ahLst/>
              <a:cxnLst/>
              <a:rect l="l" t="t" r="r" b="b"/>
              <a:pathLst>
                <a:path w="302" h="302" extrusionOk="0">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1" name="Google Shape;731;p31"/>
            <p:cNvSpPr/>
            <p:nvPr/>
          </p:nvSpPr>
          <p:spPr>
            <a:xfrm>
              <a:off x="3476025" y="265670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2" name="Google Shape;732;p31"/>
            <p:cNvSpPr/>
            <p:nvPr/>
          </p:nvSpPr>
          <p:spPr>
            <a:xfrm>
              <a:off x="3489525" y="2928400"/>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3" name="Google Shape;733;p31"/>
            <p:cNvSpPr/>
            <p:nvPr/>
          </p:nvSpPr>
          <p:spPr>
            <a:xfrm>
              <a:off x="3385375" y="247570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4" name="Google Shape;734;p31"/>
            <p:cNvSpPr/>
            <p:nvPr/>
          </p:nvSpPr>
          <p:spPr>
            <a:xfrm>
              <a:off x="3964175" y="308775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5" name="Google Shape;735;p31"/>
            <p:cNvSpPr/>
            <p:nvPr/>
          </p:nvSpPr>
          <p:spPr>
            <a:xfrm>
              <a:off x="3767175" y="2817650"/>
              <a:ext cx="9750" cy="9750"/>
            </a:xfrm>
            <a:custGeom>
              <a:avLst/>
              <a:gdLst/>
              <a:ahLst/>
              <a:cxnLst/>
              <a:rect l="l" t="t" r="r" b="b"/>
              <a:pathLst>
                <a:path w="390" h="390" extrusionOk="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6" name="Google Shape;736;p31"/>
            <p:cNvSpPr/>
            <p:nvPr/>
          </p:nvSpPr>
          <p:spPr>
            <a:xfrm>
              <a:off x="4299875" y="3137325"/>
              <a:ext cx="9750" cy="9750"/>
            </a:xfrm>
            <a:custGeom>
              <a:avLst/>
              <a:gdLst/>
              <a:ahLst/>
              <a:cxnLst/>
              <a:rect l="l" t="t" r="r" b="b"/>
              <a:pathLst>
                <a:path w="390" h="390" extrusionOk="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7" name="Google Shape;737;p31"/>
            <p:cNvSpPr/>
            <p:nvPr/>
          </p:nvSpPr>
          <p:spPr>
            <a:xfrm>
              <a:off x="3707550" y="314925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8" name="Google Shape;738;p31"/>
            <p:cNvSpPr/>
            <p:nvPr/>
          </p:nvSpPr>
          <p:spPr>
            <a:xfrm>
              <a:off x="4200100" y="2984850"/>
              <a:ext cx="9750" cy="9750"/>
            </a:xfrm>
            <a:custGeom>
              <a:avLst/>
              <a:gdLst/>
              <a:ahLst/>
              <a:cxnLst/>
              <a:rect l="l" t="t" r="r" b="b"/>
              <a:pathLst>
                <a:path w="390" h="390" extrusionOk="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9" name="Google Shape;739;p31"/>
            <p:cNvSpPr/>
            <p:nvPr/>
          </p:nvSpPr>
          <p:spPr>
            <a:xfrm>
              <a:off x="3928425" y="2855300"/>
              <a:ext cx="9750" cy="9750"/>
            </a:xfrm>
            <a:custGeom>
              <a:avLst/>
              <a:gdLst/>
              <a:ahLst/>
              <a:cxnLst/>
              <a:rect l="l" t="t" r="r" b="b"/>
              <a:pathLst>
                <a:path w="390" h="390" extrusionOk="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40" name="Google Shape;740;p31"/>
            <p:cNvSpPr/>
            <p:nvPr/>
          </p:nvSpPr>
          <p:spPr>
            <a:xfrm>
              <a:off x="4047950" y="293185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3959709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5BE505-4350-4841-9357-57B92B279C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05D988C-9525-43FC-B662-0F076624952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4B8C649-E95E-4939-9029-6A9A09E149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Picture Placeholder 10"/>
          <p:cNvSpPr>
            <a:spLocks noGrp="1"/>
          </p:cNvSpPr>
          <p:nvPr>
            <p:ph type="pic" sz="quarter" idx="13"/>
          </p:nvPr>
        </p:nvSpPr>
        <p:spPr>
          <a:xfrm>
            <a:off x="309715" y="825909"/>
            <a:ext cx="4513008" cy="4513008"/>
          </a:xfrm>
          <a:custGeom>
            <a:avLst/>
            <a:gdLst>
              <a:gd name="connsiteX0" fmla="*/ 2256504 w 4513008"/>
              <a:gd name="connsiteY0" fmla="*/ 0 h 4513008"/>
              <a:gd name="connsiteX1" fmla="*/ 4513008 w 4513008"/>
              <a:gd name="connsiteY1" fmla="*/ 2256504 h 4513008"/>
              <a:gd name="connsiteX2" fmla="*/ 2256504 w 4513008"/>
              <a:gd name="connsiteY2" fmla="*/ 4513008 h 4513008"/>
              <a:gd name="connsiteX3" fmla="*/ 0 w 4513008"/>
              <a:gd name="connsiteY3" fmla="*/ 2256504 h 4513008"/>
            </a:gdLst>
            <a:ahLst/>
            <a:cxnLst>
              <a:cxn ang="0">
                <a:pos x="connsiteX0" y="connsiteY0"/>
              </a:cxn>
              <a:cxn ang="0">
                <a:pos x="connsiteX1" y="connsiteY1"/>
              </a:cxn>
              <a:cxn ang="0">
                <a:pos x="connsiteX2" y="connsiteY2"/>
              </a:cxn>
              <a:cxn ang="0">
                <a:pos x="connsiteX3" y="connsiteY3"/>
              </a:cxn>
            </a:cxnLst>
            <a:rect l="l" t="t" r="r" b="b"/>
            <a:pathLst>
              <a:path w="4513008" h="4513008">
                <a:moveTo>
                  <a:pt x="2256504" y="0"/>
                </a:moveTo>
                <a:lnTo>
                  <a:pt x="4513008" y="2256504"/>
                </a:lnTo>
                <a:lnTo>
                  <a:pt x="2256504" y="4513008"/>
                </a:lnTo>
                <a:lnTo>
                  <a:pt x="0" y="2256504"/>
                </a:lnTo>
                <a:close/>
              </a:path>
            </a:pathLst>
          </a:custGeom>
          <a:ln>
            <a:solidFill>
              <a:srgbClr val="FFC000"/>
            </a:solidFill>
          </a:ln>
        </p:spPr>
        <p:txBody>
          <a:bodyPr wrap="square">
            <a:noAutofit/>
          </a:bodyPr>
          <a:lstStyle/>
          <a:p>
            <a:endParaRPr lang="en-US" dirty="0"/>
          </a:p>
        </p:txBody>
      </p:sp>
    </p:spTree>
    <p:extLst>
      <p:ext uri="{BB962C8B-B14F-4D97-AF65-F5344CB8AC3E}">
        <p14:creationId xmlns:p14="http://schemas.microsoft.com/office/powerpoint/2010/main" val="427423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6"/>
        <p:cNvGrpSpPr/>
        <p:nvPr/>
      </p:nvGrpSpPr>
      <p:grpSpPr>
        <a:xfrm>
          <a:off x="0" y="0"/>
          <a:ext cx="0" cy="0"/>
          <a:chOff x="0" y="0"/>
          <a:chExt cx="0" cy="0"/>
        </a:xfrm>
      </p:grpSpPr>
      <p:grpSp>
        <p:nvGrpSpPr>
          <p:cNvPr id="67" name="Google Shape;67;p7"/>
          <p:cNvGrpSpPr/>
          <p:nvPr/>
        </p:nvGrpSpPr>
        <p:grpSpPr>
          <a:xfrm>
            <a:off x="-914390" y="-101609"/>
            <a:ext cx="13106391" cy="6961743"/>
            <a:chOff x="-685793" y="-76207"/>
            <a:chExt cx="9829793" cy="5221307"/>
          </a:xfrm>
        </p:grpSpPr>
        <p:grpSp>
          <p:nvGrpSpPr>
            <p:cNvPr id="68" name="Google Shape;68;p7"/>
            <p:cNvGrpSpPr/>
            <p:nvPr/>
          </p:nvGrpSpPr>
          <p:grpSpPr>
            <a:xfrm>
              <a:off x="-685793" y="-76207"/>
              <a:ext cx="3430446" cy="2367692"/>
              <a:chOff x="2109942" y="3616005"/>
              <a:chExt cx="1386375" cy="956875"/>
            </a:xfrm>
          </p:grpSpPr>
          <p:sp>
            <p:nvSpPr>
              <p:cNvPr id="69" name="Google Shape;69;p7"/>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0" name="Google Shape;70;p7"/>
              <p:cNvSpPr/>
              <p:nvPr/>
            </p:nvSpPr>
            <p:spPr>
              <a:xfrm>
                <a:off x="3319667" y="3616005"/>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1" name="Google Shape;71;p7"/>
              <p:cNvSpPr/>
              <p:nvPr/>
            </p:nvSpPr>
            <p:spPr>
              <a:xfrm>
                <a:off x="2109942" y="3616005"/>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2" name="Google Shape;72;p7"/>
              <p:cNvSpPr/>
              <p:nvPr/>
            </p:nvSpPr>
            <p:spPr>
              <a:xfrm>
                <a:off x="2109942" y="3616005"/>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3" name="Google Shape;73;p7"/>
              <p:cNvSpPr/>
              <p:nvPr/>
            </p:nvSpPr>
            <p:spPr>
              <a:xfrm>
                <a:off x="2109942" y="3616005"/>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74" name="Google Shape;74;p7"/>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75" name="Google Shape;75;p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76" name="Google Shape;76;p7"/>
          <p:cNvSpPr txBox="1">
            <a:spLocks noGrp="1"/>
          </p:cNvSpPr>
          <p:nvPr>
            <p:ph type="title"/>
          </p:nvPr>
        </p:nvSpPr>
        <p:spPr>
          <a:xfrm>
            <a:off x="2937567" y="2085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200"/>
              <a:buNone/>
              <a:defRPr sz="4267" b="1">
                <a:solidFill>
                  <a:srgbClr val="EA8C6D"/>
                </a:solidFill>
              </a:defRPr>
            </a:lvl2pPr>
            <a:lvl3pPr lvl="2" rtl="0">
              <a:spcBef>
                <a:spcPts val="0"/>
              </a:spcBef>
              <a:spcAft>
                <a:spcPts val="0"/>
              </a:spcAft>
              <a:buClr>
                <a:srgbClr val="EA8C6D"/>
              </a:buClr>
              <a:buSzPts val="3200"/>
              <a:buNone/>
              <a:defRPr sz="4267" b="1">
                <a:solidFill>
                  <a:srgbClr val="EA8C6D"/>
                </a:solidFill>
              </a:defRPr>
            </a:lvl3pPr>
            <a:lvl4pPr lvl="3" rtl="0">
              <a:spcBef>
                <a:spcPts val="0"/>
              </a:spcBef>
              <a:spcAft>
                <a:spcPts val="0"/>
              </a:spcAft>
              <a:buClr>
                <a:srgbClr val="EA8C6D"/>
              </a:buClr>
              <a:buSzPts val="3200"/>
              <a:buNone/>
              <a:defRPr sz="4267" b="1">
                <a:solidFill>
                  <a:srgbClr val="EA8C6D"/>
                </a:solidFill>
              </a:defRPr>
            </a:lvl4pPr>
            <a:lvl5pPr lvl="4" rtl="0">
              <a:spcBef>
                <a:spcPts val="0"/>
              </a:spcBef>
              <a:spcAft>
                <a:spcPts val="0"/>
              </a:spcAft>
              <a:buClr>
                <a:srgbClr val="EA8C6D"/>
              </a:buClr>
              <a:buSzPts val="3200"/>
              <a:buNone/>
              <a:defRPr sz="4267" b="1">
                <a:solidFill>
                  <a:srgbClr val="EA8C6D"/>
                </a:solidFill>
              </a:defRPr>
            </a:lvl5pPr>
            <a:lvl6pPr lvl="5" rtl="0">
              <a:spcBef>
                <a:spcPts val="0"/>
              </a:spcBef>
              <a:spcAft>
                <a:spcPts val="0"/>
              </a:spcAft>
              <a:buClr>
                <a:srgbClr val="EA8C6D"/>
              </a:buClr>
              <a:buSzPts val="3200"/>
              <a:buNone/>
              <a:defRPr sz="4267" b="1">
                <a:solidFill>
                  <a:srgbClr val="EA8C6D"/>
                </a:solidFill>
              </a:defRPr>
            </a:lvl6pPr>
            <a:lvl7pPr lvl="6" rtl="0">
              <a:spcBef>
                <a:spcPts val="0"/>
              </a:spcBef>
              <a:spcAft>
                <a:spcPts val="0"/>
              </a:spcAft>
              <a:buClr>
                <a:srgbClr val="EA8C6D"/>
              </a:buClr>
              <a:buSzPts val="3200"/>
              <a:buNone/>
              <a:defRPr sz="4267" b="1">
                <a:solidFill>
                  <a:srgbClr val="EA8C6D"/>
                </a:solidFill>
              </a:defRPr>
            </a:lvl7pPr>
            <a:lvl8pPr lvl="7" rtl="0">
              <a:spcBef>
                <a:spcPts val="0"/>
              </a:spcBef>
              <a:spcAft>
                <a:spcPts val="0"/>
              </a:spcAft>
              <a:buClr>
                <a:srgbClr val="EA8C6D"/>
              </a:buClr>
              <a:buSzPts val="3200"/>
              <a:buNone/>
              <a:defRPr sz="4267" b="1">
                <a:solidFill>
                  <a:srgbClr val="EA8C6D"/>
                </a:solidFill>
              </a:defRPr>
            </a:lvl8pPr>
            <a:lvl9pPr lvl="8" rtl="0">
              <a:spcBef>
                <a:spcPts val="0"/>
              </a:spcBef>
              <a:spcAft>
                <a:spcPts val="0"/>
              </a:spcAft>
              <a:buClr>
                <a:srgbClr val="EA8C6D"/>
              </a:buClr>
              <a:buSzPts val="3200"/>
              <a:buNone/>
              <a:defRPr sz="4267" b="1">
                <a:solidFill>
                  <a:srgbClr val="EA8C6D"/>
                </a:solidFill>
              </a:defRPr>
            </a:lvl9pPr>
          </a:lstStyle>
          <a:p>
            <a:endParaRPr/>
          </a:p>
        </p:txBody>
      </p:sp>
      <p:sp>
        <p:nvSpPr>
          <p:cNvPr id="77" name="Google Shape;77;p7"/>
          <p:cNvSpPr txBox="1">
            <a:spLocks noGrp="1"/>
          </p:cNvSpPr>
          <p:nvPr>
            <p:ph type="title" idx="2"/>
          </p:nvPr>
        </p:nvSpPr>
        <p:spPr>
          <a:xfrm>
            <a:off x="7393700" y="2085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78" name="Google Shape;78;p7"/>
          <p:cNvSpPr txBox="1">
            <a:spLocks noGrp="1"/>
          </p:cNvSpPr>
          <p:nvPr>
            <p:ph type="title" idx="3"/>
          </p:nvPr>
        </p:nvSpPr>
        <p:spPr>
          <a:xfrm>
            <a:off x="7393700" y="4433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79" name="Google Shape;79;p7"/>
          <p:cNvSpPr txBox="1">
            <a:spLocks noGrp="1"/>
          </p:cNvSpPr>
          <p:nvPr>
            <p:ph type="title" idx="4"/>
          </p:nvPr>
        </p:nvSpPr>
        <p:spPr>
          <a:xfrm>
            <a:off x="2937567" y="4433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80" name="Google Shape;80;p7"/>
          <p:cNvSpPr txBox="1">
            <a:spLocks noGrp="1"/>
          </p:cNvSpPr>
          <p:nvPr>
            <p:ph type="subTitle" idx="1"/>
          </p:nvPr>
        </p:nvSpPr>
        <p:spPr>
          <a:xfrm>
            <a:off x="2937535" y="2682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2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81" name="Google Shape;81;p7"/>
          <p:cNvSpPr txBox="1">
            <a:spLocks noGrp="1"/>
          </p:cNvSpPr>
          <p:nvPr>
            <p:ph type="subTitle" idx="5"/>
          </p:nvPr>
        </p:nvSpPr>
        <p:spPr>
          <a:xfrm>
            <a:off x="7393735" y="2682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2" name="Google Shape;82;p7"/>
          <p:cNvSpPr txBox="1">
            <a:spLocks noGrp="1"/>
          </p:cNvSpPr>
          <p:nvPr>
            <p:ph type="subTitle" idx="6"/>
          </p:nvPr>
        </p:nvSpPr>
        <p:spPr>
          <a:xfrm>
            <a:off x="2937601" y="5030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3" name="Google Shape;83;p7"/>
          <p:cNvSpPr txBox="1">
            <a:spLocks noGrp="1"/>
          </p:cNvSpPr>
          <p:nvPr>
            <p:ph type="subTitle" idx="7"/>
          </p:nvPr>
        </p:nvSpPr>
        <p:spPr>
          <a:xfrm>
            <a:off x="7393735" y="5030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2165978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33AB-767B-4583-B4A0-35BF1B199E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E9D8F-BD6E-4BA8-8D03-8B36D76998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AC568-F41B-4784-A2DE-BA66628CC4A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603047-009B-4597-92AF-F5147AAAF5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0CB3A17-7E73-4F85-B20D-C462BCDE7B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8" name="Picture Placeholder 17">
            <a:extLst>
              <a:ext uri="{FF2B5EF4-FFF2-40B4-BE49-F238E27FC236}">
                <a16:creationId xmlns:a16="http://schemas.microsoft.com/office/drawing/2014/main" id="{5D5A1A42-26AA-40C6-9FD4-499B0E84A670}"/>
              </a:ext>
            </a:extLst>
          </p:cNvPr>
          <p:cNvSpPr>
            <a:spLocks noGrp="1"/>
          </p:cNvSpPr>
          <p:nvPr>
            <p:ph type="pic" sz="quarter" idx="13"/>
          </p:nvPr>
        </p:nvSpPr>
        <p:spPr>
          <a:xfrm>
            <a:off x="5304540" y="0"/>
            <a:ext cx="6887461" cy="6858000"/>
          </a:xfrm>
          <a:custGeom>
            <a:avLst/>
            <a:gdLst>
              <a:gd name="connsiteX0" fmla="*/ 3518366 w 6887461"/>
              <a:gd name="connsiteY0" fmla="*/ 0 h 6858000"/>
              <a:gd name="connsiteX1" fmla="*/ 3877264 w 6887461"/>
              <a:gd name="connsiteY1" fmla="*/ 0 h 6858000"/>
              <a:gd name="connsiteX2" fmla="*/ 4059684 w 6887461"/>
              <a:gd name="connsiteY2" fmla="*/ 2841088 h 6858000"/>
              <a:gd name="connsiteX3" fmla="*/ 6887461 w 6887461"/>
              <a:gd name="connsiteY3" fmla="*/ 3080471 h 6858000"/>
              <a:gd name="connsiteX4" fmla="*/ 6887461 w 6887461"/>
              <a:gd name="connsiteY4" fmla="*/ 3460342 h 6858000"/>
              <a:gd name="connsiteX5" fmla="*/ 6812021 w 6887461"/>
              <a:gd name="connsiteY5" fmla="*/ 4351493 h 6858000"/>
              <a:gd name="connsiteX6" fmla="*/ 4142152 w 6887461"/>
              <a:gd name="connsiteY6" fmla="*/ 4125477 h 6858000"/>
              <a:gd name="connsiteX7" fmla="*/ 4313838 w 6887461"/>
              <a:gd name="connsiteY7" fmla="*/ 6799389 h 6858000"/>
              <a:gd name="connsiteX8" fmla="*/ 3401007 w 6887461"/>
              <a:gd name="connsiteY8" fmla="*/ 6858000 h 6858000"/>
              <a:gd name="connsiteX9" fmla="*/ 3042125 w 6887461"/>
              <a:gd name="connsiteY9" fmla="*/ 6858000 h 6858000"/>
              <a:gd name="connsiteX10" fmla="*/ 2859706 w 6887461"/>
              <a:gd name="connsiteY10" fmla="*/ 4016912 h 6858000"/>
              <a:gd name="connsiteX11" fmla="*/ 0 w 6887461"/>
              <a:gd name="connsiteY11" fmla="*/ 3774826 h 6858000"/>
              <a:gd name="connsiteX12" fmla="*/ 107368 w 6887461"/>
              <a:gd name="connsiteY12" fmla="*/ 2506507 h 6858000"/>
              <a:gd name="connsiteX13" fmla="*/ 2777237 w 6887461"/>
              <a:gd name="connsiteY13" fmla="*/ 2732523 h 6858000"/>
              <a:gd name="connsiteX14" fmla="*/ 2605551 w 6887461"/>
              <a:gd name="connsiteY14" fmla="*/ 586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87461" h="6858000">
                <a:moveTo>
                  <a:pt x="3518366" y="0"/>
                </a:moveTo>
                <a:lnTo>
                  <a:pt x="3877264" y="0"/>
                </a:lnTo>
                <a:lnTo>
                  <a:pt x="4059684" y="2841088"/>
                </a:lnTo>
                <a:lnTo>
                  <a:pt x="6887461" y="3080471"/>
                </a:lnTo>
                <a:lnTo>
                  <a:pt x="6887461" y="3460342"/>
                </a:lnTo>
                <a:lnTo>
                  <a:pt x="6812021" y="4351493"/>
                </a:lnTo>
                <a:lnTo>
                  <a:pt x="4142152" y="4125477"/>
                </a:lnTo>
                <a:lnTo>
                  <a:pt x="4313838" y="6799389"/>
                </a:lnTo>
                <a:lnTo>
                  <a:pt x="3401007" y="6858000"/>
                </a:lnTo>
                <a:lnTo>
                  <a:pt x="3042125" y="6858000"/>
                </a:lnTo>
                <a:lnTo>
                  <a:pt x="2859706" y="4016912"/>
                </a:lnTo>
                <a:lnTo>
                  <a:pt x="0" y="3774826"/>
                </a:lnTo>
                <a:lnTo>
                  <a:pt x="107368" y="2506507"/>
                </a:lnTo>
                <a:lnTo>
                  <a:pt x="2777237" y="2732523"/>
                </a:lnTo>
                <a:lnTo>
                  <a:pt x="2605551" y="58610"/>
                </a:lnTo>
                <a:close/>
              </a:path>
            </a:pathLst>
          </a:custGeom>
        </p:spPr>
        <p:txBody>
          <a:bodyPr wrap="square">
            <a:noAutofit/>
          </a:bodyPr>
          <a:lstStyle/>
          <a:p>
            <a:endParaRPr lang="en-US"/>
          </a:p>
        </p:txBody>
      </p:sp>
    </p:spTree>
    <p:extLst>
      <p:ext uri="{BB962C8B-B14F-4D97-AF65-F5344CB8AC3E}">
        <p14:creationId xmlns:p14="http://schemas.microsoft.com/office/powerpoint/2010/main" val="40171617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3A51-8513-4A78-AFB6-00379AB77D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534570-8195-4002-AD3F-7B318FB8A1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7FDE12-C0A1-452D-B3E7-71178FB3A4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2F67D17-7558-41EC-AD8A-2D4C83F2F6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0A318CA-F40A-4BFC-837A-E280F09BB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9744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91DC-94D4-497C-AE28-64E834FC6D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ED29F-F553-41FD-BE9D-D58AD68DC5D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E7D403-28D1-4503-BAB1-B163C0C6DE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0DC8F8-6A18-4205-9210-4771499FE5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D936714-859C-4188-B21F-74C9C91EC6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51990FB-C24C-4F35-B707-C559BB50FF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0172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09E5-3170-42EE-96F5-A1E41EDF2E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04AD55-8736-4226-8FBA-6373B81609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29329C-C000-476F-A5BB-804042AF6C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869E5E-3184-41C9-B397-07F896121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738165-C050-48FF-9ED3-84890146DD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901ECC-0414-43E7-8227-6502BF43C1C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627BC45-F126-4A7D-A3B8-ED8F410E0F2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EBBA300-0CB8-4E38-BC93-6AC62A74A1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3508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ABA8-A441-44B2-A792-19FCD3BA0B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CBBB10-C763-41FC-80BE-80ECCCD30CE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9CDA0FC-5B06-49C9-B112-9CFBF4A491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2FDE6BBB-03AB-45DB-A9FE-320693CD96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4037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93A601-18E1-486B-BF43-F531892853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0DC511C8-D86E-4A7A-B7A2-5061C4625C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D31C2DC-BA85-4340-B0A4-DEB6F799FA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Picture Placeholder 8"/>
          <p:cNvSpPr>
            <a:spLocks noGrp="1"/>
          </p:cNvSpPr>
          <p:nvPr>
            <p:ph type="pic" sz="quarter" idx="13"/>
          </p:nvPr>
        </p:nvSpPr>
        <p:spPr>
          <a:xfrm>
            <a:off x="-35713" y="0"/>
            <a:ext cx="5973638" cy="6887308"/>
          </a:xfrm>
          <a:custGeom>
            <a:avLst/>
            <a:gdLst>
              <a:gd name="connsiteX0" fmla="*/ 0 w 5973638"/>
              <a:gd name="connsiteY0" fmla="*/ 0 h 6887308"/>
              <a:gd name="connsiteX1" fmla="*/ 3747061 w 5973638"/>
              <a:gd name="connsiteY1" fmla="*/ 0 h 6887308"/>
              <a:gd name="connsiteX2" fmla="*/ 5973638 w 5973638"/>
              <a:gd name="connsiteY2" fmla="*/ 4881409 h 6887308"/>
              <a:gd name="connsiteX3" fmla="*/ 3747061 w 5973638"/>
              <a:gd name="connsiteY3" fmla="*/ 6887308 h 6887308"/>
              <a:gd name="connsiteX4" fmla="*/ 0 w 5973638"/>
              <a:gd name="connsiteY4" fmla="*/ 6887308 h 6887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3638" h="6887308">
                <a:moveTo>
                  <a:pt x="0" y="0"/>
                </a:moveTo>
                <a:lnTo>
                  <a:pt x="3747061" y="0"/>
                </a:lnTo>
                <a:lnTo>
                  <a:pt x="5973638" y="4881409"/>
                </a:lnTo>
                <a:lnTo>
                  <a:pt x="3747061" y="6887308"/>
                </a:lnTo>
                <a:lnTo>
                  <a:pt x="0" y="6887308"/>
                </a:lnTo>
                <a:close/>
              </a:path>
            </a:pathLst>
          </a:custGeom>
          <a:solidFill>
            <a:srgbClr val="E6E6E6"/>
          </a:solidFill>
        </p:spPr>
        <p:txBody>
          <a:bodyPr wrap="square">
            <a:noAutofit/>
          </a:bodyPr>
          <a:lstStyle/>
          <a:p>
            <a:endParaRPr lang="en-US" dirty="0"/>
          </a:p>
        </p:txBody>
      </p:sp>
    </p:spTree>
    <p:extLst>
      <p:ext uri="{BB962C8B-B14F-4D97-AF65-F5344CB8AC3E}">
        <p14:creationId xmlns:p14="http://schemas.microsoft.com/office/powerpoint/2010/main" val="10231138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FFCF4-B573-4458-BE5F-739A5CA973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37067F-C5F7-4DAD-880B-BEBF361BC0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A7F145-0EA6-463C-AB6C-AB9095582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4F8FE1-33DE-46CC-A720-6FFB389ED5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B3172E7-1976-4731-BFF6-7DD8E959AB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D481231-4313-4E3D-9FC3-3AE3B88010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651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F4B41-F961-4C02-BE11-0101047DF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5B5433-4603-4D9C-B2C7-30ADB05716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E7110FC-2DAA-42B9-995D-64D9E3E5A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A2D7E6-124B-4720-8F65-4F67C5BA90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2D58AA4-F74B-414D-8999-4FFC25EB6A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F4DFA50-8FFB-42D1-8F85-027DF974A4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2474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10B08-56F9-4A63-9B77-54A0B94672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6327B7-56D3-4090-8990-136A4CED77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F2BAE-C7EA-4138-B1A0-76659FA4E4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732E5C7-5787-4586-9D58-B7A071EBFC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41D5308-0D2D-4E2F-9CF6-6B7FA031E2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387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609600" y="0"/>
            <a:ext cx="4724400" cy="6858000"/>
          </a:xfrm>
          <a:custGeom>
            <a:avLst/>
            <a:gdLst>
              <a:gd name="connsiteX0" fmla="*/ 0 w 4724400"/>
              <a:gd name="connsiteY0" fmla="*/ 0 h 6858000"/>
              <a:gd name="connsiteX1" fmla="*/ 2705100 w 4724400"/>
              <a:gd name="connsiteY1" fmla="*/ 0 h 6858000"/>
              <a:gd name="connsiteX2" fmla="*/ 4724400 w 4724400"/>
              <a:gd name="connsiteY2" fmla="*/ 6858000 h 6858000"/>
              <a:gd name="connsiteX3" fmla="*/ 2705100 w 4724400"/>
              <a:gd name="connsiteY3" fmla="*/ 6858000 h 6858000"/>
              <a:gd name="connsiteX4" fmla="*/ 0 w 47244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6858000">
                <a:moveTo>
                  <a:pt x="0" y="0"/>
                </a:moveTo>
                <a:lnTo>
                  <a:pt x="2705100" y="0"/>
                </a:lnTo>
                <a:lnTo>
                  <a:pt x="4724400" y="6858000"/>
                </a:lnTo>
                <a:lnTo>
                  <a:pt x="27051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26162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4"/>
        <p:cNvGrpSpPr/>
        <p:nvPr/>
      </p:nvGrpSpPr>
      <p:grpSpPr>
        <a:xfrm>
          <a:off x="0" y="0"/>
          <a:ext cx="0" cy="0"/>
          <a:chOff x="0" y="0"/>
          <a:chExt cx="0" cy="0"/>
        </a:xfrm>
      </p:grpSpPr>
      <p:grpSp>
        <p:nvGrpSpPr>
          <p:cNvPr id="85" name="Google Shape;85;p8"/>
          <p:cNvGrpSpPr/>
          <p:nvPr/>
        </p:nvGrpSpPr>
        <p:grpSpPr>
          <a:xfrm>
            <a:off x="195664" y="-8244"/>
            <a:ext cx="11996565" cy="6860259"/>
            <a:chOff x="146748" y="-6183"/>
            <a:chExt cx="8997424" cy="5145194"/>
          </a:xfrm>
        </p:grpSpPr>
        <p:grpSp>
          <p:nvGrpSpPr>
            <p:cNvPr id="86" name="Google Shape;86;p8"/>
            <p:cNvGrpSpPr/>
            <p:nvPr/>
          </p:nvGrpSpPr>
          <p:grpSpPr>
            <a:xfrm>
              <a:off x="146748" y="2541651"/>
              <a:ext cx="8997424" cy="2597361"/>
              <a:chOff x="1213475" y="1281350"/>
              <a:chExt cx="3125625" cy="902300"/>
            </a:xfrm>
          </p:grpSpPr>
          <p:sp>
            <p:nvSpPr>
              <p:cNvPr id="87" name="Google Shape;87;p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88" name="Google Shape;88;p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89" name="Google Shape;89;p8"/>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sp>
        <p:nvSpPr>
          <p:cNvPr id="90" name="Google Shape;90;p8"/>
          <p:cNvSpPr txBox="1">
            <a:spLocks noGrp="1"/>
          </p:cNvSpPr>
          <p:nvPr>
            <p:ph type="subTitle" idx="1"/>
          </p:nvPr>
        </p:nvSpPr>
        <p:spPr>
          <a:xfrm>
            <a:off x="960000" y="2085667"/>
            <a:ext cx="6701600" cy="1343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800">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91" name="Google Shape;91;p8"/>
          <p:cNvSpPr txBox="1">
            <a:spLocks noGrp="1"/>
          </p:cNvSpPr>
          <p:nvPr>
            <p:ph type="title"/>
          </p:nvPr>
        </p:nvSpPr>
        <p:spPr>
          <a:xfrm>
            <a:off x="960205" y="3642333"/>
            <a:ext cx="6701600" cy="80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933" b="1">
                <a:solidFill>
                  <a:srgbClr val="EA8C6D"/>
                </a:solidFill>
                <a:latin typeface="Amatic SC"/>
                <a:ea typeface="Amatic SC"/>
                <a:cs typeface="Amatic SC"/>
                <a:sym typeface="Amatic SC"/>
              </a:defRPr>
            </a:lvl1pPr>
            <a:lvl2pPr lvl="1" rtl="0">
              <a:spcBef>
                <a:spcPts val="0"/>
              </a:spcBef>
              <a:spcAft>
                <a:spcPts val="0"/>
              </a:spcAft>
              <a:buNone/>
              <a:defRPr sz="2933" b="1">
                <a:solidFill>
                  <a:srgbClr val="EA8C6D"/>
                </a:solidFill>
                <a:latin typeface="Amatic SC"/>
                <a:ea typeface="Amatic SC"/>
                <a:cs typeface="Amatic SC"/>
                <a:sym typeface="Amatic SC"/>
              </a:defRPr>
            </a:lvl2pPr>
            <a:lvl3pPr lvl="2" rtl="0">
              <a:spcBef>
                <a:spcPts val="0"/>
              </a:spcBef>
              <a:spcAft>
                <a:spcPts val="0"/>
              </a:spcAft>
              <a:buNone/>
              <a:defRPr sz="2933" b="1">
                <a:solidFill>
                  <a:srgbClr val="EA8C6D"/>
                </a:solidFill>
                <a:latin typeface="Amatic SC"/>
                <a:ea typeface="Amatic SC"/>
                <a:cs typeface="Amatic SC"/>
                <a:sym typeface="Amatic SC"/>
              </a:defRPr>
            </a:lvl3pPr>
            <a:lvl4pPr lvl="3" rtl="0">
              <a:spcBef>
                <a:spcPts val="0"/>
              </a:spcBef>
              <a:spcAft>
                <a:spcPts val="0"/>
              </a:spcAft>
              <a:buNone/>
              <a:defRPr sz="2933" b="1">
                <a:solidFill>
                  <a:srgbClr val="EA8C6D"/>
                </a:solidFill>
                <a:latin typeface="Amatic SC"/>
                <a:ea typeface="Amatic SC"/>
                <a:cs typeface="Amatic SC"/>
                <a:sym typeface="Amatic SC"/>
              </a:defRPr>
            </a:lvl4pPr>
            <a:lvl5pPr lvl="4" rtl="0">
              <a:spcBef>
                <a:spcPts val="0"/>
              </a:spcBef>
              <a:spcAft>
                <a:spcPts val="0"/>
              </a:spcAft>
              <a:buNone/>
              <a:defRPr sz="2933" b="1">
                <a:solidFill>
                  <a:srgbClr val="EA8C6D"/>
                </a:solidFill>
                <a:latin typeface="Amatic SC"/>
                <a:ea typeface="Amatic SC"/>
                <a:cs typeface="Amatic SC"/>
                <a:sym typeface="Amatic SC"/>
              </a:defRPr>
            </a:lvl5pPr>
            <a:lvl6pPr lvl="5" rtl="0">
              <a:spcBef>
                <a:spcPts val="0"/>
              </a:spcBef>
              <a:spcAft>
                <a:spcPts val="0"/>
              </a:spcAft>
              <a:buNone/>
              <a:defRPr sz="2933" b="1">
                <a:solidFill>
                  <a:srgbClr val="EA8C6D"/>
                </a:solidFill>
                <a:latin typeface="Amatic SC"/>
                <a:ea typeface="Amatic SC"/>
                <a:cs typeface="Amatic SC"/>
                <a:sym typeface="Amatic SC"/>
              </a:defRPr>
            </a:lvl6pPr>
            <a:lvl7pPr lvl="6" rtl="0">
              <a:spcBef>
                <a:spcPts val="0"/>
              </a:spcBef>
              <a:spcAft>
                <a:spcPts val="0"/>
              </a:spcAft>
              <a:buNone/>
              <a:defRPr sz="2933" b="1">
                <a:solidFill>
                  <a:srgbClr val="EA8C6D"/>
                </a:solidFill>
                <a:latin typeface="Amatic SC"/>
                <a:ea typeface="Amatic SC"/>
                <a:cs typeface="Amatic SC"/>
                <a:sym typeface="Amatic SC"/>
              </a:defRPr>
            </a:lvl7pPr>
            <a:lvl8pPr lvl="7" rtl="0">
              <a:spcBef>
                <a:spcPts val="0"/>
              </a:spcBef>
              <a:spcAft>
                <a:spcPts val="0"/>
              </a:spcAft>
              <a:buNone/>
              <a:defRPr sz="2933" b="1">
                <a:solidFill>
                  <a:srgbClr val="EA8C6D"/>
                </a:solidFill>
                <a:latin typeface="Amatic SC"/>
                <a:ea typeface="Amatic SC"/>
                <a:cs typeface="Amatic SC"/>
                <a:sym typeface="Amatic SC"/>
              </a:defRPr>
            </a:lvl8pPr>
            <a:lvl9pPr lvl="8" rtl="0">
              <a:spcBef>
                <a:spcPts val="0"/>
              </a:spcBef>
              <a:spcAft>
                <a:spcPts val="0"/>
              </a:spcAft>
              <a:buNone/>
              <a:defRPr sz="2933" b="1">
                <a:solidFill>
                  <a:srgbClr val="EA8C6D"/>
                </a:solidFill>
                <a:latin typeface="Amatic SC"/>
                <a:ea typeface="Amatic SC"/>
                <a:cs typeface="Amatic SC"/>
                <a:sym typeface="Amatic SC"/>
              </a:defRPr>
            </a:lvl9pPr>
          </a:lstStyle>
          <a:p>
            <a:endParaRPr/>
          </a:p>
        </p:txBody>
      </p:sp>
    </p:spTree>
    <p:extLst>
      <p:ext uri="{BB962C8B-B14F-4D97-AF65-F5344CB8AC3E}">
        <p14:creationId xmlns:p14="http://schemas.microsoft.com/office/powerpoint/2010/main" val="1028837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691568" y="545911"/>
            <a:ext cx="2694064" cy="2565773"/>
          </a:xfrm>
          <a:custGeom>
            <a:avLst/>
            <a:gdLst>
              <a:gd name="connsiteX0" fmla="*/ 1347032 w 2694064"/>
              <a:gd name="connsiteY0" fmla="*/ 0 h 2565773"/>
              <a:gd name="connsiteX1" fmla="*/ 2694064 w 2694064"/>
              <a:gd name="connsiteY1" fmla="*/ 980038 h 2565773"/>
              <a:gd name="connsiteX2" fmla="*/ 2179544 w 2694064"/>
              <a:gd name="connsiteY2" fmla="*/ 2565773 h 2565773"/>
              <a:gd name="connsiteX3" fmla="*/ 514520 w 2694064"/>
              <a:gd name="connsiteY3" fmla="*/ 2565773 h 2565773"/>
              <a:gd name="connsiteX4" fmla="*/ 0 w 2694064"/>
              <a:gd name="connsiteY4" fmla="*/ 980038 h 2565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064" h="2565773">
                <a:moveTo>
                  <a:pt x="1347032" y="0"/>
                </a:moveTo>
                <a:lnTo>
                  <a:pt x="2694064" y="980038"/>
                </a:lnTo>
                <a:lnTo>
                  <a:pt x="2179544" y="2565773"/>
                </a:lnTo>
                <a:lnTo>
                  <a:pt x="514520" y="2565773"/>
                </a:lnTo>
                <a:lnTo>
                  <a:pt x="0" y="980038"/>
                </a:lnTo>
                <a:close/>
              </a:path>
            </a:pathLst>
          </a:custGeom>
          <a:solidFill>
            <a:schemeClr val="accent2">
              <a:lumMod val="40000"/>
              <a:lumOff val="60000"/>
            </a:schemeClr>
          </a:solidFill>
        </p:spPr>
        <p:txBody>
          <a:bodyPr wrap="square">
            <a:noAutofit/>
          </a:bodyPr>
          <a:lstStyle/>
          <a:p>
            <a:endParaRPr lang="en-US" dirty="0"/>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7372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Picture Placeholder 8"/>
          <p:cNvSpPr>
            <a:spLocks noGrp="1"/>
          </p:cNvSpPr>
          <p:nvPr>
            <p:ph type="pic" sz="quarter" idx="13"/>
          </p:nvPr>
        </p:nvSpPr>
        <p:spPr>
          <a:xfrm>
            <a:off x="0" y="0"/>
            <a:ext cx="12192000" cy="3162300"/>
          </a:xfrm>
          <a:custGeom>
            <a:avLst/>
            <a:gdLst>
              <a:gd name="connsiteX0" fmla="*/ 0 w 12192000"/>
              <a:gd name="connsiteY0" fmla="*/ 0 h 3162300"/>
              <a:gd name="connsiteX1" fmla="*/ 12192000 w 12192000"/>
              <a:gd name="connsiteY1" fmla="*/ 0 h 3162300"/>
              <a:gd name="connsiteX2" fmla="*/ 12192000 w 12192000"/>
              <a:gd name="connsiteY2" fmla="*/ 1885950 h 3162300"/>
              <a:gd name="connsiteX3" fmla="*/ 0 w 12192000"/>
              <a:gd name="connsiteY3" fmla="*/ 3162300 h 3162300"/>
              <a:gd name="connsiteX4" fmla="*/ 0 w 12192000"/>
              <a:gd name="connsiteY4" fmla="*/ 188595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162300">
                <a:moveTo>
                  <a:pt x="0" y="0"/>
                </a:moveTo>
                <a:lnTo>
                  <a:pt x="12192000" y="0"/>
                </a:lnTo>
                <a:lnTo>
                  <a:pt x="12192000" y="1885950"/>
                </a:lnTo>
                <a:lnTo>
                  <a:pt x="0" y="3162300"/>
                </a:lnTo>
                <a:lnTo>
                  <a:pt x="0" y="188595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3982835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581401" y="0"/>
            <a:ext cx="7814853" cy="6868522"/>
          </a:xfrm>
          <a:custGeom>
            <a:avLst/>
            <a:gdLst>
              <a:gd name="connsiteX0" fmla="*/ 0 w 7814853"/>
              <a:gd name="connsiteY0" fmla="*/ 0 h 6868522"/>
              <a:gd name="connsiteX1" fmla="*/ 7814853 w 7814853"/>
              <a:gd name="connsiteY1" fmla="*/ 0 h 6868522"/>
              <a:gd name="connsiteX2" fmla="*/ 7814853 w 7814853"/>
              <a:gd name="connsiteY2" fmla="*/ 6868522 h 6868522"/>
              <a:gd name="connsiteX3" fmla="*/ 4047943 w 7814853"/>
              <a:gd name="connsiteY3" fmla="*/ 6868522 h 6868522"/>
              <a:gd name="connsiteX4" fmla="*/ 2297383 w 7814853"/>
              <a:gd name="connsiteY4" fmla="*/ 3363323 h 6868522"/>
              <a:gd name="connsiteX5" fmla="*/ 1746929 w 7814853"/>
              <a:gd name="connsiteY5" fmla="*/ 3271883 h 6868522"/>
              <a:gd name="connsiteX6" fmla="*/ 0 w 7814853"/>
              <a:gd name="connsiteY6" fmla="*/ 247777 h 686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853" h="6868522">
                <a:moveTo>
                  <a:pt x="0" y="0"/>
                </a:moveTo>
                <a:lnTo>
                  <a:pt x="7814853" y="0"/>
                </a:lnTo>
                <a:lnTo>
                  <a:pt x="7814853" y="6868522"/>
                </a:lnTo>
                <a:lnTo>
                  <a:pt x="4047943" y="6868522"/>
                </a:lnTo>
                <a:lnTo>
                  <a:pt x="2297383" y="3363323"/>
                </a:lnTo>
                <a:lnTo>
                  <a:pt x="1746929" y="3271883"/>
                </a:lnTo>
                <a:lnTo>
                  <a:pt x="0" y="247777"/>
                </a:lnTo>
                <a:close/>
              </a:path>
            </a:pathLst>
          </a:custGeom>
          <a:solidFill>
            <a:srgbClr val="E6E6E6"/>
          </a:solidFill>
        </p:spPr>
        <p:txBody>
          <a:bodyPr wrap="square">
            <a:noAutofit/>
          </a:bodyPr>
          <a:lstStyle/>
          <a:p>
            <a:endParaRPr lang="en-US"/>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1265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485841" y="0"/>
            <a:ext cx="6096000" cy="6857998"/>
          </a:xfrm>
          <a:custGeom>
            <a:avLst/>
            <a:gdLst>
              <a:gd name="connsiteX0" fmla="*/ 1711217 w 6096000"/>
              <a:gd name="connsiteY0" fmla="*/ 0 h 6857998"/>
              <a:gd name="connsiteX1" fmla="*/ 6096000 w 6096000"/>
              <a:gd name="connsiteY1" fmla="*/ 0 h 6857998"/>
              <a:gd name="connsiteX2" fmla="*/ 6096000 w 6096000"/>
              <a:gd name="connsiteY2" fmla="*/ 6857998 h 6857998"/>
              <a:gd name="connsiteX3" fmla="*/ 1717785 w 6096000"/>
              <a:gd name="connsiteY3" fmla="*/ 6857998 h 6857998"/>
              <a:gd name="connsiteX4" fmla="*/ 0 w 6096000"/>
              <a:gd name="connsiteY4" fmla="*/ 3422431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7998">
                <a:moveTo>
                  <a:pt x="1711217" y="0"/>
                </a:moveTo>
                <a:lnTo>
                  <a:pt x="6096000" y="0"/>
                </a:lnTo>
                <a:lnTo>
                  <a:pt x="6096000" y="6857998"/>
                </a:lnTo>
                <a:lnTo>
                  <a:pt x="1717785" y="6857998"/>
                </a:lnTo>
                <a:lnTo>
                  <a:pt x="0" y="3422431"/>
                </a:lnTo>
                <a:close/>
              </a:path>
            </a:pathLst>
          </a:custGeom>
          <a:solidFill>
            <a:srgbClr val="E6E6E6"/>
          </a:solidFill>
        </p:spPr>
        <p:txBody>
          <a:bodyPr wrap="square">
            <a:noAutofit/>
          </a:bodyPr>
          <a:lstStyle/>
          <a:p>
            <a:endParaRPr lang="en-US"/>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4673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Picture Placeholder 10"/>
          <p:cNvSpPr>
            <a:spLocks noGrp="1"/>
          </p:cNvSpPr>
          <p:nvPr>
            <p:ph type="pic" sz="quarter" idx="13"/>
          </p:nvPr>
        </p:nvSpPr>
        <p:spPr>
          <a:xfrm>
            <a:off x="800100" y="1257300"/>
            <a:ext cx="5562600" cy="4648200"/>
          </a:xfrm>
          <a:custGeom>
            <a:avLst/>
            <a:gdLst>
              <a:gd name="connsiteX0" fmla="*/ 0 w 5562600"/>
              <a:gd name="connsiteY0" fmla="*/ 685800 h 4648200"/>
              <a:gd name="connsiteX1" fmla="*/ 2743200 w 5562600"/>
              <a:gd name="connsiteY1" fmla="*/ 685800 h 4648200"/>
              <a:gd name="connsiteX2" fmla="*/ 2743200 w 5562600"/>
              <a:gd name="connsiteY2" fmla="*/ 4648200 h 4648200"/>
              <a:gd name="connsiteX3" fmla="*/ 0 w 5562600"/>
              <a:gd name="connsiteY3" fmla="*/ 4648200 h 4648200"/>
              <a:gd name="connsiteX4" fmla="*/ 2819400 w 5562600"/>
              <a:gd name="connsiteY4" fmla="*/ 0 h 4648200"/>
              <a:gd name="connsiteX5" fmla="*/ 5562600 w 5562600"/>
              <a:gd name="connsiteY5" fmla="*/ 0 h 4648200"/>
              <a:gd name="connsiteX6" fmla="*/ 5562600 w 5562600"/>
              <a:gd name="connsiteY6" fmla="*/ 3962400 h 4648200"/>
              <a:gd name="connsiteX7" fmla="*/ 2819400 w 5562600"/>
              <a:gd name="connsiteY7" fmla="*/ 396240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600" h="4648200">
                <a:moveTo>
                  <a:pt x="0" y="685800"/>
                </a:moveTo>
                <a:lnTo>
                  <a:pt x="2743200" y="685800"/>
                </a:lnTo>
                <a:lnTo>
                  <a:pt x="2743200" y="4648200"/>
                </a:lnTo>
                <a:lnTo>
                  <a:pt x="0" y="4648200"/>
                </a:lnTo>
                <a:close/>
                <a:moveTo>
                  <a:pt x="2819400" y="0"/>
                </a:moveTo>
                <a:lnTo>
                  <a:pt x="5562600" y="0"/>
                </a:lnTo>
                <a:lnTo>
                  <a:pt x="5562600" y="3962400"/>
                </a:lnTo>
                <a:lnTo>
                  <a:pt x="2819400" y="39624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8969528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0686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088438" y="-1612900"/>
            <a:ext cx="10181600" cy="7422162"/>
          </a:xfrm>
          <a:custGeom>
            <a:avLst/>
            <a:gdLst>
              <a:gd name="connsiteX0" fmla="*/ 0 w 10181600"/>
              <a:gd name="connsiteY0" fmla="*/ 0 h 7422162"/>
              <a:gd name="connsiteX1" fmla="*/ 10181600 w 10181600"/>
              <a:gd name="connsiteY1" fmla="*/ 0 h 7422162"/>
              <a:gd name="connsiteX2" fmla="*/ 10181600 w 10181600"/>
              <a:gd name="connsiteY2" fmla="*/ 563349 h 7422162"/>
              <a:gd name="connsiteX3" fmla="*/ 5291619 w 10181600"/>
              <a:gd name="connsiteY3" fmla="*/ 7422162 h 7422162"/>
            </a:gdLst>
            <a:ahLst/>
            <a:cxnLst>
              <a:cxn ang="0">
                <a:pos x="connsiteX0" y="connsiteY0"/>
              </a:cxn>
              <a:cxn ang="0">
                <a:pos x="connsiteX1" y="connsiteY1"/>
              </a:cxn>
              <a:cxn ang="0">
                <a:pos x="connsiteX2" y="connsiteY2"/>
              </a:cxn>
              <a:cxn ang="0">
                <a:pos x="connsiteX3" y="connsiteY3"/>
              </a:cxn>
            </a:cxnLst>
            <a:rect l="l" t="t" r="r" b="b"/>
            <a:pathLst>
              <a:path w="10181600" h="7422162">
                <a:moveTo>
                  <a:pt x="0" y="0"/>
                </a:moveTo>
                <a:lnTo>
                  <a:pt x="10181600" y="0"/>
                </a:lnTo>
                <a:lnTo>
                  <a:pt x="10181600" y="563349"/>
                </a:lnTo>
                <a:lnTo>
                  <a:pt x="5291619" y="7422162"/>
                </a:lnTo>
                <a:close/>
              </a:path>
            </a:pathLst>
          </a:custGeom>
          <a:solidFill>
            <a:srgbClr val="E6E6E6"/>
          </a:solidFill>
        </p:spPr>
        <p:txBody>
          <a:bodyPr wrap="square">
            <a:noAutofit/>
          </a:bodyPr>
          <a:lstStyle/>
          <a:p>
            <a:endParaRPr lang="en-US"/>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0646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1" name="Picture Placeholder 50"/>
          <p:cNvSpPr>
            <a:spLocks noGrp="1"/>
          </p:cNvSpPr>
          <p:nvPr>
            <p:ph type="pic" sz="quarter" idx="13"/>
          </p:nvPr>
        </p:nvSpPr>
        <p:spPr>
          <a:xfrm>
            <a:off x="2419350" y="457200"/>
            <a:ext cx="5734050" cy="5646444"/>
          </a:xfrm>
          <a:custGeom>
            <a:avLst/>
            <a:gdLst>
              <a:gd name="connsiteX0" fmla="*/ 2950398 w 5734050"/>
              <a:gd name="connsiteY0" fmla="*/ 2968508 h 5646444"/>
              <a:gd name="connsiteX1" fmla="*/ 4286250 w 5734050"/>
              <a:gd name="connsiteY1" fmla="*/ 4304360 h 5646444"/>
              <a:gd name="connsiteX2" fmla="*/ 2950398 w 5734050"/>
              <a:gd name="connsiteY2" fmla="*/ 5640212 h 5646444"/>
              <a:gd name="connsiteX3" fmla="*/ 2926115 w 5734050"/>
              <a:gd name="connsiteY3" fmla="*/ 5615929 h 5646444"/>
              <a:gd name="connsiteX4" fmla="*/ 2895600 w 5734050"/>
              <a:gd name="connsiteY4" fmla="*/ 5646444 h 5646444"/>
              <a:gd name="connsiteX5" fmla="*/ 1559748 w 5734050"/>
              <a:gd name="connsiteY5" fmla="*/ 4310592 h 5646444"/>
              <a:gd name="connsiteX6" fmla="*/ 2895600 w 5734050"/>
              <a:gd name="connsiteY6" fmla="*/ 2974740 h 5646444"/>
              <a:gd name="connsiteX7" fmla="*/ 2919883 w 5734050"/>
              <a:gd name="connsiteY7" fmla="*/ 2999023 h 5646444"/>
              <a:gd name="connsiteX8" fmla="*/ 4398198 w 5734050"/>
              <a:gd name="connsiteY8" fmla="*/ 1500011 h 5646444"/>
              <a:gd name="connsiteX9" fmla="*/ 5734050 w 5734050"/>
              <a:gd name="connsiteY9" fmla="*/ 2835863 h 5646444"/>
              <a:gd name="connsiteX10" fmla="*/ 4398198 w 5734050"/>
              <a:gd name="connsiteY10" fmla="*/ 4171715 h 5646444"/>
              <a:gd name="connsiteX11" fmla="*/ 3062346 w 5734050"/>
              <a:gd name="connsiteY11" fmla="*/ 2835863 h 5646444"/>
              <a:gd name="connsiteX12" fmla="*/ 1390650 w 5734050"/>
              <a:gd name="connsiteY12" fmla="*/ 1493779 h 5646444"/>
              <a:gd name="connsiteX13" fmla="*/ 2726502 w 5734050"/>
              <a:gd name="connsiteY13" fmla="*/ 2829631 h 5646444"/>
              <a:gd name="connsiteX14" fmla="*/ 1390650 w 5734050"/>
              <a:gd name="connsiteY14" fmla="*/ 4165483 h 5646444"/>
              <a:gd name="connsiteX15" fmla="*/ 1366367 w 5734050"/>
              <a:gd name="connsiteY15" fmla="*/ 4141200 h 5646444"/>
              <a:gd name="connsiteX16" fmla="*/ 1335852 w 5734050"/>
              <a:gd name="connsiteY16" fmla="*/ 4171715 h 5646444"/>
              <a:gd name="connsiteX17" fmla="*/ 0 w 5734050"/>
              <a:gd name="connsiteY17" fmla="*/ 2835863 h 5646444"/>
              <a:gd name="connsiteX18" fmla="*/ 1335852 w 5734050"/>
              <a:gd name="connsiteY18" fmla="*/ 1500011 h 5646444"/>
              <a:gd name="connsiteX19" fmla="*/ 1360135 w 5734050"/>
              <a:gd name="connsiteY19" fmla="*/ 1524294 h 5646444"/>
              <a:gd name="connsiteX20" fmla="*/ 2917002 w 5734050"/>
              <a:gd name="connsiteY20" fmla="*/ 0 h 5646444"/>
              <a:gd name="connsiteX21" fmla="*/ 4252854 w 5734050"/>
              <a:gd name="connsiteY21" fmla="*/ 1335852 h 5646444"/>
              <a:gd name="connsiteX22" fmla="*/ 2917002 w 5734050"/>
              <a:gd name="connsiteY22" fmla="*/ 2671704 h 5646444"/>
              <a:gd name="connsiteX23" fmla="*/ 2892719 w 5734050"/>
              <a:gd name="connsiteY23" fmla="*/ 2647421 h 5646444"/>
              <a:gd name="connsiteX24" fmla="*/ 2862204 w 5734050"/>
              <a:gd name="connsiteY24" fmla="*/ 2677936 h 5646444"/>
              <a:gd name="connsiteX25" fmla="*/ 1526352 w 5734050"/>
              <a:gd name="connsiteY25" fmla="*/ 1342085 h 5646444"/>
              <a:gd name="connsiteX26" fmla="*/ 2862204 w 5734050"/>
              <a:gd name="connsiteY26" fmla="*/ 6232 h 5646444"/>
              <a:gd name="connsiteX27" fmla="*/ 2886487 w 5734050"/>
              <a:gd name="connsiteY27" fmla="*/ 30515 h 564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34050" h="5646444">
                <a:moveTo>
                  <a:pt x="2950398" y="2968508"/>
                </a:moveTo>
                <a:lnTo>
                  <a:pt x="4286250" y="4304360"/>
                </a:lnTo>
                <a:lnTo>
                  <a:pt x="2950398" y="5640212"/>
                </a:lnTo>
                <a:lnTo>
                  <a:pt x="2926115" y="5615929"/>
                </a:lnTo>
                <a:lnTo>
                  <a:pt x="2895600" y="5646444"/>
                </a:lnTo>
                <a:lnTo>
                  <a:pt x="1559748" y="4310592"/>
                </a:lnTo>
                <a:lnTo>
                  <a:pt x="2895600" y="2974740"/>
                </a:lnTo>
                <a:lnTo>
                  <a:pt x="2919883" y="2999023"/>
                </a:lnTo>
                <a:close/>
                <a:moveTo>
                  <a:pt x="4398198" y="1500011"/>
                </a:moveTo>
                <a:lnTo>
                  <a:pt x="5734050" y="2835863"/>
                </a:lnTo>
                <a:lnTo>
                  <a:pt x="4398198" y="4171715"/>
                </a:lnTo>
                <a:lnTo>
                  <a:pt x="3062346" y="2835863"/>
                </a:lnTo>
                <a:close/>
                <a:moveTo>
                  <a:pt x="1390650" y="1493779"/>
                </a:moveTo>
                <a:lnTo>
                  <a:pt x="2726502" y="2829631"/>
                </a:lnTo>
                <a:lnTo>
                  <a:pt x="1390650" y="4165483"/>
                </a:lnTo>
                <a:lnTo>
                  <a:pt x="1366367" y="4141200"/>
                </a:lnTo>
                <a:lnTo>
                  <a:pt x="1335852" y="4171715"/>
                </a:lnTo>
                <a:lnTo>
                  <a:pt x="0" y="2835863"/>
                </a:lnTo>
                <a:lnTo>
                  <a:pt x="1335852" y="1500011"/>
                </a:lnTo>
                <a:lnTo>
                  <a:pt x="1360135" y="1524294"/>
                </a:lnTo>
                <a:close/>
                <a:moveTo>
                  <a:pt x="2917002" y="0"/>
                </a:moveTo>
                <a:lnTo>
                  <a:pt x="4252854" y="1335852"/>
                </a:lnTo>
                <a:lnTo>
                  <a:pt x="2917002" y="2671704"/>
                </a:lnTo>
                <a:lnTo>
                  <a:pt x="2892719" y="2647421"/>
                </a:lnTo>
                <a:lnTo>
                  <a:pt x="2862204" y="2677936"/>
                </a:lnTo>
                <a:lnTo>
                  <a:pt x="1526352" y="1342085"/>
                </a:lnTo>
                <a:lnTo>
                  <a:pt x="2862204" y="6232"/>
                </a:lnTo>
                <a:lnTo>
                  <a:pt x="2886487" y="30515"/>
                </a:lnTo>
                <a:close/>
              </a:path>
            </a:pathLst>
          </a:custGeom>
          <a:solidFill>
            <a:schemeClr val="bg2">
              <a:lumMod val="90000"/>
            </a:schemeClr>
          </a:solidFill>
        </p:spPr>
        <p:txBody>
          <a:bodyPr wrap="square">
            <a:noAutofit/>
          </a:bodyPr>
          <a:lstStyle/>
          <a:p>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9B9EE9-F3BF-4B40-83E7-C9BC68FDDB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F55963-6440-4C45-BA09-4E6A99D1BBE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36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9B9EE9-F3BF-4B40-83E7-C9BC68FDDB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F55963-6440-4C45-BA09-4E6A99D1BBE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5" name="Picture Placeholder 14"/>
          <p:cNvSpPr>
            <a:spLocks noGrp="1"/>
          </p:cNvSpPr>
          <p:nvPr>
            <p:ph type="pic" sz="quarter" idx="13"/>
          </p:nvPr>
        </p:nvSpPr>
        <p:spPr>
          <a:xfrm>
            <a:off x="1986902" y="-886864"/>
            <a:ext cx="7476984" cy="7472352"/>
          </a:xfrm>
          <a:custGeom>
            <a:avLst/>
            <a:gdLst>
              <a:gd name="connsiteX0" fmla="*/ 4713860 w 7476984"/>
              <a:gd name="connsiteY0" fmla="*/ 2756073 h 7472352"/>
              <a:gd name="connsiteX1" fmla="*/ 6903474 w 7476984"/>
              <a:gd name="connsiteY1" fmla="*/ 4968973 h 7472352"/>
              <a:gd name="connsiteX2" fmla="*/ 4690575 w 7476984"/>
              <a:gd name="connsiteY2" fmla="*/ 7158587 h 7472352"/>
              <a:gd name="connsiteX3" fmla="*/ 2500959 w 7476984"/>
              <a:gd name="connsiteY3" fmla="*/ 4945687 h 7472352"/>
              <a:gd name="connsiteX4" fmla="*/ 7473600 w 7476984"/>
              <a:gd name="connsiteY4" fmla="*/ 0 h 7472352"/>
              <a:gd name="connsiteX5" fmla="*/ 7476984 w 7476984"/>
              <a:gd name="connsiteY5" fmla="*/ 5254619 h 7472352"/>
              <a:gd name="connsiteX6" fmla="*/ 7475291 w 7476984"/>
              <a:gd name="connsiteY6" fmla="*/ 5252931 h 7472352"/>
              <a:gd name="connsiteX7" fmla="*/ 7475292 w 7476984"/>
              <a:gd name="connsiteY7" fmla="*/ 7465645 h 7472352"/>
              <a:gd name="connsiteX8" fmla="*/ 4601733 w 7476984"/>
              <a:gd name="connsiteY8" fmla="*/ 7465645 h 7472352"/>
              <a:gd name="connsiteX9" fmla="*/ 4608162 w 7476984"/>
              <a:gd name="connsiteY9" fmla="*/ 7459214 h 7472352"/>
              <a:gd name="connsiteX10" fmla="*/ 0 w 7476984"/>
              <a:gd name="connsiteY10" fmla="*/ 7472352 h 7472352"/>
              <a:gd name="connsiteX11" fmla="*/ 2345358 w 7476984"/>
              <a:gd name="connsiteY11" fmla="*/ 5113582 h 7472352"/>
              <a:gd name="connsiteX12" fmla="*/ 4656146 w 7476984"/>
              <a:gd name="connsiteY12" fmla="*/ 7411231 h 7472352"/>
              <a:gd name="connsiteX13" fmla="*/ 7144360 w 7476984"/>
              <a:gd name="connsiteY13" fmla="*/ 4923017 h 7472352"/>
              <a:gd name="connsiteX14" fmla="*/ 4847990 w 7476984"/>
              <a:gd name="connsiteY14" fmla="*/ 2633707 h 747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76984" h="7472352">
                <a:moveTo>
                  <a:pt x="4713860" y="2756073"/>
                </a:moveTo>
                <a:lnTo>
                  <a:pt x="6903474" y="4968973"/>
                </a:lnTo>
                <a:lnTo>
                  <a:pt x="4690575" y="7158587"/>
                </a:lnTo>
                <a:lnTo>
                  <a:pt x="2500959" y="4945687"/>
                </a:lnTo>
                <a:close/>
                <a:moveTo>
                  <a:pt x="7473600" y="0"/>
                </a:moveTo>
                <a:lnTo>
                  <a:pt x="7476984" y="5254619"/>
                </a:lnTo>
                <a:lnTo>
                  <a:pt x="7475291" y="5252931"/>
                </a:lnTo>
                <a:lnTo>
                  <a:pt x="7475292" y="7465645"/>
                </a:lnTo>
                <a:lnTo>
                  <a:pt x="4601733" y="7465645"/>
                </a:lnTo>
                <a:lnTo>
                  <a:pt x="4608162" y="7459214"/>
                </a:lnTo>
                <a:lnTo>
                  <a:pt x="0" y="7472352"/>
                </a:lnTo>
                <a:lnTo>
                  <a:pt x="2345358" y="5113582"/>
                </a:lnTo>
                <a:lnTo>
                  <a:pt x="4656146" y="7411231"/>
                </a:lnTo>
                <a:lnTo>
                  <a:pt x="7144360" y="4923017"/>
                </a:lnTo>
                <a:lnTo>
                  <a:pt x="4847990" y="2633707"/>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416379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9B9EE9-F3BF-4B40-83E7-C9BC68FDDB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F55963-6440-4C45-BA09-4E6A99D1BBE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Picture Placeholder 13"/>
          <p:cNvSpPr>
            <a:spLocks noGrp="1"/>
          </p:cNvSpPr>
          <p:nvPr>
            <p:ph type="pic" sz="quarter" idx="13"/>
          </p:nvPr>
        </p:nvSpPr>
        <p:spPr>
          <a:xfrm>
            <a:off x="190500" y="321124"/>
            <a:ext cx="6063352" cy="6035226"/>
          </a:xfrm>
          <a:custGeom>
            <a:avLst/>
            <a:gdLst>
              <a:gd name="connsiteX0" fmla="*/ 1470061 w 6063352"/>
              <a:gd name="connsiteY0" fmla="*/ 0 h 6035226"/>
              <a:gd name="connsiteX1" fmla="*/ 3031676 w 6063352"/>
              <a:gd name="connsiteY1" fmla="*/ 1561615 h 6035226"/>
              <a:gd name="connsiteX2" fmla="*/ 4593291 w 6063352"/>
              <a:gd name="connsiteY2" fmla="*/ 0 h 6035226"/>
              <a:gd name="connsiteX3" fmla="*/ 6063352 w 6063352"/>
              <a:gd name="connsiteY3" fmla="*/ 1470061 h 6035226"/>
              <a:gd name="connsiteX4" fmla="*/ 4501737 w 6063352"/>
              <a:gd name="connsiteY4" fmla="*/ 3031676 h 6035226"/>
              <a:gd name="connsiteX5" fmla="*/ 6063352 w 6063352"/>
              <a:gd name="connsiteY5" fmla="*/ 4593291 h 6035226"/>
              <a:gd name="connsiteX6" fmla="*/ 4621417 w 6063352"/>
              <a:gd name="connsiteY6" fmla="*/ 6035226 h 6035226"/>
              <a:gd name="connsiteX7" fmla="*/ 4565165 w 6063352"/>
              <a:gd name="connsiteY7" fmla="*/ 6035226 h 6035226"/>
              <a:gd name="connsiteX8" fmla="*/ 3031676 w 6063352"/>
              <a:gd name="connsiteY8" fmla="*/ 4501737 h 6035226"/>
              <a:gd name="connsiteX9" fmla="*/ 1498187 w 6063352"/>
              <a:gd name="connsiteY9" fmla="*/ 6035226 h 6035226"/>
              <a:gd name="connsiteX10" fmla="*/ 1441935 w 6063352"/>
              <a:gd name="connsiteY10" fmla="*/ 6035226 h 6035226"/>
              <a:gd name="connsiteX11" fmla="*/ 0 w 6063352"/>
              <a:gd name="connsiteY11" fmla="*/ 4593291 h 6035226"/>
              <a:gd name="connsiteX12" fmla="*/ 1561615 w 6063352"/>
              <a:gd name="connsiteY12" fmla="*/ 3031676 h 6035226"/>
              <a:gd name="connsiteX13" fmla="*/ 0 w 6063352"/>
              <a:gd name="connsiteY13" fmla="*/ 1470061 h 603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3352" h="6035226">
                <a:moveTo>
                  <a:pt x="1470061" y="0"/>
                </a:moveTo>
                <a:lnTo>
                  <a:pt x="3031676" y="1561615"/>
                </a:lnTo>
                <a:lnTo>
                  <a:pt x="4593291" y="0"/>
                </a:lnTo>
                <a:lnTo>
                  <a:pt x="6063352" y="1470061"/>
                </a:lnTo>
                <a:lnTo>
                  <a:pt x="4501737" y="3031676"/>
                </a:lnTo>
                <a:lnTo>
                  <a:pt x="6063352" y="4593291"/>
                </a:lnTo>
                <a:lnTo>
                  <a:pt x="4621417" y="6035226"/>
                </a:lnTo>
                <a:lnTo>
                  <a:pt x="4565165" y="6035226"/>
                </a:lnTo>
                <a:lnTo>
                  <a:pt x="3031676" y="4501737"/>
                </a:lnTo>
                <a:lnTo>
                  <a:pt x="1498187" y="6035226"/>
                </a:lnTo>
                <a:lnTo>
                  <a:pt x="1441935" y="6035226"/>
                </a:lnTo>
                <a:lnTo>
                  <a:pt x="0" y="4593291"/>
                </a:lnTo>
                <a:lnTo>
                  <a:pt x="1561615" y="3031676"/>
                </a:lnTo>
                <a:lnTo>
                  <a:pt x="0" y="1470061"/>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182698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2"/>
        <p:cNvGrpSpPr/>
        <p:nvPr/>
      </p:nvGrpSpPr>
      <p:grpSpPr>
        <a:xfrm>
          <a:off x="0" y="0"/>
          <a:ext cx="0" cy="0"/>
          <a:chOff x="0" y="0"/>
          <a:chExt cx="0" cy="0"/>
        </a:xfrm>
      </p:grpSpPr>
      <p:grpSp>
        <p:nvGrpSpPr>
          <p:cNvPr id="93" name="Google Shape;93;p9"/>
          <p:cNvGrpSpPr/>
          <p:nvPr/>
        </p:nvGrpSpPr>
        <p:grpSpPr>
          <a:xfrm>
            <a:off x="5" y="-100"/>
            <a:ext cx="12584296" cy="6858087"/>
            <a:chOff x="4" y="-75"/>
            <a:chExt cx="9438222" cy="5143565"/>
          </a:xfrm>
        </p:grpSpPr>
        <p:grpSp>
          <p:nvGrpSpPr>
            <p:cNvPr id="94" name="Google Shape;94;p9"/>
            <p:cNvGrpSpPr/>
            <p:nvPr/>
          </p:nvGrpSpPr>
          <p:grpSpPr>
            <a:xfrm>
              <a:off x="4" y="2520635"/>
              <a:ext cx="3576210" cy="2622855"/>
              <a:chOff x="529875" y="3526025"/>
              <a:chExt cx="1175225" cy="808475"/>
            </a:xfrm>
          </p:grpSpPr>
          <p:sp>
            <p:nvSpPr>
              <p:cNvPr id="95" name="Google Shape;95;p9"/>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96" name="Google Shape;96;p9"/>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97" name="Google Shape;97;p9"/>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Google Shape;98;p9"/>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Google Shape;99;p9"/>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0" name="Google Shape;100;p9"/>
            <p:cNvGrpSpPr/>
            <p:nvPr/>
          </p:nvGrpSpPr>
          <p:grpSpPr>
            <a:xfrm flipH="1">
              <a:off x="6639163" y="-75"/>
              <a:ext cx="2799062" cy="1335692"/>
              <a:chOff x="5055440" y="2771848"/>
              <a:chExt cx="1595725" cy="761425"/>
            </a:xfrm>
          </p:grpSpPr>
          <p:sp>
            <p:nvSpPr>
              <p:cNvPr id="101" name="Google Shape;101;p9"/>
              <p:cNvSpPr/>
              <p:nvPr/>
            </p:nvSpPr>
            <p:spPr>
              <a:xfrm>
                <a:off x="5055440" y="2771848"/>
                <a:ext cx="131322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02" name="Google Shape;102;p9"/>
              <p:cNvSpPr/>
              <p:nvPr/>
            </p:nvSpPr>
            <p:spPr>
              <a:xfrm>
                <a:off x="5055440" y="2771848"/>
                <a:ext cx="159572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03" name="Google Shape;103;p9"/>
          <p:cNvSpPr txBox="1">
            <a:spLocks noGrp="1"/>
          </p:cNvSpPr>
          <p:nvPr>
            <p:ph type="title"/>
          </p:nvPr>
        </p:nvSpPr>
        <p:spPr>
          <a:xfrm>
            <a:off x="1969300" y="2790367"/>
            <a:ext cx="31344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4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4" name="Google Shape;104;p9"/>
          <p:cNvSpPr txBox="1">
            <a:spLocks noGrp="1"/>
          </p:cNvSpPr>
          <p:nvPr>
            <p:ph type="subTitle" idx="1"/>
          </p:nvPr>
        </p:nvSpPr>
        <p:spPr>
          <a:xfrm>
            <a:off x="1969300" y="3427945"/>
            <a:ext cx="31344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2133">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105" name="Google Shape;105;p9"/>
          <p:cNvSpPr txBox="1">
            <a:spLocks noGrp="1"/>
          </p:cNvSpPr>
          <p:nvPr>
            <p:ph type="title" idx="2"/>
          </p:nvPr>
        </p:nvSpPr>
        <p:spPr>
          <a:xfrm>
            <a:off x="7088300" y="2790367"/>
            <a:ext cx="31344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4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6" name="Google Shape;106;p9"/>
          <p:cNvSpPr txBox="1">
            <a:spLocks noGrp="1"/>
          </p:cNvSpPr>
          <p:nvPr>
            <p:ph type="subTitle" idx="3"/>
          </p:nvPr>
        </p:nvSpPr>
        <p:spPr>
          <a:xfrm>
            <a:off x="7088300" y="3427945"/>
            <a:ext cx="31344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2133">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107" name="Google Shape;107;p9"/>
          <p:cNvSpPr txBox="1">
            <a:spLocks noGrp="1"/>
          </p:cNvSpPr>
          <p:nvPr>
            <p:ph type="title" idx="4"/>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rtl="0">
              <a:spcBef>
                <a:spcPts val="0"/>
              </a:spcBef>
              <a:spcAft>
                <a:spcPts val="0"/>
              </a:spcAft>
              <a:buNone/>
              <a:defRPr sz="4667">
                <a:solidFill>
                  <a:srgbClr val="EA8C6D"/>
                </a:solidFill>
                <a:latin typeface="Mallanna"/>
                <a:ea typeface="Mallanna"/>
                <a:cs typeface="Mallanna"/>
                <a:sym typeface="Mallanna"/>
              </a:defRPr>
            </a:lvl2pPr>
            <a:lvl3pPr lvl="2" rtl="0">
              <a:spcBef>
                <a:spcPts val="0"/>
              </a:spcBef>
              <a:spcAft>
                <a:spcPts val="0"/>
              </a:spcAft>
              <a:buNone/>
              <a:defRPr sz="4667">
                <a:solidFill>
                  <a:srgbClr val="EA8C6D"/>
                </a:solidFill>
                <a:latin typeface="Mallanna"/>
                <a:ea typeface="Mallanna"/>
                <a:cs typeface="Mallanna"/>
                <a:sym typeface="Mallanna"/>
              </a:defRPr>
            </a:lvl3pPr>
            <a:lvl4pPr lvl="3" rtl="0">
              <a:spcBef>
                <a:spcPts val="0"/>
              </a:spcBef>
              <a:spcAft>
                <a:spcPts val="0"/>
              </a:spcAft>
              <a:buNone/>
              <a:defRPr sz="4667">
                <a:solidFill>
                  <a:srgbClr val="EA8C6D"/>
                </a:solidFill>
                <a:latin typeface="Mallanna"/>
                <a:ea typeface="Mallanna"/>
                <a:cs typeface="Mallanna"/>
                <a:sym typeface="Mallanna"/>
              </a:defRPr>
            </a:lvl4pPr>
            <a:lvl5pPr lvl="4" rtl="0">
              <a:spcBef>
                <a:spcPts val="0"/>
              </a:spcBef>
              <a:spcAft>
                <a:spcPts val="0"/>
              </a:spcAft>
              <a:buNone/>
              <a:defRPr sz="4667">
                <a:solidFill>
                  <a:srgbClr val="EA8C6D"/>
                </a:solidFill>
                <a:latin typeface="Mallanna"/>
                <a:ea typeface="Mallanna"/>
                <a:cs typeface="Mallanna"/>
                <a:sym typeface="Mallanna"/>
              </a:defRPr>
            </a:lvl5pPr>
            <a:lvl6pPr lvl="5" rtl="0">
              <a:spcBef>
                <a:spcPts val="0"/>
              </a:spcBef>
              <a:spcAft>
                <a:spcPts val="0"/>
              </a:spcAft>
              <a:buNone/>
              <a:defRPr sz="4667">
                <a:solidFill>
                  <a:srgbClr val="EA8C6D"/>
                </a:solidFill>
                <a:latin typeface="Mallanna"/>
                <a:ea typeface="Mallanna"/>
                <a:cs typeface="Mallanna"/>
                <a:sym typeface="Mallanna"/>
              </a:defRPr>
            </a:lvl6pPr>
            <a:lvl7pPr lvl="6" rtl="0">
              <a:spcBef>
                <a:spcPts val="0"/>
              </a:spcBef>
              <a:spcAft>
                <a:spcPts val="0"/>
              </a:spcAft>
              <a:buNone/>
              <a:defRPr sz="4667">
                <a:solidFill>
                  <a:srgbClr val="EA8C6D"/>
                </a:solidFill>
                <a:latin typeface="Mallanna"/>
                <a:ea typeface="Mallanna"/>
                <a:cs typeface="Mallanna"/>
                <a:sym typeface="Mallanna"/>
              </a:defRPr>
            </a:lvl7pPr>
            <a:lvl8pPr lvl="7" rtl="0">
              <a:spcBef>
                <a:spcPts val="0"/>
              </a:spcBef>
              <a:spcAft>
                <a:spcPts val="0"/>
              </a:spcAft>
              <a:buNone/>
              <a:defRPr sz="4667">
                <a:solidFill>
                  <a:srgbClr val="EA8C6D"/>
                </a:solidFill>
                <a:latin typeface="Mallanna"/>
                <a:ea typeface="Mallanna"/>
                <a:cs typeface="Mallanna"/>
                <a:sym typeface="Mallanna"/>
              </a:defRPr>
            </a:lvl8pPr>
            <a:lvl9pPr lvl="8" rtl="0">
              <a:spcBef>
                <a:spcPts val="0"/>
              </a:spcBef>
              <a:spcAft>
                <a:spcPts val="0"/>
              </a:spcAft>
              <a:buNone/>
              <a:defRPr sz="4667">
                <a:solidFill>
                  <a:srgbClr val="EA8C6D"/>
                </a:solidFill>
                <a:latin typeface="Mallanna"/>
                <a:ea typeface="Mallanna"/>
                <a:cs typeface="Mallanna"/>
                <a:sym typeface="Mallanna"/>
              </a:defRPr>
            </a:lvl9pPr>
          </a:lstStyle>
          <a:p>
            <a:endParaRPr/>
          </a:p>
        </p:txBody>
      </p:sp>
    </p:spTree>
    <p:extLst>
      <p:ext uri="{BB962C8B-B14F-4D97-AF65-F5344CB8AC3E}">
        <p14:creationId xmlns:p14="http://schemas.microsoft.com/office/powerpoint/2010/main" val="12254724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5200650" y="0"/>
            <a:ext cx="6991350" cy="6858000"/>
          </a:xfrm>
          <a:custGeom>
            <a:avLst/>
            <a:gdLst>
              <a:gd name="connsiteX0" fmla="*/ 0 w 6991350"/>
              <a:gd name="connsiteY0" fmla="*/ 0 h 6858000"/>
              <a:gd name="connsiteX1" fmla="*/ 4161259 w 6991350"/>
              <a:gd name="connsiteY1" fmla="*/ 0 h 6858000"/>
              <a:gd name="connsiteX2" fmla="*/ 6991350 w 6991350"/>
              <a:gd name="connsiteY2" fmla="*/ 6858000 h 6858000"/>
              <a:gd name="connsiteX3" fmla="*/ 2830091 w 69913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91350" h="6858000">
                <a:moveTo>
                  <a:pt x="0" y="0"/>
                </a:moveTo>
                <a:lnTo>
                  <a:pt x="4161259" y="0"/>
                </a:lnTo>
                <a:lnTo>
                  <a:pt x="6991350" y="6858000"/>
                </a:lnTo>
                <a:lnTo>
                  <a:pt x="2830091" y="6858000"/>
                </a:lnTo>
                <a:close/>
              </a:path>
            </a:pathLst>
          </a:custGeom>
          <a:solidFill>
            <a:schemeClr val="bg1">
              <a:lumMod val="85000"/>
            </a:schemeClr>
          </a:solidFill>
        </p:spPr>
        <p:txBody>
          <a:bodyPr wrap="square">
            <a:noAutofit/>
          </a:bodyPr>
          <a:lstStyle/>
          <a:p>
            <a:endParaRPr lang="en-US"/>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7083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Picture Placeholder 10"/>
          <p:cNvSpPr>
            <a:spLocks noGrp="1"/>
          </p:cNvSpPr>
          <p:nvPr>
            <p:ph type="pic" sz="quarter" idx="13"/>
          </p:nvPr>
        </p:nvSpPr>
        <p:spPr>
          <a:xfrm>
            <a:off x="6256419" y="0"/>
            <a:ext cx="5935582" cy="6858000"/>
          </a:xfrm>
          <a:custGeom>
            <a:avLst/>
            <a:gdLst>
              <a:gd name="connsiteX0" fmla="*/ 3240508 w 5935582"/>
              <a:gd name="connsiteY0" fmla="*/ 0 h 6858000"/>
              <a:gd name="connsiteX1" fmla="*/ 5935582 w 5935582"/>
              <a:gd name="connsiteY1" fmla="*/ 0 h 6858000"/>
              <a:gd name="connsiteX2" fmla="*/ 5935582 w 5935582"/>
              <a:gd name="connsiteY2" fmla="*/ 6858000 h 6858000"/>
              <a:gd name="connsiteX3" fmla="*/ 3240508 w 5935582"/>
              <a:gd name="connsiteY3" fmla="*/ 6858000 h 6858000"/>
              <a:gd name="connsiteX4" fmla="*/ 3240508 w 5935582"/>
              <a:gd name="connsiteY4" fmla="*/ 6803533 h 6858000"/>
              <a:gd name="connsiteX5" fmla="*/ 0 w 5935582"/>
              <a:gd name="connsiteY5" fmla="*/ 2129407 h 6858000"/>
              <a:gd name="connsiteX6" fmla="*/ 3240508 w 5935582"/>
              <a:gd name="connsiteY6" fmla="*/ 286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5582" h="6858000">
                <a:moveTo>
                  <a:pt x="3240508" y="0"/>
                </a:moveTo>
                <a:lnTo>
                  <a:pt x="5935582" y="0"/>
                </a:lnTo>
                <a:lnTo>
                  <a:pt x="5935582" y="6858000"/>
                </a:lnTo>
                <a:lnTo>
                  <a:pt x="3240508" y="6858000"/>
                </a:lnTo>
                <a:lnTo>
                  <a:pt x="3240508" y="6803533"/>
                </a:lnTo>
                <a:lnTo>
                  <a:pt x="0" y="2129407"/>
                </a:lnTo>
                <a:lnTo>
                  <a:pt x="3240508" y="28652"/>
                </a:lnTo>
                <a:close/>
              </a:path>
            </a:pathLst>
          </a:custGeom>
          <a:solidFill>
            <a:srgbClr val="E6E6E6"/>
          </a:solidFill>
        </p:spPr>
        <p:txBody>
          <a:bodyPr wrap="square">
            <a:noAutofit/>
          </a:bodyPr>
          <a:lstStyle/>
          <a:p>
            <a:endParaRPr lang="en-US"/>
          </a:p>
        </p:txBody>
      </p:sp>
    </p:spTree>
    <p:extLst>
      <p:ext uri="{BB962C8B-B14F-4D97-AF65-F5344CB8AC3E}">
        <p14:creationId xmlns:p14="http://schemas.microsoft.com/office/powerpoint/2010/main" val="15788284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0" name="TextBox 9"/>
          <p:cNvSpPr txBox="1"/>
          <p:nvPr userDrawn="1"/>
        </p:nvSpPr>
        <p:spPr>
          <a:xfrm>
            <a:off x="10526227" y="6345452"/>
            <a:ext cx="66832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lumMod val="65000"/>
                  </a:prstClr>
                </a:solidFill>
                <a:effectLst/>
                <a:uLnTx/>
                <a:uFillTx/>
                <a:latin typeface="Calibri" panose="020F0502020204030204"/>
                <a:ea typeface="+mn-ea"/>
                <a:cs typeface="+mn-cs"/>
              </a:rPr>
              <a:t>PAGE </a:t>
            </a:r>
          </a:p>
        </p:txBody>
      </p:sp>
      <p:sp>
        <p:nvSpPr>
          <p:cNvPr id="11" name="TextBox 10"/>
          <p:cNvSpPr txBox="1"/>
          <p:nvPr userDrawn="1"/>
        </p:nvSpPr>
        <p:spPr>
          <a:xfrm>
            <a:off x="11203169" y="6345452"/>
            <a:ext cx="3706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C876702-E08E-44EC-B9D1-43F96B0DF4BE}" type="slidenum">
              <a:rPr kumimoji="0" lang="en-US" sz="1200" b="1"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15" name="Oval 14"/>
          <p:cNvSpPr/>
          <p:nvPr userDrawn="1"/>
        </p:nvSpPr>
        <p:spPr>
          <a:xfrm>
            <a:off x="11194551" y="6290026"/>
            <a:ext cx="387849" cy="387849"/>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6743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Trang trắng">
    <p:spTree>
      <p:nvGrpSpPr>
        <p:cNvPr id="1" name=""/>
        <p:cNvGrpSpPr/>
        <p:nvPr/>
      </p:nvGrpSpPr>
      <p:grpSpPr>
        <a:xfrm>
          <a:off x="0" y="0"/>
          <a:ext cx="0" cy="0"/>
          <a:chOff x="0" y="0"/>
          <a:chExt cx="0" cy="0"/>
        </a:xfrm>
      </p:grpSpPr>
      <p:sp>
        <p:nvSpPr>
          <p:cNvPr id="2" name="矩形 1" hidden="1"/>
          <p:cNvSpPr/>
          <p:nvPr/>
        </p:nvSpPr>
        <p:spPr>
          <a:xfrm>
            <a:off x="0" y="4306957"/>
            <a:ext cx="12192000" cy="2551043"/>
          </a:xfrm>
          <a:prstGeom prst="rect">
            <a:avLst/>
          </a:prstGeom>
          <a:gradFill flip="none" rotWithShape="1">
            <a:gsLst>
              <a:gs pos="90000">
                <a:schemeClr val="bg1">
                  <a:lumMod val="85000"/>
                  <a:alpha val="61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3041455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5029199" y="-55980"/>
            <a:ext cx="8542421" cy="6913980"/>
          </a:xfrm>
          <a:custGeom>
            <a:avLst/>
            <a:gdLst>
              <a:gd name="connsiteX0" fmla="*/ 0 w 8542421"/>
              <a:gd name="connsiteY0" fmla="*/ 0 h 6913980"/>
              <a:gd name="connsiteX1" fmla="*/ 4578498 w 8542421"/>
              <a:gd name="connsiteY1" fmla="*/ 0 h 6913980"/>
              <a:gd name="connsiteX2" fmla="*/ 8542421 w 8542421"/>
              <a:gd name="connsiteY2" fmla="*/ 6913980 h 6913980"/>
              <a:gd name="connsiteX3" fmla="*/ 3963923 w 8542421"/>
              <a:gd name="connsiteY3" fmla="*/ 6913980 h 6913980"/>
            </a:gdLst>
            <a:ahLst/>
            <a:cxnLst>
              <a:cxn ang="0">
                <a:pos x="connsiteX0" y="connsiteY0"/>
              </a:cxn>
              <a:cxn ang="0">
                <a:pos x="connsiteX1" y="connsiteY1"/>
              </a:cxn>
              <a:cxn ang="0">
                <a:pos x="connsiteX2" y="connsiteY2"/>
              </a:cxn>
              <a:cxn ang="0">
                <a:pos x="connsiteX3" y="connsiteY3"/>
              </a:cxn>
            </a:cxnLst>
            <a:rect l="l" t="t" r="r" b="b"/>
            <a:pathLst>
              <a:path w="8542421" h="6913980">
                <a:moveTo>
                  <a:pt x="0" y="0"/>
                </a:moveTo>
                <a:lnTo>
                  <a:pt x="4578498" y="0"/>
                </a:lnTo>
                <a:lnTo>
                  <a:pt x="8542421" y="6913980"/>
                </a:lnTo>
                <a:lnTo>
                  <a:pt x="3963923" y="6913980"/>
                </a:lnTo>
                <a:close/>
              </a:path>
            </a:pathLst>
          </a:custGeom>
          <a:solidFill>
            <a:srgbClr val="BFBFBF"/>
          </a:solidFill>
        </p:spPr>
        <p:txBody>
          <a:bodyPr wrap="square">
            <a:noAutofit/>
          </a:bodyPr>
          <a:lstStyle/>
          <a:p>
            <a:endParaRPr lang="en-US"/>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565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4935CB1-63C4-40CE-B427-1502B12DEE62}"/>
              </a:ext>
            </a:extLst>
          </p:cNvPr>
          <p:cNvSpPr>
            <a:spLocks noGrp="1"/>
          </p:cNvSpPr>
          <p:nvPr>
            <p:ph type="pic" sz="quarter" idx="13"/>
          </p:nvPr>
        </p:nvSpPr>
        <p:spPr>
          <a:xfrm>
            <a:off x="4875814" y="0"/>
            <a:ext cx="7316186" cy="6858000"/>
          </a:xfrm>
          <a:custGeom>
            <a:avLst/>
            <a:gdLst>
              <a:gd name="connsiteX0" fmla="*/ 4923107 w 7316186"/>
              <a:gd name="connsiteY0" fmla="*/ 3864147 h 6858000"/>
              <a:gd name="connsiteX1" fmla="*/ 6216391 w 7316186"/>
              <a:gd name="connsiteY1" fmla="*/ 5635772 h 6858000"/>
              <a:gd name="connsiteX2" fmla="*/ 4542103 w 7316186"/>
              <a:gd name="connsiteY2" fmla="*/ 6858000 h 6858000"/>
              <a:gd name="connsiteX3" fmla="*/ 3953132 w 7316186"/>
              <a:gd name="connsiteY3" fmla="*/ 6858000 h 6858000"/>
              <a:gd name="connsiteX4" fmla="*/ 2864598 w 7316186"/>
              <a:gd name="connsiteY4" fmla="*/ 5366855 h 6858000"/>
              <a:gd name="connsiteX5" fmla="*/ 7225594 w 7316186"/>
              <a:gd name="connsiteY5" fmla="*/ 2204813 h 6858000"/>
              <a:gd name="connsiteX6" fmla="*/ 7316186 w 7316186"/>
              <a:gd name="connsiteY6" fmla="*/ 2328912 h 6858000"/>
              <a:gd name="connsiteX7" fmla="*/ 7316186 w 7316186"/>
              <a:gd name="connsiteY7" fmla="*/ 4854401 h 6858000"/>
              <a:gd name="connsiteX8" fmla="*/ 6460368 w 7316186"/>
              <a:gd name="connsiteY8" fmla="*/ 5479147 h 6858000"/>
              <a:gd name="connsiteX9" fmla="*/ 5167085 w 7316186"/>
              <a:gd name="connsiteY9" fmla="*/ 3707521 h 6858000"/>
              <a:gd name="connsiteX10" fmla="*/ 3490808 w 7316186"/>
              <a:gd name="connsiteY10" fmla="*/ 1924332 h 6858000"/>
              <a:gd name="connsiteX11" fmla="*/ 4784092 w 7316186"/>
              <a:gd name="connsiteY11" fmla="*/ 3695958 h 6858000"/>
              <a:gd name="connsiteX12" fmla="*/ 2725583 w 7316186"/>
              <a:gd name="connsiteY12" fmla="*/ 5198666 h 6858000"/>
              <a:gd name="connsiteX13" fmla="*/ 1432298 w 7316186"/>
              <a:gd name="connsiteY13" fmla="*/ 3427040 h 6858000"/>
              <a:gd name="connsiteX14" fmla="*/ 5793294 w 7316186"/>
              <a:gd name="connsiteY14" fmla="*/ 264998 h 6858000"/>
              <a:gd name="connsiteX15" fmla="*/ 7086578 w 7316186"/>
              <a:gd name="connsiteY15" fmla="*/ 2036624 h 6858000"/>
              <a:gd name="connsiteX16" fmla="*/ 5028069 w 7316186"/>
              <a:gd name="connsiteY16" fmla="*/ 3539332 h 6858000"/>
              <a:gd name="connsiteX17" fmla="*/ 3734785 w 7316186"/>
              <a:gd name="connsiteY17" fmla="*/ 1767706 h 6858000"/>
              <a:gd name="connsiteX18" fmla="*/ 2362383 w 7316186"/>
              <a:gd name="connsiteY18" fmla="*/ 0 h 6858000"/>
              <a:gd name="connsiteX19" fmla="*/ 5517866 w 7316186"/>
              <a:gd name="connsiteY19" fmla="*/ 0 h 6858000"/>
              <a:gd name="connsiteX20" fmla="*/ 5616021 w 7316186"/>
              <a:gd name="connsiteY20" fmla="*/ 134459 h 6858000"/>
              <a:gd name="connsiteX21" fmla="*/ 3557512 w 7316186"/>
              <a:gd name="connsiteY21" fmla="*/ 1637167 h 6858000"/>
              <a:gd name="connsiteX22" fmla="*/ 2032721 w 7316186"/>
              <a:gd name="connsiteY22" fmla="*/ 0 h 6858000"/>
              <a:gd name="connsiteX23" fmla="*/ 2072251 w 7316186"/>
              <a:gd name="connsiteY23" fmla="*/ 0 h 6858000"/>
              <a:gd name="connsiteX24" fmla="*/ 3351793 w 7316186"/>
              <a:gd name="connsiteY24" fmla="*/ 1752801 h 6858000"/>
              <a:gd name="connsiteX25" fmla="*/ 1293284 w 7316186"/>
              <a:gd name="connsiteY25" fmla="*/ 3255509 h 6858000"/>
              <a:gd name="connsiteX26" fmla="*/ 0 w 7316186"/>
              <a:gd name="connsiteY26" fmla="*/ 14838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16186" h="6858000">
                <a:moveTo>
                  <a:pt x="4923107" y="3864147"/>
                </a:moveTo>
                <a:lnTo>
                  <a:pt x="6216391" y="5635772"/>
                </a:lnTo>
                <a:lnTo>
                  <a:pt x="4542103" y="6858000"/>
                </a:lnTo>
                <a:lnTo>
                  <a:pt x="3953132" y="6858000"/>
                </a:lnTo>
                <a:lnTo>
                  <a:pt x="2864598" y="5366855"/>
                </a:lnTo>
                <a:close/>
                <a:moveTo>
                  <a:pt x="7225594" y="2204813"/>
                </a:moveTo>
                <a:lnTo>
                  <a:pt x="7316186" y="2328912"/>
                </a:lnTo>
                <a:lnTo>
                  <a:pt x="7316186" y="4854401"/>
                </a:lnTo>
                <a:lnTo>
                  <a:pt x="6460368" y="5479147"/>
                </a:lnTo>
                <a:lnTo>
                  <a:pt x="5167085" y="3707521"/>
                </a:lnTo>
                <a:close/>
                <a:moveTo>
                  <a:pt x="3490808" y="1924332"/>
                </a:moveTo>
                <a:lnTo>
                  <a:pt x="4784092" y="3695958"/>
                </a:lnTo>
                <a:lnTo>
                  <a:pt x="2725583" y="5198666"/>
                </a:lnTo>
                <a:lnTo>
                  <a:pt x="1432298" y="3427040"/>
                </a:lnTo>
                <a:close/>
                <a:moveTo>
                  <a:pt x="5793294" y="264998"/>
                </a:moveTo>
                <a:lnTo>
                  <a:pt x="7086578" y="2036624"/>
                </a:lnTo>
                <a:lnTo>
                  <a:pt x="5028069" y="3539332"/>
                </a:lnTo>
                <a:lnTo>
                  <a:pt x="3734785" y="1767706"/>
                </a:lnTo>
                <a:close/>
                <a:moveTo>
                  <a:pt x="2362383" y="0"/>
                </a:moveTo>
                <a:lnTo>
                  <a:pt x="5517866" y="0"/>
                </a:lnTo>
                <a:lnTo>
                  <a:pt x="5616021" y="134459"/>
                </a:lnTo>
                <a:lnTo>
                  <a:pt x="3557512" y="1637167"/>
                </a:lnTo>
                <a:close/>
                <a:moveTo>
                  <a:pt x="2032721" y="0"/>
                </a:moveTo>
                <a:lnTo>
                  <a:pt x="2072251" y="0"/>
                </a:lnTo>
                <a:lnTo>
                  <a:pt x="3351793" y="1752801"/>
                </a:lnTo>
                <a:lnTo>
                  <a:pt x="1293284" y="3255509"/>
                </a:lnTo>
                <a:lnTo>
                  <a:pt x="0" y="1483883"/>
                </a:lnTo>
                <a:close/>
              </a:path>
            </a:pathLst>
          </a:custGeom>
        </p:spPr>
        <p:txBody>
          <a:bodyPr wrap="square">
            <a:noAutofit/>
          </a:bodyPr>
          <a:lstStyle/>
          <a:p>
            <a:endParaRPr lang="en-US"/>
          </a:p>
        </p:txBody>
      </p:sp>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431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85B4A4-5013-4ADA-A560-4436B0EFED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9330988-D0FC-4D3D-8426-D5CE8F6FBC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9FBB3EB-C4E3-4A3C-B0A1-985CEB3481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9268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1E5AB54B-C2B7-40D8-A8FA-28CA2EFD6BC4}"/>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5">
            <a:extLst>
              <a:ext uri="{FF2B5EF4-FFF2-40B4-BE49-F238E27FC236}">
                <a16:creationId xmlns:a16="http://schemas.microsoft.com/office/drawing/2014/main" id="{E1F6110A-A5B6-4EFC-93C4-7379EB774AD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6">
            <a:extLst>
              <a:ext uri="{FF2B5EF4-FFF2-40B4-BE49-F238E27FC236}">
                <a16:creationId xmlns:a16="http://schemas.microsoft.com/office/drawing/2014/main" id="{AE0D55EE-3F6C-4FF8-8684-8ED54164946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815257-825C-43F6-860E-4114D93A36BC}" type="slidenum">
              <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7156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7560C89-B2A5-44CD-A265-9AD7681E306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F02A019-CA75-4BB1-8DCD-85A6BF7D27F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29FD1CD-860C-4C5A-B31D-9EFF5B3E47E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4A67E-4E5A-4021-99E1-521F95E68DE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BE57C78-2549-4EFE-8D8C-747582D4BC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BA78F86E-45D3-4F91-9A07-B27067AC4D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1D753-080E-4DB7-9FF2-D31C625F61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2755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62049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8"/>
        <p:cNvGrpSpPr/>
        <p:nvPr/>
      </p:nvGrpSpPr>
      <p:grpSpPr>
        <a:xfrm>
          <a:off x="0" y="0"/>
          <a:ext cx="0" cy="0"/>
          <a:chOff x="0" y="0"/>
          <a:chExt cx="0" cy="0"/>
        </a:xfrm>
      </p:grpSpPr>
      <p:grpSp>
        <p:nvGrpSpPr>
          <p:cNvPr id="109" name="Google Shape;109;p10"/>
          <p:cNvGrpSpPr/>
          <p:nvPr/>
        </p:nvGrpSpPr>
        <p:grpSpPr>
          <a:xfrm>
            <a:off x="-24326" y="-436243"/>
            <a:ext cx="12216327" cy="7296376"/>
            <a:chOff x="-18245" y="-327182"/>
            <a:chExt cx="9162245" cy="5472282"/>
          </a:xfrm>
        </p:grpSpPr>
        <p:sp>
          <p:nvSpPr>
            <p:cNvPr id="110" name="Google Shape;110;p10"/>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nvGrpSpPr>
            <p:cNvPr id="111" name="Google Shape;111;p10"/>
            <p:cNvGrpSpPr/>
            <p:nvPr/>
          </p:nvGrpSpPr>
          <p:grpSpPr>
            <a:xfrm>
              <a:off x="-18245" y="-327182"/>
              <a:ext cx="3085100" cy="2367692"/>
              <a:chOff x="2387100" y="3646800"/>
              <a:chExt cx="1386375" cy="956875"/>
            </a:xfrm>
          </p:grpSpPr>
          <p:sp>
            <p:nvSpPr>
              <p:cNvPr id="112" name="Google Shape;112;p10"/>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3" name="Google Shape;113;p10"/>
              <p:cNvSpPr/>
              <p:nvPr/>
            </p:nvSpPr>
            <p:spPr>
              <a:xfrm>
                <a:off x="3596825" y="3646800"/>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4" name="Google Shape;114;p10"/>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5" name="Google Shape;115;p10"/>
              <p:cNvSpPr/>
              <p:nvPr/>
            </p:nvSpPr>
            <p:spPr>
              <a:xfrm>
                <a:off x="2387100" y="3646800"/>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6" name="Google Shape;116;p10"/>
              <p:cNvSpPr/>
              <p:nvPr/>
            </p:nvSpPr>
            <p:spPr>
              <a:xfrm>
                <a:off x="2387100" y="3646800"/>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117" name="Google Shape;117;p10"/>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grpSp>
      </p:grpSp>
      <p:sp>
        <p:nvSpPr>
          <p:cNvPr id="118" name="Google Shape;118;p10"/>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rtl="0">
              <a:spcBef>
                <a:spcPts val="0"/>
              </a:spcBef>
              <a:spcAft>
                <a:spcPts val="0"/>
              </a:spcAft>
              <a:buNone/>
              <a:defRPr sz="4667">
                <a:solidFill>
                  <a:srgbClr val="EA8C6D"/>
                </a:solidFill>
                <a:latin typeface="Mallanna"/>
                <a:ea typeface="Mallanna"/>
                <a:cs typeface="Mallanna"/>
                <a:sym typeface="Mallanna"/>
              </a:defRPr>
            </a:lvl2pPr>
            <a:lvl3pPr lvl="2" rtl="0">
              <a:spcBef>
                <a:spcPts val="0"/>
              </a:spcBef>
              <a:spcAft>
                <a:spcPts val="0"/>
              </a:spcAft>
              <a:buNone/>
              <a:defRPr sz="4667">
                <a:solidFill>
                  <a:srgbClr val="EA8C6D"/>
                </a:solidFill>
                <a:latin typeface="Mallanna"/>
                <a:ea typeface="Mallanna"/>
                <a:cs typeface="Mallanna"/>
                <a:sym typeface="Mallanna"/>
              </a:defRPr>
            </a:lvl3pPr>
            <a:lvl4pPr lvl="3" rtl="0">
              <a:spcBef>
                <a:spcPts val="0"/>
              </a:spcBef>
              <a:spcAft>
                <a:spcPts val="0"/>
              </a:spcAft>
              <a:buNone/>
              <a:defRPr sz="4667">
                <a:solidFill>
                  <a:srgbClr val="EA8C6D"/>
                </a:solidFill>
                <a:latin typeface="Mallanna"/>
                <a:ea typeface="Mallanna"/>
                <a:cs typeface="Mallanna"/>
                <a:sym typeface="Mallanna"/>
              </a:defRPr>
            </a:lvl4pPr>
            <a:lvl5pPr lvl="4" rtl="0">
              <a:spcBef>
                <a:spcPts val="0"/>
              </a:spcBef>
              <a:spcAft>
                <a:spcPts val="0"/>
              </a:spcAft>
              <a:buNone/>
              <a:defRPr sz="4667">
                <a:solidFill>
                  <a:srgbClr val="EA8C6D"/>
                </a:solidFill>
                <a:latin typeface="Mallanna"/>
                <a:ea typeface="Mallanna"/>
                <a:cs typeface="Mallanna"/>
                <a:sym typeface="Mallanna"/>
              </a:defRPr>
            </a:lvl5pPr>
            <a:lvl6pPr lvl="5" rtl="0">
              <a:spcBef>
                <a:spcPts val="0"/>
              </a:spcBef>
              <a:spcAft>
                <a:spcPts val="0"/>
              </a:spcAft>
              <a:buNone/>
              <a:defRPr sz="4667">
                <a:solidFill>
                  <a:srgbClr val="EA8C6D"/>
                </a:solidFill>
                <a:latin typeface="Mallanna"/>
                <a:ea typeface="Mallanna"/>
                <a:cs typeface="Mallanna"/>
                <a:sym typeface="Mallanna"/>
              </a:defRPr>
            </a:lvl6pPr>
            <a:lvl7pPr lvl="6" rtl="0">
              <a:spcBef>
                <a:spcPts val="0"/>
              </a:spcBef>
              <a:spcAft>
                <a:spcPts val="0"/>
              </a:spcAft>
              <a:buNone/>
              <a:defRPr sz="4667">
                <a:solidFill>
                  <a:srgbClr val="EA8C6D"/>
                </a:solidFill>
                <a:latin typeface="Mallanna"/>
                <a:ea typeface="Mallanna"/>
                <a:cs typeface="Mallanna"/>
                <a:sym typeface="Mallanna"/>
              </a:defRPr>
            </a:lvl7pPr>
            <a:lvl8pPr lvl="7" rtl="0">
              <a:spcBef>
                <a:spcPts val="0"/>
              </a:spcBef>
              <a:spcAft>
                <a:spcPts val="0"/>
              </a:spcAft>
              <a:buNone/>
              <a:defRPr sz="4667">
                <a:solidFill>
                  <a:srgbClr val="EA8C6D"/>
                </a:solidFill>
                <a:latin typeface="Mallanna"/>
                <a:ea typeface="Mallanna"/>
                <a:cs typeface="Mallanna"/>
                <a:sym typeface="Mallanna"/>
              </a:defRPr>
            </a:lvl8pPr>
            <a:lvl9pPr lvl="8" rtl="0">
              <a:spcBef>
                <a:spcPts val="0"/>
              </a:spcBef>
              <a:spcAft>
                <a:spcPts val="0"/>
              </a:spcAft>
              <a:buNone/>
              <a:defRPr sz="4667">
                <a:solidFill>
                  <a:srgbClr val="EA8C6D"/>
                </a:solidFill>
                <a:latin typeface="Mallanna"/>
                <a:ea typeface="Mallanna"/>
                <a:cs typeface="Mallanna"/>
                <a:sym typeface="Mallanna"/>
              </a:defRPr>
            </a:lvl9pPr>
          </a:lstStyle>
          <a:p>
            <a:endParaRPr/>
          </a:p>
        </p:txBody>
      </p:sp>
      <p:sp>
        <p:nvSpPr>
          <p:cNvPr id="119" name="Google Shape;119;p10"/>
          <p:cNvSpPr txBox="1">
            <a:spLocks noGrp="1"/>
          </p:cNvSpPr>
          <p:nvPr>
            <p:ph type="title" idx="2"/>
          </p:nvPr>
        </p:nvSpPr>
        <p:spPr>
          <a:xfrm>
            <a:off x="4803144"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0" name="Google Shape;120;p10"/>
          <p:cNvSpPr txBox="1">
            <a:spLocks noGrp="1"/>
          </p:cNvSpPr>
          <p:nvPr>
            <p:ph type="subTitle" idx="1"/>
          </p:nvPr>
        </p:nvSpPr>
        <p:spPr>
          <a:xfrm>
            <a:off x="4548344"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1" name="Google Shape;121;p10"/>
          <p:cNvSpPr txBox="1">
            <a:spLocks noGrp="1"/>
          </p:cNvSpPr>
          <p:nvPr>
            <p:ph type="title" idx="3"/>
          </p:nvPr>
        </p:nvSpPr>
        <p:spPr>
          <a:xfrm>
            <a:off x="1375400"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2" name="Google Shape;122;p10"/>
          <p:cNvSpPr txBox="1">
            <a:spLocks noGrp="1"/>
          </p:cNvSpPr>
          <p:nvPr>
            <p:ph type="subTitle" idx="4"/>
          </p:nvPr>
        </p:nvSpPr>
        <p:spPr>
          <a:xfrm>
            <a:off x="1120600"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3" name="Google Shape;123;p10"/>
          <p:cNvSpPr txBox="1">
            <a:spLocks noGrp="1"/>
          </p:cNvSpPr>
          <p:nvPr>
            <p:ph type="title" idx="5"/>
          </p:nvPr>
        </p:nvSpPr>
        <p:spPr>
          <a:xfrm>
            <a:off x="8230872"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4" name="Google Shape;124;p10"/>
          <p:cNvSpPr txBox="1">
            <a:spLocks noGrp="1"/>
          </p:cNvSpPr>
          <p:nvPr>
            <p:ph type="subTitle" idx="6"/>
          </p:nvPr>
        </p:nvSpPr>
        <p:spPr>
          <a:xfrm>
            <a:off x="7976072"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697298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3701040"/>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9971374"/>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2410305"/>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1540075"/>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841851"/>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0235325"/>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989241"/>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0973461"/>
      </p:ext>
    </p:extLst>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918035"/>
      </p:ext>
    </p:extLst>
  </p:cSld>
  <p:clrMapOvr>
    <a:masterClrMapping/>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02/02/2026</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263037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image" Target="../media/image5.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theme" Target="../theme/theme3.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4.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5.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2D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A8C6D"/>
              </a:buClr>
              <a:buSzPts val="2800"/>
              <a:buFont typeface="Amatic SC"/>
              <a:buNone/>
              <a:defRPr sz="2800" b="1">
                <a:solidFill>
                  <a:srgbClr val="EA8C6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allanna"/>
              <a:buChar char="●"/>
              <a:defRPr sz="1800">
                <a:solidFill>
                  <a:schemeClr val="dk1"/>
                </a:solidFill>
                <a:latin typeface="Mallanna"/>
                <a:ea typeface="Mallanna"/>
                <a:cs typeface="Mallanna"/>
                <a:sym typeface="Mallanna"/>
              </a:defRPr>
            </a:lvl1pPr>
            <a:lvl2pPr marL="914400" lvl="1"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2pPr>
            <a:lvl3pPr marL="1371600" lvl="2"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3pPr>
            <a:lvl4pPr marL="1828800" lvl="3"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4pPr>
            <a:lvl5pPr marL="2286000" lvl="4"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5pPr>
            <a:lvl6pPr marL="2743200" lvl="5"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6pPr>
            <a:lvl7pPr marL="3200400" lvl="6"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7pPr>
            <a:lvl8pPr marL="3657600" lvl="7"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8pPr>
            <a:lvl9pPr marL="4114800" lvl="8" indent="-317500">
              <a:lnSpc>
                <a:spcPct val="115000"/>
              </a:lnSpc>
              <a:spcBef>
                <a:spcPts val="1600"/>
              </a:spcBef>
              <a:spcAft>
                <a:spcPts val="1600"/>
              </a:spcAft>
              <a:buClr>
                <a:schemeClr val="dk1"/>
              </a:buClr>
              <a:buSzPts val="1400"/>
              <a:buFont typeface="Mallanna"/>
              <a:buChar char="■"/>
              <a:defRPr>
                <a:solidFill>
                  <a:schemeClr val="dk1"/>
                </a:solidFill>
                <a:latin typeface="Mallanna"/>
                <a:ea typeface="Mallanna"/>
                <a:cs typeface="Mallanna"/>
                <a:sym typeface="Mallanna"/>
              </a:defRPr>
            </a:lvl9pPr>
          </a:lstStyle>
          <a:p>
            <a:endParaRPr/>
          </a:p>
        </p:txBody>
      </p:sp>
    </p:spTree>
    <p:extLst>
      <p:ext uri="{BB962C8B-B14F-4D97-AF65-F5344CB8AC3E}">
        <p14:creationId xmlns:p14="http://schemas.microsoft.com/office/powerpoint/2010/main" val="3456657670"/>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AF2D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A8C6D"/>
              </a:buClr>
              <a:buSzPts val="2800"/>
              <a:buFont typeface="Amatic SC"/>
              <a:buNone/>
              <a:defRPr sz="2800" b="1">
                <a:solidFill>
                  <a:srgbClr val="EA8C6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allanna"/>
              <a:buChar char="●"/>
              <a:defRPr sz="1800">
                <a:solidFill>
                  <a:schemeClr val="dk1"/>
                </a:solidFill>
                <a:latin typeface="Mallanna"/>
                <a:ea typeface="Mallanna"/>
                <a:cs typeface="Mallanna"/>
                <a:sym typeface="Mallanna"/>
              </a:defRPr>
            </a:lvl1pPr>
            <a:lvl2pPr marL="914400" lvl="1"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2pPr>
            <a:lvl3pPr marL="1371600" lvl="2"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3pPr>
            <a:lvl4pPr marL="1828800" lvl="3"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4pPr>
            <a:lvl5pPr marL="2286000" lvl="4"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5pPr>
            <a:lvl6pPr marL="2743200" lvl="5"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6pPr>
            <a:lvl7pPr marL="3200400" lvl="6"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7pPr>
            <a:lvl8pPr marL="3657600" lvl="7"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8pPr>
            <a:lvl9pPr marL="4114800" lvl="8" indent="-317500">
              <a:lnSpc>
                <a:spcPct val="115000"/>
              </a:lnSpc>
              <a:spcBef>
                <a:spcPts val="1600"/>
              </a:spcBef>
              <a:spcAft>
                <a:spcPts val="1600"/>
              </a:spcAft>
              <a:buClr>
                <a:schemeClr val="dk1"/>
              </a:buClr>
              <a:buSzPts val="1400"/>
              <a:buFont typeface="Mallanna"/>
              <a:buChar char="■"/>
              <a:defRPr>
                <a:solidFill>
                  <a:schemeClr val="dk1"/>
                </a:solidFill>
                <a:latin typeface="Mallanna"/>
                <a:ea typeface="Mallanna"/>
                <a:cs typeface="Mallanna"/>
                <a:sym typeface="Mallanna"/>
              </a:defRPr>
            </a:lvl9pPr>
          </a:lstStyle>
          <a:p>
            <a:endParaRPr/>
          </a:p>
        </p:txBody>
      </p:sp>
    </p:spTree>
    <p:extLst>
      <p:ext uri="{BB962C8B-B14F-4D97-AF65-F5344CB8AC3E}">
        <p14:creationId xmlns:p14="http://schemas.microsoft.com/office/powerpoint/2010/main" val="4186612006"/>
      </p:ext>
    </p:extLst>
  </p:cSld>
  <p:clrMap bg1="lt1" tx1="dk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 id="2147483791"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4E72F8-45A9-49CA-A7CF-D78B131D8F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8FE53B-F2A4-4D32-BD14-2DDBE6A077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DA3489-FE8D-4E09-A368-E0A06F01DC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E8B11B-6CB3-43B5-B9E8-259FB65B074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E52EF46-C494-4077-B3FD-85A3315DC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AE6992B-36A8-41EC-AA11-E0C9016F1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4CF54C-FA28-4969-B654-5B65D226AF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9B186FE-0E51-45D1-B628-F01260DB1E13}"/>
              </a:ext>
            </a:extLst>
          </p:cNvPr>
          <p:cNvPicPr>
            <a:picLocks noChangeAspect="1"/>
          </p:cNvPicPr>
          <p:nvPr userDrawn="1"/>
        </p:nvPicPr>
        <p:blipFill rotWithShape="1">
          <a:blip r:embed="rId32" cstate="print">
            <a:extLst>
              <a:ext uri="{28A0092B-C50C-407E-A947-70E740481C1C}">
                <a14:useLocalDpi xmlns:a14="http://schemas.microsoft.com/office/drawing/2010/main" val="0"/>
              </a:ext>
            </a:extLst>
          </a:blip>
          <a:srcRect l="7266" t="39596" r="6457" b="40658"/>
          <a:stretch/>
        </p:blipFill>
        <p:spPr>
          <a:xfrm>
            <a:off x="10751916" y="136525"/>
            <a:ext cx="1203767" cy="275511"/>
          </a:xfrm>
          <a:prstGeom prst="rect">
            <a:avLst/>
          </a:prstGeom>
        </p:spPr>
      </p:pic>
    </p:spTree>
    <p:extLst>
      <p:ext uri="{BB962C8B-B14F-4D97-AF65-F5344CB8AC3E}">
        <p14:creationId xmlns:p14="http://schemas.microsoft.com/office/powerpoint/2010/main" val="185512324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 id="2147483816" r:id="rId24"/>
    <p:sldLayoutId id="2147483817" r:id="rId25"/>
    <p:sldLayoutId id="2147483818" r:id="rId26"/>
    <p:sldLayoutId id="2147483819" r:id="rId27"/>
    <p:sldLayoutId id="2147483820" r:id="rId28"/>
    <p:sldLayoutId id="2147483821" r:id="rId29"/>
    <p:sldLayoutId id="2147483822"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B923A3A-0441-4FC4-B674-5730CF5723A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FF1817F-E930-4183-82C9-8476CE8D8CA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25151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2/2/2026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745763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3.wdp"/><Relationship Id="rId12" Type="http://schemas.microsoft.com/office/2007/relationships/hdphoto" Target="../media/hdphoto5.wdp"/><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30.xml"/><Relationship Id="rId6" Type="http://schemas.openxmlformats.org/officeDocument/2006/relationships/image" Target="../media/image8.png"/><Relationship Id="rId11" Type="http://schemas.openxmlformats.org/officeDocument/2006/relationships/image" Target="../media/image11.png"/><Relationship Id="rId5" Type="http://schemas.microsoft.com/office/2007/relationships/hdphoto" Target="../media/hdphoto2.wdp"/><Relationship Id="rId15" Type="http://schemas.openxmlformats.org/officeDocument/2006/relationships/image" Target="../media/image19.png"/><Relationship Id="rId10" Type="http://schemas.microsoft.com/office/2007/relationships/hdphoto" Target="../media/hdphoto4.wdp"/><Relationship Id="rId4" Type="http://schemas.openxmlformats.org/officeDocument/2006/relationships/image" Target="../media/image7.png"/><Relationship Id="rId9" Type="http://schemas.openxmlformats.org/officeDocument/2006/relationships/image" Target="../media/image10.png"/><Relationship Id="rId14" Type="http://schemas.microsoft.com/office/2007/relationships/hdphoto" Target="../media/hdphoto6.wdp"/></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2.png"/><Relationship Id="rId1" Type="http://schemas.openxmlformats.org/officeDocument/2006/relationships/slideLayout" Target="../slideLayouts/slideLayout30.xml"/><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4.png"/><Relationship Id="rId1" Type="http://schemas.openxmlformats.org/officeDocument/2006/relationships/slideLayout" Target="../slideLayouts/slideLayout30.xml"/><Relationship Id="rId4" Type="http://schemas.openxmlformats.org/officeDocument/2006/relationships/image" Target="../media/image69.png"/></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3.gif"/><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2.png"/><Relationship Id="rId1" Type="http://schemas.openxmlformats.org/officeDocument/2006/relationships/slideLayout" Target="../slideLayouts/slideLayout30.xml"/><Relationship Id="rId5" Type="http://schemas.openxmlformats.org/officeDocument/2006/relationships/image" Target="../media/image76.png"/><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0.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Layout" Target="../slideLayouts/slideLayout107.xml"/><Relationship Id="rId6" Type="http://schemas.openxmlformats.org/officeDocument/2006/relationships/image" Target="../media/image22.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28.png"/><Relationship Id="rId1" Type="http://schemas.openxmlformats.org/officeDocument/2006/relationships/slideLayout" Target="../slideLayouts/slideLayout107.xml"/><Relationship Id="rId6" Type="http://schemas.openxmlformats.org/officeDocument/2006/relationships/image" Target="../media/image30.png"/><Relationship Id="rId5" Type="http://schemas.microsoft.com/office/2007/relationships/hdphoto" Target="../media/hdphoto8.wdp"/><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Layout" Target="../slideLayouts/slideLayout107.xml"/><Relationship Id="rId6" Type="http://schemas.openxmlformats.org/officeDocument/2006/relationships/image" Target="../media/image22.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2.png"/><Relationship Id="rId1" Type="http://schemas.openxmlformats.org/officeDocument/2006/relationships/slideLayout" Target="../slideLayouts/slideLayout30.xml"/><Relationship Id="rId5" Type="http://schemas.openxmlformats.org/officeDocument/2006/relationships/image" Target="../media/image55.pn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descr="n100 Fb Thu Huong Pham"/>
          <p:cNvSpPr/>
          <p:nvPr/>
        </p:nvSpPr>
        <p:spPr>
          <a:xfrm>
            <a:off x="118575" y="3549437"/>
            <a:ext cx="889954" cy="8708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descr="n100 Fb Thu Huong Pham"/>
          <p:cNvSpPr/>
          <p:nvPr/>
        </p:nvSpPr>
        <p:spPr>
          <a:xfrm>
            <a:off x="11364072" y="1563312"/>
            <a:ext cx="758452" cy="75845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n100 Fb Thu Huong Pham"/>
          <p:cNvSpPr/>
          <p:nvPr/>
        </p:nvSpPr>
        <p:spPr>
          <a:xfrm>
            <a:off x="11601945" y="381971"/>
            <a:ext cx="516218" cy="51621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n100 Fb Thu Huong Pham"/>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4355" l="6186" r="100000">
                        <a14:foregroundMark x1="33849" y1="17903" x2="33849" y2="17903"/>
                        <a14:foregroundMark x1="24055" y1="16290" x2="24055" y2="16290"/>
                        <a14:foregroundMark x1="26976" y1="20968" x2="26976" y2="20968"/>
                        <a14:foregroundMark x1="19244" y1="28710" x2="19244" y2="28710"/>
                        <a14:foregroundMark x1="24914" y1="34839" x2="24914" y2="34839"/>
                        <a14:foregroundMark x1="22165" y1="32097" x2="22165" y2="32097"/>
                        <a14:foregroundMark x1="14605" y1="35161" x2="14605" y2="35161"/>
                        <a14:foregroundMark x1="14089" y1="37903" x2="14089" y2="37903"/>
                        <a14:foregroundMark x1="53952" y1="27097" x2="53952" y2="27097"/>
                        <a14:foregroundMark x1="48454" y1="30968" x2="48454" y2="30968"/>
                        <a14:foregroundMark x1="47423" y1="29516" x2="47423" y2="29516"/>
                        <a14:foregroundMark x1="46735" y1="33226" x2="46735" y2="33226"/>
                        <a14:foregroundMark x1="36770" y1="37097" x2="36770" y2="37097"/>
                        <a14:foregroundMark x1="36942" y1="40323" x2="36942" y2="40323"/>
                        <a14:foregroundMark x1="21478" y1="39839" x2="21478" y2="39839"/>
                        <a14:foregroundMark x1="18557" y1="38871" x2="18557" y2="38871"/>
                        <a14:foregroundMark x1="16838" y1="38226" x2="16838" y2="38226"/>
                        <a14:foregroundMark x1="61512" y1="48226" x2="61512" y2="48226"/>
                        <a14:foregroundMark x1="66151" y1="45645" x2="66151" y2="45645"/>
                        <a14:foregroundMark x1="70962" y1="47581" x2="70962" y2="47581"/>
                        <a14:foregroundMark x1="70962" y1="49516" x2="70962" y2="49516"/>
                        <a14:foregroundMark x1="69072" y1="50000" x2="69072" y2="50000"/>
                        <a14:foregroundMark x1="79210" y1="62742" x2="79210" y2="62742"/>
                        <a14:foregroundMark x1="78179" y1="60000" x2="78179" y2="60000"/>
                        <a14:foregroundMark x1="75601" y1="61129" x2="75601" y2="61129"/>
                        <a14:foregroundMark x1="84021" y1="38871" x2="84021" y2="38871"/>
                        <a14:foregroundMark x1="84708" y1="40484" x2="84708" y2="40484"/>
                        <a14:foregroundMark x1="79897" y1="41452" x2="79897" y2="41452"/>
                        <a14:foregroundMark x1="79897" y1="44839" x2="79897" y2="44839"/>
                        <a14:foregroundMark x1="78522" y1="41129" x2="78522" y2="41129"/>
                        <a14:foregroundMark x1="81787" y1="40968" x2="81787" y2="40968"/>
                        <a14:foregroundMark x1="80928" y1="33710" x2="80928" y2="33710"/>
                        <a14:foregroundMark x1="69416" y1="36129" x2="69416" y2="36129"/>
                        <a14:foregroundMark x1="77491" y1="32581" x2="77491" y2="32581"/>
                        <a14:foregroundMark x1="81100" y1="28387" x2="81100" y2="28387"/>
                        <a14:foregroundMark x1="78866" y1="28710" x2="78866" y2="28710"/>
                        <a14:foregroundMark x1="74570" y1="25161" x2="74570" y2="25161"/>
                        <a14:foregroundMark x1="69072" y1="25000" x2="69072" y2="25000"/>
                        <a14:foregroundMark x1="86254" y1="15000" x2="86254" y2="15000"/>
                        <a14:foregroundMark x1="84021" y1="16613" x2="84021" y2="16613"/>
                        <a14:foregroundMark x1="66323" y1="5645" x2="66323" y2="5645"/>
                        <a14:foregroundMark x1="65636" y1="9032" x2="65636" y2="9032"/>
                        <a14:foregroundMark x1="58763" y1="12742" x2="58763" y2="12742"/>
                        <a14:foregroundMark x1="52062" y1="13548" x2="52062" y2="13548"/>
                        <a14:foregroundMark x1="45189" y1="18548" x2="45189" y2="18548"/>
                        <a14:foregroundMark x1="39347" y1="7742" x2="39347" y2="7742"/>
                        <a14:foregroundMark x1="39175" y1="10484" x2="39175" y2="10484"/>
                        <a14:foregroundMark x1="33505" y1="22097" x2="33505" y2="22097"/>
                        <a14:foregroundMark x1="48110" y1="16774" x2="48110" y2="16774"/>
                        <a14:foregroundMark x1="53952" y1="24355" x2="53952" y2="24355"/>
                        <a14:foregroundMark x1="49141" y1="80323" x2="49141" y2="80323"/>
                        <a14:foregroundMark x1="48110" y1="80968" x2="48110" y2="80968"/>
                        <a14:foregroundMark x1="47595" y1="83548" x2="47595" y2="83548"/>
                        <a14:foregroundMark x1="50515" y1="87581" x2="50515" y2="87581"/>
                        <a14:foregroundMark x1="80928" y1="87581" x2="80928" y2="87581"/>
                        <a14:foregroundMark x1="48110" y1="89194" x2="48110" y2="89194"/>
                        <a14:foregroundMark x1="77663" y1="11290" x2="77663" y2="11290"/>
                        <a14:foregroundMark x1="78866" y1="13548" x2="78866" y2="13548"/>
                        <a14:foregroundMark x1="80412" y1="11774" x2="80412" y2="11774"/>
                        <a14:foregroundMark x1="71478" y1="14032" x2="71478" y2="14032"/>
                        <a14:foregroundMark x1="68041" y1="12742" x2="68041" y2="12742"/>
                        <a14:foregroundMark x1="70275" y1="15000" x2="70275" y2="15000"/>
                        <a14:foregroundMark x1="67354" y1="16129" x2="67354" y2="16129"/>
                        <a14:foregroundMark x1="71134" y1="17097" x2="71134" y2="17097"/>
                        <a14:foregroundMark x1="78007" y1="20968" x2="78007" y2="20968"/>
                      </a14:backgroundRemoval>
                    </a14:imgEffect>
                  </a14:imgLayer>
                </a14:imgProps>
              </a:ext>
              <a:ext uri="{28A0092B-C50C-407E-A947-70E740481C1C}">
                <a14:useLocalDpi xmlns:a14="http://schemas.microsoft.com/office/drawing/2010/main" val="0"/>
              </a:ext>
            </a:extLst>
          </a:blip>
          <a:srcRect/>
          <a:stretch>
            <a:fillRect/>
          </a:stretch>
        </p:blipFill>
        <p:spPr bwMode="auto">
          <a:xfrm>
            <a:off x="-188228" y="5419951"/>
            <a:ext cx="1432609" cy="15261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100 Fb Thu Huong Pham"/>
          <p:cNvPicPr>
            <a:picLocks noChangeAspect="1" noChangeArrowheads="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4902" b="94771" l="9804" r="89706"/>
                    </a14:imgEffect>
                  </a14:imgLayer>
                </a14:imgProps>
              </a:ext>
              <a:ext uri="{28A0092B-C50C-407E-A947-70E740481C1C}">
                <a14:useLocalDpi xmlns:a14="http://schemas.microsoft.com/office/drawing/2010/main" val="0"/>
              </a:ext>
            </a:extLst>
          </a:blip>
          <a:srcRect/>
          <a:stretch>
            <a:fillRect/>
          </a:stretch>
        </p:blipFill>
        <p:spPr bwMode="auto">
          <a:xfrm>
            <a:off x="9975083" y="3971757"/>
            <a:ext cx="2970794" cy="297079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100 Fb Thu Huong Pham"/>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245" b="94007" l="10000" r="90000"/>
                    </a14:imgEffect>
                  </a14:imgLayer>
                </a14:imgProps>
              </a:ext>
              <a:ext uri="{28A0092B-C50C-407E-A947-70E740481C1C}">
                <a14:useLocalDpi xmlns:a14="http://schemas.microsoft.com/office/drawing/2010/main" val="0"/>
              </a:ext>
            </a:extLst>
          </a:blip>
          <a:srcRect/>
          <a:stretch>
            <a:fillRect/>
          </a:stretch>
        </p:blipFill>
        <p:spPr bwMode="auto">
          <a:xfrm>
            <a:off x="4155928" y="4508924"/>
            <a:ext cx="1463039" cy="13021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100 Fb Thu Huong Pha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2762" y="3612921"/>
            <a:ext cx="4095797" cy="2234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00 Fb Thu Huong Pham"/>
          <p:cNvSpPr/>
          <p:nvPr/>
        </p:nvSpPr>
        <p:spPr>
          <a:xfrm>
            <a:off x="847905" y="5740378"/>
            <a:ext cx="5370014" cy="107066"/>
          </a:xfrm>
          <a:prstGeom prst="rect">
            <a:avLst/>
          </a:prstGeom>
          <a:solidFill>
            <a:srgbClr val="333333"/>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pic>
        <p:nvPicPr>
          <p:cNvPr id="1026" name="Picture 2" descr="n100 Fb Thu Huong Pham"/>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2907" b="99302" l="10000" r="90000"/>
                    </a14:imgEffect>
                  </a14:imgLayer>
                </a14:imgProps>
              </a:ext>
              <a:ext uri="{28A0092B-C50C-407E-A947-70E740481C1C}">
                <a14:useLocalDpi xmlns:a14="http://schemas.microsoft.com/office/drawing/2010/main" val="0"/>
              </a:ext>
            </a:extLst>
          </a:blip>
          <a:srcRect/>
          <a:stretch>
            <a:fillRect/>
          </a:stretch>
        </p:blipFill>
        <p:spPr bwMode="auto">
          <a:xfrm>
            <a:off x="5681165" y="4579575"/>
            <a:ext cx="784949" cy="12678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100 Fb Thu Huong Pham"/>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9779" b="89668" l="6250" r="93958">
                        <a14:backgroundMark x1="39271" y1="79520" x2="39271" y2="79520"/>
                        <a14:backgroundMark x1="45417" y1="80996" x2="45417" y2="80996"/>
                      </a14:backgroundRemoval>
                    </a14:imgEffect>
                  </a14:imgLayer>
                </a14:imgProps>
              </a:ext>
              <a:ext uri="{28A0092B-C50C-407E-A947-70E740481C1C}">
                <a14:useLocalDpi xmlns:a14="http://schemas.microsoft.com/office/drawing/2010/main" val="0"/>
              </a:ext>
            </a:extLst>
          </a:blip>
          <a:srcRect/>
          <a:stretch>
            <a:fillRect/>
          </a:stretch>
        </p:blipFill>
        <p:spPr bwMode="auto">
          <a:xfrm>
            <a:off x="847905" y="4420257"/>
            <a:ext cx="2966448" cy="16748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100 Fb Thu Huong Pham"/>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944" b="89869" l="125" r="97375">
                        <a14:backgroundMark x1="40000" y1="78612" x2="40000" y2="78612"/>
                      </a14:backgroundRemoval>
                    </a14:imgEffect>
                  </a14:imgLayer>
                </a14:imgProps>
              </a:ext>
              <a:ext uri="{28A0092B-C50C-407E-A947-70E740481C1C}">
                <a14:useLocalDpi xmlns:a14="http://schemas.microsoft.com/office/drawing/2010/main" val="0"/>
              </a:ext>
            </a:extLst>
          </a:blip>
          <a:srcRect/>
          <a:stretch>
            <a:fillRect/>
          </a:stretch>
        </p:blipFill>
        <p:spPr bwMode="auto">
          <a:xfrm>
            <a:off x="1585956" y="5013407"/>
            <a:ext cx="1490345" cy="99294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descr="n100 Fb Thu Huong Pham"/>
          <p:cNvCxnSpPr/>
          <p:nvPr/>
        </p:nvCxnSpPr>
        <p:spPr>
          <a:xfrm>
            <a:off x="3239588" y="5257660"/>
            <a:ext cx="101890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descr="n100 Fb Thu Huong Pham"/>
          <p:cNvCxnSpPr/>
          <p:nvPr/>
        </p:nvCxnSpPr>
        <p:spPr>
          <a:xfrm>
            <a:off x="2795451" y="5610357"/>
            <a:ext cx="101890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5" name="TextBox 4" descr="n100 Fb Thu Huong Pham"/>
              <p:cNvSpPr txBox="1"/>
              <p:nvPr/>
            </p:nvSpPr>
            <p:spPr>
              <a:xfrm>
                <a:off x="3736118" y="5241712"/>
                <a:ext cx="29335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1" i="1" smtClean="0">
                              <a:solidFill>
                                <a:srgbClr val="FF0000"/>
                              </a:solidFill>
                              <a:latin typeface="Cambria Math" panose="02040503050406030204" pitchFamily="18" charset="0"/>
                            </a:rPr>
                          </m:ctrlPr>
                        </m:accPr>
                        <m:e>
                          <m:r>
                            <a:rPr lang="en-US" sz="2800" b="1" i="0" smtClean="0">
                              <a:solidFill>
                                <a:srgbClr val="FF0000"/>
                              </a:solidFill>
                              <a:latin typeface="Cambria Math" panose="02040503050406030204" pitchFamily="18" charset="0"/>
                            </a:rPr>
                            <m:t>𝐯</m:t>
                          </m:r>
                        </m:e>
                      </m:acc>
                    </m:oMath>
                  </m:oMathPara>
                </a14:m>
                <a:endParaRPr lang="en-US" sz="2800" b="1" dirty="0">
                  <a:solidFill>
                    <a:srgbClr val="FF0000"/>
                  </a:solidFill>
                  <a:latin typeface="+mj-lt"/>
                </a:endParaRPr>
              </a:p>
            </p:txBody>
          </p:sp>
        </mc:Choice>
        <mc:Fallback xmlns="">
          <p:sp>
            <p:nvSpPr>
              <p:cNvPr id="5" name="TextBox 4" descr="n100 Fb Thu Huong Pham"/>
              <p:cNvSpPr txBox="1">
                <a:spLocks noRot="1" noChangeAspect="1" noMove="1" noResize="1" noEditPoints="1" noAdjustHandles="1" noChangeArrowheads="1" noChangeShapeType="1" noTextEdit="1"/>
              </p:cNvSpPr>
              <p:nvPr/>
            </p:nvSpPr>
            <p:spPr>
              <a:xfrm>
                <a:off x="3736118" y="5241712"/>
                <a:ext cx="293350" cy="43088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descr="n100 Fb Thu Huong Pham"/>
              <p:cNvSpPr txBox="1"/>
              <p:nvPr/>
            </p:nvSpPr>
            <p:spPr>
              <a:xfrm>
                <a:off x="4036704" y="4817555"/>
                <a:ext cx="29335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1" i="1" smtClean="0">
                              <a:solidFill>
                                <a:srgbClr val="0070C0"/>
                              </a:solidFill>
                              <a:latin typeface="Cambria Math" panose="02040503050406030204" pitchFamily="18" charset="0"/>
                            </a:rPr>
                          </m:ctrlPr>
                        </m:accPr>
                        <m:e>
                          <m:r>
                            <a:rPr lang="en-US" sz="2800" b="1" i="0" smtClean="0">
                              <a:solidFill>
                                <a:srgbClr val="0070C0"/>
                              </a:solidFill>
                              <a:latin typeface="Cambria Math" panose="02040503050406030204" pitchFamily="18" charset="0"/>
                            </a:rPr>
                            <m:t>𝐯</m:t>
                          </m:r>
                        </m:e>
                      </m:acc>
                    </m:oMath>
                  </m:oMathPara>
                </a14:m>
                <a:endParaRPr lang="en-US" sz="2800" b="1" dirty="0">
                  <a:solidFill>
                    <a:srgbClr val="0070C0"/>
                  </a:solidFill>
                  <a:latin typeface="+mj-lt"/>
                </a:endParaRPr>
              </a:p>
            </p:txBody>
          </p:sp>
        </mc:Choice>
        <mc:Fallback xmlns="">
          <p:sp>
            <p:nvSpPr>
              <p:cNvPr id="14" name="TextBox 13" descr="n100 Fb Thu Huong Pham"/>
              <p:cNvSpPr txBox="1">
                <a:spLocks noRot="1" noChangeAspect="1" noMove="1" noResize="1" noEditPoints="1" noAdjustHandles="1" noChangeArrowheads="1" noChangeShapeType="1" noTextEdit="1"/>
              </p:cNvSpPr>
              <p:nvPr/>
            </p:nvSpPr>
            <p:spPr>
              <a:xfrm>
                <a:off x="4036704" y="4817555"/>
                <a:ext cx="293350" cy="43088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descr="n100 Fb Thu Huong Pham"/>
              <p:cNvSpPr txBox="1"/>
              <p:nvPr/>
            </p:nvSpPr>
            <p:spPr>
              <a:xfrm>
                <a:off x="10059148" y="4510024"/>
                <a:ext cx="293350" cy="430887"/>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acc>
                        <m:accPr>
                          <m:chr m:val="⃗"/>
                          <m:ctrlPr>
                            <a:rPr lang="en-US" sz="2800" b="1" i="1" smtClean="0">
                              <a:solidFill>
                                <a:srgbClr val="FF0000"/>
                              </a:solidFill>
                              <a:latin typeface="Cambria Math" panose="02040503050406030204" pitchFamily="18" charset="0"/>
                            </a:rPr>
                          </m:ctrlPr>
                        </m:accPr>
                        <m:e>
                          <m:r>
                            <a:rPr lang="en-US" sz="2800" b="1" i="0" smtClean="0">
                              <a:solidFill>
                                <a:srgbClr val="FF0000"/>
                              </a:solidFill>
                              <a:latin typeface="Cambria Math" panose="02040503050406030204" pitchFamily="18" charset="0"/>
                            </a:rPr>
                            <m:t>𝐯</m:t>
                          </m:r>
                        </m:e>
                      </m:acc>
                    </m:oMath>
                  </m:oMathPara>
                </a14:m>
                <a:endParaRPr lang="en-US" sz="2800" b="1" dirty="0">
                  <a:solidFill>
                    <a:srgbClr val="0070C0"/>
                  </a:solidFill>
                  <a:latin typeface="+mj-lt"/>
                </a:endParaRPr>
              </a:p>
            </p:txBody>
          </p:sp>
        </mc:Choice>
        <mc:Fallback xmlns="">
          <p:sp>
            <p:nvSpPr>
              <p:cNvPr id="18" name="TextBox 17" descr="n100 Fb Thu Huong Pham"/>
              <p:cNvSpPr txBox="1">
                <a:spLocks noRot="1" noChangeAspect="1" noMove="1" noResize="1" noEditPoints="1" noAdjustHandles="1" noChangeArrowheads="1" noChangeShapeType="1" noTextEdit="1"/>
              </p:cNvSpPr>
              <p:nvPr/>
            </p:nvSpPr>
            <p:spPr>
              <a:xfrm>
                <a:off x="10059148" y="4510024"/>
                <a:ext cx="293350" cy="430887"/>
              </a:xfrm>
              <a:prstGeom prst="rect">
                <a:avLst/>
              </a:prstGeom>
              <a:blipFill>
                <a:blip r:embed="rId17"/>
                <a:stretch>
                  <a:fillRect/>
                </a:stretch>
              </a:blipFill>
            </p:spPr>
            <p:txBody>
              <a:bodyPr/>
              <a:lstStyle/>
              <a:p>
                <a:r>
                  <a:rPr lang="en-US">
                    <a:noFill/>
                  </a:rPr>
                  <a:t> </a:t>
                </a:r>
              </a:p>
            </p:txBody>
          </p:sp>
        </mc:Fallback>
      </mc:AlternateContent>
      <p:cxnSp>
        <p:nvCxnSpPr>
          <p:cNvPr id="9" name="Straight Arrow Connector 8" descr="n100 Fb Thu Huong Pham"/>
          <p:cNvCxnSpPr/>
          <p:nvPr/>
        </p:nvCxnSpPr>
        <p:spPr>
          <a:xfrm flipV="1">
            <a:off x="9894523" y="4969721"/>
            <a:ext cx="329249" cy="873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TextBox 14" descr="n100 Fb Thu Huong Pham"/>
          <p:cNvSpPr txBox="1"/>
          <p:nvPr/>
        </p:nvSpPr>
        <p:spPr>
          <a:xfrm>
            <a:off x="565280" y="640080"/>
            <a:ext cx="10773280" cy="2690356"/>
          </a:xfrm>
          <a:custGeom>
            <a:avLst/>
            <a:gdLst>
              <a:gd name="connsiteX0" fmla="*/ 0 w 10737668"/>
              <a:gd name="connsiteY0" fmla="*/ 0 h 2677656"/>
              <a:gd name="connsiteX1" fmla="*/ 10737668 w 10737668"/>
              <a:gd name="connsiteY1" fmla="*/ 0 h 2677656"/>
              <a:gd name="connsiteX2" fmla="*/ 10737668 w 10737668"/>
              <a:gd name="connsiteY2" fmla="*/ 2677656 h 2677656"/>
              <a:gd name="connsiteX3" fmla="*/ 0 w 10737668"/>
              <a:gd name="connsiteY3" fmla="*/ 2677656 h 2677656"/>
              <a:gd name="connsiteX4" fmla="*/ 0 w 10737668"/>
              <a:gd name="connsiteY4" fmla="*/ 0 h 2677656"/>
              <a:gd name="connsiteX0" fmla="*/ 0 w 10966268"/>
              <a:gd name="connsiteY0" fmla="*/ 25400 h 2677656"/>
              <a:gd name="connsiteX1" fmla="*/ 10966268 w 10966268"/>
              <a:gd name="connsiteY1" fmla="*/ 0 h 2677656"/>
              <a:gd name="connsiteX2" fmla="*/ 10966268 w 10966268"/>
              <a:gd name="connsiteY2" fmla="*/ 2677656 h 2677656"/>
              <a:gd name="connsiteX3" fmla="*/ 228600 w 10966268"/>
              <a:gd name="connsiteY3" fmla="*/ 2677656 h 2677656"/>
              <a:gd name="connsiteX4" fmla="*/ 0 w 10966268"/>
              <a:gd name="connsiteY4" fmla="*/ 25400 h 2677656"/>
              <a:gd name="connsiteX0" fmla="*/ 0 w 11144068"/>
              <a:gd name="connsiteY0" fmla="*/ 25400 h 2677656"/>
              <a:gd name="connsiteX1" fmla="*/ 10966268 w 11144068"/>
              <a:gd name="connsiteY1" fmla="*/ 0 h 2677656"/>
              <a:gd name="connsiteX2" fmla="*/ 11144068 w 11144068"/>
              <a:gd name="connsiteY2" fmla="*/ 2677656 h 2677656"/>
              <a:gd name="connsiteX3" fmla="*/ 228600 w 11144068"/>
              <a:gd name="connsiteY3" fmla="*/ 2677656 h 2677656"/>
              <a:gd name="connsiteX4" fmla="*/ 0 w 11144068"/>
              <a:gd name="connsiteY4" fmla="*/ 25400 h 2677656"/>
              <a:gd name="connsiteX0" fmla="*/ 0 w 11144068"/>
              <a:gd name="connsiteY0" fmla="*/ 25400 h 2677656"/>
              <a:gd name="connsiteX1" fmla="*/ 10966268 w 11144068"/>
              <a:gd name="connsiteY1" fmla="*/ 0 h 2677656"/>
              <a:gd name="connsiteX2" fmla="*/ 11144068 w 11144068"/>
              <a:gd name="connsiteY2" fmla="*/ 2677656 h 2677656"/>
              <a:gd name="connsiteX3" fmla="*/ 31544 w 11144068"/>
              <a:gd name="connsiteY3" fmla="*/ 2664956 h 2677656"/>
              <a:gd name="connsiteX4" fmla="*/ 0 w 11144068"/>
              <a:gd name="connsiteY4" fmla="*/ 25400 h 2677656"/>
              <a:gd name="connsiteX0" fmla="*/ 0 w 11144068"/>
              <a:gd name="connsiteY0" fmla="*/ 25400 h 2690356"/>
              <a:gd name="connsiteX1" fmla="*/ 10966268 w 11144068"/>
              <a:gd name="connsiteY1" fmla="*/ 0 h 2690356"/>
              <a:gd name="connsiteX2" fmla="*/ 11144068 w 11144068"/>
              <a:gd name="connsiteY2" fmla="*/ 2677656 h 2690356"/>
              <a:gd name="connsiteX3" fmla="*/ 268011 w 11144068"/>
              <a:gd name="connsiteY3" fmla="*/ 2690356 h 2690356"/>
              <a:gd name="connsiteX4" fmla="*/ 0 w 11144068"/>
              <a:gd name="connsiteY4" fmla="*/ 25400 h 269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4068" h="2690356">
                <a:moveTo>
                  <a:pt x="0" y="25400"/>
                </a:moveTo>
                <a:lnTo>
                  <a:pt x="10966268" y="0"/>
                </a:lnTo>
                <a:lnTo>
                  <a:pt x="11144068" y="2677656"/>
                </a:lnTo>
                <a:lnTo>
                  <a:pt x="268011" y="2690356"/>
                </a:lnTo>
                <a:lnTo>
                  <a:pt x="0" y="25400"/>
                </a:lnTo>
                <a:close/>
              </a:path>
            </a:pathLst>
          </a:custGeom>
          <a:solidFill>
            <a:schemeClr val="accent3">
              <a:lumMod val="20000"/>
              <a:lumOff val="80000"/>
            </a:schemeClr>
          </a:solidFill>
        </p:spPr>
        <p:txBody>
          <a:bodyPr wrap="square" rtlCol="0">
            <a:spAutoFit/>
          </a:bodyPr>
          <a:lstStyle/>
          <a:p>
            <a:pPr algn="just"/>
            <a:r>
              <a:rPr lang="en-US" sz="2800" b="1" dirty="0" err="1">
                <a:solidFill>
                  <a:srgbClr val="0070C0"/>
                </a:solidFill>
              </a:rPr>
              <a:t>Quan</a:t>
            </a:r>
            <a:r>
              <a:rPr lang="en-US" sz="2800" b="1" dirty="0">
                <a:solidFill>
                  <a:srgbClr val="0070C0"/>
                </a:solidFill>
              </a:rPr>
              <a:t> </a:t>
            </a:r>
            <a:r>
              <a:rPr lang="en-US" sz="2800" b="1" dirty="0" err="1">
                <a:solidFill>
                  <a:srgbClr val="0070C0"/>
                </a:solidFill>
              </a:rPr>
              <a:t>sát</a:t>
            </a:r>
            <a:r>
              <a:rPr lang="vi-VN" sz="2800" b="1" dirty="0">
                <a:solidFill>
                  <a:srgbClr val="0070C0"/>
                </a:solidFill>
              </a:rPr>
              <a:t> hình dưới đây</a:t>
            </a:r>
            <a:r>
              <a:rPr lang="en-US" sz="2800" b="1" dirty="0">
                <a:solidFill>
                  <a:srgbClr val="0070C0"/>
                </a:solidFill>
              </a:rPr>
              <a:t>.</a:t>
            </a:r>
          </a:p>
          <a:p>
            <a:pPr algn="just"/>
            <a:r>
              <a:rPr lang="vi-VN" sz="2800" b="1" dirty="0">
                <a:solidFill>
                  <a:srgbClr val="0070C0"/>
                </a:solidFill>
              </a:rPr>
              <a:t>+ Hình a: </a:t>
            </a:r>
            <a:r>
              <a:rPr lang="en-US" sz="2800" b="1" dirty="0" err="1">
                <a:solidFill>
                  <a:srgbClr val="0070C0"/>
                </a:solidFill>
              </a:rPr>
              <a:t>Xe</a:t>
            </a:r>
            <a:r>
              <a:rPr lang="en-US" sz="2800" b="1" dirty="0">
                <a:solidFill>
                  <a:srgbClr val="0070C0"/>
                </a:solidFill>
              </a:rPr>
              <a:t> </a:t>
            </a:r>
            <a:r>
              <a:rPr lang="en-US" sz="2800" b="1" dirty="0" err="1">
                <a:solidFill>
                  <a:srgbClr val="0070C0"/>
                </a:solidFill>
              </a:rPr>
              <a:t>tải</a:t>
            </a:r>
            <a:r>
              <a:rPr lang="en-US" sz="2800" b="1" dirty="0">
                <a:solidFill>
                  <a:srgbClr val="0070C0"/>
                </a:solidFill>
              </a:rPr>
              <a:t> </a:t>
            </a:r>
            <a:r>
              <a:rPr lang="en-US" sz="2800" b="1" dirty="0" err="1">
                <a:solidFill>
                  <a:srgbClr val="0070C0"/>
                </a:solidFill>
              </a:rPr>
              <a:t>và</a:t>
            </a:r>
            <a:r>
              <a:rPr lang="en-US" sz="2800" b="1" dirty="0">
                <a:solidFill>
                  <a:srgbClr val="0070C0"/>
                </a:solidFill>
              </a:rPr>
              <a:t> </a:t>
            </a:r>
            <a:r>
              <a:rPr lang="en-US" sz="2800" b="1" dirty="0" err="1">
                <a:solidFill>
                  <a:srgbClr val="0070C0"/>
                </a:solidFill>
              </a:rPr>
              <a:t>xe</a:t>
            </a:r>
            <a:r>
              <a:rPr lang="en-US" sz="2800" b="1" dirty="0">
                <a:solidFill>
                  <a:srgbClr val="0070C0"/>
                </a:solidFill>
              </a:rPr>
              <a:t> ô </a:t>
            </a:r>
            <a:r>
              <a:rPr lang="en-US" sz="2800" b="1" dirty="0" err="1">
                <a:solidFill>
                  <a:srgbClr val="0070C0"/>
                </a:solidFill>
              </a:rPr>
              <a:t>tô</a:t>
            </a:r>
            <a:r>
              <a:rPr lang="en-US" sz="2800" b="1" dirty="0">
                <a:solidFill>
                  <a:srgbClr val="0070C0"/>
                </a:solidFill>
              </a:rPr>
              <a:t> con </a:t>
            </a:r>
            <a:r>
              <a:rPr lang="en-US" sz="2800" b="1" dirty="0" err="1">
                <a:solidFill>
                  <a:srgbClr val="0070C0"/>
                </a:solidFill>
              </a:rPr>
              <a:t>đang</a:t>
            </a:r>
            <a:r>
              <a:rPr lang="en-US" sz="2800" b="1" dirty="0">
                <a:solidFill>
                  <a:srgbClr val="0070C0"/>
                </a:solidFill>
              </a:rPr>
              <a:t> </a:t>
            </a:r>
            <a:r>
              <a:rPr lang="en-US" sz="2800" b="1" dirty="0" err="1">
                <a:solidFill>
                  <a:srgbClr val="0070C0"/>
                </a:solidFill>
              </a:rPr>
              <a:t>chạy</a:t>
            </a:r>
            <a:r>
              <a:rPr lang="en-US" sz="2800" b="1" dirty="0">
                <a:solidFill>
                  <a:srgbClr val="0070C0"/>
                </a:solidFill>
              </a:rPr>
              <a:t> </a:t>
            </a:r>
            <a:r>
              <a:rPr lang="en-US" sz="2800" b="1" dirty="0" err="1">
                <a:solidFill>
                  <a:srgbClr val="0070C0"/>
                </a:solidFill>
              </a:rPr>
              <a:t>cạnh</a:t>
            </a:r>
            <a:r>
              <a:rPr lang="en-US" sz="2800" b="1" dirty="0">
                <a:solidFill>
                  <a:srgbClr val="0070C0"/>
                </a:solidFill>
              </a:rPr>
              <a:t> </a:t>
            </a:r>
            <a:r>
              <a:rPr lang="en-US" sz="2800" b="1" dirty="0" err="1">
                <a:solidFill>
                  <a:srgbClr val="0070C0"/>
                </a:solidFill>
              </a:rPr>
              <a:t>nhau</a:t>
            </a:r>
            <a:r>
              <a:rPr lang="en-US" sz="2800" b="1" dirty="0">
                <a:solidFill>
                  <a:srgbClr val="0070C0"/>
                </a:solidFill>
              </a:rPr>
              <a:t> </a:t>
            </a:r>
            <a:r>
              <a:rPr lang="en-US" sz="2800" b="1" dirty="0" err="1">
                <a:solidFill>
                  <a:srgbClr val="0070C0"/>
                </a:solidFill>
              </a:rPr>
              <a:t>với</a:t>
            </a:r>
            <a:r>
              <a:rPr lang="en-US" sz="2800" b="1" dirty="0">
                <a:solidFill>
                  <a:srgbClr val="0070C0"/>
                </a:solidFill>
              </a:rPr>
              <a:t> </a:t>
            </a:r>
            <a:r>
              <a:rPr lang="en-US" sz="2800" b="1" dirty="0" err="1">
                <a:solidFill>
                  <a:srgbClr val="0070C0"/>
                </a:solidFill>
              </a:rPr>
              <a:t>cùng</a:t>
            </a:r>
            <a:r>
              <a:rPr lang="en-US" sz="2800" b="1" dirty="0">
                <a:solidFill>
                  <a:srgbClr val="0070C0"/>
                </a:solidFill>
              </a:rPr>
              <a:t> </a:t>
            </a:r>
            <a:r>
              <a:rPr lang="en-US" sz="2800" b="1" dirty="0" err="1">
                <a:solidFill>
                  <a:srgbClr val="0070C0"/>
                </a:solidFill>
              </a:rPr>
              <a:t>vận</a:t>
            </a:r>
            <a:r>
              <a:rPr lang="en-US" sz="2800" b="1" dirty="0">
                <a:solidFill>
                  <a:srgbClr val="0070C0"/>
                </a:solidFill>
              </a:rPr>
              <a:t> </a:t>
            </a:r>
            <a:r>
              <a:rPr lang="en-US" sz="2800" b="1" dirty="0" err="1">
                <a:solidFill>
                  <a:srgbClr val="0070C0"/>
                </a:solidFill>
              </a:rPr>
              <a:t>tốc</a:t>
            </a:r>
            <a:r>
              <a:rPr lang="en-US" sz="2800" b="1" dirty="0">
                <a:solidFill>
                  <a:srgbClr val="0070C0"/>
                </a:solidFill>
              </a:rPr>
              <a:t>. </a:t>
            </a:r>
            <a:r>
              <a:rPr lang="vi-VN" sz="2800" b="1" dirty="0">
                <a:solidFill>
                  <a:srgbClr val="0070C0"/>
                </a:solidFill>
              </a:rPr>
              <a:t>Khi đèn tín hiệu màu đỏ bật sáng thì xe nào muốn dừng lại cần phải có một lực hãm lớn hơn? Tại sao?</a:t>
            </a:r>
            <a:endParaRPr lang="en-US" sz="2800" b="1" dirty="0">
              <a:solidFill>
                <a:srgbClr val="0070C0"/>
              </a:solidFill>
            </a:endParaRPr>
          </a:p>
          <a:p>
            <a:pPr algn="just"/>
            <a:r>
              <a:rPr lang="vi-VN" sz="2800" b="1" dirty="0">
                <a:solidFill>
                  <a:srgbClr val="0070C0"/>
                </a:solidFill>
              </a:rPr>
              <a:t>+ Hình b:</a:t>
            </a:r>
            <a:r>
              <a:rPr lang="en-US" sz="2800" b="1" dirty="0">
                <a:solidFill>
                  <a:srgbClr val="0070C0"/>
                </a:solidFill>
              </a:rPr>
              <a:t> </a:t>
            </a:r>
            <a:r>
              <a:rPr lang="vi-VN" sz="2800" b="1" dirty="0">
                <a:solidFill>
                  <a:srgbClr val="0070C0"/>
                </a:solidFill>
              </a:rPr>
              <a:t>Cầu thủ đá bóng sút phạt 11 m. Thủ môn khó bắt bóng hơn khi bóng bay tới có tốc độ lớn hay nhỏ? Tại sao?</a:t>
            </a:r>
            <a:endParaRPr lang="en-US" sz="2800" b="1" dirty="0">
              <a:solidFill>
                <a:srgbClr val="0070C0"/>
              </a:solidFill>
            </a:endParaRPr>
          </a:p>
        </p:txBody>
      </p:sp>
      <p:grpSp>
        <p:nvGrpSpPr>
          <p:cNvPr id="31" name="Group 30" descr="n100 Fb Thu Huong Pham"/>
          <p:cNvGrpSpPr/>
          <p:nvPr/>
        </p:nvGrpSpPr>
        <p:grpSpPr>
          <a:xfrm>
            <a:off x="188088" y="317500"/>
            <a:ext cx="11737212" cy="6224803"/>
            <a:chOff x="188088" y="317500"/>
            <a:chExt cx="11737212" cy="6224803"/>
          </a:xfrm>
        </p:grpSpPr>
        <p:cxnSp>
          <p:nvCxnSpPr>
            <p:cNvPr id="20" name="Straight Connector 19"/>
            <p:cNvCxnSpPr/>
            <p:nvPr/>
          </p:nvCxnSpPr>
          <p:spPr>
            <a:xfrm>
              <a:off x="190500" y="317500"/>
              <a:ext cx="11391900" cy="12055"/>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11582400" y="335578"/>
              <a:ext cx="342900" cy="62067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88088" y="329555"/>
              <a:ext cx="377192" cy="6134745"/>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565280" y="6464300"/>
              <a:ext cx="11360020" cy="78003"/>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057810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21" descr="n100 Fb Thu Huong Pham">
            <a:extLst>
              <a:ext uri="{FF2B5EF4-FFF2-40B4-BE49-F238E27FC236}">
                <a16:creationId xmlns:a16="http://schemas.microsoft.com/office/drawing/2014/main" id="{4EC2A6DC-7BB3-421C-BCBF-190C79610415}"/>
              </a:ext>
            </a:extLst>
          </p:cNvPr>
          <p:cNvSpPr/>
          <p:nvPr/>
        </p:nvSpPr>
        <p:spPr>
          <a:xfrm>
            <a:off x="255494" y="283984"/>
            <a:ext cx="6464620" cy="689236"/>
          </a:xfrm>
          <a:prstGeom prst="roundRect">
            <a:avLst/>
          </a:prstGeom>
          <a:solidFill>
            <a:srgbClr val="3BABFF"/>
          </a:solidFill>
          <a:ln w="381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00"/>
                </a:solidFill>
                <a:effectLst/>
                <a:uLnTx/>
                <a:uFillTx/>
                <a:latin typeface="#9Slide03 AmpleSoft Bold" panose="02000000000000000000" pitchFamily="2" charset="-93"/>
                <a:ea typeface="+mn-ea"/>
                <a:cs typeface="+mn-cs"/>
              </a:rPr>
              <a:t>           </a:t>
            </a:r>
            <a:r>
              <a:rPr kumimoji="0" lang="en-US" sz="3200" b="1" i="0" u="none" strike="noStrike" kern="0" cap="none" spc="0" normalizeH="0" baseline="0" noProof="0" dirty="0">
                <a:ln>
                  <a:noFill/>
                </a:ln>
                <a:solidFill>
                  <a:srgbClr val="FFFF00"/>
                </a:solidFill>
                <a:effectLst/>
                <a:uLnTx/>
                <a:uFillTx/>
                <a:latin typeface="Arial"/>
              </a:rPr>
              <a:t>XUNG LƯỢNG CỦA</a:t>
            </a:r>
            <a:r>
              <a:rPr kumimoji="0" lang="en-US" sz="3200" b="1" i="0" u="none" strike="noStrike" kern="0" cap="none" spc="0" normalizeH="0" noProof="0" dirty="0">
                <a:ln>
                  <a:noFill/>
                </a:ln>
                <a:solidFill>
                  <a:srgbClr val="FFFF00"/>
                </a:solidFill>
                <a:effectLst/>
                <a:uLnTx/>
                <a:uFillTx/>
                <a:latin typeface="Arial"/>
              </a:rPr>
              <a:t> LỰC</a:t>
            </a:r>
            <a:endParaRPr kumimoji="0" lang="en-US" sz="3200" b="1" i="0" u="none" strike="noStrike" kern="0" cap="none" spc="0" normalizeH="0" baseline="0" noProof="0" dirty="0">
              <a:ln>
                <a:noFill/>
              </a:ln>
              <a:solidFill>
                <a:srgbClr val="FFFF00"/>
              </a:solidFill>
              <a:effectLst/>
              <a:uLnTx/>
              <a:uFillTx/>
              <a:latin typeface="Arial"/>
              <a:ea typeface="Tahoma" panose="020B0604030504040204" pitchFamily="34" charset="0"/>
              <a:cs typeface="#9Slide03 Arima Madurai Black" panose="00000A00000000000000" pitchFamily="2" charset="-93"/>
            </a:endParaRPr>
          </a:p>
        </p:txBody>
      </p:sp>
      <p:sp>
        <p:nvSpPr>
          <p:cNvPr id="11" name="Hình chữ nhật: Góc Tròn 5" descr="n100 Fb Thu Huong Pham">
            <a:extLst>
              <a:ext uri="{FF2B5EF4-FFF2-40B4-BE49-F238E27FC236}">
                <a16:creationId xmlns:a16="http://schemas.microsoft.com/office/drawing/2014/main" id="{0CF6858F-84F5-442F-873F-A411B8C05A66}"/>
              </a:ext>
            </a:extLst>
          </p:cNvPr>
          <p:cNvSpPr/>
          <p:nvPr/>
        </p:nvSpPr>
        <p:spPr>
          <a:xfrm>
            <a:off x="465447" y="222749"/>
            <a:ext cx="829150" cy="787952"/>
          </a:xfrm>
          <a:prstGeom prst="roundRect">
            <a:avLst>
              <a:gd name="adj" fmla="val 50000"/>
            </a:avLst>
          </a:prstGeom>
          <a:solidFill>
            <a:srgbClr val="FF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II</a:t>
            </a:r>
          </a:p>
        </p:txBody>
      </p:sp>
      <p:pic>
        <p:nvPicPr>
          <p:cNvPr id="7" name="Picture 4" descr="n100 Fb Thu Huong Pham">
            <a:extLst>
              <a:ext uri="{FF2B5EF4-FFF2-40B4-BE49-F238E27FC236}">
                <a16:creationId xmlns:a16="http://schemas.microsoft.com/office/drawing/2014/main" id="{014F446F-3481-46B3-A41F-7761CACD713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158" b="96184" l="10000" r="90000">
                        <a14:foregroundMark x1="61889" y1="8421" x2="61889" y2="8421"/>
                        <a14:foregroundMark x1="62222" y1="5132" x2="62222" y2="5132"/>
                        <a14:foregroundMark x1="62111" y1="3289" x2="62111" y2="3289"/>
                        <a14:foregroundMark x1="25556" y1="91842" x2="25556" y2="92368"/>
                        <a14:foregroundMark x1="24444" y1="96184" x2="24444" y2="9618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543" y="2458346"/>
            <a:ext cx="1698630" cy="1517777"/>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descr="n100 Fb Thu Huong Pham"/>
          <p:cNvSpPr/>
          <p:nvPr/>
        </p:nvSpPr>
        <p:spPr>
          <a:xfrm>
            <a:off x="1553028" y="2341737"/>
            <a:ext cx="9972479" cy="2298100"/>
          </a:xfrm>
          <a:prstGeom prst="roundRect">
            <a:avLst>
              <a:gd name="adj" fmla="val 6065"/>
            </a:avLst>
          </a:prstGeom>
          <a:solidFill>
            <a:srgbClr val="A7F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4" name="TextBox 3" descr="n100 Fb Thu Huong Pham"/>
              <p:cNvSpPr txBox="1"/>
              <p:nvPr/>
            </p:nvSpPr>
            <p:spPr>
              <a:xfrm>
                <a:off x="1669143" y="2398069"/>
                <a:ext cx="9710056" cy="224176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66"/>
                    </a:solidFill>
                    <a:latin typeface="Arial"/>
                  </a:rPr>
                  <a:t>Khi </a:t>
                </a:r>
                <a:r>
                  <a:rPr lang="en-US" sz="3200" b="1" dirty="0" err="1">
                    <a:solidFill>
                      <a:srgbClr val="FF0066"/>
                    </a:solidFill>
                    <a:latin typeface="Arial"/>
                  </a:rPr>
                  <a:t>một</a:t>
                </a:r>
                <a:r>
                  <a:rPr lang="en-US" sz="3200" b="1" dirty="0">
                    <a:solidFill>
                      <a:srgbClr val="FF0066"/>
                    </a:solidFill>
                    <a:latin typeface="Arial"/>
                  </a:rPr>
                  <a:t> </a:t>
                </a:r>
                <a:r>
                  <a:rPr lang="en-US" sz="3200" b="1" dirty="0" err="1">
                    <a:solidFill>
                      <a:srgbClr val="FF0066"/>
                    </a:solidFill>
                    <a:latin typeface="Arial"/>
                  </a:rPr>
                  <a:t>lực</a:t>
                </a:r>
                <a:r>
                  <a:rPr lang="en-US" sz="3200" b="1" dirty="0">
                    <a:solidFill>
                      <a:srgbClr val="FF0066"/>
                    </a:solidFill>
                    <a:latin typeface="Arial"/>
                  </a:rPr>
                  <a:t> </a:t>
                </a:r>
                <a14:m>
                  <m:oMath xmlns:m="http://schemas.openxmlformats.org/officeDocument/2006/math">
                    <m:acc>
                      <m:accPr>
                        <m:chr m:val="⃗"/>
                        <m:ctrlPr>
                          <a:rPr lang="en-US" sz="3200" b="1" i="1" smtClean="0">
                            <a:solidFill>
                              <a:srgbClr val="FF0066"/>
                            </a:solidFill>
                            <a:latin typeface="Cambria Math" panose="02040503050406030204" pitchFamily="18" charset="0"/>
                          </a:rPr>
                        </m:ctrlPr>
                      </m:accPr>
                      <m:e>
                        <m:r>
                          <a:rPr lang="en-US" sz="3200" b="1" i="1" smtClean="0">
                            <a:solidFill>
                              <a:srgbClr val="FF0066"/>
                            </a:solidFill>
                            <a:latin typeface="Cambria Math" panose="02040503050406030204" pitchFamily="18" charset="0"/>
                          </a:rPr>
                          <m:t>𝑭</m:t>
                        </m:r>
                      </m:e>
                    </m:acc>
                  </m:oMath>
                </a14:m>
                <a:r>
                  <a:rPr kumimoji="0" lang="en-US" sz="3200" b="1" i="0" u="none" strike="noStrike" kern="1200" cap="none" spc="0" normalizeH="0" baseline="0" noProof="0" dirty="0">
                    <a:ln>
                      <a:noFill/>
                    </a:ln>
                    <a:solidFill>
                      <a:srgbClr val="FF0066"/>
                    </a:solidFill>
                    <a:effectLst/>
                    <a:uLnTx/>
                    <a:uFillTx/>
                    <a:latin typeface="Arial"/>
                    <a:ea typeface="+mn-ea"/>
                    <a:cs typeface="+mn-cs"/>
                  </a:rPr>
                  <a:t> </a:t>
                </a:r>
                <a:r>
                  <a:rPr kumimoji="0" lang="en-US" sz="3200" b="1" i="0" u="none" strike="noStrike" kern="1200" cap="none" spc="0" normalizeH="0" baseline="0" noProof="0" dirty="0" err="1">
                    <a:ln>
                      <a:noFill/>
                    </a:ln>
                    <a:solidFill>
                      <a:srgbClr val="FF0066"/>
                    </a:solidFill>
                    <a:effectLst/>
                    <a:uLnTx/>
                    <a:uFillTx/>
                    <a:latin typeface="Arial"/>
                    <a:ea typeface="+mn-ea"/>
                    <a:cs typeface="+mn-cs"/>
                  </a:rPr>
                  <a:t>tác</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dụng</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lên</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một</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vật</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trong</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khoảng</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thời</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gian</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ngắn</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l-GR" sz="3200" b="1" i="0" u="none" strike="noStrike" kern="1200" cap="none" spc="0" normalizeH="0" noProof="0" dirty="0">
                    <a:ln>
                      <a:noFill/>
                    </a:ln>
                    <a:solidFill>
                      <a:srgbClr val="FF0066"/>
                    </a:solidFill>
                    <a:effectLst/>
                    <a:uLnTx/>
                    <a:uFillTx/>
                    <a:latin typeface="Arial"/>
                    <a:ea typeface="+mn-ea"/>
                    <a:cs typeface="+mn-cs"/>
                  </a:rPr>
                  <a:t>Δ</a:t>
                </a:r>
                <a:r>
                  <a:rPr kumimoji="0" lang="en-US" sz="3200" b="1" i="0" u="none" strike="noStrike" kern="1200" cap="none" spc="0" normalizeH="0" noProof="0" dirty="0">
                    <a:ln>
                      <a:noFill/>
                    </a:ln>
                    <a:solidFill>
                      <a:srgbClr val="FF0066"/>
                    </a:solidFill>
                    <a:effectLst/>
                    <a:uLnTx/>
                    <a:uFillTx/>
                    <a:latin typeface="Arial"/>
                    <a:ea typeface="+mn-ea"/>
                    <a:cs typeface="+mn-cs"/>
                  </a:rPr>
                  <a:t>t </a:t>
                </a:r>
                <a:r>
                  <a:rPr kumimoji="0" lang="en-US" sz="3200" b="1" i="0" u="none" strike="noStrike" kern="1200" cap="none" spc="0" normalizeH="0" noProof="0" dirty="0" err="1">
                    <a:ln>
                      <a:noFill/>
                    </a:ln>
                    <a:solidFill>
                      <a:srgbClr val="FF0066"/>
                    </a:solidFill>
                    <a:effectLst/>
                    <a:uLnTx/>
                    <a:uFillTx/>
                    <a:latin typeface="Arial"/>
                    <a:ea typeface="+mn-ea"/>
                    <a:cs typeface="+mn-cs"/>
                  </a:rPr>
                  <a:t>thì</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tích</a:t>
                </a:r>
                <a:r>
                  <a:rPr kumimoji="0" lang="en-US" sz="3200" b="1" i="0" u="none" strike="noStrike" kern="1200" cap="none" spc="0" normalizeH="0" noProof="0" dirty="0">
                    <a:ln>
                      <a:noFill/>
                    </a:ln>
                    <a:solidFill>
                      <a:srgbClr val="FF0066"/>
                    </a:solidFill>
                    <a:effectLst/>
                    <a:uLnTx/>
                    <a:uFillTx/>
                    <a:latin typeface="Arial"/>
                    <a:ea typeface="+mn-ea"/>
                    <a:cs typeface="+mn-cs"/>
                  </a:rPr>
                  <a:t> </a:t>
                </a:r>
                <a14:m>
                  <m:oMath xmlns:m="http://schemas.openxmlformats.org/officeDocument/2006/math">
                    <m:acc>
                      <m:accPr>
                        <m:chr m:val="⃗"/>
                        <m:ctrlPr>
                          <a:rPr kumimoji="0" lang="en-US" sz="3200" b="1" i="1" u="none" strike="noStrike" kern="1200" cap="none" spc="0" normalizeH="0" noProof="0" smtClean="0">
                            <a:ln>
                              <a:noFill/>
                            </a:ln>
                            <a:solidFill>
                              <a:srgbClr val="FF0066"/>
                            </a:solidFill>
                            <a:effectLst/>
                            <a:uLnTx/>
                            <a:uFillTx/>
                            <a:latin typeface="Cambria Math" panose="02040503050406030204" pitchFamily="18" charset="0"/>
                            <a:ea typeface="+mn-ea"/>
                            <a:cs typeface="+mn-cs"/>
                          </a:rPr>
                        </m:ctrlPr>
                      </m:accPr>
                      <m:e>
                        <m:r>
                          <a:rPr kumimoji="0" lang="en-US" sz="3200" b="1" i="1" u="none" strike="noStrike" kern="1200" cap="none" spc="0" normalizeH="0" noProof="0" smtClean="0">
                            <a:ln>
                              <a:noFill/>
                            </a:ln>
                            <a:solidFill>
                              <a:srgbClr val="FF0066"/>
                            </a:solidFill>
                            <a:effectLst/>
                            <a:uLnTx/>
                            <a:uFillTx/>
                            <a:latin typeface="Cambria Math" panose="02040503050406030204" pitchFamily="18" charset="0"/>
                            <a:ea typeface="+mn-ea"/>
                            <a:cs typeface="+mn-cs"/>
                          </a:rPr>
                          <m:t>𝑭</m:t>
                        </m:r>
                      </m:e>
                    </m:acc>
                  </m:oMath>
                </a14:m>
                <a:r>
                  <a:rPr kumimoji="0" lang="en-US" sz="3200" b="1" i="0" u="none" strike="noStrike" kern="1200" cap="none" spc="0" normalizeH="0" baseline="0" noProof="0" dirty="0">
                    <a:ln>
                      <a:noFill/>
                    </a:ln>
                    <a:solidFill>
                      <a:srgbClr val="FF0066"/>
                    </a:solidFill>
                    <a:effectLst/>
                    <a:uLnTx/>
                    <a:uFillTx/>
                    <a:latin typeface="Arial"/>
                    <a:ea typeface="+mn-ea"/>
                    <a:cs typeface="+mn-cs"/>
                  </a:rPr>
                  <a:t>.</a:t>
                </a:r>
                <a:r>
                  <a:rPr kumimoji="0" lang="el-GR" sz="3200" b="1" i="0" u="none" strike="noStrike" kern="1200" cap="none" spc="0" normalizeH="0" baseline="0" noProof="0" dirty="0">
                    <a:ln>
                      <a:noFill/>
                    </a:ln>
                    <a:solidFill>
                      <a:srgbClr val="FF0066"/>
                    </a:solidFill>
                    <a:effectLst/>
                    <a:uLnTx/>
                    <a:uFillTx/>
                    <a:latin typeface="Arial"/>
                    <a:ea typeface="+mn-ea"/>
                    <a:cs typeface="+mn-cs"/>
                  </a:rPr>
                  <a:t>Δ</a:t>
                </a:r>
                <a:r>
                  <a:rPr kumimoji="0" lang="en-US" sz="3200" b="1" i="0" u="none" strike="noStrike" kern="1200" cap="none" spc="0" normalizeH="0" baseline="0" noProof="0" dirty="0">
                    <a:ln>
                      <a:noFill/>
                    </a:ln>
                    <a:solidFill>
                      <a:srgbClr val="FF0066"/>
                    </a:solidFill>
                    <a:effectLst/>
                    <a:uLnTx/>
                    <a:uFillTx/>
                    <a:latin typeface="Arial"/>
                    <a:ea typeface="+mn-ea"/>
                    <a:cs typeface="+mn-cs"/>
                  </a:rPr>
                  <a:t>t </a:t>
                </a:r>
                <a:r>
                  <a:rPr kumimoji="0" lang="en-US" sz="3200" b="1" i="0" u="none" strike="noStrike" kern="1200" cap="none" spc="0" normalizeH="0" baseline="0" noProof="0" dirty="0" err="1">
                    <a:ln>
                      <a:noFill/>
                    </a:ln>
                    <a:solidFill>
                      <a:srgbClr val="FF0066"/>
                    </a:solidFill>
                    <a:effectLst/>
                    <a:uLnTx/>
                    <a:uFillTx/>
                    <a:latin typeface="Arial"/>
                    <a:ea typeface="+mn-ea"/>
                    <a:cs typeface="+mn-cs"/>
                  </a:rPr>
                  <a:t>được</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định</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nghĩa</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là</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xung</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lượng</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của</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lực</a:t>
                </a:r>
                <a:r>
                  <a:rPr kumimoji="0" lang="en-US" sz="3200" b="1" i="0" u="none" strike="noStrike" kern="1200" cap="none" spc="0" normalizeH="0" noProof="0" dirty="0">
                    <a:ln>
                      <a:noFill/>
                    </a:ln>
                    <a:solidFill>
                      <a:srgbClr val="FF0066"/>
                    </a:solidFill>
                    <a:effectLst/>
                    <a:uLnTx/>
                    <a:uFillTx/>
                    <a:latin typeface="Arial"/>
                    <a:ea typeface="+mn-ea"/>
                    <a:cs typeface="+mn-cs"/>
                  </a:rPr>
                  <a:t> </a:t>
                </a:r>
                <a14:m>
                  <m:oMath xmlns:m="http://schemas.openxmlformats.org/officeDocument/2006/math">
                    <m:acc>
                      <m:accPr>
                        <m:chr m:val="⃗"/>
                        <m:ctrlPr>
                          <a:rPr kumimoji="0" lang="en-US" sz="3200" b="1" i="1" u="none" strike="noStrike" kern="1200" cap="none" spc="0" normalizeH="0" noProof="0" smtClean="0">
                            <a:ln>
                              <a:noFill/>
                            </a:ln>
                            <a:solidFill>
                              <a:srgbClr val="FF0066"/>
                            </a:solidFill>
                            <a:effectLst/>
                            <a:uLnTx/>
                            <a:uFillTx/>
                            <a:latin typeface="Cambria Math" panose="02040503050406030204" pitchFamily="18" charset="0"/>
                            <a:ea typeface="+mn-ea"/>
                            <a:cs typeface="+mn-cs"/>
                          </a:rPr>
                        </m:ctrlPr>
                      </m:accPr>
                      <m:e>
                        <m:r>
                          <a:rPr kumimoji="0" lang="en-US" sz="3200" b="1" i="1" u="none" strike="noStrike" kern="1200" cap="none" spc="0" normalizeH="0" noProof="0" smtClean="0">
                            <a:ln>
                              <a:noFill/>
                            </a:ln>
                            <a:solidFill>
                              <a:srgbClr val="FF0066"/>
                            </a:solidFill>
                            <a:effectLst/>
                            <a:uLnTx/>
                            <a:uFillTx/>
                            <a:latin typeface="Cambria Math" panose="02040503050406030204" pitchFamily="18" charset="0"/>
                            <a:ea typeface="+mn-ea"/>
                            <a:cs typeface="+mn-cs"/>
                          </a:rPr>
                          <m:t>𝑭</m:t>
                        </m:r>
                      </m:e>
                    </m:acc>
                  </m:oMath>
                </a14:m>
                <a:r>
                  <a:rPr kumimoji="0" lang="en-US" sz="3200" b="1" i="0" u="none" strike="noStrike" kern="1200" cap="none" spc="0" normalizeH="0" baseline="0" noProof="0" dirty="0">
                    <a:ln>
                      <a:noFill/>
                    </a:ln>
                    <a:solidFill>
                      <a:srgbClr val="FF0066"/>
                    </a:solidFill>
                    <a:effectLst/>
                    <a:uLnTx/>
                    <a:uFillTx/>
                    <a:latin typeface="Arial"/>
                    <a:ea typeface="+mn-ea"/>
                    <a:cs typeface="+mn-cs"/>
                  </a:rPr>
                  <a:t> </a:t>
                </a:r>
                <a:r>
                  <a:rPr kumimoji="0" lang="en-US" sz="3200" b="1" i="0" u="none" strike="noStrike" kern="1200" cap="none" spc="0" normalizeH="0" baseline="0" noProof="0" dirty="0" err="1">
                    <a:ln>
                      <a:noFill/>
                    </a:ln>
                    <a:solidFill>
                      <a:srgbClr val="FF0066"/>
                    </a:solidFill>
                    <a:effectLst/>
                    <a:uLnTx/>
                    <a:uFillTx/>
                    <a:latin typeface="Arial"/>
                    <a:ea typeface="+mn-ea"/>
                    <a:cs typeface="+mn-cs"/>
                  </a:rPr>
                  <a:t>trong</a:t>
                </a:r>
                <a:r>
                  <a:rPr kumimoji="0" lang="en-US" sz="3200" b="1" i="0" u="none" strike="noStrike" kern="1200" cap="none" spc="0" normalizeH="0" baseline="0" noProof="0" dirty="0">
                    <a:ln>
                      <a:noFill/>
                    </a:ln>
                    <a:solidFill>
                      <a:srgbClr val="FF0066"/>
                    </a:solidFill>
                    <a:effectLst/>
                    <a:uLnTx/>
                    <a:uFillTx/>
                    <a:latin typeface="Arial"/>
                    <a:ea typeface="+mn-ea"/>
                    <a:cs typeface="+mn-cs"/>
                  </a:rPr>
                  <a:t> </a:t>
                </a:r>
                <a:r>
                  <a:rPr kumimoji="0" lang="en-US" sz="3200" b="1" i="0" u="none" strike="noStrike" kern="1200" cap="none" spc="0" normalizeH="0" baseline="0" noProof="0" dirty="0" err="1">
                    <a:ln>
                      <a:noFill/>
                    </a:ln>
                    <a:solidFill>
                      <a:srgbClr val="FF0066"/>
                    </a:solidFill>
                    <a:effectLst/>
                    <a:uLnTx/>
                    <a:uFillTx/>
                    <a:latin typeface="Arial"/>
                    <a:ea typeface="+mn-ea"/>
                    <a:cs typeface="+mn-cs"/>
                  </a:rPr>
                  <a:t>khoảng</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thời</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n-US" sz="3200" b="1" i="0" u="none" strike="noStrike" kern="1200" cap="none" spc="0" normalizeH="0" noProof="0" dirty="0" err="1">
                    <a:ln>
                      <a:noFill/>
                    </a:ln>
                    <a:solidFill>
                      <a:srgbClr val="FF0066"/>
                    </a:solidFill>
                    <a:effectLst/>
                    <a:uLnTx/>
                    <a:uFillTx/>
                    <a:latin typeface="Arial"/>
                    <a:ea typeface="+mn-ea"/>
                    <a:cs typeface="+mn-cs"/>
                  </a:rPr>
                  <a:t>gian</a:t>
                </a:r>
                <a:r>
                  <a:rPr kumimoji="0" lang="en-US" sz="3200" b="1" i="0" u="none" strike="noStrike" kern="1200" cap="none" spc="0" normalizeH="0" noProof="0" dirty="0">
                    <a:ln>
                      <a:noFill/>
                    </a:ln>
                    <a:solidFill>
                      <a:srgbClr val="FF0066"/>
                    </a:solidFill>
                    <a:effectLst/>
                    <a:uLnTx/>
                    <a:uFillTx/>
                    <a:latin typeface="Arial"/>
                    <a:ea typeface="+mn-ea"/>
                    <a:cs typeface="+mn-cs"/>
                  </a:rPr>
                  <a:t> </a:t>
                </a:r>
                <a:r>
                  <a:rPr kumimoji="0" lang="el-GR" sz="3200" b="1" i="0" u="none" strike="noStrike" kern="1200" cap="none" spc="0" normalizeH="0" noProof="0" dirty="0">
                    <a:ln>
                      <a:noFill/>
                    </a:ln>
                    <a:solidFill>
                      <a:srgbClr val="FF0066"/>
                    </a:solidFill>
                    <a:effectLst/>
                    <a:uLnTx/>
                    <a:uFillTx/>
                    <a:latin typeface="Arial"/>
                    <a:ea typeface="+mn-ea"/>
                    <a:cs typeface="+mn-cs"/>
                  </a:rPr>
                  <a:t>Δ</a:t>
                </a:r>
                <a:r>
                  <a:rPr kumimoji="0" lang="en-US" sz="3200" b="1" i="0" u="none" strike="noStrike" kern="1200" cap="none" spc="0" normalizeH="0" noProof="0" dirty="0">
                    <a:ln>
                      <a:noFill/>
                    </a:ln>
                    <a:solidFill>
                      <a:srgbClr val="FF0066"/>
                    </a:solidFill>
                    <a:effectLst/>
                    <a:uLnTx/>
                    <a:uFillTx/>
                    <a:latin typeface="Arial"/>
                    <a:ea typeface="+mn-ea"/>
                    <a:cs typeface="+mn-cs"/>
                  </a:rPr>
                  <a:t>t </a:t>
                </a:r>
                <a:r>
                  <a:rPr kumimoji="0" lang="en-US" sz="3200" b="1" i="0" u="none" strike="noStrike" kern="1200" cap="none" spc="0" normalizeH="0" noProof="0" dirty="0" err="1">
                    <a:ln>
                      <a:noFill/>
                    </a:ln>
                    <a:solidFill>
                      <a:srgbClr val="FF0066"/>
                    </a:solidFill>
                    <a:effectLst/>
                    <a:uLnTx/>
                    <a:uFillTx/>
                    <a:latin typeface="Arial"/>
                    <a:ea typeface="+mn-ea"/>
                    <a:cs typeface="+mn-cs"/>
                  </a:rPr>
                  <a:t>ấy</a:t>
                </a:r>
                <a:r>
                  <a:rPr kumimoji="0" lang="en-US" sz="3200" b="1" i="0" u="none" strike="noStrike" kern="1200" cap="none" spc="0" normalizeH="0" noProof="0" dirty="0">
                    <a:ln>
                      <a:noFill/>
                    </a:ln>
                    <a:solidFill>
                      <a:srgbClr val="FF0066"/>
                    </a:solidFill>
                    <a:effectLst/>
                    <a:uLnTx/>
                    <a:uFillTx/>
                    <a:latin typeface="Arial"/>
                    <a:ea typeface="+mn-ea"/>
                    <a:cs typeface="+mn-cs"/>
                  </a:rPr>
                  <a:t>. </a:t>
                </a:r>
                <a:endParaRPr kumimoji="0" lang="vi-VN" sz="3200" b="1" i="0" u="none" strike="noStrike" kern="1200" cap="none" spc="0" normalizeH="0" baseline="0" noProof="0" dirty="0">
                  <a:ln>
                    <a:noFill/>
                  </a:ln>
                  <a:solidFill>
                    <a:srgbClr val="FF0066"/>
                  </a:solidFill>
                  <a:effectLst/>
                  <a:uLnTx/>
                  <a:uFillTx/>
                  <a:latin typeface="Arial"/>
                  <a:ea typeface="+mn-ea"/>
                  <a:cs typeface="+mn-cs"/>
                </a:endParaRPr>
              </a:p>
            </p:txBody>
          </p:sp>
        </mc:Choice>
        <mc:Fallback xmlns="">
          <p:sp>
            <p:nvSpPr>
              <p:cNvPr id="4" name="TextBox 3" descr="n100 Fb Thu Huong Pham"/>
              <p:cNvSpPr txBox="1">
                <a:spLocks noRot="1" noChangeAspect="1" noMove="1" noResize="1" noEditPoints="1" noAdjustHandles="1" noChangeArrowheads="1" noChangeShapeType="1" noTextEdit="1"/>
              </p:cNvSpPr>
              <p:nvPr/>
            </p:nvSpPr>
            <p:spPr>
              <a:xfrm>
                <a:off x="1669143" y="2398069"/>
                <a:ext cx="9710056" cy="2241768"/>
              </a:xfrm>
              <a:prstGeom prst="rect">
                <a:avLst/>
              </a:prstGeom>
              <a:blipFill>
                <a:blip r:embed="rId4"/>
                <a:stretch>
                  <a:fillRect l="-1632" t="-815" r="-1569" b="-7880"/>
                </a:stretch>
              </a:blipFill>
            </p:spPr>
            <p:txBody>
              <a:bodyPr/>
              <a:lstStyle/>
              <a:p>
                <a:r>
                  <a:rPr lang="en-US">
                    <a:noFill/>
                  </a:rPr>
                  <a:t> </a:t>
                </a:r>
              </a:p>
            </p:txBody>
          </p:sp>
        </mc:Fallback>
      </mc:AlternateContent>
      <p:sp>
        <p:nvSpPr>
          <p:cNvPr id="17" name="TextBox 16" descr="n100 Fb Thu Huong Pham">
            <a:extLst>
              <a:ext uri="{FF2B5EF4-FFF2-40B4-BE49-F238E27FC236}">
                <a16:creationId xmlns:a16="http://schemas.microsoft.com/office/drawing/2014/main" id="{F50EDAB3-DFC9-C42D-6546-FB8A9B4F304C}"/>
              </a:ext>
            </a:extLst>
          </p:cNvPr>
          <p:cNvSpPr txBox="1"/>
          <p:nvPr/>
        </p:nvSpPr>
        <p:spPr>
          <a:xfrm>
            <a:off x="1553028" y="5193968"/>
            <a:ext cx="3410860" cy="584775"/>
          </a:xfrm>
          <a:prstGeom prst="rect">
            <a:avLst/>
          </a:prstGeom>
          <a:solidFill>
            <a:srgbClr val="5B9BD5">
              <a:lumMod val="20000"/>
              <a:lumOff val="80000"/>
            </a:srgbClr>
          </a:solidFill>
          <a:ln w="28575">
            <a:noFill/>
            <a:prstDash val="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B0F0"/>
                </a:solidFill>
                <a:effectLst/>
                <a:uLnTx/>
                <a:uFillTx/>
                <a:latin typeface="Arial"/>
                <a:ea typeface="+mn-ea"/>
                <a:cs typeface="Arial" panose="020B0604020202020204" pitchFamily="34" charset="0"/>
              </a:rPr>
              <a:t>Đơn</a:t>
            </a:r>
            <a:r>
              <a:rPr kumimoji="0" lang="en-US" sz="3200" b="1" i="0" u="none" strike="noStrike" kern="0" cap="none" spc="0" normalizeH="0" baseline="0" noProof="0" dirty="0">
                <a:ln>
                  <a:noFill/>
                </a:ln>
                <a:solidFill>
                  <a:srgbClr val="00B0F0"/>
                </a:solidFill>
                <a:effectLst/>
                <a:uLnTx/>
                <a:uFillTx/>
                <a:latin typeface="Arial"/>
                <a:ea typeface="+mn-ea"/>
                <a:cs typeface="Arial" panose="020B0604020202020204" pitchFamily="34" charset="0"/>
              </a:rPr>
              <a:t> </a:t>
            </a:r>
            <a:r>
              <a:rPr kumimoji="0" lang="en-US" sz="3200" b="1" i="0" u="none" strike="noStrike" kern="0" cap="none" spc="0" normalizeH="0" baseline="0" noProof="0" dirty="0" err="1">
                <a:ln>
                  <a:noFill/>
                </a:ln>
                <a:solidFill>
                  <a:srgbClr val="00B0F0"/>
                </a:solidFill>
                <a:effectLst/>
                <a:uLnTx/>
                <a:uFillTx/>
                <a:latin typeface="Arial"/>
                <a:ea typeface="+mn-ea"/>
                <a:cs typeface="Arial" panose="020B0604020202020204" pitchFamily="34" charset="0"/>
              </a:rPr>
              <a:t>vị</a:t>
            </a:r>
            <a:r>
              <a:rPr kumimoji="0" lang="en-US" sz="3200" b="1" i="0" u="none" strike="noStrike" kern="0" cap="none" spc="0" normalizeH="0" baseline="0" noProof="0" dirty="0">
                <a:ln>
                  <a:noFill/>
                </a:ln>
                <a:solidFill>
                  <a:srgbClr val="00B0F0"/>
                </a:solidFill>
                <a:effectLst/>
                <a:uLnTx/>
                <a:uFillTx/>
                <a:latin typeface="Arial"/>
                <a:ea typeface="+mn-ea"/>
                <a:cs typeface="Arial" panose="020B0604020202020204" pitchFamily="34" charset="0"/>
              </a:rPr>
              <a:t>:</a:t>
            </a:r>
            <a:r>
              <a:rPr kumimoji="0" lang="en-US" sz="3200" b="1" i="0" u="none" strike="noStrike" kern="0" cap="none" spc="0" normalizeH="0" noProof="0" dirty="0">
                <a:ln>
                  <a:noFill/>
                </a:ln>
                <a:solidFill>
                  <a:srgbClr val="00B0F0"/>
                </a:solidFill>
                <a:effectLst/>
                <a:uLnTx/>
                <a:uFillTx/>
                <a:latin typeface="Arial"/>
                <a:ea typeface="+mn-ea"/>
                <a:cs typeface="Arial" panose="020B0604020202020204" pitchFamily="34" charset="0"/>
              </a:rPr>
              <a:t> N.</a:t>
            </a:r>
            <a:r>
              <a:rPr kumimoji="0" lang="en-US" sz="3200" b="1" i="0" u="none" strike="noStrike" kern="0" cap="none" spc="0" normalizeH="0" baseline="0" noProof="0" dirty="0">
                <a:ln>
                  <a:noFill/>
                </a:ln>
                <a:solidFill>
                  <a:srgbClr val="00B0F0"/>
                </a:solidFill>
                <a:effectLst/>
                <a:uLnTx/>
                <a:uFillTx/>
                <a:latin typeface="Arial"/>
                <a:ea typeface="+mn-ea"/>
                <a:cs typeface="Arial" panose="020B0604020202020204" pitchFamily="34" charset="0"/>
              </a:rPr>
              <a:t>s</a:t>
            </a:r>
          </a:p>
        </p:txBody>
      </p:sp>
      <p:sp>
        <p:nvSpPr>
          <p:cNvPr id="2" name="Rounded Rectangle 1" descr="n100 Fb Thu Huong Pham"/>
          <p:cNvSpPr/>
          <p:nvPr/>
        </p:nvSpPr>
        <p:spPr>
          <a:xfrm>
            <a:off x="1553028" y="1288529"/>
            <a:ext cx="3265716" cy="61568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1"/>
                </a:solidFill>
              </a:rPr>
              <a:t>1. </a:t>
            </a:r>
            <a:r>
              <a:rPr lang="en-US" sz="3200" b="1" dirty="0" err="1">
                <a:solidFill>
                  <a:schemeClr val="accent1"/>
                </a:solidFill>
              </a:rPr>
              <a:t>Xung</a:t>
            </a:r>
            <a:r>
              <a:rPr lang="en-US" sz="3200" b="1" dirty="0">
                <a:solidFill>
                  <a:schemeClr val="accent1"/>
                </a:solidFill>
              </a:rPr>
              <a:t> </a:t>
            </a:r>
            <a:r>
              <a:rPr lang="en-US" sz="3200" b="1" dirty="0" err="1">
                <a:solidFill>
                  <a:schemeClr val="accent1"/>
                </a:solidFill>
              </a:rPr>
              <a:t>lượng</a:t>
            </a:r>
            <a:endParaRPr lang="en-US" sz="3200" b="1" dirty="0">
              <a:solidFill>
                <a:schemeClr val="accent1"/>
              </a:solidFill>
            </a:endParaRPr>
          </a:p>
        </p:txBody>
      </p:sp>
    </p:spTree>
    <p:extLst>
      <p:ext uri="{BB962C8B-B14F-4D97-AF65-F5344CB8AC3E}">
        <p14:creationId xmlns:p14="http://schemas.microsoft.com/office/powerpoint/2010/main" val="4189387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3" descr="n100 Fb Thu Huong Pham">
            <a:extLst>
              <a:ext uri="{FF2B5EF4-FFF2-40B4-BE49-F238E27FC236}">
                <a16:creationId xmlns:a16="http://schemas.microsoft.com/office/drawing/2014/main" id="{1DB20B84-5A5D-4A0C-BFB4-E7E34EC2C779}"/>
              </a:ext>
            </a:extLst>
          </p:cNvPr>
          <p:cNvSpPr/>
          <p:nvPr/>
        </p:nvSpPr>
        <p:spPr>
          <a:xfrm>
            <a:off x="3969780" y="195255"/>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4" name="TextBox 3" descr="n100 Fb Thu Huong Pham"/>
          <p:cNvSpPr txBox="1"/>
          <p:nvPr/>
        </p:nvSpPr>
        <p:spPr>
          <a:xfrm>
            <a:off x="442808" y="1166946"/>
            <a:ext cx="11551798" cy="5262979"/>
          </a:xfrm>
          <a:prstGeom prst="rect">
            <a:avLst/>
          </a:prstGeom>
          <a:solidFill>
            <a:srgbClr val="FFFFFF"/>
          </a:solidFill>
          <a:ln w="38100">
            <a:solidFill>
              <a:srgbClr val="00B050"/>
            </a:solidFill>
            <a:prstDash val="sysDash"/>
          </a:ln>
        </p:spPr>
        <p:txBody>
          <a:bodyPr wrap="square" rtlCol="0">
            <a:spAutoFit/>
          </a:bodyPr>
          <a:lstStyle/>
          <a:p>
            <a:pPr lvl="0" algn="just">
              <a:defRPr/>
            </a:pPr>
            <a:r>
              <a:rPr lang="en-US" sz="2800" b="1" dirty="0">
                <a:solidFill>
                  <a:srgbClr val="0070C0"/>
                </a:solidFill>
                <a:latin typeface="Arial"/>
                <a:ea typeface="Times New Roman" panose="02020603050405020304" pitchFamily="18" charset="0"/>
                <a:cs typeface="#9Slide03 Arima Madurai Black" panose="00000A00000000000000" pitchFamily="2" charset="-93"/>
              </a:rPr>
              <a:t>1. </a:t>
            </a:r>
            <a:r>
              <a:rPr lang="vi-VN" sz="2800" b="1" dirty="0">
                <a:solidFill>
                  <a:srgbClr val="0070C0"/>
                </a:solidFill>
                <a:latin typeface="Arial"/>
                <a:ea typeface="Times New Roman" panose="02020603050405020304" pitchFamily="18" charset="0"/>
                <a:cs typeface="#9Slide03 Arima Madurai Black" panose="00000A00000000000000" pitchFamily="2" charset="-93"/>
              </a:rPr>
              <a:t>Trong các ví dụ sau, các vật đã chịu tác dụng của các lực nào trong thời gian rất ngắn?</a:t>
            </a:r>
          </a:p>
          <a:p>
            <a:pPr marL="457200" lvl="0" indent="-457200" algn="just">
              <a:buFont typeface="Arial" panose="020B0604020202020204" pitchFamily="34" charset="0"/>
              <a:buChar char="•"/>
              <a:defRPr/>
            </a:pPr>
            <a:r>
              <a:rPr lang="vi-VN" sz="2800" b="1" dirty="0">
                <a:solidFill>
                  <a:srgbClr val="0070C0"/>
                </a:solidFill>
                <a:latin typeface="Arial"/>
                <a:ea typeface="Times New Roman" panose="02020603050405020304" pitchFamily="18" charset="0"/>
                <a:cs typeface="#9Slide03 Arima Madurai Black" panose="00000A00000000000000" pitchFamily="2" charset="-93"/>
              </a:rPr>
              <a:t>Cầu thủ thực hiện một cú đá vô lê đã đưa được quả bóng vào lưới đối phương.</a:t>
            </a:r>
          </a:p>
          <a:p>
            <a:pPr marL="457200" lvl="0" indent="-457200" algn="just">
              <a:buFont typeface="Arial" panose="020B0604020202020204" pitchFamily="34" charset="0"/>
              <a:buChar char="•"/>
              <a:defRPr/>
            </a:pPr>
            <a:r>
              <a:rPr lang="vi-VN" sz="2800" b="1" dirty="0">
                <a:solidFill>
                  <a:srgbClr val="0070C0"/>
                </a:solidFill>
                <a:latin typeface="Arial"/>
                <a:ea typeface="Times New Roman" panose="02020603050405020304" pitchFamily="18" charset="0"/>
                <a:cs typeface="#9Slide03 Arima Madurai Black" panose="00000A00000000000000" pitchFamily="2" charset="-93"/>
              </a:rPr>
              <a:t>Quả bi-a đang chuyển động thì va chạm vào thành bàn nên nó bị đổi hướng.</a:t>
            </a:r>
          </a:p>
          <a:p>
            <a:pPr marL="457200" lvl="0" indent="-457200" algn="just">
              <a:buFont typeface="Arial" panose="020B0604020202020204" pitchFamily="34" charset="0"/>
              <a:buChar char="•"/>
              <a:defRPr/>
            </a:pPr>
            <a:r>
              <a:rPr lang="vi-VN" sz="2800" b="1" dirty="0">
                <a:solidFill>
                  <a:srgbClr val="0070C0"/>
                </a:solidFill>
                <a:latin typeface="Arial"/>
                <a:ea typeface="Times New Roman" panose="02020603050405020304" pitchFamily="18" charset="0"/>
                <a:cs typeface="#9Slide03 Arima Madurai Black" panose="00000A00000000000000" pitchFamily="2" charset="-93"/>
              </a:rPr>
              <a:t>Một quả bóng gôn đang nằm yên. Sau một cú đánh, quả bóng bay đi rất nhanh.</a:t>
            </a:r>
          </a:p>
          <a:p>
            <a:pPr lvl="0" algn="just">
              <a:defRPr/>
            </a:pPr>
            <a:r>
              <a:rPr lang="en-US" sz="2800" b="1" dirty="0">
                <a:solidFill>
                  <a:srgbClr val="0070C0"/>
                </a:solidFill>
                <a:latin typeface="Arial"/>
                <a:ea typeface="Times New Roman" panose="02020603050405020304" pitchFamily="18" charset="0"/>
                <a:cs typeface="#9Slide03 Arima Madurai Black" panose="00000A00000000000000" pitchFamily="2" charset="-93"/>
              </a:rPr>
              <a:t>2. </a:t>
            </a:r>
            <a:r>
              <a:rPr lang="vi-VN" sz="2800" b="1" dirty="0">
                <a:solidFill>
                  <a:srgbClr val="0070C0"/>
                </a:solidFill>
                <a:latin typeface="Arial"/>
                <a:ea typeface="Times New Roman" panose="02020603050405020304" pitchFamily="18" charset="0"/>
                <a:cs typeface="#9Slide03 Arima Madurai Black" panose="00000A00000000000000" pitchFamily="2" charset="-93"/>
              </a:rPr>
              <a:t>Hãy chỉ ra sự biến đổi trạng thái chuyển động của vật trong các ví dụ </a:t>
            </a:r>
            <a:r>
              <a:rPr lang="en-US" sz="2800" b="1" dirty="0" err="1">
                <a:solidFill>
                  <a:srgbClr val="0070C0"/>
                </a:solidFill>
                <a:latin typeface="Arial"/>
                <a:ea typeface="Times New Roman" panose="02020603050405020304" pitchFamily="18" charset="0"/>
                <a:cs typeface="#9Slide03 Arima Madurai Black" panose="00000A00000000000000" pitchFamily="2" charset="-93"/>
              </a:rPr>
              <a:t>trên</a:t>
            </a:r>
            <a:r>
              <a:rPr lang="en-US" sz="2800" b="1" dirty="0">
                <a:solidFill>
                  <a:srgbClr val="0070C0"/>
                </a:solidFill>
                <a:latin typeface="Arial"/>
                <a:ea typeface="Times New Roman" panose="02020603050405020304" pitchFamily="18" charset="0"/>
                <a:cs typeface="#9Slide03 Arima Madurai Black" panose="00000A00000000000000" pitchFamily="2" charset="-93"/>
              </a:rPr>
              <a:t> </a:t>
            </a:r>
            <a:r>
              <a:rPr lang="vi-VN" sz="2800" b="1" dirty="0">
                <a:solidFill>
                  <a:srgbClr val="0070C0"/>
                </a:solidFill>
                <a:latin typeface="Arial"/>
                <a:ea typeface="Times New Roman" panose="02020603050405020304" pitchFamily="18" charset="0"/>
                <a:cs typeface="#9Slide03 Arima Madurai Black" panose="00000A00000000000000" pitchFamily="2" charset="-93"/>
              </a:rPr>
              <a:t>như thế nào? Tại sao lực tác dụng lên vật tròn một khoảng thời gian ngắn lại có thể gây ra biến đổi đáng kể trạng thái chuyển động của vật đó?</a:t>
            </a:r>
          </a:p>
        </p:txBody>
      </p:sp>
      <p:sp>
        <p:nvSpPr>
          <p:cNvPr id="5" name="Oval 4" descr="n100 Fb Thu Huong Pham">
            <a:extLst>
              <a:ext uri="{FF2B5EF4-FFF2-40B4-BE49-F238E27FC236}">
                <a16:creationId xmlns:a16="http://schemas.microsoft.com/office/drawing/2014/main" id="{492902CF-EE1A-42BB-A90A-7CE433CD81C5}"/>
              </a:ext>
            </a:extLst>
          </p:cNvPr>
          <p:cNvSpPr/>
          <p:nvPr/>
        </p:nvSpPr>
        <p:spPr>
          <a:xfrm>
            <a:off x="7679034" y="195255"/>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0" noProof="0" dirty="0">
                <a:solidFill>
                  <a:prstClr val="white"/>
                </a:solidFill>
                <a:latin typeface="Tahoma" panose="020B0604030504040204" pitchFamily="34" charset="0"/>
                <a:ea typeface="Tahoma" panose="020B0604030504040204" pitchFamily="34" charset="0"/>
                <a:cs typeface="Tahoma" panose="020B0604030504040204" pitchFamily="34" charset="0"/>
              </a:rPr>
              <a:t>2</a:t>
            </a:r>
            <a:endParaRPr kumimoji="0" lang="en-US" sz="3200" b="1"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2221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261;p35" descr="n100 Fb Thu Huong Pham">
            <a:extLst>
              <a:ext uri="{FF2B5EF4-FFF2-40B4-BE49-F238E27FC236}">
                <a16:creationId xmlns:a16="http://schemas.microsoft.com/office/drawing/2014/main" id="{B43A4FD6-A113-4752-9D1C-5A96E995E6AA}"/>
              </a:ext>
            </a:extLst>
          </p:cNvPr>
          <p:cNvGrpSpPr/>
          <p:nvPr/>
        </p:nvGrpSpPr>
        <p:grpSpPr>
          <a:xfrm>
            <a:off x="5150167" y="476716"/>
            <a:ext cx="3014660" cy="955871"/>
            <a:chOff x="1196025" y="2012250"/>
            <a:chExt cx="2821234" cy="727040"/>
          </a:xfrm>
        </p:grpSpPr>
        <p:sp>
          <p:nvSpPr>
            <p:cNvPr id="6" name="Google Shape;262;p35">
              <a:extLst>
                <a:ext uri="{FF2B5EF4-FFF2-40B4-BE49-F238E27FC236}">
                  <a16:creationId xmlns:a16="http://schemas.microsoft.com/office/drawing/2014/main" id="{6A00E40D-05CC-4C8D-9807-E0EEC8D3A404}"/>
                </a:ext>
              </a:extLst>
            </p:cNvPr>
            <p:cNvSpPr/>
            <p:nvPr/>
          </p:nvSpPr>
          <p:spPr>
            <a:xfrm rot="-991">
              <a:off x="1196025" y="201265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sp>
          <p:nvSpPr>
            <p:cNvPr id="7" name="Google Shape;263;p35">
              <a:extLst>
                <a:ext uri="{FF2B5EF4-FFF2-40B4-BE49-F238E27FC236}">
                  <a16:creationId xmlns:a16="http://schemas.microsoft.com/office/drawing/2014/main" id="{1D70D5C1-96EF-42CA-8FEF-7DBA0287536F}"/>
                </a:ext>
              </a:extLst>
            </p:cNvPr>
            <p:cNvSpPr/>
            <p:nvPr/>
          </p:nvSpPr>
          <p:spPr>
            <a:xfrm rot="-991">
              <a:off x="1196025" y="218020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grpSp>
      <p:sp>
        <p:nvSpPr>
          <p:cNvPr id="9" name="TextBox 8" descr="n100 Fb Thu Huong Pham">
            <a:extLst>
              <a:ext uri="{FF2B5EF4-FFF2-40B4-BE49-F238E27FC236}">
                <a16:creationId xmlns:a16="http://schemas.microsoft.com/office/drawing/2014/main" id="{5DC4BF7E-61DA-41AF-A12D-3447AFEC21E8}"/>
              </a:ext>
            </a:extLst>
          </p:cNvPr>
          <p:cNvSpPr txBox="1"/>
          <p:nvPr/>
        </p:nvSpPr>
        <p:spPr>
          <a:xfrm>
            <a:off x="5376897" y="727359"/>
            <a:ext cx="32019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Thảo</a:t>
            </a:r>
            <a:r>
              <a:rPr kumimoji="0" lang="en-US"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rPr>
              <a:t> </a:t>
            </a: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luận</a:t>
            </a:r>
            <a:r>
              <a:rPr kumimoji="0" lang="en-US"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rPr>
              <a:t> </a:t>
            </a:r>
            <a:r>
              <a:rPr kumimoji="0" lang="en-US" sz="2800" b="0" i="0" u="none" strike="noStrike" kern="1200" cap="none" spc="0" normalizeH="0" baseline="0" noProof="0" dirty="0" err="1">
                <a:ln>
                  <a:noFill/>
                </a:ln>
                <a:solidFill>
                  <a:srgbClr val="FFFFFF"/>
                </a:solidFill>
                <a:effectLst/>
                <a:uLnTx/>
                <a:uFillTx/>
                <a:latin typeface="#9Slide03 AmpleSoft Bold" panose="02000000000000000000" pitchFamily="2" charset="-93"/>
                <a:ea typeface="+mn-ea"/>
                <a:cs typeface="+mn-cs"/>
              </a:rPr>
              <a:t>nhóm</a:t>
            </a:r>
            <a:endParaRPr kumimoji="0" lang="vi-VN" sz="2800" b="0" i="0" u="none" strike="noStrike" kern="1200" cap="none" spc="0" normalizeH="0" baseline="0" noProof="0" dirty="0">
              <a:ln>
                <a:noFill/>
              </a:ln>
              <a:solidFill>
                <a:srgbClr val="FFFFFF"/>
              </a:solidFill>
              <a:effectLst/>
              <a:uLnTx/>
              <a:uFillTx/>
              <a:latin typeface="#9Slide03 AmpleSoft Bold" panose="02000000000000000000" pitchFamily="2" charset="-93"/>
              <a:ea typeface="+mn-ea"/>
              <a:cs typeface="+mn-cs"/>
            </a:endParaRPr>
          </a:p>
        </p:txBody>
      </p:sp>
      <p:pic>
        <p:nvPicPr>
          <p:cNvPr id="14" name="Picture 2" descr="n100 Fb Thu Huong Pham">
            <a:extLst>
              <a:ext uri="{FF2B5EF4-FFF2-40B4-BE49-F238E27FC236}">
                <a16:creationId xmlns:a16="http://schemas.microsoft.com/office/drawing/2014/main" id="{01D88A77-3175-466E-866D-F6BA359FD0BA}"/>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075" b="91234" l="5814" r="91628">
                        <a14:foregroundMark x1="5930" y1="53287" x2="5930" y2="53287"/>
                        <a14:foregroundMark x1="33953" y1="8074" x2="33953" y2="8074"/>
                        <a14:foregroundMark x1="76279" y1="5075" x2="76279" y2="5075"/>
                        <a14:foregroundMark x1="91744" y1="54556" x2="91744" y2="54556"/>
                        <a14:foregroundMark x1="66047" y1="91234" x2="66047" y2="91234"/>
                      </a14:backgroundRemoval>
                    </a14:imgEffect>
                  </a14:imgLayer>
                </a14:imgProps>
              </a:ext>
              <a:ext uri="{28A0092B-C50C-407E-A947-70E740481C1C}">
                <a14:useLocalDpi xmlns:a14="http://schemas.microsoft.com/office/drawing/2010/main" val="0"/>
              </a:ext>
            </a:extLst>
          </a:blip>
          <a:srcRect b="8021"/>
          <a:stretch/>
        </p:blipFill>
        <p:spPr bwMode="auto">
          <a:xfrm>
            <a:off x="426074" y="1882934"/>
            <a:ext cx="1999884" cy="18544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Rounded Rectangle 9" descr="n100 Fb Thu Huong Pham"/>
              <p:cNvSpPr/>
              <p:nvPr/>
            </p:nvSpPr>
            <p:spPr>
              <a:xfrm>
                <a:off x="2831215" y="1858691"/>
                <a:ext cx="8442030" cy="4230483"/>
              </a:xfrm>
              <a:prstGeom prst="roundRect">
                <a:avLst>
                  <a:gd name="adj" fmla="val 7445"/>
                </a:avLst>
              </a:prstGeom>
              <a:solidFill>
                <a:schemeClr val="accent4">
                  <a:lumMod val="20000"/>
                  <a:lumOff val="80000"/>
                </a:scheme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defRPr/>
                </a:pP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Giả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sử</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có</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một</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lực</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14:m>
                  <m:oMath xmlns:m="http://schemas.openxmlformats.org/officeDocument/2006/math">
                    <m:acc>
                      <m:accPr>
                        <m:chr m:val="⃗"/>
                        <m:ctrlPr>
                          <a:rPr lang="en-US" sz="3200" b="1" i="1" smtClean="0">
                            <a:solidFill>
                              <a:schemeClr val="tx1">
                                <a:lumMod val="95000"/>
                                <a:lumOff val="5000"/>
                              </a:schemeClr>
                            </a:solidFill>
                            <a:latin typeface="Cambria Math" panose="02040503050406030204" pitchFamily="18" charset="0"/>
                            <a:cs typeface="#9Slide03 Arima Madurai Black" panose="00000A00000000000000" pitchFamily="2" charset="-93"/>
                          </a:rPr>
                        </m:ctrlPr>
                      </m:accPr>
                      <m:e>
                        <m:r>
                          <a:rPr lang="en-US" sz="3200" b="1" i="1" smtClean="0">
                            <a:solidFill>
                              <a:schemeClr val="tx1">
                                <a:lumMod val="95000"/>
                                <a:lumOff val="5000"/>
                              </a:schemeClr>
                            </a:solidFill>
                            <a:latin typeface="Cambria Math" panose="02040503050406030204" pitchFamily="18" charset="0"/>
                            <a:cs typeface="#9Slide03 Arima Madurai Black" panose="00000A00000000000000" pitchFamily="2" charset="-93"/>
                          </a:rPr>
                          <m:t>𝑭</m:t>
                        </m:r>
                      </m:e>
                    </m:acc>
                    <m:r>
                      <a:rPr lang="en-US" sz="3200" b="1" i="1" smtClean="0">
                        <a:solidFill>
                          <a:schemeClr val="tx1">
                            <a:lumMod val="95000"/>
                            <a:lumOff val="5000"/>
                          </a:schemeClr>
                        </a:solidFill>
                        <a:latin typeface="Cambria Math" panose="02040503050406030204" pitchFamily="18" charset="0"/>
                        <a:cs typeface="#9Slide03 Arima Madurai Black" panose="00000A00000000000000" pitchFamily="2" charset="-93"/>
                      </a:rPr>
                      <m:t> </m:t>
                    </m:r>
                  </m:oMath>
                </a14:m>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không</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đổi</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tác</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dụng</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lên</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một</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vật</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khối</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lượng</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m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đang</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chuyển</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động</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với</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vận</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tốc</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14:m>
                  <m:oMath xmlns:m="http://schemas.openxmlformats.org/officeDocument/2006/math">
                    <m:sSub>
                      <m:sSubPr>
                        <m:ctrlPr>
                          <a:rPr lang="en-US" sz="3200" b="1" i="1" smtClean="0">
                            <a:solidFill>
                              <a:schemeClr val="tx1">
                                <a:lumMod val="95000"/>
                                <a:lumOff val="5000"/>
                              </a:schemeClr>
                            </a:solidFill>
                            <a:latin typeface="Cambria Math" panose="02040503050406030204" pitchFamily="18" charset="0"/>
                            <a:cs typeface="#9Slide03 Arima Madurai Black" panose="00000A00000000000000" pitchFamily="2" charset="-93"/>
                          </a:rPr>
                        </m:ctrlPr>
                      </m:sSubPr>
                      <m:e>
                        <m:acc>
                          <m:accPr>
                            <m:chr m:val="⃗"/>
                            <m:ctrlPr>
                              <a:rPr lang="en-US" sz="3200" b="1" i="1" smtClean="0">
                                <a:solidFill>
                                  <a:schemeClr val="tx1">
                                    <a:lumMod val="95000"/>
                                    <a:lumOff val="5000"/>
                                  </a:schemeClr>
                                </a:solidFill>
                                <a:latin typeface="Cambria Math" panose="02040503050406030204" pitchFamily="18" charset="0"/>
                                <a:cs typeface="#9Slide03 Arima Madurai Black" panose="00000A00000000000000" pitchFamily="2" charset="-93"/>
                              </a:rPr>
                            </m:ctrlPr>
                          </m:accPr>
                          <m:e>
                            <m:r>
                              <a:rPr lang="en-US" sz="3200" b="1" i="1" smtClean="0">
                                <a:solidFill>
                                  <a:schemeClr val="tx1">
                                    <a:lumMod val="95000"/>
                                    <a:lumOff val="5000"/>
                                  </a:schemeClr>
                                </a:solidFill>
                                <a:latin typeface="Cambria Math" panose="02040503050406030204" pitchFamily="18" charset="0"/>
                                <a:cs typeface="#9Slide03 Arima Madurai Black" panose="00000A00000000000000" pitchFamily="2" charset="-93"/>
                              </a:rPr>
                              <m:t>𝒗</m:t>
                            </m:r>
                          </m:e>
                        </m:acc>
                      </m:e>
                      <m:sub>
                        <m:r>
                          <a:rPr lang="en-US" sz="3200" b="1" i="1" smtClean="0">
                            <a:solidFill>
                              <a:schemeClr val="tx1">
                                <a:lumMod val="95000"/>
                                <a:lumOff val="5000"/>
                              </a:schemeClr>
                            </a:solidFill>
                            <a:latin typeface="Cambria Math" panose="02040503050406030204" pitchFamily="18" charset="0"/>
                            <a:cs typeface="#9Slide03 Arima Madurai Black" panose="00000A00000000000000" pitchFamily="2" charset="-93"/>
                          </a:rPr>
                          <m:t>𝟏</m:t>
                        </m:r>
                      </m:sub>
                    </m:sSub>
                  </m:oMath>
                </a14:m>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Trong</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khoảng</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thời</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gian</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tác</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dụng</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l-GR" sz="3200" b="1" dirty="0">
                    <a:solidFill>
                      <a:schemeClr val="tx1">
                        <a:lumMod val="95000"/>
                        <a:lumOff val="5000"/>
                      </a:schemeClr>
                    </a:solidFill>
                    <a:ea typeface="Times New Roman" panose="02020603050405020304" pitchFamily="18" charset="0"/>
                    <a:cs typeface="#9Slide03 Arima Madurai Black" panose="00000A00000000000000" pitchFamily="2" charset="-93"/>
                  </a:rPr>
                  <a:t>Δ</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vận</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tốc</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của</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vật</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biến</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đổi</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thành</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14:m>
                  <m:oMath xmlns:m="http://schemas.openxmlformats.org/officeDocument/2006/math">
                    <m:sSub>
                      <m:sSubPr>
                        <m:ctrlPr>
                          <a:rPr lang="en-US" sz="3200" b="1" i="1" smtClean="0">
                            <a:solidFill>
                              <a:schemeClr val="tx1">
                                <a:lumMod val="95000"/>
                                <a:lumOff val="5000"/>
                              </a:schemeClr>
                            </a:solidFill>
                            <a:latin typeface="Cambria Math" panose="02040503050406030204" pitchFamily="18" charset="0"/>
                            <a:cs typeface="#9Slide03 Arima Madurai Black" panose="00000A00000000000000" pitchFamily="2" charset="-93"/>
                          </a:rPr>
                        </m:ctrlPr>
                      </m:sSubPr>
                      <m:e>
                        <m:acc>
                          <m:accPr>
                            <m:chr m:val="⃗"/>
                            <m:ctrlPr>
                              <a:rPr lang="en-US" sz="3200" b="1" i="1" smtClean="0">
                                <a:solidFill>
                                  <a:schemeClr val="tx1">
                                    <a:lumMod val="95000"/>
                                    <a:lumOff val="5000"/>
                                  </a:schemeClr>
                                </a:solidFill>
                                <a:latin typeface="Cambria Math" panose="02040503050406030204" pitchFamily="18" charset="0"/>
                                <a:cs typeface="#9Slide03 Arima Madurai Black" panose="00000A00000000000000" pitchFamily="2" charset="-93"/>
                              </a:rPr>
                            </m:ctrlPr>
                          </m:accPr>
                          <m:e>
                            <m:r>
                              <a:rPr lang="en-US" sz="3200" b="1" i="1" smtClean="0">
                                <a:solidFill>
                                  <a:schemeClr val="tx1">
                                    <a:lumMod val="95000"/>
                                    <a:lumOff val="5000"/>
                                  </a:schemeClr>
                                </a:solidFill>
                                <a:latin typeface="Cambria Math" panose="02040503050406030204" pitchFamily="18" charset="0"/>
                                <a:cs typeface="#9Slide03 Arima Madurai Black" panose="00000A00000000000000" pitchFamily="2" charset="-93"/>
                              </a:rPr>
                              <m:t>𝒗</m:t>
                            </m:r>
                          </m:e>
                        </m:acc>
                      </m:e>
                      <m:sub>
                        <m:r>
                          <a:rPr lang="en-US" sz="3200" b="1" i="1" smtClean="0">
                            <a:solidFill>
                              <a:schemeClr val="tx1">
                                <a:lumMod val="95000"/>
                                <a:lumOff val="5000"/>
                              </a:schemeClr>
                            </a:solidFill>
                            <a:latin typeface="Cambria Math" panose="02040503050406030204" pitchFamily="18" charset="0"/>
                            <a:cs typeface="#9Slide03 Arima Madurai Black" panose="00000A00000000000000" pitchFamily="2" charset="-93"/>
                          </a:rPr>
                          <m:t>𝟐</m:t>
                        </m:r>
                      </m:sub>
                    </m:sSub>
                  </m:oMath>
                </a14:m>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Chứng</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minh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xung</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lượng</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của</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vật</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bằng</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độ</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biến</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thiên</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động</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lượng</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của</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 </a:t>
                </a:r>
                <a:r>
                  <a:rPr lang="en-US" sz="3200" b="1" dirty="0" err="1">
                    <a:solidFill>
                      <a:schemeClr val="tx1">
                        <a:lumMod val="95000"/>
                        <a:lumOff val="5000"/>
                      </a:schemeClr>
                    </a:solidFill>
                    <a:ea typeface="Times New Roman" panose="02020603050405020304" pitchFamily="18" charset="0"/>
                    <a:cs typeface="#9Slide03 Arima Madurai Black" panose="00000A00000000000000" pitchFamily="2" charset="-93"/>
                  </a:rPr>
                  <a:t>vật</a:t>
                </a:r>
                <a:r>
                  <a:rPr lang="en-US" sz="3200" b="1" dirty="0">
                    <a:solidFill>
                      <a:schemeClr val="tx1">
                        <a:lumMod val="95000"/>
                        <a:lumOff val="5000"/>
                      </a:schemeClr>
                    </a:solidFill>
                    <a:ea typeface="Times New Roman" panose="02020603050405020304" pitchFamily="18" charset="0"/>
                    <a:cs typeface="#9Slide03 Arima Madurai Black" panose="00000A00000000000000" pitchFamily="2" charset="-93"/>
                  </a:rPr>
                  <a:t>.</a:t>
                </a:r>
              </a:p>
            </p:txBody>
          </p:sp>
        </mc:Choice>
        <mc:Fallback xmlns="">
          <p:sp>
            <p:nvSpPr>
              <p:cNvPr id="10" name="Rounded Rectangle 9" descr="n100 Fb Thu Huong Pham"/>
              <p:cNvSpPr>
                <a:spLocks noRot="1" noChangeAspect="1" noMove="1" noResize="1" noEditPoints="1" noAdjustHandles="1" noChangeArrowheads="1" noChangeShapeType="1" noTextEdit="1"/>
              </p:cNvSpPr>
              <p:nvPr/>
            </p:nvSpPr>
            <p:spPr>
              <a:xfrm>
                <a:off x="2831215" y="1858691"/>
                <a:ext cx="8442030" cy="4230483"/>
              </a:xfrm>
              <a:prstGeom prst="roundRect">
                <a:avLst>
                  <a:gd name="adj" fmla="val 7445"/>
                </a:avLst>
              </a:prstGeom>
              <a:blipFill>
                <a:blip r:embed="rId4"/>
                <a:stretch>
                  <a:fillRect l="-503" r="-503" b="-2000"/>
                </a:stretch>
              </a:blipFill>
              <a:ln w="38100">
                <a:solidFill>
                  <a:srgbClr val="FF0000"/>
                </a:solidFill>
                <a:prstDash val="dash"/>
              </a:ln>
            </p:spPr>
            <p:txBody>
              <a:bodyPr/>
              <a:lstStyle/>
              <a:p>
                <a:r>
                  <a:rPr lang="en-US">
                    <a:noFill/>
                  </a:rPr>
                  <a:t> </a:t>
                </a:r>
              </a:p>
            </p:txBody>
          </p:sp>
        </mc:Fallback>
      </mc:AlternateContent>
    </p:spTree>
    <p:extLst>
      <p:ext uri="{BB962C8B-B14F-4D97-AF65-F5344CB8AC3E}">
        <p14:creationId xmlns:p14="http://schemas.microsoft.com/office/powerpoint/2010/main" val="3862151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2DD"/>
        </a:solidFill>
        <a:effectLst/>
      </p:bgPr>
    </p:bg>
    <p:spTree>
      <p:nvGrpSpPr>
        <p:cNvPr id="1" name=""/>
        <p:cNvGrpSpPr/>
        <p:nvPr/>
      </p:nvGrpSpPr>
      <p:grpSpPr>
        <a:xfrm>
          <a:off x="0" y="0"/>
          <a:ext cx="0" cy="0"/>
          <a:chOff x="0" y="0"/>
          <a:chExt cx="0" cy="0"/>
        </a:xfrm>
      </p:grpSpPr>
      <p:sp>
        <p:nvSpPr>
          <p:cNvPr id="4" name="Rounded Rectangular Callout 28" descr="n100 Fb Thu Huong Pham">
            <a:extLst>
              <a:ext uri="{FF2B5EF4-FFF2-40B4-BE49-F238E27FC236}">
                <a16:creationId xmlns:a16="http://schemas.microsoft.com/office/drawing/2014/main" id="{1E72F060-CD78-40D1-948E-839C63DFB9BC}"/>
              </a:ext>
            </a:extLst>
          </p:cNvPr>
          <p:cNvSpPr/>
          <p:nvPr/>
        </p:nvSpPr>
        <p:spPr>
          <a:xfrm>
            <a:off x="970717" y="434233"/>
            <a:ext cx="10289465" cy="1342316"/>
          </a:xfrm>
          <a:prstGeom prst="wedgeRoundRectCallout">
            <a:avLst/>
          </a:prstGeom>
          <a:noFill/>
          <a:ln w="50800" cap="flat" cmpd="sng" algn="ctr">
            <a:solidFill>
              <a:srgbClr val="FF000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Xun</a:t>
            </a:r>
            <a:r>
              <a:rPr lang="en-US" sz="4000" b="1" dirty="0">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g </a:t>
            </a:r>
            <a:r>
              <a:rPr lang="en-US" sz="4000" b="1" dirty="0" err="1">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lượng</a:t>
            </a:r>
            <a:r>
              <a:rPr lang="en-US" sz="4000" b="1" dirty="0">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 </a:t>
            </a:r>
            <a:r>
              <a:rPr lang="en-US" sz="4000" b="1" dirty="0" err="1">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của</a:t>
            </a:r>
            <a:r>
              <a:rPr lang="en-US" sz="4000" b="1" dirty="0">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 </a:t>
            </a:r>
            <a:r>
              <a:rPr lang="en-US" sz="4000" b="1" dirty="0" err="1">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lực</a:t>
            </a:r>
            <a:r>
              <a:rPr lang="en-US" sz="4000" b="1" dirty="0">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 </a:t>
            </a:r>
            <a:r>
              <a:rPr lang="en-US" sz="4000" b="1" dirty="0" err="1">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gây</a:t>
            </a:r>
            <a:r>
              <a:rPr lang="en-US" sz="4000" b="1" dirty="0">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 </a:t>
            </a:r>
            <a:r>
              <a:rPr lang="en-US" sz="4000" b="1" dirty="0" err="1">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ra</a:t>
            </a:r>
            <a:r>
              <a:rPr lang="en-US" sz="4000" b="1" dirty="0">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 </a:t>
            </a:r>
            <a:r>
              <a:rPr lang="en-US" sz="4000" b="1" dirty="0" err="1">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tác</a:t>
            </a:r>
            <a:r>
              <a:rPr lang="en-US" sz="4000" b="1" dirty="0">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 </a:t>
            </a:r>
            <a:r>
              <a:rPr lang="en-US" sz="4000" b="1" dirty="0" err="1">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dụng</a:t>
            </a:r>
            <a:r>
              <a:rPr lang="en-US" sz="4000" b="1" dirty="0">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 </a:t>
            </a:r>
            <a:r>
              <a:rPr lang="en-US" sz="4000" b="1" dirty="0" err="1">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gì</a:t>
            </a:r>
            <a:r>
              <a:rPr lang="en-US" sz="4000" b="1" dirty="0">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a:t>
            </a:r>
            <a:endParaRPr kumimoji="0" lang="vi-VN" sz="40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endParaRPr>
          </a:p>
        </p:txBody>
      </p:sp>
      <p:pic>
        <p:nvPicPr>
          <p:cNvPr id="6" name="Picture 5" descr="n100 Fb Thu Huong Ph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62" y="2393769"/>
            <a:ext cx="3524250" cy="2857500"/>
          </a:xfrm>
          <a:prstGeom prst="rect">
            <a:avLst/>
          </a:prstGeom>
        </p:spPr>
      </p:pic>
      <p:sp>
        <p:nvSpPr>
          <p:cNvPr id="2" name="TextBox 1" descr="n100 Fb Thu Huong Pham"/>
          <p:cNvSpPr txBox="1"/>
          <p:nvPr/>
        </p:nvSpPr>
        <p:spPr>
          <a:xfrm>
            <a:off x="3944983" y="4050940"/>
            <a:ext cx="7445828" cy="1200329"/>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en-US" sz="3600" b="1" i="0" u="none" strike="noStrike" kern="1200" cap="none" spc="0" normalizeH="0" baseline="0" noProof="0" dirty="0" err="1">
                <a:ln>
                  <a:noFill/>
                </a:ln>
                <a:solidFill>
                  <a:srgbClr val="000066"/>
                </a:solidFill>
                <a:effectLst/>
                <a:uLnTx/>
                <a:uFillTx/>
                <a:latin typeface="Arial" panose="020B0604020202020204" pitchFamily="34" charset="0"/>
                <a:ea typeface="+mn-ea"/>
                <a:cs typeface="Arial" panose="020B0604020202020204" pitchFamily="34" charset="0"/>
              </a:rPr>
              <a:t>Xung</a:t>
            </a:r>
            <a:r>
              <a:rPr kumimoji="0" lang="en-US" sz="36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000066"/>
                </a:solidFill>
                <a:effectLst/>
                <a:uLnTx/>
                <a:uFillTx/>
                <a:latin typeface="Arial" panose="020B0604020202020204" pitchFamily="34" charset="0"/>
                <a:ea typeface="+mn-ea"/>
                <a:cs typeface="Arial" panose="020B0604020202020204" pitchFamily="34" charset="0"/>
              </a:rPr>
              <a:t>lượng</a:t>
            </a:r>
            <a:r>
              <a:rPr kumimoji="0" lang="en-US" sz="3600" b="1" i="0" u="none" strike="noStrike" kern="120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của</a:t>
            </a:r>
            <a:r>
              <a:rPr kumimoji="0" lang="en-US" sz="3600" b="1" i="0" u="none" strike="noStrike" kern="120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lực</a:t>
            </a:r>
            <a:r>
              <a:rPr kumimoji="0" lang="en-US" sz="3600" b="1" i="0" u="none" strike="noStrike" kern="120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gây</a:t>
            </a:r>
            <a:r>
              <a:rPr kumimoji="0" lang="en-US" sz="3600" b="1" i="0" u="none" strike="noStrike" kern="120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ra</a:t>
            </a:r>
            <a:r>
              <a:rPr kumimoji="0" lang="en-US" sz="3600" b="1" i="0" u="none" strike="noStrike" kern="120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sự</a:t>
            </a:r>
            <a:r>
              <a:rPr kumimoji="0" lang="en-US" sz="3600" b="1" i="0" u="none" strike="noStrike" kern="120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biến</a:t>
            </a:r>
            <a:r>
              <a:rPr kumimoji="0" lang="en-US" sz="3600" b="1" i="0" u="none" strike="noStrike" kern="120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đổi</a:t>
            </a:r>
            <a:r>
              <a:rPr kumimoji="0" lang="en-US" sz="3600" b="1" i="0" u="none" strike="noStrike" kern="120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động</a:t>
            </a:r>
            <a:r>
              <a:rPr kumimoji="0" lang="en-US" sz="3600" b="1" i="0" u="none" strike="noStrike" kern="120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lượng</a:t>
            </a:r>
            <a:r>
              <a:rPr kumimoji="0" lang="en-US" sz="3600" b="1" i="0" u="none" strike="noStrike" kern="120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của</a:t>
            </a:r>
            <a:r>
              <a:rPr kumimoji="0" lang="en-US" sz="3600" b="1" i="0" u="none" strike="noStrike" kern="120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vật</a:t>
            </a:r>
            <a:r>
              <a:rPr kumimoji="0" lang="en-US" sz="3600" b="1" i="0" u="none" strike="noStrike" kern="120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a:t>
            </a:r>
            <a:endParaRPr kumimoji="0" lang="en-US" sz="36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descr="n100 Fb Thu Huong Pham"/>
              <p:cNvSpPr txBox="1"/>
              <p:nvPr/>
            </p:nvSpPr>
            <p:spPr>
              <a:xfrm>
                <a:off x="4284617" y="2851402"/>
                <a:ext cx="5812972" cy="782587"/>
              </a:xfrm>
              <a:prstGeom prst="rect">
                <a:avLst/>
              </a:prstGeom>
              <a:noFill/>
            </p:spPr>
            <p:txBody>
              <a:bodyPr wrap="square" rtlCol="0">
                <a:spAutoFit/>
              </a:bodyPr>
              <a:lstStyle/>
              <a:p>
                <a:pPr lvl="0" algn="just"/>
                <a:r>
                  <a:rPr lang="en-US" sz="4000" b="1" dirty="0">
                    <a:solidFill>
                      <a:srgbClr val="000066"/>
                    </a:solidFill>
                  </a:rPr>
                  <a:t>Từ </a:t>
                </a:r>
                <a:r>
                  <a:rPr lang="en-US" sz="4000" b="1" dirty="0" err="1">
                    <a:solidFill>
                      <a:srgbClr val="000066"/>
                    </a:solidFill>
                  </a:rPr>
                  <a:t>công</a:t>
                </a:r>
                <a:r>
                  <a:rPr lang="en-US" sz="4000" b="1" dirty="0">
                    <a:solidFill>
                      <a:srgbClr val="000066"/>
                    </a:solidFill>
                  </a:rPr>
                  <a:t> </a:t>
                </a:r>
                <a:r>
                  <a:rPr lang="en-US" sz="4000" b="1" dirty="0" err="1">
                    <a:solidFill>
                      <a:srgbClr val="000066"/>
                    </a:solidFill>
                  </a:rPr>
                  <a:t>thức</a:t>
                </a:r>
                <a:r>
                  <a:rPr lang="en-US" sz="4000" b="1" dirty="0">
                    <a:solidFill>
                      <a:srgbClr val="000066"/>
                    </a:solidFill>
                  </a:rPr>
                  <a:t>:  </a:t>
                </a:r>
                <a14:m>
                  <m:oMath xmlns:m="http://schemas.openxmlformats.org/officeDocument/2006/math">
                    <m:acc>
                      <m:accPr>
                        <m:chr m:val="⃗"/>
                        <m:ctrlPr>
                          <a:rPr lang="en-US" sz="4000" b="1" i="1" dirty="0" smtClean="0">
                            <a:solidFill>
                              <a:srgbClr val="000066"/>
                            </a:solidFill>
                            <a:latin typeface="Cambria Math" panose="02040503050406030204" pitchFamily="18" charset="0"/>
                          </a:rPr>
                        </m:ctrlPr>
                      </m:accPr>
                      <m:e>
                        <m:r>
                          <a:rPr lang="en-US" sz="4000" b="1" i="1" dirty="0">
                            <a:solidFill>
                              <a:srgbClr val="000066"/>
                            </a:solidFill>
                            <a:latin typeface="Cambria Math" panose="02040503050406030204" pitchFamily="18" charset="0"/>
                          </a:rPr>
                          <m:t>𝑭</m:t>
                        </m:r>
                      </m:e>
                    </m:acc>
                    <m:r>
                      <a:rPr lang="en-US" sz="4000" b="1" i="1" dirty="0">
                        <a:solidFill>
                          <a:srgbClr val="000066"/>
                        </a:solidFill>
                        <a:latin typeface="Cambria Math" panose="02040503050406030204" pitchFamily="18" charset="0"/>
                      </a:rPr>
                      <m:t>.</m:t>
                    </m:r>
                    <m:r>
                      <m:rPr>
                        <m:sty m:val="p"/>
                      </m:rPr>
                      <a:rPr lang="el-GR" sz="4000" b="1" i="1" dirty="0">
                        <a:solidFill>
                          <a:srgbClr val="000066"/>
                        </a:solidFill>
                        <a:latin typeface="Cambria Math" panose="02040503050406030204" pitchFamily="18" charset="0"/>
                      </a:rPr>
                      <m:t>Δ</m:t>
                    </m:r>
                    <m:r>
                      <a:rPr lang="en-US" sz="4000" b="1" i="1" dirty="0">
                        <a:solidFill>
                          <a:srgbClr val="000066"/>
                        </a:solidFill>
                        <a:latin typeface="Cambria Math" panose="02040503050406030204" pitchFamily="18" charset="0"/>
                      </a:rPr>
                      <m:t>𝒕</m:t>
                    </m:r>
                    <m:r>
                      <a:rPr lang="en-US" sz="4000" b="1" dirty="0">
                        <a:solidFill>
                          <a:srgbClr val="000066"/>
                        </a:solidFill>
                        <a:latin typeface="Cambria Math" panose="02040503050406030204" pitchFamily="18" charset="0"/>
                      </a:rPr>
                      <m:t> </m:t>
                    </m:r>
                  </m:oMath>
                </a14:m>
                <a:r>
                  <a:rPr lang="en-US" sz="4000" b="1" dirty="0">
                    <a:solidFill>
                      <a:srgbClr val="000066"/>
                    </a:solidFill>
                  </a:rPr>
                  <a:t>= </a:t>
                </a:r>
                <a14:m>
                  <m:oMath xmlns:m="http://schemas.openxmlformats.org/officeDocument/2006/math">
                    <m:r>
                      <m:rPr>
                        <m:sty m:val="p"/>
                      </m:rPr>
                      <a:rPr lang="el-GR" sz="4000" b="1" i="1" smtClean="0">
                        <a:solidFill>
                          <a:srgbClr val="000066"/>
                        </a:solidFill>
                        <a:latin typeface="Cambria Math" panose="02040503050406030204" pitchFamily="18" charset="0"/>
                      </a:rPr>
                      <m:t>Δ</m:t>
                    </m:r>
                    <m:acc>
                      <m:accPr>
                        <m:chr m:val="⃗"/>
                        <m:ctrlPr>
                          <a:rPr lang="el-GR" sz="4000" b="1" i="1" smtClean="0">
                            <a:solidFill>
                              <a:srgbClr val="000066"/>
                            </a:solidFill>
                            <a:latin typeface="Cambria Math" panose="02040503050406030204" pitchFamily="18" charset="0"/>
                          </a:rPr>
                        </m:ctrlPr>
                      </m:accPr>
                      <m:e>
                        <m:r>
                          <a:rPr lang="en-US" sz="4000" b="1" i="1" smtClean="0">
                            <a:solidFill>
                              <a:srgbClr val="000066"/>
                            </a:solidFill>
                            <a:latin typeface="Cambria Math" panose="02040503050406030204" pitchFamily="18" charset="0"/>
                          </a:rPr>
                          <m:t>𝒑</m:t>
                        </m:r>
                      </m:e>
                    </m:acc>
                  </m:oMath>
                </a14:m>
                <a:endParaRPr lang="en-US" sz="4000" b="1" dirty="0">
                  <a:solidFill>
                    <a:srgbClr val="000066"/>
                  </a:solidFill>
                </a:endParaRPr>
              </a:p>
            </p:txBody>
          </p:sp>
        </mc:Choice>
        <mc:Fallback xmlns="">
          <p:sp>
            <p:nvSpPr>
              <p:cNvPr id="7" name="TextBox 6" descr="n100 Fb Thu Huong Pham"/>
              <p:cNvSpPr txBox="1">
                <a:spLocks noRot="1" noChangeAspect="1" noMove="1" noResize="1" noEditPoints="1" noAdjustHandles="1" noChangeArrowheads="1" noChangeShapeType="1" noTextEdit="1"/>
              </p:cNvSpPr>
              <p:nvPr/>
            </p:nvSpPr>
            <p:spPr>
              <a:xfrm>
                <a:off x="4284617" y="2851402"/>
                <a:ext cx="5812972" cy="782587"/>
              </a:xfrm>
              <a:prstGeom prst="rect">
                <a:avLst/>
              </a:prstGeom>
              <a:blipFill>
                <a:blip r:embed="rId3"/>
                <a:stretch>
                  <a:fillRect l="-3778" t="-3906" b="-33594"/>
                </a:stretch>
              </a:blipFill>
            </p:spPr>
            <p:txBody>
              <a:bodyPr/>
              <a:lstStyle/>
              <a:p>
                <a:r>
                  <a:rPr lang="en-US">
                    <a:noFill/>
                  </a:rPr>
                  <a:t> </a:t>
                </a:r>
              </a:p>
            </p:txBody>
          </p:sp>
        </mc:Fallback>
      </mc:AlternateContent>
    </p:spTree>
    <p:extLst>
      <p:ext uri="{BB962C8B-B14F-4D97-AF65-F5344CB8AC3E}">
        <p14:creationId xmlns:p14="http://schemas.microsoft.com/office/powerpoint/2010/main" val="3048391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21" descr="n100 Fb Thu Huong Pham">
            <a:extLst>
              <a:ext uri="{FF2B5EF4-FFF2-40B4-BE49-F238E27FC236}">
                <a16:creationId xmlns:a16="http://schemas.microsoft.com/office/drawing/2014/main" id="{4EC2A6DC-7BB3-421C-BCBF-190C79610415}"/>
              </a:ext>
            </a:extLst>
          </p:cNvPr>
          <p:cNvSpPr/>
          <p:nvPr/>
        </p:nvSpPr>
        <p:spPr>
          <a:xfrm>
            <a:off x="255494" y="283984"/>
            <a:ext cx="6464620" cy="689236"/>
          </a:xfrm>
          <a:prstGeom prst="roundRect">
            <a:avLst/>
          </a:prstGeom>
          <a:solidFill>
            <a:srgbClr val="3BABFF"/>
          </a:solidFill>
          <a:ln w="381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00"/>
                </a:solidFill>
                <a:effectLst/>
                <a:uLnTx/>
                <a:uFillTx/>
                <a:latin typeface="#9Slide03 AmpleSoft Bold" panose="02000000000000000000" pitchFamily="2" charset="-93"/>
                <a:ea typeface="+mn-ea"/>
                <a:cs typeface="+mn-cs"/>
              </a:rPr>
              <a:t>           </a:t>
            </a:r>
            <a:r>
              <a:rPr kumimoji="0" lang="en-US" sz="3200" b="1" i="0" u="none" strike="noStrike" kern="0" cap="none" spc="0" normalizeH="0" baseline="0" noProof="0" dirty="0">
                <a:ln>
                  <a:noFill/>
                </a:ln>
                <a:solidFill>
                  <a:srgbClr val="FFFF00"/>
                </a:solidFill>
                <a:effectLst/>
                <a:uLnTx/>
                <a:uFillTx/>
                <a:latin typeface="Arial"/>
                <a:ea typeface="+mn-ea"/>
                <a:cs typeface="+mn-cs"/>
              </a:rPr>
              <a:t>XUNG LƯỢNG CỦA LỰC</a:t>
            </a:r>
            <a:endParaRPr kumimoji="0" lang="en-US" sz="3200" b="1" i="0" u="none" strike="noStrike" kern="0" cap="none" spc="0" normalizeH="0" baseline="0" noProof="0" dirty="0">
              <a:ln>
                <a:noFill/>
              </a:ln>
              <a:solidFill>
                <a:srgbClr val="FFFF00"/>
              </a:solidFill>
              <a:effectLst/>
              <a:uLnTx/>
              <a:uFillTx/>
              <a:latin typeface="Arial"/>
              <a:ea typeface="Tahoma" panose="020B0604030504040204" pitchFamily="34" charset="0"/>
              <a:cs typeface="#9Slide03 Arima Madurai Black" panose="00000A00000000000000" pitchFamily="2" charset="-93"/>
            </a:endParaRPr>
          </a:p>
        </p:txBody>
      </p:sp>
      <p:sp>
        <p:nvSpPr>
          <p:cNvPr id="11" name="Hình chữ nhật: Góc Tròn 5" descr="n100 Fb Thu Huong Pham">
            <a:extLst>
              <a:ext uri="{FF2B5EF4-FFF2-40B4-BE49-F238E27FC236}">
                <a16:creationId xmlns:a16="http://schemas.microsoft.com/office/drawing/2014/main" id="{0CF6858F-84F5-442F-873F-A411B8C05A66}"/>
              </a:ext>
            </a:extLst>
          </p:cNvPr>
          <p:cNvSpPr/>
          <p:nvPr/>
        </p:nvSpPr>
        <p:spPr>
          <a:xfrm>
            <a:off x="465447" y="222749"/>
            <a:ext cx="829150" cy="787952"/>
          </a:xfrm>
          <a:prstGeom prst="roundRect">
            <a:avLst>
              <a:gd name="adj" fmla="val 50000"/>
            </a:avLst>
          </a:prstGeom>
          <a:solidFill>
            <a:srgbClr val="FF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II</a:t>
            </a:r>
          </a:p>
        </p:txBody>
      </p:sp>
      <p:pic>
        <p:nvPicPr>
          <p:cNvPr id="7" name="Picture 4" descr="n100 Fb Thu Huong Pham">
            <a:extLst>
              <a:ext uri="{FF2B5EF4-FFF2-40B4-BE49-F238E27FC236}">
                <a16:creationId xmlns:a16="http://schemas.microsoft.com/office/drawing/2014/main" id="{014F446F-3481-46B3-A41F-7761CACD713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158" b="96184" l="10000" r="90000">
                        <a14:foregroundMark x1="61889" y1="8421" x2="61889" y2="8421"/>
                        <a14:foregroundMark x1="62222" y1="5132" x2="62222" y2="5132"/>
                        <a14:foregroundMark x1="62111" y1="3289" x2="62111" y2="3289"/>
                        <a14:foregroundMark x1="25556" y1="91842" x2="25556" y2="92368"/>
                        <a14:foregroundMark x1="24444" y1="96184" x2="24444" y2="9618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83868" y="1631910"/>
            <a:ext cx="1698630" cy="151777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descr="n100 Fb Thu Huong Pham"/>
              <p:cNvSpPr txBox="1"/>
              <p:nvPr/>
            </p:nvSpPr>
            <p:spPr>
              <a:xfrm>
                <a:off x="4026263" y="1890288"/>
                <a:ext cx="2165530" cy="713657"/>
              </a:xfrm>
              <a:prstGeom prst="rect">
                <a:avLst/>
              </a:prstGeom>
              <a:solidFill>
                <a:schemeClr val="accent3">
                  <a:lumMod val="40000"/>
                  <a:lumOff val="60000"/>
                </a:schemeClr>
              </a:solidFill>
            </p:spPr>
            <p:txBody>
              <a:bodyPr wrap="square" rtlCol="0">
                <a:spAutoFit/>
              </a:bodyPr>
              <a:lstStyle/>
              <a:p>
                <a:pPr lvl="0" algn="just"/>
                <a14:m>
                  <m:oMath xmlns:m="http://schemas.openxmlformats.org/officeDocument/2006/math">
                    <m:acc>
                      <m:accPr>
                        <m:chr m:val="⃗"/>
                        <m:ctrlPr>
                          <a:rPr lang="en-US" sz="3600" b="1" i="1" dirty="0" smtClean="0">
                            <a:solidFill>
                              <a:srgbClr val="0070C0"/>
                            </a:solidFill>
                            <a:latin typeface="Cambria Math" panose="02040503050406030204" pitchFamily="18" charset="0"/>
                          </a:rPr>
                        </m:ctrlPr>
                      </m:accPr>
                      <m:e>
                        <m:r>
                          <a:rPr lang="en-US" sz="3600" b="1" i="1" dirty="0">
                            <a:solidFill>
                              <a:srgbClr val="0070C0"/>
                            </a:solidFill>
                            <a:latin typeface="Cambria Math" panose="02040503050406030204" pitchFamily="18" charset="0"/>
                          </a:rPr>
                          <m:t>𝑭</m:t>
                        </m:r>
                      </m:e>
                    </m:acc>
                    <m:r>
                      <a:rPr lang="en-US" sz="3600" b="1" i="1" dirty="0">
                        <a:solidFill>
                          <a:srgbClr val="0070C0"/>
                        </a:solidFill>
                        <a:latin typeface="Cambria Math" panose="02040503050406030204" pitchFamily="18" charset="0"/>
                      </a:rPr>
                      <m:t>.</m:t>
                    </m:r>
                    <m:r>
                      <m:rPr>
                        <m:sty m:val="p"/>
                      </m:rPr>
                      <a:rPr lang="el-GR" sz="3600" b="1" i="1" dirty="0">
                        <a:solidFill>
                          <a:srgbClr val="0070C0"/>
                        </a:solidFill>
                        <a:latin typeface="Cambria Math" panose="02040503050406030204" pitchFamily="18" charset="0"/>
                      </a:rPr>
                      <m:t>Δ</m:t>
                    </m:r>
                    <m:r>
                      <a:rPr lang="en-US" sz="3600" b="1" i="1" dirty="0">
                        <a:solidFill>
                          <a:srgbClr val="0070C0"/>
                        </a:solidFill>
                        <a:latin typeface="Cambria Math" panose="02040503050406030204" pitchFamily="18" charset="0"/>
                      </a:rPr>
                      <m:t>𝒕</m:t>
                    </m:r>
                    <m:r>
                      <a:rPr lang="en-US" sz="3600" b="1" dirty="0">
                        <a:solidFill>
                          <a:srgbClr val="0070C0"/>
                        </a:solidFill>
                        <a:latin typeface="Cambria Math" panose="02040503050406030204" pitchFamily="18" charset="0"/>
                      </a:rPr>
                      <m:t> </m:t>
                    </m:r>
                  </m:oMath>
                </a14:m>
                <a:r>
                  <a:rPr lang="en-US" sz="3600" b="1" dirty="0">
                    <a:solidFill>
                      <a:srgbClr val="0070C0"/>
                    </a:solidFill>
                  </a:rPr>
                  <a:t>=</a:t>
                </a:r>
                <a14:m>
                  <m:oMath xmlns:m="http://schemas.openxmlformats.org/officeDocument/2006/math">
                    <m:r>
                      <a:rPr lang="en-US" sz="3600" b="1" i="0" smtClean="0">
                        <a:solidFill>
                          <a:srgbClr val="0070C0"/>
                        </a:solidFill>
                        <a:latin typeface="Cambria Math" panose="02040503050406030204" pitchFamily="18" charset="0"/>
                      </a:rPr>
                      <m:t> </m:t>
                    </m:r>
                    <m:r>
                      <m:rPr>
                        <m:sty m:val="p"/>
                      </m:rPr>
                      <a:rPr lang="el-GR" sz="3600" b="1" i="1">
                        <a:solidFill>
                          <a:srgbClr val="0070C0"/>
                        </a:solidFill>
                        <a:latin typeface="Cambria Math" panose="02040503050406030204" pitchFamily="18" charset="0"/>
                      </a:rPr>
                      <m:t>Δ</m:t>
                    </m:r>
                    <m:acc>
                      <m:accPr>
                        <m:chr m:val="⃗"/>
                        <m:ctrlPr>
                          <a:rPr lang="el-GR" sz="3600" b="1" i="1">
                            <a:solidFill>
                              <a:srgbClr val="0070C0"/>
                            </a:solidFill>
                            <a:latin typeface="Cambria Math" panose="02040503050406030204" pitchFamily="18" charset="0"/>
                          </a:rPr>
                        </m:ctrlPr>
                      </m:accPr>
                      <m:e>
                        <m:r>
                          <a:rPr lang="en-US" sz="3600" b="1" i="1">
                            <a:solidFill>
                              <a:srgbClr val="0070C0"/>
                            </a:solidFill>
                            <a:latin typeface="Cambria Math" panose="02040503050406030204" pitchFamily="18" charset="0"/>
                          </a:rPr>
                          <m:t>𝒑</m:t>
                        </m:r>
                      </m:e>
                    </m:acc>
                  </m:oMath>
                </a14:m>
                <a:endParaRPr lang="en-US" sz="3600" b="1" dirty="0">
                  <a:solidFill>
                    <a:srgbClr val="0070C0"/>
                  </a:solidFill>
                </a:endParaRPr>
              </a:p>
            </p:txBody>
          </p:sp>
        </mc:Choice>
        <mc:Fallback xmlns="">
          <p:sp>
            <p:nvSpPr>
              <p:cNvPr id="4" name="TextBox 3" descr="n100 Fb Thu Huong Pham"/>
              <p:cNvSpPr txBox="1">
                <a:spLocks noRot="1" noChangeAspect="1" noMove="1" noResize="1" noEditPoints="1" noAdjustHandles="1" noChangeArrowheads="1" noChangeShapeType="1" noTextEdit="1"/>
              </p:cNvSpPr>
              <p:nvPr/>
            </p:nvSpPr>
            <p:spPr>
              <a:xfrm>
                <a:off x="4026263" y="1890288"/>
                <a:ext cx="2165530" cy="713657"/>
              </a:xfrm>
              <a:prstGeom prst="rect">
                <a:avLst/>
              </a:prstGeom>
              <a:blipFill>
                <a:blip r:embed="rId4"/>
                <a:stretch>
                  <a:fillRect t="-3419" b="-31624"/>
                </a:stretch>
              </a:blipFill>
            </p:spPr>
            <p:txBody>
              <a:bodyPr/>
              <a:lstStyle/>
              <a:p>
                <a:r>
                  <a:rPr lang="en-US">
                    <a:noFill/>
                  </a:rPr>
                  <a:t> </a:t>
                </a:r>
              </a:p>
            </p:txBody>
          </p:sp>
        </mc:Fallback>
      </mc:AlternateContent>
      <p:sp>
        <p:nvSpPr>
          <p:cNvPr id="17" name="TextBox 16" descr="n100 Fb Thu Huong Pham">
            <a:extLst>
              <a:ext uri="{FF2B5EF4-FFF2-40B4-BE49-F238E27FC236}">
                <a16:creationId xmlns:a16="http://schemas.microsoft.com/office/drawing/2014/main" id="{F50EDAB3-DFC9-C42D-6546-FB8A9B4F304C}"/>
              </a:ext>
            </a:extLst>
          </p:cNvPr>
          <p:cNvSpPr txBox="1"/>
          <p:nvPr/>
        </p:nvSpPr>
        <p:spPr>
          <a:xfrm>
            <a:off x="1317053" y="2736316"/>
            <a:ext cx="10583209" cy="830997"/>
          </a:xfrm>
          <a:prstGeom prst="rect">
            <a:avLst/>
          </a:prstGeom>
          <a:solidFill>
            <a:srgbClr val="5B9BD5">
              <a:lumMod val="20000"/>
              <a:lumOff val="80000"/>
            </a:srgbClr>
          </a:solidFill>
          <a:ln w="28575">
            <a:noFill/>
            <a:prstDash val="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00B0F0"/>
                </a:solidFill>
                <a:effectLst/>
                <a:uLnTx/>
                <a:uFillTx/>
                <a:latin typeface="Arial"/>
                <a:ea typeface="+mn-ea"/>
                <a:cs typeface="Arial" panose="020B0604020202020204" pitchFamily="34" charset="0"/>
              </a:rPr>
              <a:t>Xung</a:t>
            </a:r>
            <a:r>
              <a:rPr kumimoji="0" lang="en-US" sz="2400" b="1" i="0" u="none" strike="noStrike" kern="0" cap="none" spc="0" normalizeH="0" baseline="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baseline="0" noProof="0" dirty="0" err="1">
                <a:ln>
                  <a:noFill/>
                </a:ln>
                <a:solidFill>
                  <a:srgbClr val="00B0F0"/>
                </a:solidFill>
                <a:effectLst/>
                <a:uLnTx/>
                <a:uFillTx/>
                <a:latin typeface="Arial"/>
                <a:ea typeface="+mn-ea"/>
                <a:cs typeface="Arial" panose="020B0604020202020204" pitchFamily="34" charset="0"/>
              </a:rPr>
              <a:t>lượng</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của</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lực</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tác</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dụng</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lên</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vật</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trong</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một</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khoảng</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thời</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gian</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bằng</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độ</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biến</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thiên</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động</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lượng</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của</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vật</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trong</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khoảng</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thời</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gian</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đó</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a:t>
            </a:r>
            <a:endParaRPr kumimoji="0" lang="en-US" sz="2400" b="1" i="0" u="none" strike="noStrike" kern="0" cap="none" spc="0" normalizeH="0" baseline="0" noProof="0" dirty="0">
              <a:ln>
                <a:noFill/>
              </a:ln>
              <a:solidFill>
                <a:srgbClr val="00B0F0"/>
              </a:solidFill>
              <a:effectLst/>
              <a:uLnTx/>
              <a:uFillTx/>
              <a:latin typeface="Arial"/>
              <a:ea typeface="+mn-ea"/>
              <a:cs typeface="Arial" panose="020B0604020202020204" pitchFamily="34" charset="0"/>
            </a:endParaRPr>
          </a:p>
        </p:txBody>
      </p:sp>
      <p:sp>
        <p:nvSpPr>
          <p:cNvPr id="2" name="Rounded Rectangle 1" descr="n100 Fb Thu Huong Pham"/>
          <p:cNvSpPr/>
          <p:nvPr/>
        </p:nvSpPr>
        <p:spPr>
          <a:xfrm>
            <a:off x="757646" y="1117321"/>
            <a:ext cx="11286308" cy="6405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rgbClr val="FFA43C"/>
                </a:solidFill>
                <a:latin typeface="Arial"/>
              </a:rPr>
              <a:t>2</a:t>
            </a:r>
            <a:r>
              <a:rPr kumimoji="0" lang="en-US" sz="2800" b="1" i="0" u="none" strike="noStrike" kern="1200" cap="none" spc="0" normalizeH="0" baseline="0" noProof="0" dirty="0">
                <a:ln>
                  <a:noFill/>
                </a:ln>
                <a:solidFill>
                  <a:srgbClr val="FFA43C"/>
                </a:solidFill>
                <a:effectLst/>
                <a:uLnTx/>
                <a:uFillTx/>
                <a:latin typeface="Arial"/>
              </a:rPr>
              <a:t>. </a:t>
            </a:r>
            <a:r>
              <a:rPr kumimoji="0" lang="en-US" sz="2800" b="1" i="0" u="none" strike="noStrike" kern="1200" cap="none" spc="0" normalizeH="0" baseline="0" noProof="0" dirty="0" err="1">
                <a:ln>
                  <a:noFill/>
                </a:ln>
                <a:solidFill>
                  <a:srgbClr val="FFA43C"/>
                </a:solidFill>
                <a:effectLst/>
                <a:uLnTx/>
                <a:uFillTx/>
                <a:latin typeface="Arial"/>
              </a:rPr>
              <a:t>Liên</a:t>
            </a:r>
            <a:r>
              <a:rPr kumimoji="0" lang="en-US" sz="2800" b="1" i="0" u="none" strike="noStrike" kern="1200" cap="none" spc="0" normalizeH="0" noProof="0" dirty="0">
                <a:ln>
                  <a:noFill/>
                </a:ln>
                <a:solidFill>
                  <a:srgbClr val="FFA43C"/>
                </a:solidFill>
                <a:effectLst/>
                <a:uLnTx/>
                <a:uFillTx/>
                <a:latin typeface="Arial"/>
              </a:rPr>
              <a:t> </a:t>
            </a:r>
            <a:r>
              <a:rPr kumimoji="0" lang="en-US" sz="2800" b="1" i="0" u="none" strike="noStrike" kern="1200" cap="none" spc="0" normalizeH="0" noProof="0" dirty="0" err="1">
                <a:ln>
                  <a:noFill/>
                </a:ln>
                <a:solidFill>
                  <a:srgbClr val="FFA43C"/>
                </a:solidFill>
                <a:effectLst/>
                <a:uLnTx/>
                <a:uFillTx/>
                <a:latin typeface="Arial"/>
              </a:rPr>
              <a:t>hệ</a:t>
            </a:r>
            <a:r>
              <a:rPr kumimoji="0" lang="en-US" sz="2800" b="1" i="0" u="none" strike="noStrike" kern="1200" cap="none" spc="0" normalizeH="0" noProof="0" dirty="0">
                <a:ln>
                  <a:noFill/>
                </a:ln>
                <a:solidFill>
                  <a:srgbClr val="FFA43C"/>
                </a:solidFill>
                <a:effectLst/>
                <a:uLnTx/>
                <a:uFillTx/>
                <a:latin typeface="Arial"/>
              </a:rPr>
              <a:t> </a:t>
            </a:r>
            <a:r>
              <a:rPr kumimoji="0" lang="en-US" sz="2800" b="1" i="0" u="none" strike="noStrike" kern="1200" cap="none" spc="0" normalizeH="0" noProof="0" dirty="0" err="1">
                <a:ln>
                  <a:noFill/>
                </a:ln>
                <a:solidFill>
                  <a:srgbClr val="FFA43C"/>
                </a:solidFill>
                <a:effectLst/>
                <a:uLnTx/>
                <a:uFillTx/>
                <a:latin typeface="Arial"/>
              </a:rPr>
              <a:t>giữa</a:t>
            </a:r>
            <a:r>
              <a:rPr kumimoji="0" lang="en-US" sz="2800" b="1" i="0" u="none" strike="noStrike" kern="1200" cap="none" spc="0" normalizeH="0" noProof="0" dirty="0">
                <a:ln>
                  <a:noFill/>
                </a:ln>
                <a:solidFill>
                  <a:srgbClr val="FFA43C"/>
                </a:solidFill>
                <a:effectLst/>
                <a:uLnTx/>
                <a:uFillTx/>
                <a:latin typeface="Arial"/>
              </a:rPr>
              <a:t> </a:t>
            </a:r>
            <a:r>
              <a:rPr kumimoji="0" lang="en-US" sz="2800" b="1" i="0" u="none" strike="noStrike" kern="1200" cap="none" spc="0" normalizeH="0" noProof="0" dirty="0" err="1">
                <a:ln>
                  <a:noFill/>
                </a:ln>
                <a:solidFill>
                  <a:srgbClr val="FFA43C"/>
                </a:solidFill>
                <a:effectLst/>
                <a:uLnTx/>
                <a:uFillTx/>
                <a:latin typeface="Arial"/>
              </a:rPr>
              <a:t>xung</a:t>
            </a:r>
            <a:r>
              <a:rPr kumimoji="0" lang="en-US" sz="2800" b="1" i="0" u="none" strike="noStrike" kern="1200" cap="none" spc="0" normalizeH="0" noProof="0" dirty="0">
                <a:ln>
                  <a:noFill/>
                </a:ln>
                <a:solidFill>
                  <a:srgbClr val="FFA43C"/>
                </a:solidFill>
                <a:effectLst/>
                <a:uLnTx/>
                <a:uFillTx/>
                <a:latin typeface="Arial"/>
              </a:rPr>
              <a:t> </a:t>
            </a:r>
            <a:r>
              <a:rPr kumimoji="0" lang="en-US" sz="2800" b="1" i="0" u="none" strike="noStrike" kern="1200" cap="none" spc="0" normalizeH="0" noProof="0" dirty="0" err="1">
                <a:ln>
                  <a:noFill/>
                </a:ln>
                <a:solidFill>
                  <a:srgbClr val="FFA43C"/>
                </a:solidFill>
                <a:effectLst/>
                <a:uLnTx/>
                <a:uFillTx/>
                <a:latin typeface="Arial"/>
              </a:rPr>
              <a:t>lượng</a:t>
            </a:r>
            <a:r>
              <a:rPr kumimoji="0" lang="en-US" sz="2800" b="1" i="0" u="none" strike="noStrike" kern="1200" cap="none" spc="0" normalizeH="0" noProof="0" dirty="0">
                <a:ln>
                  <a:noFill/>
                </a:ln>
                <a:solidFill>
                  <a:srgbClr val="FFA43C"/>
                </a:solidFill>
                <a:effectLst/>
                <a:uLnTx/>
                <a:uFillTx/>
                <a:latin typeface="Arial"/>
              </a:rPr>
              <a:t> </a:t>
            </a:r>
            <a:r>
              <a:rPr kumimoji="0" lang="en-US" sz="2800" b="1" i="0" u="none" strike="noStrike" kern="1200" cap="none" spc="0" normalizeH="0" noProof="0" dirty="0" err="1">
                <a:ln>
                  <a:noFill/>
                </a:ln>
                <a:solidFill>
                  <a:srgbClr val="FFA43C"/>
                </a:solidFill>
                <a:effectLst/>
                <a:uLnTx/>
                <a:uFillTx/>
                <a:latin typeface="Arial"/>
              </a:rPr>
              <a:t>của</a:t>
            </a:r>
            <a:r>
              <a:rPr kumimoji="0" lang="en-US" sz="2800" b="1" i="0" u="none" strike="noStrike" kern="1200" cap="none" spc="0" normalizeH="0" noProof="0" dirty="0">
                <a:ln>
                  <a:noFill/>
                </a:ln>
                <a:solidFill>
                  <a:srgbClr val="FFA43C"/>
                </a:solidFill>
                <a:effectLst/>
                <a:uLnTx/>
                <a:uFillTx/>
                <a:latin typeface="Arial"/>
              </a:rPr>
              <a:t> </a:t>
            </a:r>
            <a:r>
              <a:rPr kumimoji="0" lang="en-US" sz="2800" b="1" i="0" u="none" strike="noStrike" kern="1200" cap="none" spc="0" normalizeH="0" noProof="0" dirty="0" err="1">
                <a:ln>
                  <a:noFill/>
                </a:ln>
                <a:solidFill>
                  <a:srgbClr val="FFA43C"/>
                </a:solidFill>
                <a:effectLst/>
                <a:uLnTx/>
                <a:uFillTx/>
                <a:latin typeface="Arial"/>
              </a:rPr>
              <a:t>lực</a:t>
            </a:r>
            <a:r>
              <a:rPr kumimoji="0" lang="en-US" sz="2800" b="1" i="0" u="none" strike="noStrike" kern="1200" cap="none" spc="0" normalizeH="0" noProof="0" dirty="0">
                <a:ln>
                  <a:noFill/>
                </a:ln>
                <a:solidFill>
                  <a:srgbClr val="FFA43C"/>
                </a:solidFill>
                <a:effectLst/>
                <a:uLnTx/>
                <a:uFillTx/>
                <a:latin typeface="Arial"/>
              </a:rPr>
              <a:t> </a:t>
            </a:r>
            <a:r>
              <a:rPr kumimoji="0" lang="en-US" sz="2800" b="1" i="0" u="none" strike="noStrike" kern="1200" cap="none" spc="0" normalizeH="0" noProof="0" dirty="0" err="1">
                <a:ln>
                  <a:noFill/>
                </a:ln>
                <a:solidFill>
                  <a:srgbClr val="FFA43C"/>
                </a:solidFill>
                <a:effectLst/>
                <a:uLnTx/>
                <a:uFillTx/>
                <a:latin typeface="Arial"/>
              </a:rPr>
              <a:t>và</a:t>
            </a:r>
            <a:r>
              <a:rPr kumimoji="0" lang="en-US" sz="2800" b="1" i="0" u="none" strike="noStrike" kern="1200" cap="none" spc="0" normalizeH="0" noProof="0" dirty="0">
                <a:ln>
                  <a:noFill/>
                </a:ln>
                <a:solidFill>
                  <a:srgbClr val="FFA43C"/>
                </a:solidFill>
                <a:effectLst/>
                <a:uLnTx/>
                <a:uFillTx/>
                <a:latin typeface="Arial"/>
              </a:rPr>
              <a:t> </a:t>
            </a:r>
            <a:r>
              <a:rPr kumimoji="0" lang="en-US" sz="2800" b="1" i="0" u="none" strike="noStrike" kern="1200" cap="none" spc="0" normalizeH="0" noProof="0" dirty="0" err="1">
                <a:ln>
                  <a:noFill/>
                </a:ln>
                <a:solidFill>
                  <a:srgbClr val="FFA43C"/>
                </a:solidFill>
                <a:effectLst/>
                <a:uLnTx/>
                <a:uFillTx/>
                <a:latin typeface="Arial"/>
              </a:rPr>
              <a:t>độ</a:t>
            </a:r>
            <a:r>
              <a:rPr kumimoji="0" lang="en-US" sz="2800" b="1" i="0" u="none" strike="noStrike" kern="1200" cap="none" spc="0" normalizeH="0" noProof="0" dirty="0">
                <a:ln>
                  <a:noFill/>
                </a:ln>
                <a:solidFill>
                  <a:srgbClr val="FFA43C"/>
                </a:solidFill>
                <a:effectLst/>
                <a:uLnTx/>
                <a:uFillTx/>
                <a:latin typeface="Arial"/>
              </a:rPr>
              <a:t> </a:t>
            </a:r>
            <a:r>
              <a:rPr kumimoji="0" lang="en-US" sz="2800" b="1" i="0" u="none" strike="noStrike" kern="1200" cap="none" spc="0" normalizeH="0" noProof="0" dirty="0" err="1">
                <a:ln>
                  <a:noFill/>
                </a:ln>
                <a:solidFill>
                  <a:srgbClr val="FFA43C"/>
                </a:solidFill>
                <a:effectLst/>
                <a:uLnTx/>
                <a:uFillTx/>
                <a:latin typeface="Arial"/>
              </a:rPr>
              <a:t>biến</a:t>
            </a:r>
            <a:r>
              <a:rPr kumimoji="0" lang="en-US" sz="2800" b="1" i="0" u="none" strike="noStrike" kern="1200" cap="none" spc="0" normalizeH="0" noProof="0" dirty="0">
                <a:ln>
                  <a:noFill/>
                </a:ln>
                <a:solidFill>
                  <a:srgbClr val="FFA43C"/>
                </a:solidFill>
                <a:effectLst/>
                <a:uLnTx/>
                <a:uFillTx/>
                <a:latin typeface="Arial"/>
              </a:rPr>
              <a:t> </a:t>
            </a:r>
            <a:r>
              <a:rPr kumimoji="0" lang="en-US" sz="2800" b="1" i="0" u="none" strike="noStrike" kern="1200" cap="none" spc="0" normalizeH="0" noProof="0" dirty="0" err="1">
                <a:ln>
                  <a:noFill/>
                </a:ln>
                <a:solidFill>
                  <a:srgbClr val="FFA43C"/>
                </a:solidFill>
                <a:effectLst/>
                <a:uLnTx/>
                <a:uFillTx/>
                <a:latin typeface="Arial"/>
              </a:rPr>
              <a:t>thiên</a:t>
            </a:r>
            <a:r>
              <a:rPr kumimoji="0" lang="en-US" sz="2800" b="1" i="0" u="none" strike="noStrike" kern="1200" cap="none" spc="0" normalizeH="0" noProof="0" dirty="0">
                <a:ln>
                  <a:noFill/>
                </a:ln>
                <a:solidFill>
                  <a:srgbClr val="FFA43C"/>
                </a:solidFill>
                <a:effectLst/>
                <a:uLnTx/>
                <a:uFillTx/>
                <a:latin typeface="Arial"/>
              </a:rPr>
              <a:t> </a:t>
            </a:r>
            <a:r>
              <a:rPr kumimoji="0" lang="en-US" sz="2800" b="1" i="0" u="none" strike="noStrike" kern="1200" cap="none" spc="0" normalizeH="0" noProof="0" dirty="0" err="1">
                <a:ln>
                  <a:noFill/>
                </a:ln>
                <a:solidFill>
                  <a:srgbClr val="FFA43C"/>
                </a:solidFill>
                <a:effectLst/>
                <a:uLnTx/>
                <a:uFillTx/>
                <a:latin typeface="Arial"/>
              </a:rPr>
              <a:t>động</a:t>
            </a:r>
            <a:r>
              <a:rPr kumimoji="0" lang="en-US" sz="2800" b="1" i="0" u="none" strike="noStrike" kern="1200" cap="none" spc="0" normalizeH="0" noProof="0" dirty="0">
                <a:ln>
                  <a:noFill/>
                </a:ln>
                <a:solidFill>
                  <a:srgbClr val="FFA43C"/>
                </a:solidFill>
                <a:effectLst/>
                <a:uLnTx/>
                <a:uFillTx/>
                <a:latin typeface="Arial"/>
              </a:rPr>
              <a:t> </a:t>
            </a:r>
            <a:r>
              <a:rPr kumimoji="0" lang="en-US" sz="2800" b="1" i="0" u="none" strike="noStrike" kern="1200" cap="none" spc="0" normalizeH="0" noProof="0" dirty="0" err="1">
                <a:ln>
                  <a:noFill/>
                </a:ln>
                <a:solidFill>
                  <a:srgbClr val="FFA43C"/>
                </a:solidFill>
                <a:effectLst/>
                <a:uLnTx/>
                <a:uFillTx/>
                <a:latin typeface="Arial"/>
              </a:rPr>
              <a:t>lượng</a:t>
            </a:r>
            <a:endParaRPr kumimoji="0" lang="en-US" sz="2800" b="1" i="0" u="none" strike="noStrike" kern="1200" cap="none" spc="0" normalizeH="0" baseline="0" noProof="0" dirty="0">
              <a:ln>
                <a:noFill/>
              </a:ln>
              <a:solidFill>
                <a:srgbClr val="FFA43C"/>
              </a:solidFill>
              <a:effectLst/>
              <a:uLnTx/>
              <a:uFillTx/>
              <a:latin typeface="Arial"/>
            </a:endParaRPr>
          </a:p>
        </p:txBody>
      </p:sp>
      <p:sp>
        <p:nvSpPr>
          <p:cNvPr id="9" name="Rounded Rectangle 8" descr="n100 Fb Thu Huong Pham"/>
          <p:cNvSpPr/>
          <p:nvPr/>
        </p:nvSpPr>
        <p:spPr>
          <a:xfrm>
            <a:off x="757646" y="3881314"/>
            <a:ext cx="11286308" cy="6405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FFA43C"/>
                </a:solidFill>
                <a:latin typeface="Arial"/>
              </a:rPr>
              <a:t>3</a:t>
            </a:r>
            <a:r>
              <a:rPr kumimoji="0" lang="en-US" sz="2800" b="1" i="0" u="none" strike="noStrike" kern="1200" cap="none" spc="0" normalizeH="0" baseline="0" noProof="0" dirty="0">
                <a:ln>
                  <a:noFill/>
                </a:ln>
                <a:solidFill>
                  <a:srgbClr val="FFA43C"/>
                </a:solidFill>
                <a:effectLst/>
                <a:uLnTx/>
                <a:uFillTx/>
                <a:latin typeface="Arial"/>
              </a:rPr>
              <a:t>. </a:t>
            </a:r>
            <a:r>
              <a:rPr kumimoji="0" lang="en-US" sz="2800" b="1" i="0" u="none" strike="noStrike" kern="1200" cap="none" spc="0" normalizeH="0" baseline="0" noProof="0" dirty="0" err="1">
                <a:ln>
                  <a:noFill/>
                </a:ln>
                <a:solidFill>
                  <a:srgbClr val="FFA43C"/>
                </a:solidFill>
                <a:effectLst/>
                <a:uLnTx/>
                <a:uFillTx/>
                <a:latin typeface="Arial"/>
              </a:rPr>
              <a:t>Dạng</a:t>
            </a:r>
            <a:r>
              <a:rPr kumimoji="0" lang="en-US" sz="2800" b="1" i="0" u="none" strike="noStrike" kern="1200" cap="none" spc="0" normalizeH="0" noProof="0" dirty="0">
                <a:ln>
                  <a:noFill/>
                </a:ln>
                <a:solidFill>
                  <a:srgbClr val="FFA43C"/>
                </a:solidFill>
                <a:effectLst/>
                <a:uLnTx/>
                <a:uFillTx/>
                <a:latin typeface="Arial"/>
              </a:rPr>
              <a:t> </a:t>
            </a:r>
            <a:r>
              <a:rPr kumimoji="0" lang="en-US" sz="2800" b="1" i="0" u="none" strike="noStrike" kern="1200" cap="none" spc="0" normalizeH="0" noProof="0" dirty="0" err="1">
                <a:ln>
                  <a:noFill/>
                </a:ln>
                <a:solidFill>
                  <a:srgbClr val="FFA43C"/>
                </a:solidFill>
                <a:effectLst/>
                <a:uLnTx/>
                <a:uFillTx/>
                <a:latin typeface="Arial"/>
              </a:rPr>
              <a:t>tổng</a:t>
            </a:r>
            <a:r>
              <a:rPr kumimoji="0" lang="en-US" sz="2800" b="1" i="0" u="none" strike="noStrike" kern="1200" cap="none" spc="0" normalizeH="0" noProof="0" dirty="0">
                <a:ln>
                  <a:noFill/>
                </a:ln>
                <a:solidFill>
                  <a:srgbClr val="FFA43C"/>
                </a:solidFill>
                <a:effectLst/>
                <a:uLnTx/>
                <a:uFillTx/>
                <a:latin typeface="Arial"/>
              </a:rPr>
              <a:t> </a:t>
            </a:r>
            <a:r>
              <a:rPr kumimoji="0" lang="en-US" sz="2800" b="1" i="0" u="none" strike="noStrike" kern="1200" cap="none" spc="0" normalizeH="0" noProof="0" dirty="0" err="1">
                <a:ln>
                  <a:noFill/>
                </a:ln>
                <a:solidFill>
                  <a:srgbClr val="FFA43C"/>
                </a:solidFill>
                <a:effectLst/>
                <a:uLnTx/>
                <a:uFillTx/>
                <a:latin typeface="Arial"/>
              </a:rPr>
              <a:t>quát</a:t>
            </a:r>
            <a:r>
              <a:rPr kumimoji="0" lang="en-US" sz="2800" b="1" i="0" u="none" strike="noStrike" kern="1200" cap="none" spc="0" normalizeH="0" noProof="0" dirty="0">
                <a:ln>
                  <a:noFill/>
                </a:ln>
                <a:solidFill>
                  <a:srgbClr val="FFA43C"/>
                </a:solidFill>
                <a:effectLst/>
                <a:uLnTx/>
                <a:uFillTx/>
                <a:latin typeface="Arial"/>
              </a:rPr>
              <a:t> </a:t>
            </a:r>
            <a:r>
              <a:rPr kumimoji="0" lang="en-US" sz="2800" b="1" i="0" u="none" strike="noStrike" kern="1200" cap="none" spc="0" normalizeH="0" noProof="0" dirty="0" err="1">
                <a:ln>
                  <a:noFill/>
                </a:ln>
                <a:solidFill>
                  <a:srgbClr val="FFA43C"/>
                </a:solidFill>
                <a:effectLst/>
                <a:uLnTx/>
                <a:uFillTx/>
                <a:latin typeface="Arial"/>
              </a:rPr>
              <a:t>của</a:t>
            </a:r>
            <a:r>
              <a:rPr kumimoji="0" lang="en-US" sz="2800" b="1" i="0" u="none" strike="noStrike" kern="1200" cap="none" spc="0" normalizeH="0" noProof="0" dirty="0">
                <a:ln>
                  <a:noFill/>
                </a:ln>
                <a:solidFill>
                  <a:srgbClr val="FFA43C"/>
                </a:solidFill>
                <a:effectLst/>
                <a:uLnTx/>
                <a:uFillTx/>
                <a:latin typeface="Arial"/>
              </a:rPr>
              <a:t> </a:t>
            </a:r>
            <a:r>
              <a:rPr kumimoji="0" lang="en-US" sz="2800" b="1" i="0" u="none" strike="noStrike" kern="1200" cap="none" spc="0" normalizeH="0" noProof="0" dirty="0" err="1">
                <a:ln>
                  <a:noFill/>
                </a:ln>
                <a:solidFill>
                  <a:srgbClr val="FFA43C"/>
                </a:solidFill>
                <a:effectLst/>
                <a:uLnTx/>
                <a:uFillTx/>
                <a:latin typeface="Arial"/>
              </a:rPr>
              <a:t>định</a:t>
            </a:r>
            <a:r>
              <a:rPr kumimoji="0" lang="en-US" sz="2800" b="1" i="0" u="none" strike="noStrike" kern="1200" cap="none" spc="0" normalizeH="0" noProof="0" dirty="0">
                <a:ln>
                  <a:noFill/>
                </a:ln>
                <a:solidFill>
                  <a:srgbClr val="FFA43C"/>
                </a:solidFill>
                <a:effectLst/>
                <a:uLnTx/>
                <a:uFillTx/>
                <a:latin typeface="Arial"/>
              </a:rPr>
              <a:t> </a:t>
            </a:r>
            <a:r>
              <a:rPr kumimoji="0" lang="en-US" sz="2800" b="1" i="0" u="none" strike="noStrike" kern="1200" cap="none" spc="0" normalizeH="0" noProof="0" dirty="0" err="1">
                <a:ln>
                  <a:noFill/>
                </a:ln>
                <a:solidFill>
                  <a:srgbClr val="FFA43C"/>
                </a:solidFill>
                <a:effectLst/>
                <a:uLnTx/>
                <a:uFillTx/>
                <a:latin typeface="Arial"/>
              </a:rPr>
              <a:t>luật</a:t>
            </a:r>
            <a:r>
              <a:rPr kumimoji="0" lang="en-US" sz="2800" b="1" i="0" u="none" strike="noStrike" kern="1200" cap="none" spc="0" normalizeH="0" noProof="0" dirty="0">
                <a:ln>
                  <a:noFill/>
                </a:ln>
                <a:solidFill>
                  <a:srgbClr val="FFA43C"/>
                </a:solidFill>
                <a:effectLst/>
                <a:uLnTx/>
                <a:uFillTx/>
                <a:latin typeface="Arial"/>
              </a:rPr>
              <a:t> 2 Newton</a:t>
            </a:r>
            <a:endParaRPr kumimoji="0" lang="en-US" sz="2800" b="1" i="0" u="none" strike="noStrike" kern="1200" cap="none" spc="0" normalizeH="0" baseline="0" noProof="0" dirty="0">
              <a:ln>
                <a:noFill/>
              </a:ln>
              <a:solidFill>
                <a:srgbClr val="FFA43C"/>
              </a:solidFill>
              <a:effectLst/>
              <a:uLnTx/>
              <a:uFillTx/>
              <a:latin typeface="Arial"/>
            </a:endParaRPr>
          </a:p>
        </p:txBody>
      </p:sp>
      <mc:AlternateContent xmlns:mc="http://schemas.openxmlformats.org/markup-compatibility/2006" xmlns:a14="http://schemas.microsoft.com/office/drawing/2010/main">
        <mc:Choice Requires="a14">
          <p:sp>
            <p:nvSpPr>
              <p:cNvPr id="13" name="TextBox 12" descr="n100 Fb Thu Huong Pham"/>
              <p:cNvSpPr txBox="1"/>
              <p:nvPr/>
            </p:nvSpPr>
            <p:spPr>
              <a:xfrm>
                <a:off x="4274456" y="4672527"/>
                <a:ext cx="1669143" cy="936090"/>
              </a:xfrm>
              <a:prstGeom prst="rect">
                <a:avLst/>
              </a:prstGeom>
              <a:solidFill>
                <a:schemeClr val="accent3">
                  <a:lumMod val="40000"/>
                  <a:lumOff val="60000"/>
                </a:schemeClr>
              </a:solidFill>
            </p:spPr>
            <p:txBody>
              <a:bodyPr wrap="square" rtlCol="0">
                <a:spAutoFit/>
              </a:bodyPr>
              <a:lstStyle/>
              <a:p>
                <a:pPr lvl="0" algn="just"/>
                <a14:m>
                  <m:oMath xmlns:m="http://schemas.openxmlformats.org/officeDocument/2006/math">
                    <m:acc>
                      <m:accPr>
                        <m:chr m:val="⃗"/>
                        <m:ctrlPr>
                          <a:rPr lang="en-US" sz="3600" b="1" i="1" dirty="0" smtClean="0">
                            <a:solidFill>
                              <a:srgbClr val="0070C0"/>
                            </a:solidFill>
                            <a:latin typeface="Cambria Math" panose="02040503050406030204" pitchFamily="18" charset="0"/>
                          </a:rPr>
                        </m:ctrlPr>
                      </m:accPr>
                      <m:e>
                        <m:r>
                          <a:rPr lang="en-US" sz="3600" b="1" i="1" dirty="0">
                            <a:solidFill>
                              <a:srgbClr val="0070C0"/>
                            </a:solidFill>
                            <a:latin typeface="Cambria Math" panose="02040503050406030204" pitchFamily="18" charset="0"/>
                          </a:rPr>
                          <m:t>𝑭</m:t>
                        </m:r>
                      </m:e>
                    </m:acc>
                  </m:oMath>
                </a14:m>
                <a:r>
                  <a:rPr lang="en-US" sz="3600" b="1" dirty="0">
                    <a:solidFill>
                      <a:srgbClr val="0070C0"/>
                    </a:solidFill>
                  </a:rPr>
                  <a:t> = </a:t>
                </a:r>
                <a14:m>
                  <m:oMath xmlns:m="http://schemas.openxmlformats.org/officeDocument/2006/math">
                    <m:f>
                      <m:fPr>
                        <m:ctrlPr>
                          <a:rPr lang="en-US" sz="3600" b="1" i="1" smtClean="0">
                            <a:solidFill>
                              <a:srgbClr val="0070C0"/>
                            </a:solidFill>
                            <a:latin typeface="Cambria Math" panose="02040503050406030204" pitchFamily="18" charset="0"/>
                          </a:rPr>
                        </m:ctrlPr>
                      </m:fPr>
                      <m:num>
                        <m:r>
                          <m:rPr>
                            <m:sty m:val="p"/>
                          </m:rPr>
                          <a:rPr lang="el-GR" sz="3600" b="1" i="1">
                            <a:solidFill>
                              <a:srgbClr val="0070C0"/>
                            </a:solidFill>
                            <a:latin typeface="Cambria Math" panose="02040503050406030204" pitchFamily="18" charset="0"/>
                          </a:rPr>
                          <m:t>Δ</m:t>
                        </m:r>
                        <m:acc>
                          <m:accPr>
                            <m:chr m:val="⃗"/>
                            <m:ctrlPr>
                              <a:rPr lang="el-GR" sz="3600" b="1" i="1">
                                <a:solidFill>
                                  <a:srgbClr val="0070C0"/>
                                </a:solidFill>
                                <a:latin typeface="Cambria Math" panose="02040503050406030204" pitchFamily="18" charset="0"/>
                              </a:rPr>
                            </m:ctrlPr>
                          </m:accPr>
                          <m:e>
                            <m:r>
                              <a:rPr lang="en-US" sz="3600" b="1" i="1">
                                <a:solidFill>
                                  <a:srgbClr val="0070C0"/>
                                </a:solidFill>
                                <a:latin typeface="Cambria Math" panose="02040503050406030204" pitchFamily="18" charset="0"/>
                              </a:rPr>
                              <m:t>𝒑</m:t>
                            </m:r>
                          </m:e>
                        </m:acc>
                      </m:num>
                      <m:den>
                        <m:r>
                          <a:rPr lang="en-US" sz="3600" b="1" i="1" smtClean="0">
                            <a:solidFill>
                              <a:srgbClr val="0070C0"/>
                            </a:solidFill>
                            <a:latin typeface="Cambria Math" panose="02040503050406030204" pitchFamily="18" charset="0"/>
                            <a:ea typeface="Cambria Math" panose="02040503050406030204" pitchFamily="18" charset="0"/>
                          </a:rPr>
                          <m:t>𝚫</m:t>
                        </m:r>
                        <m:r>
                          <a:rPr lang="en-US" sz="3600" b="1" i="1" smtClean="0">
                            <a:solidFill>
                              <a:srgbClr val="0070C0"/>
                            </a:solidFill>
                            <a:latin typeface="Cambria Math" panose="02040503050406030204" pitchFamily="18" charset="0"/>
                            <a:ea typeface="Cambria Math" panose="02040503050406030204" pitchFamily="18" charset="0"/>
                          </a:rPr>
                          <m:t>𝒕</m:t>
                        </m:r>
                      </m:den>
                    </m:f>
                  </m:oMath>
                </a14:m>
                <a:endParaRPr lang="en-US" sz="3600" b="1" dirty="0">
                  <a:solidFill>
                    <a:srgbClr val="0070C0"/>
                  </a:solidFill>
                </a:endParaRPr>
              </a:p>
            </p:txBody>
          </p:sp>
        </mc:Choice>
        <mc:Fallback xmlns="">
          <p:sp>
            <p:nvSpPr>
              <p:cNvPr id="13" name="TextBox 12" descr="n100 Fb Thu Huong Pham"/>
              <p:cNvSpPr txBox="1">
                <a:spLocks noRot="1" noChangeAspect="1" noMove="1" noResize="1" noEditPoints="1" noAdjustHandles="1" noChangeArrowheads="1" noChangeShapeType="1" noTextEdit="1"/>
              </p:cNvSpPr>
              <p:nvPr/>
            </p:nvSpPr>
            <p:spPr>
              <a:xfrm>
                <a:off x="4274456" y="4672527"/>
                <a:ext cx="1669143" cy="936090"/>
              </a:xfrm>
              <a:prstGeom prst="rect">
                <a:avLst/>
              </a:prstGeom>
              <a:blipFill>
                <a:blip r:embed="rId5"/>
                <a:stretch>
                  <a:fillRect b="-9740"/>
                </a:stretch>
              </a:blipFill>
            </p:spPr>
            <p:txBody>
              <a:bodyPr/>
              <a:lstStyle/>
              <a:p>
                <a:r>
                  <a:rPr lang="en-US">
                    <a:noFill/>
                  </a:rPr>
                  <a:t> </a:t>
                </a:r>
              </a:p>
            </p:txBody>
          </p:sp>
        </mc:Fallback>
      </mc:AlternateContent>
      <p:sp>
        <p:nvSpPr>
          <p:cNvPr id="14" name="TextBox 13" descr="n100 Fb Thu Huong Pham">
            <a:extLst>
              <a:ext uri="{FF2B5EF4-FFF2-40B4-BE49-F238E27FC236}">
                <a16:creationId xmlns:a16="http://schemas.microsoft.com/office/drawing/2014/main" id="{F50EDAB3-DFC9-C42D-6546-FB8A9B4F304C}"/>
              </a:ext>
            </a:extLst>
          </p:cNvPr>
          <p:cNvSpPr txBox="1"/>
          <p:nvPr/>
        </p:nvSpPr>
        <p:spPr>
          <a:xfrm>
            <a:off x="1317053" y="5814310"/>
            <a:ext cx="10726901" cy="461665"/>
          </a:xfrm>
          <a:prstGeom prst="rect">
            <a:avLst/>
          </a:prstGeom>
          <a:solidFill>
            <a:srgbClr val="5B9BD5">
              <a:lumMod val="20000"/>
              <a:lumOff val="80000"/>
            </a:srgbClr>
          </a:solidFill>
          <a:ln w="28575">
            <a:noFill/>
            <a:prstDash val="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00B0F0"/>
                </a:solidFill>
                <a:effectLst/>
                <a:uLnTx/>
                <a:uFillTx/>
                <a:latin typeface="Arial"/>
                <a:ea typeface="+mn-ea"/>
                <a:cs typeface="Arial" panose="020B0604020202020204" pitchFamily="34" charset="0"/>
              </a:rPr>
              <a:t>Lực</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tổng</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hợp</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tác</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dụng</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lên</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vật</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bằng</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tốc</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độ</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thay</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đổi</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động</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lượng</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của</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 </a:t>
            </a:r>
            <a:r>
              <a:rPr kumimoji="0" lang="en-US" sz="2400" b="1" i="0" u="none" strike="noStrike" kern="0" cap="none" spc="0" normalizeH="0" noProof="0" dirty="0" err="1">
                <a:ln>
                  <a:noFill/>
                </a:ln>
                <a:solidFill>
                  <a:srgbClr val="00B0F0"/>
                </a:solidFill>
                <a:effectLst/>
                <a:uLnTx/>
                <a:uFillTx/>
                <a:latin typeface="Arial"/>
                <a:ea typeface="+mn-ea"/>
                <a:cs typeface="Arial" panose="020B0604020202020204" pitchFamily="34" charset="0"/>
              </a:rPr>
              <a:t>vật</a:t>
            </a:r>
            <a:r>
              <a:rPr kumimoji="0" lang="en-US" sz="2400" b="1" i="0" u="none" strike="noStrike" kern="0" cap="none" spc="0" normalizeH="0" noProof="0" dirty="0">
                <a:ln>
                  <a:noFill/>
                </a:ln>
                <a:solidFill>
                  <a:srgbClr val="00B0F0"/>
                </a:solidFill>
                <a:effectLst/>
                <a:uLnTx/>
                <a:uFillTx/>
                <a:latin typeface="Arial"/>
                <a:ea typeface="+mn-ea"/>
                <a:cs typeface="Arial" panose="020B0604020202020204" pitchFamily="34" charset="0"/>
              </a:rPr>
              <a:t>.</a:t>
            </a:r>
            <a:endParaRPr kumimoji="0" lang="en-US" sz="2400" b="1" i="0" u="none" strike="noStrike" kern="0" cap="none" spc="0" normalizeH="0" baseline="0" noProof="0" dirty="0">
              <a:ln>
                <a:noFill/>
              </a:ln>
              <a:solidFill>
                <a:srgbClr val="00B0F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738109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9"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descr="n100 Fb Thu Huong Pham"/>
          <p:cNvSpPr/>
          <p:nvPr/>
        </p:nvSpPr>
        <p:spPr>
          <a:xfrm>
            <a:off x="326571" y="1018903"/>
            <a:ext cx="11416937" cy="5570924"/>
          </a:xfrm>
          <a:prstGeom prst="roundRect">
            <a:avLst>
              <a:gd name="adj" fmla="val 7445"/>
            </a:avLst>
          </a:prstGeom>
          <a:solidFill>
            <a:schemeClr val="accent3">
              <a:lumMod val="20000"/>
              <a:lumOff val="80000"/>
            </a:scheme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2400" b="1" dirty="0" err="1">
                <a:solidFill>
                  <a:srgbClr val="FF0000"/>
                </a:solidFill>
                <a:latin typeface="Times New Roman" panose="02020603050405020304" pitchFamily="18" charset="0"/>
                <a:ea typeface="Times New Roman" panose="02020603050405020304" pitchFamily="18" charset="0"/>
              </a:rPr>
              <a:t>Câu</a:t>
            </a:r>
            <a:r>
              <a:rPr lang="vi-VN" sz="2400" b="1" dirty="0">
                <a:solidFill>
                  <a:srgbClr val="FF0000"/>
                </a:solidFill>
                <a:latin typeface="Times New Roman" panose="02020603050405020304" pitchFamily="18" charset="0"/>
                <a:ea typeface="Times New Roman" panose="02020603050405020304" pitchFamily="18" charset="0"/>
              </a:rPr>
              <a:t> 1: </a:t>
            </a:r>
            <a:r>
              <a:rPr lang="vi-VN" sz="2400" b="1" dirty="0">
                <a:solidFill>
                  <a:srgbClr val="0070C0"/>
                </a:solidFill>
                <a:latin typeface="Times New Roman" panose="02020603050405020304" pitchFamily="18" charset="0"/>
                <a:ea typeface="Times New Roman" panose="02020603050405020304" pitchFamily="18" charset="0"/>
              </a:rPr>
              <a:t>Phát biểu nào sau đây không đúng khi nói về động lượng?</a:t>
            </a:r>
            <a:endParaRPr lang="en-US" sz="2400" b="1" dirty="0">
              <a:solidFill>
                <a:srgbClr val="0070C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b="1" dirty="0">
                <a:solidFill>
                  <a:srgbClr val="0070C0"/>
                </a:solidFill>
                <a:latin typeface="Times New Roman" panose="02020603050405020304" pitchFamily="18" charset="0"/>
                <a:ea typeface="Times New Roman" panose="02020603050405020304" pitchFamily="18" charset="0"/>
              </a:rPr>
              <a:t>A. Động lượng của một vật đăc trưng cho trạng thái chuyển động của vật đó.</a:t>
            </a:r>
            <a:endParaRPr lang="en-US" sz="2400" b="1" dirty="0">
              <a:solidFill>
                <a:srgbClr val="0070C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b="1" dirty="0">
                <a:solidFill>
                  <a:srgbClr val="0070C0"/>
                </a:solidFill>
                <a:latin typeface="Times New Roman" panose="02020603050405020304" pitchFamily="18" charset="0"/>
                <a:ea typeface="Times New Roman" panose="02020603050405020304" pitchFamily="18" charset="0"/>
              </a:rPr>
              <a:t>B. Động lượng là đại lượng vectơ.</a:t>
            </a:r>
            <a:endParaRPr lang="en-US" sz="2400" b="1" dirty="0">
              <a:solidFill>
                <a:srgbClr val="0070C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b="1" dirty="0">
                <a:solidFill>
                  <a:srgbClr val="0070C0"/>
                </a:solidFill>
                <a:latin typeface="Times New Roman" panose="02020603050405020304" pitchFamily="18" charset="0"/>
                <a:ea typeface="Times New Roman" panose="02020603050405020304" pitchFamily="18" charset="0"/>
              </a:rPr>
              <a:t>C. Động lượng có đơn vị là kg.m/s.</a:t>
            </a:r>
            <a:endParaRPr lang="en-US" sz="2400" b="1" dirty="0">
              <a:solidFill>
                <a:srgbClr val="0070C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b="1" dirty="0">
                <a:solidFill>
                  <a:srgbClr val="0070C0"/>
                </a:solidFill>
                <a:latin typeface="Times New Roman" panose="02020603050405020304" pitchFamily="18" charset="0"/>
                <a:ea typeface="Times New Roman" panose="02020603050405020304" pitchFamily="18" charset="0"/>
              </a:rPr>
              <a:t>D. Động lượng của một vật chỉ phụ thuộc vào vận tốc của vật đó.</a:t>
            </a:r>
            <a:endParaRPr lang="en-US" sz="2400" b="1" dirty="0">
              <a:solidFill>
                <a:srgbClr val="0070C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b="1" dirty="0">
                <a:solidFill>
                  <a:srgbClr val="FF0000"/>
                </a:solidFill>
                <a:latin typeface="Times New Roman" panose="02020603050405020304" pitchFamily="18" charset="0"/>
                <a:ea typeface="Times New Roman" panose="02020603050405020304" pitchFamily="18" charset="0"/>
              </a:rPr>
              <a:t>Câu 2: </a:t>
            </a:r>
            <a:r>
              <a:rPr lang="vi-VN" sz="2400" b="1" dirty="0">
                <a:solidFill>
                  <a:srgbClr val="0070C0"/>
                </a:solidFill>
                <a:latin typeface="Times New Roman" panose="02020603050405020304" pitchFamily="18" charset="0"/>
                <a:ea typeface="Times New Roman" panose="02020603050405020304" pitchFamily="18" charset="0"/>
              </a:rPr>
              <a:t>Tính độ lớn động lượng trong các trường hợp sau:</a:t>
            </a:r>
            <a:endParaRPr lang="en-US" sz="2400" b="1" dirty="0">
              <a:solidFill>
                <a:srgbClr val="0070C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b="1" dirty="0">
                <a:solidFill>
                  <a:srgbClr val="0070C0"/>
                </a:solidFill>
                <a:latin typeface="Times New Roman" panose="02020603050405020304" pitchFamily="18" charset="0"/>
                <a:ea typeface="Times New Roman" panose="02020603050405020304" pitchFamily="18" charset="0"/>
              </a:rPr>
              <a:t>a) Một xe buýt khối lượng 3 tấn đang chuyển động với tốc độ 72 km/h.</a:t>
            </a:r>
            <a:endParaRPr lang="en-US" sz="2400" b="1" dirty="0">
              <a:solidFill>
                <a:srgbClr val="0070C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b="1" dirty="0">
                <a:solidFill>
                  <a:srgbClr val="0070C0"/>
                </a:solidFill>
                <a:latin typeface="Times New Roman" panose="02020603050405020304" pitchFamily="18" charset="0"/>
                <a:ea typeface="Times New Roman" panose="02020603050405020304" pitchFamily="18" charset="0"/>
              </a:rPr>
              <a:t>b) Một hòn đá khối lượng 500 g chuyển động với tốc độ 10 m/s.</a:t>
            </a:r>
            <a:endParaRPr lang="en-US" sz="2400" b="1" dirty="0">
              <a:solidFill>
                <a:srgbClr val="0070C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b="1" dirty="0">
                <a:solidFill>
                  <a:srgbClr val="0070C0"/>
                </a:solidFill>
                <a:latin typeface="Times New Roman" panose="02020603050405020304" pitchFamily="18" charset="0"/>
                <a:ea typeface="Times New Roman" panose="02020603050405020304" pitchFamily="18" charset="0"/>
              </a:rPr>
              <a:t>c) Một electron khối lượng 9,1.10</a:t>
            </a:r>
            <a:r>
              <a:rPr lang="vi-VN" sz="2400" b="1" baseline="30000" dirty="0">
                <a:solidFill>
                  <a:srgbClr val="0070C0"/>
                </a:solidFill>
                <a:latin typeface="Times New Roman" panose="02020603050405020304" pitchFamily="18" charset="0"/>
                <a:ea typeface="Times New Roman" panose="02020603050405020304" pitchFamily="18" charset="0"/>
              </a:rPr>
              <a:t>-31</a:t>
            </a:r>
            <a:r>
              <a:rPr lang="vi-VN" sz="2400" b="1" dirty="0">
                <a:solidFill>
                  <a:srgbClr val="0070C0"/>
                </a:solidFill>
                <a:latin typeface="Times New Roman" panose="02020603050405020304" pitchFamily="18" charset="0"/>
                <a:ea typeface="Times New Roman" panose="02020603050405020304" pitchFamily="18" charset="0"/>
              </a:rPr>
              <a:t> kg chuyển động với tốc độ 2.10</a:t>
            </a:r>
            <a:r>
              <a:rPr lang="vi-VN" sz="2400" b="1" baseline="30000" dirty="0">
                <a:solidFill>
                  <a:srgbClr val="0070C0"/>
                </a:solidFill>
                <a:latin typeface="Times New Roman" panose="02020603050405020304" pitchFamily="18" charset="0"/>
                <a:ea typeface="Times New Roman" panose="02020603050405020304" pitchFamily="18" charset="0"/>
              </a:rPr>
              <a:t>7</a:t>
            </a:r>
            <a:r>
              <a:rPr lang="vi-VN" sz="2400" b="1" dirty="0">
                <a:solidFill>
                  <a:srgbClr val="0070C0"/>
                </a:solidFill>
                <a:latin typeface="Times New Roman" panose="02020603050405020304" pitchFamily="18" charset="0"/>
                <a:ea typeface="Times New Roman" panose="02020603050405020304" pitchFamily="18" charset="0"/>
              </a:rPr>
              <a:t> m/s.</a:t>
            </a:r>
            <a:endParaRPr lang="en-US" sz="2400" b="1" dirty="0">
              <a:solidFill>
                <a:srgbClr val="0070C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vi-VN" sz="2400" b="1" dirty="0">
                <a:solidFill>
                  <a:srgbClr val="FF0000"/>
                </a:solidFill>
                <a:latin typeface="Times New Roman" panose="02020603050405020304" pitchFamily="18" charset="0"/>
                <a:ea typeface="Times New Roman" panose="02020603050405020304" pitchFamily="18" charset="0"/>
              </a:rPr>
              <a:t>Câu 3: </a:t>
            </a:r>
            <a:r>
              <a:rPr lang="vi-VN" sz="2400" b="1" dirty="0">
                <a:solidFill>
                  <a:srgbClr val="0070C0"/>
                </a:solidFill>
                <a:latin typeface="Times New Roman" panose="02020603050405020304" pitchFamily="18" charset="0"/>
                <a:ea typeface="Times New Roman" panose="02020603050405020304" pitchFamily="18" charset="0"/>
              </a:rPr>
              <a:t>Một xe tải có khối lượng 1,5 tấn chuyển động với vận tốc 36 km/h và một ô tô có khối lượng 750 kg chuyển động ngược chiều với vận tốc 54 km/h. So sánh động lượng của hai xe.</a:t>
            </a:r>
            <a:endParaRPr lang="en-US" sz="2400" b="1" dirty="0">
              <a:solidFill>
                <a:srgbClr val="0070C0"/>
              </a:solidFill>
              <a:effectLst/>
              <a:latin typeface="Times New Roman" panose="02020603050405020304" pitchFamily="18" charset="0"/>
              <a:ea typeface="Times New Roman" panose="02020603050405020304" pitchFamily="18" charset="0"/>
            </a:endParaRPr>
          </a:p>
        </p:txBody>
      </p:sp>
      <p:sp>
        <p:nvSpPr>
          <p:cNvPr id="11" name="Rectangle: Rounded Corners 3" descr="n100 Fb Thu Huong Pham">
            <a:extLst>
              <a:ext uri="{FF2B5EF4-FFF2-40B4-BE49-F238E27FC236}">
                <a16:creationId xmlns:a16="http://schemas.microsoft.com/office/drawing/2014/main" id="{1DB20B84-5A5D-4A0C-BFB4-E7E34EC2C779}"/>
              </a:ext>
            </a:extLst>
          </p:cNvPr>
          <p:cNvSpPr/>
          <p:nvPr/>
        </p:nvSpPr>
        <p:spPr>
          <a:xfrm>
            <a:off x="3977846" y="224877"/>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13" name="Oval 12" descr="n100 Fb Thu Huong Pham">
            <a:extLst>
              <a:ext uri="{FF2B5EF4-FFF2-40B4-BE49-F238E27FC236}">
                <a16:creationId xmlns:a16="http://schemas.microsoft.com/office/drawing/2014/main" id="{492902CF-EE1A-42BB-A90A-7CE433CD81C5}"/>
              </a:ext>
            </a:extLst>
          </p:cNvPr>
          <p:cNvSpPr/>
          <p:nvPr/>
        </p:nvSpPr>
        <p:spPr>
          <a:xfrm>
            <a:off x="7719657" y="23429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0" dirty="0">
                <a:solidFill>
                  <a:prstClr val="white"/>
                </a:solidFill>
                <a:latin typeface="Tahoma" panose="020B0604030504040204" pitchFamily="34" charset="0"/>
                <a:ea typeface="Tahoma" panose="020B0604030504040204" pitchFamily="34" charset="0"/>
                <a:cs typeface="Tahoma" panose="020B0604030504040204" pitchFamily="34" charset="0"/>
              </a:rPr>
              <a:t>3</a:t>
            </a:r>
            <a:endParaRPr kumimoji="0" lang="en-US" sz="3200" b="1"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6229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ounded Rectangle 3" descr="n100 Fb Thu Huong Pham"/>
              <p:cNvSpPr/>
              <p:nvPr/>
            </p:nvSpPr>
            <p:spPr>
              <a:xfrm>
                <a:off x="143691" y="868706"/>
                <a:ext cx="11926389" cy="5989293"/>
              </a:xfrm>
              <a:prstGeom prst="roundRect">
                <a:avLst>
                  <a:gd name="adj" fmla="val 7445"/>
                </a:avLst>
              </a:prstGeom>
              <a:solidFill>
                <a:schemeClr val="accent3">
                  <a:lumMod val="20000"/>
                  <a:lumOff val="80000"/>
                </a:scheme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2100" b="1" dirty="0">
                    <a:solidFill>
                      <a:srgbClr val="FF0000"/>
                    </a:solidFill>
                    <a:latin typeface="Times New Roman" panose="02020603050405020304" pitchFamily="18" charset="0"/>
                    <a:ea typeface="Times New Roman" panose="02020603050405020304" pitchFamily="18" charset="0"/>
                  </a:rPr>
                  <a:t>Câu 4: </a:t>
                </a:r>
                <a:r>
                  <a:rPr lang="vi-VN" sz="2100" b="1" dirty="0">
                    <a:solidFill>
                      <a:srgbClr val="0070C0"/>
                    </a:solidFill>
                    <a:latin typeface="Times New Roman" panose="02020603050405020304" pitchFamily="18" charset="0"/>
                    <a:ea typeface="Times New Roman" panose="02020603050405020304" pitchFamily="18" charset="0"/>
                  </a:rPr>
                  <a:t>Một quả bóng khối lượng m đang bay ngang với tốc độ v thì đập vào một bức tường và bật trở lại với cùng tốc độ. Xung lượng của lực gây ra bởi tường lên quả bóng là </a:t>
                </a:r>
                <a:endParaRPr lang="en-US" sz="2100" b="1" dirty="0">
                  <a:solidFill>
                    <a:srgbClr val="0070C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100" b="1" dirty="0">
                    <a:solidFill>
                      <a:srgbClr val="0070C0"/>
                    </a:solidFill>
                    <a:effectLst/>
                    <a:latin typeface="Times New Roman" panose="02020603050405020304" pitchFamily="18" charset="0"/>
                    <a:ea typeface="Times New Roman" panose="02020603050405020304" pitchFamily="18" charset="0"/>
                  </a:rPr>
                  <a:t>A. </a:t>
                </a:r>
                <a14:m>
                  <m:oMath xmlns:m="http://schemas.openxmlformats.org/officeDocument/2006/math">
                    <m:r>
                      <a:rPr lang="vi-VN" sz="2100" b="1" i="1">
                        <a:solidFill>
                          <a:srgbClr val="0070C0"/>
                        </a:solidFill>
                        <a:effectLst/>
                        <a:latin typeface="Cambria Math" panose="02040503050406030204" pitchFamily="18" charset="0"/>
                        <a:ea typeface="Times New Roman" panose="02020603050405020304" pitchFamily="18" charset="0"/>
                      </a:rPr>
                      <m:t>𝒎𝒗</m:t>
                    </m:r>
                  </m:oMath>
                </a14:m>
                <a:r>
                  <a:rPr lang="vi-VN" sz="2100" b="1" dirty="0">
                    <a:solidFill>
                      <a:srgbClr val="0070C0"/>
                    </a:solidFill>
                    <a:effectLst/>
                    <a:latin typeface="Times New Roman" panose="02020603050405020304" pitchFamily="18" charset="0"/>
                    <a:ea typeface="Times New Roman" panose="02020603050405020304" pitchFamily="18" charset="0"/>
                  </a:rPr>
                  <a:t>.</a:t>
                </a:r>
                <a:r>
                  <a:rPr lang="en-US" sz="2100" b="1" dirty="0">
                    <a:solidFill>
                      <a:srgbClr val="0070C0"/>
                    </a:solidFill>
                    <a:latin typeface="Times New Roman" panose="02020603050405020304" pitchFamily="18" charset="0"/>
                    <a:ea typeface="Times New Roman" panose="02020603050405020304" pitchFamily="18" charset="0"/>
                  </a:rPr>
                  <a:t>                           </a:t>
                </a:r>
                <a:r>
                  <a:rPr lang="vi-VN" sz="2100" b="1" dirty="0">
                    <a:solidFill>
                      <a:srgbClr val="0070C0"/>
                    </a:solidFill>
                    <a:effectLst/>
                    <a:latin typeface="Times New Roman" panose="02020603050405020304" pitchFamily="18" charset="0"/>
                    <a:ea typeface="Times New Roman" panose="02020603050405020304" pitchFamily="18" charset="0"/>
                  </a:rPr>
                  <a:t>B. </a:t>
                </a:r>
                <a14:m>
                  <m:oMath xmlns:m="http://schemas.openxmlformats.org/officeDocument/2006/math">
                    <m:r>
                      <a:rPr lang="vi-VN" sz="2100" b="1" i="1">
                        <a:solidFill>
                          <a:srgbClr val="0070C0"/>
                        </a:solidFill>
                        <a:effectLst/>
                        <a:latin typeface="Cambria Math" panose="02040503050406030204" pitchFamily="18" charset="0"/>
                        <a:ea typeface="Times New Roman" panose="02020603050405020304" pitchFamily="18" charset="0"/>
                      </a:rPr>
                      <m:t>−</m:t>
                    </m:r>
                    <m:r>
                      <a:rPr lang="vi-VN" sz="2100" b="1" i="1">
                        <a:solidFill>
                          <a:srgbClr val="0070C0"/>
                        </a:solidFill>
                        <a:effectLst/>
                        <a:latin typeface="Cambria Math" panose="02040503050406030204" pitchFamily="18" charset="0"/>
                        <a:ea typeface="Times New Roman" panose="02020603050405020304" pitchFamily="18" charset="0"/>
                      </a:rPr>
                      <m:t>𝒎𝒗</m:t>
                    </m:r>
                  </m:oMath>
                </a14:m>
                <a:r>
                  <a:rPr lang="vi-VN" sz="2100" b="1" dirty="0">
                    <a:solidFill>
                      <a:srgbClr val="0070C0"/>
                    </a:solidFill>
                    <a:effectLst/>
                    <a:latin typeface="Times New Roman" panose="02020603050405020304" pitchFamily="18" charset="0"/>
                    <a:ea typeface="Times New Roman" panose="02020603050405020304" pitchFamily="18" charset="0"/>
                  </a:rPr>
                  <a:t>.</a:t>
                </a:r>
                <a:r>
                  <a:rPr lang="en-US" sz="2100" b="1" dirty="0">
                    <a:solidFill>
                      <a:srgbClr val="0070C0"/>
                    </a:solidFill>
                    <a:latin typeface="Times New Roman" panose="02020603050405020304" pitchFamily="18" charset="0"/>
                    <a:ea typeface="Times New Roman" panose="02020603050405020304" pitchFamily="18" charset="0"/>
                  </a:rPr>
                  <a:t>                         </a:t>
                </a:r>
                <a:r>
                  <a:rPr lang="vi-VN" sz="2100" b="1" dirty="0">
                    <a:solidFill>
                      <a:srgbClr val="0070C0"/>
                    </a:solidFill>
                    <a:effectLst/>
                    <a:latin typeface="Times New Roman" panose="02020603050405020304" pitchFamily="18" charset="0"/>
                    <a:ea typeface="Times New Roman" panose="02020603050405020304" pitchFamily="18" charset="0"/>
                  </a:rPr>
                  <a:t>C. </a:t>
                </a:r>
                <a14:m>
                  <m:oMath xmlns:m="http://schemas.openxmlformats.org/officeDocument/2006/math">
                    <m:r>
                      <a:rPr lang="vi-VN" sz="2100" b="1" i="1">
                        <a:solidFill>
                          <a:srgbClr val="0070C0"/>
                        </a:solidFill>
                        <a:effectLst/>
                        <a:latin typeface="Cambria Math" panose="02040503050406030204" pitchFamily="18" charset="0"/>
                        <a:ea typeface="Times New Roman" panose="02020603050405020304" pitchFamily="18" charset="0"/>
                      </a:rPr>
                      <m:t>𝟐</m:t>
                    </m:r>
                    <m:r>
                      <a:rPr lang="vi-VN" sz="2100" b="1" i="1">
                        <a:solidFill>
                          <a:srgbClr val="0070C0"/>
                        </a:solidFill>
                        <a:effectLst/>
                        <a:latin typeface="Cambria Math" panose="02040503050406030204" pitchFamily="18" charset="0"/>
                        <a:ea typeface="Times New Roman" panose="02020603050405020304" pitchFamily="18" charset="0"/>
                      </a:rPr>
                      <m:t>𝒎𝒗</m:t>
                    </m:r>
                  </m:oMath>
                </a14:m>
                <a:r>
                  <a:rPr lang="vi-VN" sz="2100" b="1" dirty="0">
                    <a:solidFill>
                      <a:srgbClr val="0070C0"/>
                    </a:solidFill>
                    <a:effectLst/>
                    <a:latin typeface="Times New Roman" panose="02020603050405020304" pitchFamily="18" charset="0"/>
                    <a:ea typeface="Times New Roman" panose="02020603050405020304" pitchFamily="18" charset="0"/>
                  </a:rPr>
                  <a:t>.</a:t>
                </a:r>
                <a:r>
                  <a:rPr lang="en-US" sz="2100" b="1" dirty="0">
                    <a:solidFill>
                      <a:srgbClr val="0070C0"/>
                    </a:solidFill>
                    <a:latin typeface="Times New Roman" panose="02020603050405020304" pitchFamily="18" charset="0"/>
                    <a:ea typeface="Times New Roman" panose="02020603050405020304" pitchFamily="18" charset="0"/>
                  </a:rPr>
                  <a:t>                         </a:t>
                </a:r>
                <a:r>
                  <a:rPr lang="vi-VN" sz="2100" b="1" dirty="0">
                    <a:solidFill>
                      <a:srgbClr val="0070C0"/>
                    </a:solidFill>
                    <a:effectLst/>
                    <a:latin typeface="Times New Roman" panose="02020603050405020304" pitchFamily="18" charset="0"/>
                    <a:ea typeface="Times New Roman" panose="02020603050405020304" pitchFamily="18" charset="0"/>
                  </a:rPr>
                  <a:t>D. </a:t>
                </a:r>
                <a14:m>
                  <m:oMath xmlns:m="http://schemas.openxmlformats.org/officeDocument/2006/math">
                    <m:r>
                      <a:rPr lang="vi-VN" sz="2100" b="1" i="1">
                        <a:solidFill>
                          <a:srgbClr val="0070C0"/>
                        </a:solidFill>
                        <a:effectLst/>
                        <a:latin typeface="Cambria Math" panose="02040503050406030204" pitchFamily="18" charset="0"/>
                        <a:ea typeface="Times New Roman" panose="02020603050405020304" pitchFamily="18" charset="0"/>
                      </a:rPr>
                      <m:t>−</m:t>
                    </m:r>
                    <m:r>
                      <a:rPr lang="vi-VN" sz="2100" b="1" i="1">
                        <a:solidFill>
                          <a:srgbClr val="0070C0"/>
                        </a:solidFill>
                        <a:effectLst/>
                        <a:latin typeface="Cambria Math" panose="02040503050406030204" pitchFamily="18" charset="0"/>
                        <a:ea typeface="Times New Roman" panose="02020603050405020304" pitchFamily="18" charset="0"/>
                      </a:rPr>
                      <m:t>𝟐</m:t>
                    </m:r>
                    <m:r>
                      <a:rPr lang="vi-VN" sz="2100" b="1" i="1">
                        <a:solidFill>
                          <a:srgbClr val="0070C0"/>
                        </a:solidFill>
                        <a:effectLst/>
                        <a:latin typeface="Cambria Math" panose="02040503050406030204" pitchFamily="18" charset="0"/>
                        <a:ea typeface="Times New Roman" panose="02020603050405020304" pitchFamily="18" charset="0"/>
                      </a:rPr>
                      <m:t>𝒎𝒗</m:t>
                    </m:r>
                  </m:oMath>
                </a14:m>
                <a:r>
                  <a:rPr lang="vi-VN" sz="2100" b="1" dirty="0">
                    <a:solidFill>
                      <a:srgbClr val="0070C0"/>
                    </a:solidFill>
                    <a:effectLst/>
                    <a:latin typeface="Times New Roman" panose="02020603050405020304" pitchFamily="18" charset="0"/>
                    <a:ea typeface="Times New Roman" panose="02020603050405020304" pitchFamily="18" charset="0"/>
                  </a:rPr>
                  <a:t>.</a:t>
                </a:r>
                <a:endParaRPr lang="en-US" sz="2100" b="1" dirty="0">
                  <a:solidFill>
                    <a:srgbClr val="0070C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100" b="1" dirty="0">
                    <a:solidFill>
                      <a:srgbClr val="FF0000"/>
                    </a:solidFill>
                    <a:effectLst/>
                    <a:latin typeface="Times New Roman" panose="02020603050405020304" pitchFamily="18" charset="0"/>
                    <a:ea typeface="Times New Roman" panose="02020603050405020304" pitchFamily="18" charset="0"/>
                  </a:rPr>
                  <a:t>Câu 5: </a:t>
                </a:r>
                <a:r>
                  <a:rPr lang="vi-VN" sz="2100" b="1" dirty="0">
                    <a:solidFill>
                      <a:srgbClr val="0070C0"/>
                    </a:solidFill>
                    <a:effectLst/>
                    <a:latin typeface="Times New Roman" panose="02020603050405020304" pitchFamily="18" charset="0"/>
                    <a:ea typeface="Times New Roman" panose="02020603050405020304" pitchFamily="18" charset="0"/>
                  </a:rPr>
                  <a:t>Thủ môn khi bắt bóng muốn không đau tay và khỏi ngã thì phải co tay lại và lùi người một chút theo hướng đi của quả bóng. Thủ môn làm thế để</a:t>
                </a:r>
                <a:endParaRPr lang="en-US" sz="2100" b="1" dirty="0">
                  <a:solidFill>
                    <a:srgbClr val="0070C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100" b="1" dirty="0">
                    <a:solidFill>
                      <a:srgbClr val="0070C0"/>
                    </a:solidFill>
                    <a:effectLst/>
                    <a:latin typeface="Times New Roman" panose="02020603050405020304" pitchFamily="18" charset="0"/>
                    <a:ea typeface="Times New Roman" panose="02020603050405020304" pitchFamily="18" charset="0"/>
                  </a:rPr>
                  <a:t>A. làm giảm động lượng của quả bóng.</a:t>
                </a:r>
                <a:endParaRPr lang="en-US" sz="2100" b="1" dirty="0">
                  <a:solidFill>
                    <a:srgbClr val="0070C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100" b="1" dirty="0">
                    <a:solidFill>
                      <a:srgbClr val="0070C0"/>
                    </a:solidFill>
                    <a:effectLst/>
                    <a:latin typeface="Times New Roman" panose="02020603050405020304" pitchFamily="18" charset="0"/>
                    <a:ea typeface="Times New Roman" panose="02020603050405020304" pitchFamily="18" charset="0"/>
                  </a:rPr>
                  <a:t>B. làm giảm độ biến thiên động lượng của quả bóng.</a:t>
                </a:r>
                <a:endParaRPr lang="en-US" sz="2100" b="1" dirty="0">
                  <a:solidFill>
                    <a:srgbClr val="0070C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100" b="1" dirty="0">
                    <a:solidFill>
                      <a:srgbClr val="0070C0"/>
                    </a:solidFill>
                    <a:effectLst/>
                    <a:latin typeface="Times New Roman" panose="02020603050405020304" pitchFamily="18" charset="0"/>
                    <a:ea typeface="Times New Roman" panose="02020603050405020304" pitchFamily="18" charset="0"/>
                  </a:rPr>
                  <a:t>C. làm tăng xung lượng của lực quả bóng tác dụng lên tay.</a:t>
                </a:r>
                <a:endParaRPr lang="en-US" sz="2100" b="1" dirty="0">
                  <a:solidFill>
                    <a:srgbClr val="0070C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100" b="1" dirty="0">
                    <a:solidFill>
                      <a:srgbClr val="0070C0"/>
                    </a:solidFill>
                    <a:effectLst/>
                    <a:latin typeface="Times New Roman" panose="02020603050405020304" pitchFamily="18" charset="0"/>
                    <a:ea typeface="Times New Roman" panose="02020603050405020304" pitchFamily="18" charset="0"/>
                  </a:rPr>
                  <a:t>D. làm giảm cường độ của lực quả bóng tác dụng lên tay.</a:t>
                </a:r>
                <a:endParaRPr lang="en-US" sz="2100" b="1" dirty="0">
                  <a:solidFill>
                    <a:srgbClr val="0070C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100" b="1" dirty="0">
                    <a:solidFill>
                      <a:srgbClr val="FF0000"/>
                    </a:solidFill>
                    <a:effectLst/>
                    <a:latin typeface="Times New Roman" panose="02020603050405020304" pitchFamily="18" charset="0"/>
                    <a:ea typeface="Times New Roman" panose="02020603050405020304" pitchFamily="18" charset="0"/>
                  </a:rPr>
                  <a:t>Câu 6: </a:t>
                </a:r>
                <a:r>
                  <a:rPr lang="vi-VN" sz="2100" b="1" dirty="0">
                    <a:solidFill>
                      <a:srgbClr val="0070C0"/>
                    </a:solidFill>
                    <a:effectLst/>
                    <a:latin typeface="Times New Roman" panose="02020603050405020304" pitchFamily="18" charset="0"/>
                    <a:ea typeface="Times New Roman" panose="02020603050405020304" pitchFamily="18" charset="0"/>
                  </a:rPr>
                  <a:t>Một quả bóng golf có khối lượng 46 g đang nằm yên, sau một cú đánh quả bóng bay lên với tốc độ 70 m/s. Tính xung lượng của lực và độ lớn trung bình của lực tác dụng vào quả bóng. Biết thời gian tác dụng là 0,5.10</a:t>
                </a:r>
                <a:r>
                  <a:rPr lang="vi-VN" sz="2100" b="1" baseline="30000" dirty="0">
                    <a:solidFill>
                      <a:srgbClr val="0070C0"/>
                    </a:solidFill>
                    <a:effectLst/>
                    <a:latin typeface="Times New Roman" panose="02020603050405020304" pitchFamily="18" charset="0"/>
                    <a:ea typeface="Times New Roman" panose="02020603050405020304" pitchFamily="18" charset="0"/>
                  </a:rPr>
                  <a:t>-3</a:t>
                </a:r>
                <a:r>
                  <a:rPr lang="vi-VN" sz="2100" b="1" dirty="0">
                    <a:solidFill>
                      <a:srgbClr val="0070C0"/>
                    </a:solidFill>
                    <a:effectLst/>
                    <a:latin typeface="Times New Roman" panose="02020603050405020304" pitchFamily="18" charset="0"/>
                    <a:ea typeface="Times New Roman" panose="02020603050405020304" pitchFamily="18" charset="0"/>
                  </a:rPr>
                  <a:t> s.</a:t>
                </a:r>
                <a:endParaRPr lang="en-US" sz="2100" b="1" dirty="0">
                  <a:solidFill>
                    <a:srgbClr val="0070C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100" b="1" dirty="0">
                    <a:solidFill>
                      <a:srgbClr val="FF0000"/>
                    </a:solidFill>
                    <a:effectLst/>
                    <a:latin typeface="Times New Roman" panose="02020603050405020304" pitchFamily="18" charset="0"/>
                    <a:ea typeface="Times New Roman" panose="02020603050405020304" pitchFamily="18" charset="0"/>
                  </a:rPr>
                  <a:t>Câu 7: </a:t>
                </a:r>
                <a:r>
                  <a:rPr lang="vi-VN" sz="2100" b="1" dirty="0">
                    <a:solidFill>
                      <a:srgbClr val="0070C0"/>
                    </a:solidFill>
                    <a:effectLst/>
                    <a:latin typeface="Times New Roman" panose="02020603050405020304" pitchFamily="18" charset="0"/>
                    <a:ea typeface="Times New Roman" panose="02020603050405020304" pitchFamily="18" charset="0"/>
                  </a:rPr>
                  <a:t>Hai vật có khối lượng lần lượt là m</a:t>
                </a:r>
                <a:r>
                  <a:rPr lang="vi-VN" sz="2100" b="1" baseline="-25000" dirty="0">
                    <a:solidFill>
                      <a:srgbClr val="0070C0"/>
                    </a:solidFill>
                    <a:effectLst/>
                    <a:latin typeface="Times New Roman" panose="02020603050405020304" pitchFamily="18" charset="0"/>
                    <a:ea typeface="Times New Roman" panose="02020603050405020304" pitchFamily="18" charset="0"/>
                  </a:rPr>
                  <a:t>1</a:t>
                </a:r>
                <a:r>
                  <a:rPr lang="vi-VN" sz="2100" b="1" dirty="0">
                    <a:solidFill>
                      <a:srgbClr val="0070C0"/>
                    </a:solidFill>
                    <a:effectLst/>
                    <a:latin typeface="Times New Roman" panose="02020603050405020304" pitchFamily="18" charset="0"/>
                    <a:ea typeface="Times New Roman" panose="02020603050405020304" pitchFamily="18" charset="0"/>
                  </a:rPr>
                  <a:t> = 1 kg và m</a:t>
                </a:r>
                <a:r>
                  <a:rPr lang="vi-VN" sz="2100" b="1" baseline="-25000" dirty="0">
                    <a:solidFill>
                      <a:srgbClr val="0070C0"/>
                    </a:solidFill>
                    <a:effectLst/>
                    <a:latin typeface="Times New Roman" panose="02020603050405020304" pitchFamily="18" charset="0"/>
                    <a:ea typeface="Times New Roman" panose="02020603050405020304" pitchFamily="18" charset="0"/>
                  </a:rPr>
                  <a:t>2</a:t>
                </a:r>
                <a:r>
                  <a:rPr lang="vi-VN" sz="2100" b="1" dirty="0">
                    <a:solidFill>
                      <a:srgbClr val="0070C0"/>
                    </a:solidFill>
                    <a:effectLst/>
                    <a:latin typeface="Times New Roman" panose="02020603050405020304" pitchFamily="18" charset="0"/>
                    <a:ea typeface="Times New Roman" panose="02020603050405020304" pitchFamily="18" charset="0"/>
                  </a:rPr>
                  <a:t> = 2 kg, chuyển động với vận tốc có độ lớn lần lượt là v</a:t>
                </a:r>
                <a:r>
                  <a:rPr lang="vi-VN" sz="2100" b="1" baseline="-25000" dirty="0">
                    <a:solidFill>
                      <a:srgbClr val="0070C0"/>
                    </a:solidFill>
                    <a:effectLst/>
                    <a:latin typeface="Times New Roman" panose="02020603050405020304" pitchFamily="18" charset="0"/>
                    <a:ea typeface="Times New Roman" panose="02020603050405020304" pitchFamily="18" charset="0"/>
                  </a:rPr>
                  <a:t>1</a:t>
                </a:r>
                <a:r>
                  <a:rPr lang="vi-VN" sz="2100" b="1" dirty="0">
                    <a:solidFill>
                      <a:srgbClr val="0070C0"/>
                    </a:solidFill>
                    <a:effectLst/>
                    <a:latin typeface="Times New Roman" panose="02020603050405020304" pitchFamily="18" charset="0"/>
                    <a:ea typeface="Times New Roman" panose="02020603050405020304" pitchFamily="18" charset="0"/>
                  </a:rPr>
                  <a:t> = 3 m/s và v</a:t>
                </a:r>
                <a:r>
                  <a:rPr lang="vi-VN" sz="2100" b="1" baseline="-25000" dirty="0">
                    <a:solidFill>
                      <a:srgbClr val="0070C0"/>
                    </a:solidFill>
                    <a:effectLst/>
                    <a:latin typeface="Times New Roman" panose="02020603050405020304" pitchFamily="18" charset="0"/>
                    <a:ea typeface="Times New Roman" panose="02020603050405020304" pitchFamily="18" charset="0"/>
                  </a:rPr>
                  <a:t>2</a:t>
                </a:r>
                <a:r>
                  <a:rPr lang="vi-VN" sz="2100" b="1" dirty="0">
                    <a:solidFill>
                      <a:srgbClr val="0070C0"/>
                    </a:solidFill>
                    <a:effectLst/>
                    <a:latin typeface="Times New Roman" panose="02020603050405020304" pitchFamily="18" charset="0"/>
                    <a:ea typeface="Times New Roman" panose="02020603050405020304" pitchFamily="18" charset="0"/>
                  </a:rPr>
                  <a:t> = 2 m/s.</a:t>
                </a:r>
                <a:endParaRPr lang="en-US" sz="2100" b="1" dirty="0">
                  <a:solidFill>
                    <a:srgbClr val="0070C0"/>
                  </a:solidFill>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vi-VN" sz="2100" b="1" dirty="0">
                    <a:solidFill>
                      <a:srgbClr val="0070C0"/>
                    </a:solidFill>
                    <a:effectLst/>
                    <a:latin typeface="Times New Roman" panose="02020603050405020304" pitchFamily="18" charset="0"/>
                    <a:ea typeface="Times New Roman" panose="02020603050405020304" pitchFamily="18" charset="0"/>
                  </a:rPr>
                  <a:t>a) Tính động lượng của mỗi vật.</a:t>
                </a:r>
                <a:r>
                  <a:rPr lang="en-US" sz="2100" b="1" dirty="0">
                    <a:solidFill>
                      <a:srgbClr val="0070C0"/>
                    </a:solidFill>
                    <a:latin typeface="Times New Roman" panose="02020603050405020304" pitchFamily="18" charset="0"/>
                    <a:ea typeface="Times New Roman" panose="02020603050405020304" pitchFamily="18" charset="0"/>
                  </a:rPr>
                  <a:t>                                        </a:t>
                </a:r>
                <a:r>
                  <a:rPr lang="vi-VN" sz="2100" b="1" dirty="0">
                    <a:solidFill>
                      <a:srgbClr val="0070C0"/>
                    </a:solidFill>
                    <a:effectLst/>
                    <a:latin typeface="Times New Roman" panose="02020603050405020304" pitchFamily="18" charset="0"/>
                    <a:ea typeface="Times New Roman" panose="02020603050405020304" pitchFamily="18" charset="0"/>
                  </a:rPr>
                  <a:t>b) Vật nào khó dừng lại hơn? Vì sao? </a:t>
                </a:r>
                <a:endParaRPr kumimoji="0" lang="en-US" sz="21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endParaRPr>
              </a:p>
            </p:txBody>
          </p:sp>
        </mc:Choice>
        <mc:Fallback xmlns="">
          <p:sp>
            <p:nvSpPr>
              <p:cNvPr id="4" name="Rounded Rectangle 3" descr="n100 Fb Thu Huong Pham"/>
              <p:cNvSpPr>
                <a:spLocks noRot="1" noChangeAspect="1" noMove="1" noResize="1" noEditPoints="1" noAdjustHandles="1" noChangeArrowheads="1" noChangeShapeType="1" noTextEdit="1"/>
              </p:cNvSpPr>
              <p:nvPr/>
            </p:nvSpPr>
            <p:spPr>
              <a:xfrm>
                <a:off x="143691" y="868706"/>
                <a:ext cx="11926389" cy="5989293"/>
              </a:xfrm>
              <a:prstGeom prst="roundRect">
                <a:avLst>
                  <a:gd name="adj" fmla="val 7445"/>
                </a:avLst>
              </a:prstGeom>
              <a:blipFill>
                <a:blip r:embed="rId2"/>
                <a:stretch>
                  <a:fillRect/>
                </a:stretch>
              </a:blipFill>
              <a:ln w="38100">
                <a:solidFill>
                  <a:srgbClr val="FF0000"/>
                </a:solidFill>
                <a:prstDash val="dash"/>
              </a:ln>
            </p:spPr>
            <p:txBody>
              <a:bodyPr/>
              <a:lstStyle/>
              <a:p>
                <a:r>
                  <a:rPr lang="en-US">
                    <a:noFill/>
                  </a:rPr>
                  <a:t> </a:t>
                </a:r>
              </a:p>
            </p:txBody>
          </p:sp>
        </mc:Fallback>
      </mc:AlternateContent>
      <p:sp>
        <p:nvSpPr>
          <p:cNvPr id="11" name="Rectangle: Rounded Corners 3" descr="n100 Fb Thu Huong Pham">
            <a:extLst>
              <a:ext uri="{FF2B5EF4-FFF2-40B4-BE49-F238E27FC236}">
                <a16:creationId xmlns:a16="http://schemas.microsoft.com/office/drawing/2014/main" id="{1DB20B84-5A5D-4A0C-BFB4-E7E34EC2C779}"/>
              </a:ext>
            </a:extLst>
          </p:cNvPr>
          <p:cNvSpPr/>
          <p:nvPr/>
        </p:nvSpPr>
        <p:spPr>
          <a:xfrm>
            <a:off x="3585960" y="65315"/>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13" name="Oval 12" descr="n100 Fb Thu Huong Pham">
            <a:extLst>
              <a:ext uri="{FF2B5EF4-FFF2-40B4-BE49-F238E27FC236}">
                <a16:creationId xmlns:a16="http://schemas.microsoft.com/office/drawing/2014/main" id="{492902CF-EE1A-42BB-A90A-7CE433CD81C5}"/>
              </a:ext>
            </a:extLst>
          </p:cNvPr>
          <p:cNvSpPr/>
          <p:nvPr/>
        </p:nvSpPr>
        <p:spPr>
          <a:xfrm>
            <a:off x="7327771" y="74736"/>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Tree>
    <p:extLst>
      <p:ext uri="{BB962C8B-B14F-4D97-AF65-F5344CB8AC3E}">
        <p14:creationId xmlns:p14="http://schemas.microsoft.com/office/powerpoint/2010/main" val="866220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100 Fb Thu Huong Pham">
            <a:extLst>
              <a:ext uri="{FF2B5EF4-FFF2-40B4-BE49-F238E27FC236}">
                <a16:creationId xmlns:a16="http://schemas.microsoft.com/office/drawing/2014/main" id="{388062CA-7D8E-46DC-9BC6-364F0BDFA5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64" r="-1" b="1317"/>
          <a:stretch/>
        </p:blipFill>
        <p:spPr bwMode="auto">
          <a:xfrm>
            <a:off x="0" y="0"/>
            <a:ext cx="12477270" cy="671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012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2" name="TextBox 1" descr="n100 Fb Thu Huong Pham">
            <a:extLst>
              <a:ext uri="{FF2B5EF4-FFF2-40B4-BE49-F238E27FC236}">
                <a16:creationId xmlns:a16="http://schemas.microsoft.com/office/drawing/2014/main" id="{EE778A29-C24B-4CFA-9C90-D37534384482}"/>
              </a:ext>
            </a:extLst>
          </p:cNvPr>
          <p:cNvSpPr txBox="1"/>
          <p:nvPr/>
        </p:nvSpPr>
        <p:spPr>
          <a:xfrm>
            <a:off x="2782686" y="1157795"/>
            <a:ext cx="631262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70C0"/>
                </a:solidFill>
                <a:effectLst/>
                <a:uLnTx/>
                <a:uFillTx/>
                <a:latin typeface="Arial"/>
                <a:ea typeface="+mn-ea"/>
                <a:cs typeface="+mn-cs"/>
              </a:rPr>
              <a:t>   </a:t>
            </a:r>
            <a:r>
              <a:rPr lang="en-US" sz="6000" b="1" dirty="0">
                <a:solidFill>
                  <a:srgbClr val="0070C0"/>
                </a:solidFill>
                <a:latin typeface="Arial"/>
              </a:rPr>
              <a:t>ĐỘNG LƯỢNG</a:t>
            </a:r>
            <a:endParaRPr kumimoji="0" lang="vi-VN" sz="6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p:txBody>
      </p:sp>
      <p:sp>
        <p:nvSpPr>
          <p:cNvPr id="4" name="TextBox 3" descr="n100 Fb Thu Huong Pham"/>
          <p:cNvSpPr txBox="1"/>
          <p:nvPr/>
        </p:nvSpPr>
        <p:spPr>
          <a:xfrm>
            <a:off x="743426" y="600364"/>
            <a:ext cx="2039260" cy="646331"/>
          </a:xfrm>
          <a:prstGeom prst="rect">
            <a:avLst/>
          </a:prstGeom>
          <a:noFill/>
        </p:spPr>
        <p:txBody>
          <a:bodyPr wrap="square" rtlCol="0">
            <a:spAutoFit/>
          </a:bodyPr>
          <a:lstStyle/>
          <a:p>
            <a:r>
              <a:rPr lang="en-US" sz="3600" b="1" dirty="0">
                <a:solidFill>
                  <a:srgbClr val="00CC00"/>
                </a:solidFill>
              </a:rPr>
              <a:t>BÀI 28</a:t>
            </a:r>
          </a:p>
        </p:txBody>
      </p:sp>
      <p:pic>
        <p:nvPicPr>
          <p:cNvPr id="2050" name="Picture 2" descr="n100 Fb Thu Huong Pham"/>
          <p:cNvPicPr>
            <a:picLocks noChangeAspect="1" noChangeArrowheads="1"/>
          </p:cNvPicPr>
          <p:nvPr/>
        </p:nvPicPr>
        <p:blipFill rotWithShape="1">
          <a:blip r:embed="rId3">
            <a:extLst>
              <a:ext uri="{28A0092B-C50C-407E-A947-70E740481C1C}">
                <a14:useLocalDpi xmlns:a14="http://schemas.microsoft.com/office/drawing/2010/main" val="0"/>
              </a:ext>
            </a:extLst>
          </a:blip>
          <a:srcRect l="4282" r="11151"/>
          <a:stretch/>
        </p:blipFill>
        <p:spPr bwMode="auto">
          <a:xfrm>
            <a:off x="6626070" y="2781193"/>
            <a:ext cx="5496167" cy="36557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100 Fb Thu Huong Ph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1" y="2781193"/>
            <a:ext cx="6499070" cy="3655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8143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n100 Fb Thu Huong Pham"/>
          <p:cNvSpPr/>
          <p:nvPr/>
        </p:nvSpPr>
        <p:spPr>
          <a:xfrm>
            <a:off x="0" y="0"/>
            <a:ext cx="12192000" cy="68580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descr="n100 Fb Thu Huong Pham"/>
          <p:cNvSpPr txBox="1"/>
          <p:nvPr/>
        </p:nvSpPr>
        <p:spPr>
          <a:xfrm>
            <a:off x="243840" y="193057"/>
            <a:ext cx="4972845" cy="523220"/>
          </a:xfrm>
          <a:prstGeom prst="rect">
            <a:avLst/>
          </a:prstGeom>
          <a:noFill/>
        </p:spPr>
        <p:txBody>
          <a:bodyPr wrap="square" rtlCol="0">
            <a:spAutoFit/>
          </a:bodyPr>
          <a:lstStyle/>
          <a:p>
            <a:pPr lvl="0" algn="just"/>
            <a:r>
              <a:rPr lang="en-US" sz="2800" b="1" dirty="0" err="1">
                <a:solidFill>
                  <a:srgbClr val="C00000"/>
                </a:solidFill>
              </a:rPr>
              <a:t>Bố</a:t>
            </a:r>
            <a:r>
              <a:rPr lang="en-US" sz="2800" b="1" dirty="0">
                <a:solidFill>
                  <a:srgbClr val="C00000"/>
                </a:solidFill>
              </a:rPr>
              <a:t> </a:t>
            </a:r>
            <a:r>
              <a:rPr lang="en-US" sz="2800" b="1" dirty="0" err="1">
                <a:solidFill>
                  <a:srgbClr val="C00000"/>
                </a:solidFill>
              </a:rPr>
              <a:t>trí</a:t>
            </a:r>
            <a:r>
              <a:rPr lang="en-US" sz="2800" b="1" dirty="0">
                <a:solidFill>
                  <a:srgbClr val="C00000"/>
                </a:solidFill>
              </a:rPr>
              <a:t> </a:t>
            </a:r>
            <a:r>
              <a:rPr lang="en-US" sz="2800" b="1" dirty="0" err="1">
                <a:solidFill>
                  <a:srgbClr val="C00000"/>
                </a:solidFill>
              </a:rPr>
              <a:t>thí</a:t>
            </a:r>
            <a:r>
              <a:rPr lang="en-US" sz="2800" b="1" dirty="0">
                <a:solidFill>
                  <a:srgbClr val="C00000"/>
                </a:solidFill>
              </a:rPr>
              <a:t> </a:t>
            </a:r>
            <a:r>
              <a:rPr lang="en-US" sz="2800" b="1" dirty="0" err="1">
                <a:solidFill>
                  <a:srgbClr val="C00000"/>
                </a:solidFill>
              </a:rPr>
              <a:t>nghiệm</a:t>
            </a:r>
            <a:r>
              <a:rPr lang="en-US" sz="2800" b="1" dirty="0">
                <a:solidFill>
                  <a:srgbClr val="C00000"/>
                </a:solidFill>
              </a:rPr>
              <a:t> </a:t>
            </a:r>
            <a:r>
              <a:rPr lang="en-US" sz="2800" b="1" dirty="0" err="1">
                <a:solidFill>
                  <a:srgbClr val="C00000"/>
                </a:solidFill>
              </a:rPr>
              <a:t>như</a:t>
            </a:r>
            <a:r>
              <a:rPr lang="en-US" sz="2800" b="1" dirty="0">
                <a:solidFill>
                  <a:srgbClr val="C00000"/>
                </a:solidFill>
              </a:rPr>
              <a:t> </a:t>
            </a:r>
            <a:r>
              <a:rPr lang="en-US" sz="2800" b="1" dirty="0" err="1">
                <a:solidFill>
                  <a:srgbClr val="C00000"/>
                </a:solidFill>
              </a:rPr>
              <a:t>hình</a:t>
            </a:r>
            <a:r>
              <a:rPr lang="en-US" sz="2800" b="1" dirty="0">
                <a:solidFill>
                  <a:srgbClr val="C00000"/>
                </a:solidFill>
              </a:rPr>
              <a:t>:</a:t>
            </a:r>
            <a:endParaRPr lang="vi-VN" sz="2800" b="1" dirty="0">
              <a:solidFill>
                <a:srgbClr val="C00000"/>
              </a:solidFill>
            </a:endParaRPr>
          </a:p>
        </p:txBody>
      </p:sp>
      <p:sp>
        <p:nvSpPr>
          <p:cNvPr id="5" name="Rectangle 4" descr="n100 Fb Thu Huong Pham"/>
          <p:cNvSpPr/>
          <p:nvPr/>
        </p:nvSpPr>
        <p:spPr>
          <a:xfrm>
            <a:off x="7554935" y="1202779"/>
            <a:ext cx="222069" cy="1619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descr="n100 Fb Thu Huong Pham"/>
          <p:cNvCxnSpPr/>
          <p:nvPr/>
        </p:nvCxnSpPr>
        <p:spPr>
          <a:xfrm flipH="1">
            <a:off x="3923460" y="2822573"/>
            <a:ext cx="363147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descr="n100 Fb Thu Huong Pham"/>
          <p:cNvCxnSpPr/>
          <p:nvPr/>
        </p:nvCxnSpPr>
        <p:spPr>
          <a:xfrm flipV="1">
            <a:off x="3923462" y="1202779"/>
            <a:ext cx="3631473" cy="1619794"/>
          </a:xfrm>
          <a:prstGeom prst="line">
            <a:avLst/>
          </a:prstGeom>
        </p:spPr>
        <p:style>
          <a:lnRef idx="1">
            <a:schemeClr val="dk1"/>
          </a:lnRef>
          <a:fillRef idx="0">
            <a:schemeClr val="dk1"/>
          </a:fillRef>
          <a:effectRef idx="0">
            <a:schemeClr val="dk1"/>
          </a:effectRef>
          <a:fontRef idx="minor">
            <a:schemeClr val="tx1"/>
          </a:fontRef>
        </p:style>
      </p:cxnSp>
      <p:sp>
        <p:nvSpPr>
          <p:cNvPr id="12" name="Oval 11" descr="n100 Fb Thu Huong Pham"/>
          <p:cNvSpPr/>
          <p:nvPr/>
        </p:nvSpPr>
        <p:spPr>
          <a:xfrm>
            <a:off x="7515746" y="889269"/>
            <a:ext cx="313509" cy="3135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n100 Fb Thu Huong Pham"/>
          <p:cNvSpPr/>
          <p:nvPr/>
        </p:nvSpPr>
        <p:spPr>
          <a:xfrm>
            <a:off x="3766705" y="2509063"/>
            <a:ext cx="313509" cy="31350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descr="n100 Fb Thu Huong Pham"/>
          <p:cNvCxnSpPr/>
          <p:nvPr/>
        </p:nvCxnSpPr>
        <p:spPr>
          <a:xfrm flipH="1">
            <a:off x="5216685" y="1646916"/>
            <a:ext cx="822960" cy="36576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descr="n100 Fb Thu Huong Pham"/>
              <p:cNvSpPr txBox="1"/>
              <p:nvPr/>
            </p:nvSpPr>
            <p:spPr>
              <a:xfrm>
                <a:off x="5083176" y="1568538"/>
                <a:ext cx="283731" cy="414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1" i="1" smtClean="0">
                              <a:solidFill>
                                <a:srgbClr val="FF0000"/>
                              </a:solidFill>
                              <a:latin typeface="Cambria Math" panose="02040503050406030204" pitchFamily="18" charset="0"/>
                            </a:rPr>
                          </m:ctrlPr>
                        </m:accPr>
                        <m:e>
                          <m:r>
                            <a:rPr lang="en-US" sz="2400" b="1" i="0" smtClean="0">
                              <a:solidFill>
                                <a:srgbClr val="FF0000"/>
                              </a:solidFill>
                              <a:latin typeface="Cambria Math" panose="02040503050406030204" pitchFamily="18" charset="0"/>
                            </a:rPr>
                            <m:t>𝐕</m:t>
                          </m:r>
                        </m:e>
                      </m:acc>
                    </m:oMath>
                  </m:oMathPara>
                </a14:m>
                <a:endParaRPr lang="en-US" sz="2400" b="1" dirty="0">
                  <a:solidFill>
                    <a:srgbClr val="FF0000"/>
                  </a:solidFill>
                  <a:latin typeface="+mj-lt"/>
                </a:endParaRPr>
              </a:p>
            </p:txBody>
          </p:sp>
        </mc:Choice>
        <mc:Fallback xmlns="">
          <p:sp>
            <p:nvSpPr>
              <p:cNvPr id="17" name="TextBox 16" descr="n100 Fb Thu Huong Pham"/>
              <p:cNvSpPr txBox="1">
                <a:spLocks noRot="1" noChangeAspect="1" noMove="1" noResize="1" noEditPoints="1" noAdjustHandles="1" noChangeArrowheads="1" noChangeShapeType="1" noTextEdit="1"/>
              </p:cNvSpPr>
              <p:nvPr/>
            </p:nvSpPr>
            <p:spPr>
              <a:xfrm>
                <a:off x="5083176" y="1568538"/>
                <a:ext cx="283731" cy="4140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descr="n100 Fb Thu Huong Pham"/>
              <p:cNvSpPr txBox="1"/>
              <p:nvPr/>
            </p:nvSpPr>
            <p:spPr>
              <a:xfrm>
                <a:off x="7868444" y="777072"/>
                <a:ext cx="10012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smtClean="0">
                              <a:solidFill>
                                <a:srgbClr val="FF0000"/>
                              </a:solidFill>
                              <a:latin typeface="Cambria Math" panose="02040503050406030204" pitchFamily="18" charset="0"/>
                            </a:rPr>
                            <m:t>𝐯</m:t>
                          </m:r>
                        </m:e>
                        <m:sub>
                          <m:r>
                            <a:rPr lang="en-US" sz="2400" b="1" i="0" smtClean="0">
                              <a:solidFill>
                                <a:srgbClr val="FF0000"/>
                              </a:solidFill>
                              <a:latin typeface="Cambria Math" panose="02040503050406030204" pitchFamily="18" charset="0"/>
                            </a:rPr>
                            <m:t>𝟎</m:t>
                          </m:r>
                        </m:sub>
                      </m:sSub>
                      <m:r>
                        <a:rPr lang="en-US" sz="2400" b="1" i="0" smtClean="0">
                          <a:solidFill>
                            <a:srgbClr val="FF0000"/>
                          </a:solidFill>
                          <a:latin typeface="Cambria Math" panose="02040503050406030204" pitchFamily="18" charset="0"/>
                        </a:rPr>
                        <m:t>=</m:t>
                      </m:r>
                      <m:r>
                        <a:rPr lang="en-US" sz="2400" b="1" i="0" smtClean="0">
                          <a:solidFill>
                            <a:srgbClr val="FF0000"/>
                          </a:solidFill>
                          <a:latin typeface="Cambria Math" panose="02040503050406030204" pitchFamily="18" charset="0"/>
                        </a:rPr>
                        <m:t>𝟎</m:t>
                      </m:r>
                    </m:oMath>
                  </m:oMathPara>
                </a14:m>
                <a:endParaRPr lang="en-US" sz="2400" b="1" dirty="0">
                  <a:solidFill>
                    <a:srgbClr val="FF0000"/>
                  </a:solidFill>
                  <a:latin typeface="+mj-lt"/>
                </a:endParaRPr>
              </a:p>
            </p:txBody>
          </p:sp>
        </mc:Choice>
        <mc:Fallback xmlns="">
          <p:sp>
            <p:nvSpPr>
              <p:cNvPr id="18" name="TextBox 17" descr="n100 Fb Thu Huong Pham"/>
              <p:cNvSpPr txBox="1">
                <a:spLocks noRot="1" noChangeAspect="1" noMove="1" noResize="1" noEditPoints="1" noAdjustHandles="1" noChangeArrowheads="1" noChangeShapeType="1" noTextEdit="1"/>
              </p:cNvSpPr>
              <p:nvPr/>
            </p:nvSpPr>
            <p:spPr>
              <a:xfrm>
                <a:off x="7868444" y="777072"/>
                <a:ext cx="1001236" cy="369332"/>
              </a:xfrm>
              <a:prstGeom prst="rect">
                <a:avLst/>
              </a:prstGeom>
              <a:blipFill>
                <a:blip r:embed="rId3"/>
                <a:stretch>
                  <a:fillRect l="-1829" r="-4268"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descr="n100 Fb Thu Huong Pham"/>
              <p:cNvSpPr txBox="1"/>
              <p:nvPr/>
            </p:nvSpPr>
            <p:spPr>
              <a:xfrm>
                <a:off x="7509779" y="548639"/>
                <a:ext cx="29334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00"/>
                          </a:solidFill>
                          <a:latin typeface="Cambria Math" panose="02040503050406030204" pitchFamily="18" charset="0"/>
                        </a:rPr>
                        <m:t>𝐀</m:t>
                      </m:r>
                    </m:oMath>
                  </m:oMathPara>
                </a14:m>
                <a:endParaRPr lang="en-US" sz="2400" b="1" dirty="0">
                  <a:solidFill>
                    <a:srgbClr val="FF0000"/>
                  </a:solidFill>
                  <a:latin typeface="+mj-lt"/>
                </a:endParaRPr>
              </a:p>
            </p:txBody>
          </p:sp>
        </mc:Choice>
        <mc:Fallback xmlns="">
          <p:sp>
            <p:nvSpPr>
              <p:cNvPr id="19" name="TextBox 18" descr="n100 Fb Thu Huong Pham"/>
              <p:cNvSpPr txBox="1">
                <a:spLocks noRot="1" noChangeAspect="1" noMove="1" noResize="1" noEditPoints="1" noAdjustHandles="1" noChangeArrowheads="1" noChangeShapeType="1" noTextEdit="1"/>
              </p:cNvSpPr>
              <p:nvPr/>
            </p:nvSpPr>
            <p:spPr>
              <a:xfrm>
                <a:off x="7509779" y="548639"/>
                <a:ext cx="293349" cy="369332"/>
              </a:xfrm>
              <a:prstGeom prst="rect">
                <a:avLst/>
              </a:prstGeom>
              <a:blipFill>
                <a:blip r:embed="rId4"/>
                <a:stretch>
                  <a:fillRect l="-22917" r="-20833"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descr="n100 Fb Thu Huong Pham"/>
              <p:cNvSpPr txBox="1"/>
              <p:nvPr/>
            </p:nvSpPr>
            <p:spPr>
              <a:xfrm>
                <a:off x="3698409" y="2111323"/>
                <a:ext cx="26609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00"/>
                          </a:solidFill>
                          <a:latin typeface="Cambria Math" panose="02040503050406030204" pitchFamily="18" charset="0"/>
                        </a:rPr>
                        <m:t>𝐂</m:t>
                      </m:r>
                    </m:oMath>
                  </m:oMathPara>
                </a14:m>
                <a:endParaRPr lang="en-US" sz="2400" b="1" dirty="0">
                  <a:solidFill>
                    <a:srgbClr val="FF0000"/>
                  </a:solidFill>
                  <a:latin typeface="+mj-lt"/>
                </a:endParaRPr>
              </a:p>
            </p:txBody>
          </p:sp>
        </mc:Choice>
        <mc:Fallback xmlns="">
          <p:sp>
            <p:nvSpPr>
              <p:cNvPr id="20" name="TextBox 19" descr="n100 Fb Thu Huong Pham"/>
              <p:cNvSpPr txBox="1">
                <a:spLocks noRot="1" noChangeAspect="1" noMove="1" noResize="1" noEditPoints="1" noAdjustHandles="1" noChangeArrowheads="1" noChangeShapeType="1" noTextEdit="1"/>
              </p:cNvSpPr>
              <p:nvPr/>
            </p:nvSpPr>
            <p:spPr>
              <a:xfrm>
                <a:off x="3698409" y="2111323"/>
                <a:ext cx="266098" cy="369332"/>
              </a:xfrm>
              <a:prstGeom prst="rect">
                <a:avLst/>
              </a:prstGeom>
              <a:blipFill>
                <a:blip r:embed="rId5"/>
                <a:stretch>
                  <a:fillRect l="-25581" r="-23256" b="-9836"/>
                </a:stretch>
              </a:blipFill>
            </p:spPr>
            <p:txBody>
              <a:bodyPr/>
              <a:lstStyle/>
              <a:p>
                <a:r>
                  <a:rPr lang="en-US">
                    <a:noFill/>
                  </a:rPr>
                  <a:t> </a:t>
                </a:r>
              </a:p>
            </p:txBody>
          </p:sp>
        </mc:Fallback>
      </mc:AlternateContent>
      <p:sp>
        <p:nvSpPr>
          <p:cNvPr id="22" name="TextBox 21" descr="n100 Fb Thu Huong Pham"/>
          <p:cNvSpPr txBox="1"/>
          <p:nvPr/>
        </p:nvSpPr>
        <p:spPr>
          <a:xfrm>
            <a:off x="195943" y="3616479"/>
            <a:ext cx="11800114" cy="1384995"/>
          </a:xfrm>
          <a:prstGeom prst="rect">
            <a:avLst/>
          </a:prstGeom>
          <a:noFill/>
        </p:spPr>
        <p:txBody>
          <a:bodyPr wrap="square" rtlCol="0">
            <a:spAutoFit/>
          </a:bodyPr>
          <a:lstStyle/>
          <a:p>
            <a:pPr lvl="0" algn="just"/>
            <a:r>
              <a:rPr lang="en-US" sz="2800" b="1" dirty="0" err="1">
                <a:solidFill>
                  <a:srgbClr val="7030A0"/>
                </a:solidFill>
              </a:rPr>
              <a:t>Thí</a:t>
            </a:r>
            <a:r>
              <a:rPr lang="en-US" sz="2800" b="1" dirty="0">
                <a:solidFill>
                  <a:srgbClr val="7030A0"/>
                </a:solidFill>
              </a:rPr>
              <a:t> </a:t>
            </a:r>
            <a:r>
              <a:rPr lang="en-US" sz="2800" b="1" dirty="0" err="1">
                <a:solidFill>
                  <a:srgbClr val="7030A0"/>
                </a:solidFill>
              </a:rPr>
              <a:t>nghiệm</a:t>
            </a:r>
            <a:r>
              <a:rPr lang="en-US" sz="2800" b="1" dirty="0">
                <a:solidFill>
                  <a:srgbClr val="7030A0"/>
                </a:solidFill>
              </a:rPr>
              <a:t> 1: </a:t>
            </a:r>
            <a:r>
              <a:rPr lang="en-US" sz="2800" b="1" dirty="0" err="1">
                <a:solidFill>
                  <a:srgbClr val="0070C0"/>
                </a:solidFill>
              </a:rPr>
              <a:t>Lần</a:t>
            </a:r>
            <a:r>
              <a:rPr lang="en-US" sz="2800" b="1" dirty="0">
                <a:solidFill>
                  <a:srgbClr val="0070C0"/>
                </a:solidFill>
              </a:rPr>
              <a:t> </a:t>
            </a:r>
            <a:r>
              <a:rPr lang="en-US" sz="2800" b="1" dirty="0" err="1">
                <a:solidFill>
                  <a:srgbClr val="0070C0"/>
                </a:solidFill>
              </a:rPr>
              <a:t>lượt</a:t>
            </a:r>
            <a:r>
              <a:rPr lang="en-US" sz="2800" b="1" dirty="0">
                <a:solidFill>
                  <a:srgbClr val="0070C0"/>
                </a:solidFill>
              </a:rPr>
              <a:t> </a:t>
            </a:r>
            <a:r>
              <a:rPr lang="en-US" sz="2800" b="1" dirty="0" err="1">
                <a:solidFill>
                  <a:srgbClr val="0070C0"/>
                </a:solidFill>
              </a:rPr>
              <a:t>thả</a:t>
            </a:r>
            <a:r>
              <a:rPr lang="en-US" sz="2800" b="1" dirty="0">
                <a:solidFill>
                  <a:srgbClr val="0070C0"/>
                </a:solidFill>
              </a:rPr>
              <a:t> </a:t>
            </a:r>
            <a:r>
              <a:rPr lang="en-US" sz="2800" b="1" dirty="0" err="1">
                <a:solidFill>
                  <a:srgbClr val="0070C0"/>
                </a:solidFill>
              </a:rPr>
              <a:t>hai</a:t>
            </a:r>
            <a:r>
              <a:rPr lang="en-US" sz="2800" b="1" dirty="0">
                <a:solidFill>
                  <a:srgbClr val="0070C0"/>
                </a:solidFill>
              </a:rPr>
              <a:t> </a:t>
            </a:r>
            <a:r>
              <a:rPr lang="en-US" sz="2800" b="1" dirty="0" err="1">
                <a:solidFill>
                  <a:srgbClr val="0070C0"/>
                </a:solidFill>
              </a:rPr>
              <a:t>viên</a:t>
            </a:r>
            <a:r>
              <a:rPr lang="en-US" sz="2800" b="1" dirty="0">
                <a:solidFill>
                  <a:srgbClr val="0070C0"/>
                </a:solidFill>
              </a:rPr>
              <a:t> bi: A, B (bi B </a:t>
            </a:r>
            <a:r>
              <a:rPr lang="en-US" sz="2800" b="1" dirty="0" err="1">
                <a:solidFill>
                  <a:srgbClr val="0070C0"/>
                </a:solidFill>
              </a:rPr>
              <a:t>nặng</a:t>
            </a:r>
            <a:r>
              <a:rPr lang="en-US" sz="2800" b="1" dirty="0">
                <a:solidFill>
                  <a:srgbClr val="0070C0"/>
                </a:solidFill>
              </a:rPr>
              <a:t> </a:t>
            </a:r>
            <a:r>
              <a:rPr lang="en-US" sz="2800" b="1" dirty="0" err="1">
                <a:solidFill>
                  <a:srgbClr val="0070C0"/>
                </a:solidFill>
              </a:rPr>
              <a:t>hơn</a:t>
            </a:r>
            <a:r>
              <a:rPr lang="en-US" sz="2800" b="1" dirty="0">
                <a:solidFill>
                  <a:srgbClr val="0070C0"/>
                </a:solidFill>
              </a:rPr>
              <a:t> bi A) </a:t>
            </a:r>
            <a:r>
              <a:rPr lang="en-US" sz="2800" b="1" dirty="0" err="1">
                <a:solidFill>
                  <a:srgbClr val="0070C0"/>
                </a:solidFill>
              </a:rPr>
              <a:t>chuyển</a:t>
            </a:r>
            <a:r>
              <a:rPr lang="en-US" sz="2800" b="1" dirty="0">
                <a:solidFill>
                  <a:srgbClr val="0070C0"/>
                </a:solidFill>
              </a:rPr>
              <a:t> </a:t>
            </a:r>
            <a:r>
              <a:rPr lang="en-US" sz="2800" b="1" dirty="0" err="1">
                <a:solidFill>
                  <a:srgbClr val="0070C0"/>
                </a:solidFill>
              </a:rPr>
              <a:t>động</a:t>
            </a:r>
            <a:r>
              <a:rPr lang="en-US" sz="2800" b="1" dirty="0">
                <a:solidFill>
                  <a:srgbClr val="0070C0"/>
                </a:solidFill>
              </a:rPr>
              <a:t> </a:t>
            </a:r>
            <a:r>
              <a:rPr lang="en-US" sz="2800" b="1" dirty="0" err="1">
                <a:solidFill>
                  <a:srgbClr val="0070C0"/>
                </a:solidFill>
              </a:rPr>
              <a:t>trên</a:t>
            </a:r>
            <a:r>
              <a:rPr lang="en-US" sz="2800" b="1" dirty="0">
                <a:solidFill>
                  <a:srgbClr val="0070C0"/>
                </a:solidFill>
              </a:rPr>
              <a:t> </a:t>
            </a:r>
            <a:r>
              <a:rPr lang="en-US" sz="2800" b="1" dirty="0" err="1">
                <a:solidFill>
                  <a:srgbClr val="0070C0"/>
                </a:solidFill>
              </a:rPr>
              <a:t>máng</a:t>
            </a:r>
            <a:r>
              <a:rPr lang="en-US" sz="2800" b="1" dirty="0">
                <a:solidFill>
                  <a:srgbClr val="0070C0"/>
                </a:solidFill>
              </a:rPr>
              <a:t> </a:t>
            </a:r>
            <a:r>
              <a:rPr lang="en-US" sz="2800" b="1" dirty="0" err="1">
                <a:solidFill>
                  <a:srgbClr val="0070C0"/>
                </a:solidFill>
              </a:rPr>
              <a:t>trượt</a:t>
            </a:r>
            <a:r>
              <a:rPr lang="en-US" sz="2800" b="1" dirty="0">
                <a:solidFill>
                  <a:srgbClr val="0070C0"/>
                </a:solidFill>
              </a:rPr>
              <a:t>. </a:t>
            </a:r>
            <a:r>
              <a:rPr lang="en-US" sz="2800" b="1" dirty="0" err="1">
                <a:solidFill>
                  <a:srgbClr val="0070C0"/>
                </a:solidFill>
              </a:rPr>
              <a:t>Quan</a:t>
            </a:r>
            <a:r>
              <a:rPr lang="en-US" sz="2800" b="1" dirty="0">
                <a:solidFill>
                  <a:srgbClr val="0070C0"/>
                </a:solidFill>
              </a:rPr>
              <a:t> </a:t>
            </a:r>
            <a:r>
              <a:rPr lang="en-US" sz="2800" b="1" dirty="0" err="1">
                <a:solidFill>
                  <a:srgbClr val="0070C0"/>
                </a:solidFill>
              </a:rPr>
              <a:t>sát</a:t>
            </a:r>
            <a:r>
              <a:rPr lang="en-US" sz="2800" b="1" dirty="0">
                <a:solidFill>
                  <a:srgbClr val="0070C0"/>
                </a:solidFill>
              </a:rPr>
              <a:t> </a:t>
            </a:r>
            <a:r>
              <a:rPr lang="en-US" sz="2800" b="1" dirty="0" err="1">
                <a:solidFill>
                  <a:srgbClr val="0070C0"/>
                </a:solidFill>
              </a:rPr>
              <a:t>và</a:t>
            </a:r>
            <a:r>
              <a:rPr lang="en-US" sz="2800" b="1" dirty="0">
                <a:solidFill>
                  <a:srgbClr val="0070C0"/>
                </a:solidFill>
              </a:rPr>
              <a:t> </a:t>
            </a:r>
            <a:r>
              <a:rPr lang="en-US" sz="2800" b="1" dirty="0" err="1">
                <a:solidFill>
                  <a:srgbClr val="0070C0"/>
                </a:solidFill>
              </a:rPr>
              <a:t>đo</a:t>
            </a:r>
            <a:r>
              <a:rPr lang="en-US" sz="2800" b="1" dirty="0">
                <a:solidFill>
                  <a:srgbClr val="0070C0"/>
                </a:solidFill>
              </a:rPr>
              <a:t> </a:t>
            </a:r>
            <a:r>
              <a:rPr lang="en-US" sz="2800" b="1" dirty="0" err="1">
                <a:solidFill>
                  <a:srgbClr val="0070C0"/>
                </a:solidFill>
              </a:rPr>
              <a:t>quãng</a:t>
            </a:r>
            <a:r>
              <a:rPr lang="en-US" sz="2800" b="1" dirty="0">
                <a:solidFill>
                  <a:srgbClr val="0070C0"/>
                </a:solidFill>
              </a:rPr>
              <a:t> </a:t>
            </a:r>
            <a:r>
              <a:rPr lang="en-US" sz="2800" b="1" dirty="0" err="1">
                <a:solidFill>
                  <a:srgbClr val="0070C0"/>
                </a:solidFill>
              </a:rPr>
              <a:t>đường</a:t>
            </a:r>
            <a:r>
              <a:rPr lang="en-US" sz="2800" b="1" dirty="0">
                <a:solidFill>
                  <a:srgbClr val="0070C0"/>
                </a:solidFill>
              </a:rPr>
              <a:t> </a:t>
            </a:r>
            <a:r>
              <a:rPr lang="en-US" sz="2800" b="1" dirty="0" err="1">
                <a:solidFill>
                  <a:srgbClr val="0070C0"/>
                </a:solidFill>
              </a:rPr>
              <a:t>dịch</a:t>
            </a:r>
            <a:r>
              <a:rPr lang="en-US" sz="2800" b="1" dirty="0">
                <a:solidFill>
                  <a:srgbClr val="0070C0"/>
                </a:solidFill>
              </a:rPr>
              <a:t> </a:t>
            </a:r>
            <a:r>
              <a:rPr lang="en-US" sz="2800" b="1" dirty="0" err="1">
                <a:solidFill>
                  <a:srgbClr val="0070C0"/>
                </a:solidFill>
              </a:rPr>
              <a:t>chuyển</a:t>
            </a:r>
            <a:r>
              <a:rPr lang="en-US" sz="2800" b="1" dirty="0">
                <a:solidFill>
                  <a:srgbClr val="0070C0"/>
                </a:solidFill>
              </a:rPr>
              <a:t> </a:t>
            </a:r>
            <a:r>
              <a:rPr lang="en-US" sz="2800" b="1" dirty="0" err="1">
                <a:solidFill>
                  <a:srgbClr val="0070C0"/>
                </a:solidFill>
              </a:rPr>
              <a:t>của</a:t>
            </a:r>
            <a:r>
              <a:rPr lang="en-US" sz="2800" b="1" dirty="0">
                <a:solidFill>
                  <a:srgbClr val="0070C0"/>
                </a:solidFill>
              </a:rPr>
              <a:t> </a:t>
            </a:r>
            <a:r>
              <a:rPr lang="en-US" sz="2800" b="1" dirty="0" err="1">
                <a:solidFill>
                  <a:srgbClr val="0070C0"/>
                </a:solidFill>
              </a:rPr>
              <a:t>viên</a:t>
            </a:r>
            <a:r>
              <a:rPr lang="en-US" sz="2800" b="1" dirty="0">
                <a:solidFill>
                  <a:srgbClr val="0070C0"/>
                </a:solidFill>
              </a:rPr>
              <a:t> bi C </a:t>
            </a:r>
            <a:r>
              <a:rPr lang="en-US" sz="2800" b="1" dirty="0" err="1">
                <a:solidFill>
                  <a:srgbClr val="0070C0"/>
                </a:solidFill>
              </a:rPr>
              <a:t>sau</a:t>
            </a:r>
            <a:r>
              <a:rPr lang="en-US" sz="2800" b="1" dirty="0">
                <a:solidFill>
                  <a:srgbClr val="0070C0"/>
                </a:solidFill>
              </a:rPr>
              <a:t> </a:t>
            </a:r>
            <a:r>
              <a:rPr lang="en-US" sz="2800" b="1" dirty="0" err="1">
                <a:solidFill>
                  <a:srgbClr val="0070C0"/>
                </a:solidFill>
              </a:rPr>
              <a:t>va</a:t>
            </a:r>
            <a:r>
              <a:rPr lang="en-US" sz="2800" b="1" dirty="0">
                <a:solidFill>
                  <a:srgbClr val="0070C0"/>
                </a:solidFill>
              </a:rPr>
              <a:t> </a:t>
            </a:r>
            <a:r>
              <a:rPr lang="en-US" sz="2800" b="1" dirty="0" err="1">
                <a:solidFill>
                  <a:srgbClr val="0070C0"/>
                </a:solidFill>
              </a:rPr>
              <a:t>chạm</a:t>
            </a:r>
            <a:r>
              <a:rPr lang="en-US" sz="2800" b="1" dirty="0">
                <a:solidFill>
                  <a:srgbClr val="0070C0"/>
                </a:solidFill>
              </a:rPr>
              <a:t> </a:t>
            </a:r>
            <a:r>
              <a:rPr lang="en-US" sz="2800" b="1" dirty="0" err="1">
                <a:solidFill>
                  <a:srgbClr val="0070C0"/>
                </a:solidFill>
              </a:rPr>
              <a:t>ứng</a:t>
            </a:r>
            <a:r>
              <a:rPr lang="en-US" sz="2800" b="1" dirty="0">
                <a:solidFill>
                  <a:srgbClr val="0070C0"/>
                </a:solidFill>
              </a:rPr>
              <a:t> </a:t>
            </a:r>
            <a:r>
              <a:rPr lang="en-US" sz="2800" b="1" dirty="0" err="1">
                <a:solidFill>
                  <a:srgbClr val="0070C0"/>
                </a:solidFill>
              </a:rPr>
              <a:t>với</a:t>
            </a:r>
            <a:r>
              <a:rPr lang="en-US" sz="2800" b="1" dirty="0">
                <a:solidFill>
                  <a:srgbClr val="0070C0"/>
                </a:solidFill>
              </a:rPr>
              <a:t> </a:t>
            </a:r>
            <a:r>
              <a:rPr lang="en-US" sz="2800" b="1" dirty="0" err="1">
                <a:solidFill>
                  <a:srgbClr val="0070C0"/>
                </a:solidFill>
              </a:rPr>
              <a:t>mỗi</a:t>
            </a:r>
            <a:r>
              <a:rPr lang="en-US" sz="2800" b="1" dirty="0">
                <a:solidFill>
                  <a:srgbClr val="0070C0"/>
                </a:solidFill>
              </a:rPr>
              <a:t> </a:t>
            </a:r>
            <a:r>
              <a:rPr lang="en-US" sz="2800" b="1" dirty="0" err="1">
                <a:solidFill>
                  <a:srgbClr val="0070C0"/>
                </a:solidFill>
              </a:rPr>
              <a:t>lần</a:t>
            </a:r>
            <a:r>
              <a:rPr lang="en-US" sz="2800" b="1" dirty="0">
                <a:solidFill>
                  <a:srgbClr val="0070C0"/>
                </a:solidFill>
              </a:rPr>
              <a:t> </a:t>
            </a:r>
            <a:r>
              <a:rPr lang="en-US" sz="2800" b="1" dirty="0" err="1">
                <a:solidFill>
                  <a:srgbClr val="0070C0"/>
                </a:solidFill>
              </a:rPr>
              <a:t>thả</a:t>
            </a:r>
            <a:r>
              <a:rPr lang="en-US" sz="2800" b="1" dirty="0">
                <a:solidFill>
                  <a:srgbClr val="0070C0"/>
                </a:solidFill>
              </a:rPr>
              <a:t>.</a:t>
            </a:r>
            <a:endParaRPr lang="vi-VN" sz="2800" b="1" dirty="0">
              <a:solidFill>
                <a:srgbClr val="0070C0"/>
              </a:solidFill>
            </a:endParaRPr>
          </a:p>
        </p:txBody>
      </p:sp>
      <p:sp>
        <p:nvSpPr>
          <p:cNvPr id="23" name="TextBox 22" descr="n100 Fb Thu Huong Pham"/>
          <p:cNvSpPr txBox="1"/>
          <p:nvPr/>
        </p:nvSpPr>
        <p:spPr>
          <a:xfrm>
            <a:off x="148046" y="5137606"/>
            <a:ext cx="11800114" cy="1384995"/>
          </a:xfrm>
          <a:prstGeom prst="rect">
            <a:avLst/>
          </a:prstGeom>
          <a:noFill/>
        </p:spPr>
        <p:txBody>
          <a:bodyPr wrap="square" rtlCol="0">
            <a:spAutoFit/>
          </a:bodyPr>
          <a:lstStyle/>
          <a:p>
            <a:pPr lvl="0" algn="just"/>
            <a:r>
              <a:rPr lang="en-US" sz="2800" b="1" dirty="0" err="1">
                <a:solidFill>
                  <a:srgbClr val="7030A0"/>
                </a:solidFill>
              </a:rPr>
              <a:t>Thí</a:t>
            </a:r>
            <a:r>
              <a:rPr lang="en-US" sz="2800" b="1" dirty="0">
                <a:solidFill>
                  <a:srgbClr val="7030A0"/>
                </a:solidFill>
              </a:rPr>
              <a:t> </a:t>
            </a:r>
            <a:r>
              <a:rPr lang="en-US" sz="2800" b="1" dirty="0" err="1">
                <a:solidFill>
                  <a:srgbClr val="7030A0"/>
                </a:solidFill>
              </a:rPr>
              <a:t>nghiệm</a:t>
            </a:r>
            <a:r>
              <a:rPr lang="en-US" sz="2800" b="1" dirty="0">
                <a:solidFill>
                  <a:srgbClr val="7030A0"/>
                </a:solidFill>
              </a:rPr>
              <a:t> 2: </a:t>
            </a:r>
            <a:r>
              <a:rPr lang="en-US" sz="2800" b="1" dirty="0" err="1">
                <a:solidFill>
                  <a:srgbClr val="0070C0"/>
                </a:solidFill>
              </a:rPr>
              <a:t>Bây</a:t>
            </a:r>
            <a:r>
              <a:rPr lang="en-US" sz="2800" b="1" dirty="0">
                <a:solidFill>
                  <a:srgbClr val="0070C0"/>
                </a:solidFill>
              </a:rPr>
              <a:t> </a:t>
            </a:r>
            <a:r>
              <a:rPr lang="en-US" sz="2800" b="1" dirty="0" err="1">
                <a:solidFill>
                  <a:srgbClr val="0070C0"/>
                </a:solidFill>
              </a:rPr>
              <a:t>giờ</a:t>
            </a:r>
            <a:r>
              <a:rPr lang="en-US" sz="2800" b="1" dirty="0">
                <a:solidFill>
                  <a:srgbClr val="0070C0"/>
                </a:solidFill>
              </a:rPr>
              <a:t> </a:t>
            </a:r>
            <a:r>
              <a:rPr lang="en-US" sz="2800" b="1" dirty="0" err="1">
                <a:solidFill>
                  <a:srgbClr val="0070C0"/>
                </a:solidFill>
              </a:rPr>
              <a:t>chỉ</a:t>
            </a:r>
            <a:r>
              <a:rPr lang="en-US" sz="2800" b="1" dirty="0">
                <a:solidFill>
                  <a:srgbClr val="0070C0"/>
                </a:solidFill>
              </a:rPr>
              <a:t> </a:t>
            </a:r>
            <a:r>
              <a:rPr lang="en-US" sz="2800" b="1" dirty="0" err="1">
                <a:solidFill>
                  <a:srgbClr val="0070C0"/>
                </a:solidFill>
              </a:rPr>
              <a:t>thả</a:t>
            </a:r>
            <a:r>
              <a:rPr lang="en-US" sz="2800" b="1" dirty="0">
                <a:solidFill>
                  <a:srgbClr val="0070C0"/>
                </a:solidFill>
              </a:rPr>
              <a:t> </a:t>
            </a:r>
            <a:r>
              <a:rPr lang="en-US" sz="2800" b="1" dirty="0" err="1">
                <a:solidFill>
                  <a:srgbClr val="0070C0"/>
                </a:solidFill>
              </a:rPr>
              <a:t>viên</a:t>
            </a:r>
            <a:r>
              <a:rPr lang="en-US" sz="2800" b="1" dirty="0">
                <a:solidFill>
                  <a:srgbClr val="0070C0"/>
                </a:solidFill>
              </a:rPr>
              <a:t> bi A </a:t>
            </a:r>
            <a:r>
              <a:rPr lang="en-US" sz="2800" b="1" dirty="0" err="1">
                <a:solidFill>
                  <a:srgbClr val="0070C0"/>
                </a:solidFill>
              </a:rPr>
              <a:t>lăn</a:t>
            </a:r>
            <a:r>
              <a:rPr lang="en-US" sz="2800" b="1" dirty="0">
                <a:solidFill>
                  <a:srgbClr val="0070C0"/>
                </a:solidFill>
              </a:rPr>
              <a:t> </a:t>
            </a:r>
            <a:r>
              <a:rPr lang="en-US" sz="2800" b="1" dirty="0" err="1">
                <a:solidFill>
                  <a:srgbClr val="0070C0"/>
                </a:solidFill>
              </a:rPr>
              <a:t>xuống</a:t>
            </a:r>
            <a:r>
              <a:rPr lang="en-US" sz="2800" b="1" dirty="0">
                <a:solidFill>
                  <a:srgbClr val="0070C0"/>
                </a:solidFill>
              </a:rPr>
              <a:t> </a:t>
            </a:r>
            <a:r>
              <a:rPr lang="en-US" sz="2800" b="1" dirty="0" err="1">
                <a:solidFill>
                  <a:srgbClr val="0070C0"/>
                </a:solidFill>
              </a:rPr>
              <a:t>máng</a:t>
            </a:r>
            <a:r>
              <a:rPr lang="en-US" sz="2800" b="1" dirty="0">
                <a:solidFill>
                  <a:srgbClr val="0070C0"/>
                </a:solidFill>
              </a:rPr>
              <a:t> </a:t>
            </a:r>
            <a:r>
              <a:rPr lang="en-US" sz="2800" b="1" dirty="0" err="1">
                <a:solidFill>
                  <a:srgbClr val="0070C0"/>
                </a:solidFill>
              </a:rPr>
              <a:t>trượt</a:t>
            </a:r>
            <a:r>
              <a:rPr lang="en-US" sz="2800" b="1" dirty="0">
                <a:solidFill>
                  <a:srgbClr val="0070C0"/>
                </a:solidFill>
              </a:rPr>
              <a:t> </a:t>
            </a:r>
            <a:r>
              <a:rPr lang="en-US" sz="2800" b="1" dirty="0" err="1">
                <a:solidFill>
                  <a:srgbClr val="0070C0"/>
                </a:solidFill>
              </a:rPr>
              <a:t>nhưng</a:t>
            </a:r>
            <a:r>
              <a:rPr lang="en-US" sz="2800" b="1" dirty="0">
                <a:solidFill>
                  <a:srgbClr val="0070C0"/>
                </a:solidFill>
              </a:rPr>
              <a:t> </a:t>
            </a:r>
            <a:r>
              <a:rPr lang="en-US" sz="2800" b="1" dirty="0" err="1">
                <a:solidFill>
                  <a:srgbClr val="0070C0"/>
                </a:solidFill>
              </a:rPr>
              <a:t>tăng</a:t>
            </a:r>
            <a:r>
              <a:rPr lang="en-US" sz="2800" b="1" dirty="0">
                <a:solidFill>
                  <a:srgbClr val="0070C0"/>
                </a:solidFill>
              </a:rPr>
              <a:t> </a:t>
            </a:r>
            <a:r>
              <a:rPr lang="en-US" sz="2800" b="1" dirty="0" err="1">
                <a:solidFill>
                  <a:srgbClr val="0070C0"/>
                </a:solidFill>
              </a:rPr>
              <a:t>độ</a:t>
            </a:r>
            <a:r>
              <a:rPr lang="en-US" sz="2800" b="1" dirty="0">
                <a:solidFill>
                  <a:srgbClr val="0070C0"/>
                </a:solidFill>
              </a:rPr>
              <a:t> </a:t>
            </a:r>
            <a:r>
              <a:rPr lang="en-US" sz="2800" b="1" dirty="0" err="1">
                <a:solidFill>
                  <a:srgbClr val="0070C0"/>
                </a:solidFill>
              </a:rPr>
              <a:t>dốc</a:t>
            </a:r>
            <a:r>
              <a:rPr lang="en-US" sz="2800" b="1" dirty="0">
                <a:solidFill>
                  <a:srgbClr val="0070C0"/>
                </a:solidFill>
              </a:rPr>
              <a:t> </a:t>
            </a:r>
            <a:r>
              <a:rPr lang="en-US" sz="2800" b="1" dirty="0" err="1">
                <a:solidFill>
                  <a:srgbClr val="0070C0"/>
                </a:solidFill>
              </a:rPr>
              <a:t>của</a:t>
            </a:r>
            <a:r>
              <a:rPr lang="en-US" sz="2800" b="1" dirty="0">
                <a:solidFill>
                  <a:srgbClr val="0070C0"/>
                </a:solidFill>
              </a:rPr>
              <a:t> </a:t>
            </a:r>
            <a:r>
              <a:rPr lang="en-US" sz="2800" b="1" dirty="0" err="1">
                <a:solidFill>
                  <a:srgbClr val="0070C0"/>
                </a:solidFill>
              </a:rPr>
              <a:t>máng</a:t>
            </a:r>
            <a:r>
              <a:rPr lang="en-US" sz="2800" b="1" dirty="0">
                <a:solidFill>
                  <a:srgbClr val="0070C0"/>
                </a:solidFill>
              </a:rPr>
              <a:t> </a:t>
            </a:r>
            <a:r>
              <a:rPr lang="en-US" sz="2800" b="1" dirty="0" err="1">
                <a:solidFill>
                  <a:srgbClr val="0070C0"/>
                </a:solidFill>
              </a:rPr>
              <a:t>trượt</a:t>
            </a:r>
            <a:r>
              <a:rPr lang="en-US" sz="2800" b="1" dirty="0">
                <a:solidFill>
                  <a:srgbClr val="0070C0"/>
                </a:solidFill>
              </a:rPr>
              <a:t>. </a:t>
            </a:r>
            <a:r>
              <a:rPr lang="en-US" sz="2800" b="1" dirty="0" err="1">
                <a:solidFill>
                  <a:srgbClr val="0070C0"/>
                </a:solidFill>
              </a:rPr>
              <a:t>Quan</a:t>
            </a:r>
            <a:r>
              <a:rPr lang="en-US" sz="2800" b="1" dirty="0">
                <a:solidFill>
                  <a:srgbClr val="0070C0"/>
                </a:solidFill>
              </a:rPr>
              <a:t> </a:t>
            </a:r>
            <a:r>
              <a:rPr lang="en-US" sz="2800" b="1" dirty="0" err="1">
                <a:solidFill>
                  <a:srgbClr val="0070C0"/>
                </a:solidFill>
              </a:rPr>
              <a:t>sát</a:t>
            </a:r>
            <a:r>
              <a:rPr lang="en-US" sz="2800" b="1" dirty="0">
                <a:solidFill>
                  <a:srgbClr val="0070C0"/>
                </a:solidFill>
              </a:rPr>
              <a:t> </a:t>
            </a:r>
            <a:r>
              <a:rPr lang="en-US" sz="2800" b="1" dirty="0" err="1">
                <a:solidFill>
                  <a:srgbClr val="0070C0"/>
                </a:solidFill>
              </a:rPr>
              <a:t>và</a:t>
            </a:r>
            <a:r>
              <a:rPr lang="en-US" sz="2800" b="1" dirty="0">
                <a:solidFill>
                  <a:srgbClr val="0070C0"/>
                </a:solidFill>
              </a:rPr>
              <a:t> </a:t>
            </a:r>
            <a:r>
              <a:rPr lang="en-US" sz="2800" b="1" dirty="0" err="1">
                <a:solidFill>
                  <a:srgbClr val="0070C0"/>
                </a:solidFill>
              </a:rPr>
              <a:t>đo</a:t>
            </a:r>
            <a:r>
              <a:rPr lang="en-US" sz="2800" b="1" dirty="0">
                <a:solidFill>
                  <a:srgbClr val="0070C0"/>
                </a:solidFill>
              </a:rPr>
              <a:t> </a:t>
            </a:r>
            <a:r>
              <a:rPr lang="en-US" sz="2800" b="1" dirty="0" err="1">
                <a:solidFill>
                  <a:srgbClr val="0070C0"/>
                </a:solidFill>
              </a:rPr>
              <a:t>quãng</a:t>
            </a:r>
            <a:r>
              <a:rPr lang="en-US" sz="2800" b="1" dirty="0">
                <a:solidFill>
                  <a:srgbClr val="0070C0"/>
                </a:solidFill>
              </a:rPr>
              <a:t> </a:t>
            </a:r>
            <a:r>
              <a:rPr lang="en-US" sz="2800" b="1" dirty="0" err="1">
                <a:solidFill>
                  <a:srgbClr val="0070C0"/>
                </a:solidFill>
              </a:rPr>
              <a:t>đường</a:t>
            </a:r>
            <a:r>
              <a:rPr lang="en-US" sz="2800" b="1" dirty="0">
                <a:solidFill>
                  <a:srgbClr val="0070C0"/>
                </a:solidFill>
              </a:rPr>
              <a:t> </a:t>
            </a:r>
            <a:r>
              <a:rPr lang="en-US" sz="2800" b="1" dirty="0" err="1">
                <a:solidFill>
                  <a:srgbClr val="0070C0"/>
                </a:solidFill>
              </a:rPr>
              <a:t>dịch</a:t>
            </a:r>
            <a:r>
              <a:rPr lang="en-US" sz="2800" b="1" dirty="0">
                <a:solidFill>
                  <a:srgbClr val="0070C0"/>
                </a:solidFill>
              </a:rPr>
              <a:t> </a:t>
            </a:r>
            <a:r>
              <a:rPr lang="en-US" sz="2800" b="1" dirty="0" err="1">
                <a:solidFill>
                  <a:srgbClr val="0070C0"/>
                </a:solidFill>
              </a:rPr>
              <a:t>chuyển</a:t>
            </a:r>
            <a:r>
              <a:rPr lang="en-US" sz="2800" b="1" dirty="0">
                <a:solidFill>
                  <a:srgbClr val="0070C0"/>
                </a:solidFill>
              </a:rPr>
              <a:t> </a:t>
            </a:r>
            <a:r>
              <a:rPr lang="en-US" sz="2800" b="1" dirty="0" err="1">
                <a:solidFill>
                  <a:srgbClr val="0070C0"/>
                </a:solidFill>
              </a:rPr>
              <a:t>của</a:t>
            </a:r>
            <a:r>
              <a:rPr lang="en-US" sz="2800" b="1" dirty="0">
                <a:solidFill>
                  <a:srgbClr val="0070C0"/>
                </a:solidFill>
              </a:rPr>
              <a:t> </a:t>
            </a:r>
            <a:r>
              <a:rPr lang="en-US" sz="2800" b="1" dirty="0" err="1">
                <a:solidFill>
                  <a:srgbClr val="0070C0"/>
                </a:solidFill>
              </a:rPr>
              <a:t>viên</a:t>
            </a:r>
            <a:r>
              <a:rPr lang="en-US" sz="2800" b="1" dirty="0">
                <a:solidFill>
                  <a:srgbClr val="0070C0"/>
                </a:solidFill>
              </a:rPr>
              <a:t> bi C </a:t>
            </a:r>
            <a:r>
              <a:rPr lang="en-US" sz="2800" b="1" dirty="0" err="1">
                <a:solidFill>
                  <a:srgbClr val="0070C0"/>
                </a:solidFill>
              </a:rPr>
              <a:t>sau</a:t>
            </a:r>
            <a:r>
              <a:rPr lang="en-US" sz="2800" b="1" dirty="0">
                <a:solidFill>
                  <a:srgbClr val="0070C0"/>
                </a:solidFill>
              </a:rPr>
              <a:t> </a:t>
            </a:r>
            <a:r>
              <a:rPr lang="en-US" sz="2800" b="1" dirty="0" err="1">
                <a:solidFill>
                  <a:srgbClr val="0070C0"/>
                </a:solidFill>
              </a:rPr>
              <a:t>va</a:t>
            </a:r>
            <a:r>
              <a:rPr lang="en-US" sz="2800" b="1" dirty="0">
                <a:solidFill>
                  <a:srgbClr val="0070C0"/>
                </a:solidFill>
              </a:rPr>
              <a:t> </a:t>
            </a:r>
            <a:r>
              <a:rPr lang="en-US" sz="2800" b="1" dirty="0" err="1">
                <a:solidFill>
                  <a:srgbClr val="0070C0"/>
                </a:solidFill>
              </a:rPr>
              <a:t>chạm</a:t>
            </a:r>
            <a:r>
              <a:rPr lang="en-US" sz="2800" b="1" dirty="0">
                <a:solidFill>
                  <a:srgbClr val="0070C0"/>
                </a:solidFill>
              </a:rPr>
              <a:t> </a:t>
            </a:r>
            <a:r>
              <a:rPr lang="en-US" sz="2800" b="1" dirty="0" err="1">
                <a:solidFill>
                  <a:srgbClr val="0070C0"/>
                </a:solidFill>
              </a:rPr>
              <a:t>ứng</a:t>
            </a:r>
            <a:r>
              <a:rPr lang="en-US" sz="2800" b="1" dirty="0">
                <a:solidFill>
                  <a:srgbClr val="0070C0"/>
                </a:solidFill>
              </a:rPr>
              <a:t> </a:t>
            </a:r>
            <a:r>
              <a:rPr lang="en-US" sz="2800" b="1" dirty="0" err="1">
                <a:solidFill>
                  <a:srgbClr val="0070C0"/>
                </a:solidFill>
              </a:rPr>
              <a:t>với</a:t>
            </a:r>
            <a:r>
              <a:rPr lang="en-US" sz="2800" b="1" dirty="0">
                <a:solidFill>
                  <a:srgbClr val="0070C0"/>
                </a:solidFill>
              </a:rPr>
              <a:t> </a:t>
            </a:r>
            <a:r>
              <a:rPr lang="en-US" sz="2800" b="1" dirty="0" err="1">
                <a:solidFill>
                  <a:srgbClr val="0070C0"/>
                </a:solidFill>
              </a:rPr>
              <a:t>mỗi</a:t>
            </a:r>
            <a:r>
              <a:rPr lang="en-US" sz="2800" b="1" dirty="0">
                <a:solidFill>
                  <a:srgbClr val="0070C0"/>
                </a:solidFill>
              </a:rPr>
              <a:t> </a:t>
            </a:r>
            <a:r>
              <a:rPr lang="en-US" sz="2800" b="1" dirty="0" err="1">
                <a:solidFill>
                  <a:srgbClr val="0070C0"/>
                </a:solidFill>
              </a:rPr>
              <a:t>lần</a:t>
            </a:r>
            <a:r>
              <a:rPr lang="en-US" sz="2800" b="1" dirty="0">
                <a:solidFill>
                  <a:srgbClr val="0070C0"/>
                </a:solidFill>
              </a:rPr>
              <a:t> </a:t>
            </a:r>
            <a:r>
              <a:rPr lang="en-US" sz="2800" b="1" dirty="0" err="1">
                <a:solidFill>
                  <a:srgbClr val="0070C0"/>
                </a:solidFill>
              </a:rPr>
              <a:t>thả</a:t>
            </a:r>
            <a:r>
              <a:rPr lang="en-US" sz="2800" b="1" dirty="0">
                <a:solidFill>
                  <a:srgbClr val="0070C0"/>
                </a:solidFill>
              </a:rPr>
              <a:t>.</a:t>
            </a:r>
            <a:endParaRPr lang="vi-VN" sz="2800" b="1" dirty="0">
              <a:solidFill>
                <a:srgbClr val="0070C0"/>
              </a:solidFill>
            </a:endParaRPr>
          </a:p>
        </p:txBody>
      </p:sp>
      <p:sp>
        <p:nvSpPr>
          <p:cNvPr id="24" name="TextBox 23" descr="n100 Fb Thu Huong Pham"/>
          <p:cNvSpPr txBox="1"/>
          <p:nvPr/>
        </p:nvSpPr>
        <p:spPr>
          <a:xfrm>
            <a:off x="243840" y="2905780"/>
            <a:ext cx="2016034" cy="523220"/>
          </a:xfrm>
          <a:prstGeom prst="rect">
            <a:avLst/>
          </a:prstGeom>
          <a:solidFill>
            <a:srgbClr val="FFFF00"/>
          </a:solidFill>
        </p:spPr>
        <p:txBody>
          <a:bodyPr wrap="square" rtlCol="0">
            <a:spAutoFit/>
          </a:bodyPr>
          <a:lstStyle/>
          <a:p>
            <a:pPr lvl="0" algn="ctr"/>
            <a:r>
              <a:rPr lang="en-US" sz="2800" b="1" dirty="0" err="1">
                <a:solidFill>
                  <a:schemeClr val="tx1">
                    <a:lumMod val="95000"/>
                    <a:lumOff val="5000"/>
                  </a:schemeClr>
                </a:solidFill>
              </a:rPr>
              <a:t>Tiến</a:t>
            </a:r>
            <a:r>
              <a:rPr lang="en-US" sz="2800" b="1" dirty="0">
                <a:solidFill>
                  <a:schemeClr val="tx1">
                    <a:lumMod val="95000"/>
                    <a:lumOff val="5000"/>
                  </a:schemeClr>
                </a:solidFill>
              </a:rPr>
              <a:t> </a:t>
            </a:r>
            <a:r>
              <a:rPr lang="en-US" sz="2800" b="1" dirty="0" err="1">
                <a:solidFill>
                  <a:schemeClr val="tx1">
                    <a:lumMod val="95000"/>
                    <a:lumOff val="5000"/>
                  </a:schemeClr>
                </a:solidFill>
              </a:rPr>
              <a:t>hành</a:t>
            </a:r>
            <a:r>
              <a:rPr lang="en-US" sz="2800" b="1" dirty="0">
                <a:solidFill>
                  <a:schemeClr val="tx1">
                    <a:lumMod val="95000"/>
                    <a:lumOff val="5000"/>
                  </a:schemeClr>
                </a:solidFill>
              </a:rPr>
              <a:t>:</a:t>
            </a:r>
            <a:endParaRPr lang="vi-VN" sz="2800" b="1" dirty="0">
              <a:solidFill>
                <a:schemeClr val="tx1">
                  <a:lumMod val="95000"/>
                  <a:lumOff val="5000"/>
                </a:schemeClr>
              </a:solidFill>
            </a:endParaRPr>
          </a:p>
        </p:txBody>
      </p:sp>
    </p:spTree>
    <p:extLst>
      <p:ext uri="{BB962C8B-B14F-4D97-AF65-F5344CB8AC3E}">
        <p14:creationId xmlns:p14="http://schemas.microsoft.com/office/powerpoint/2010/main" val="3772551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pic>
        <p:nvPicPr>
          <p:cNvPr id="2" name="Picture 2" descr="n100 Fb Thu Huong Pham"/>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9907" y="474943"/>
            <a:ext cx="10736293" cy="5934242"/>
          </a:xfrm>
          <a:prstGeom prst="rect">
            <a:avLst/>
          </a:prstGeom>
        </p:spPr>
      </p:pic>
      <p:pic>
        <p:nvPicPr>
          <p:cNvPr id="3" name="Picture 3" descr="n100 Fb Thu Huong Pham"/>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52848">
            <a:off x="210768" y="5621099"/>
            <a:ext cx="2376479" cy="756153"/>
          </a:xfrm>
          <a:prstGeom prst="rect">
            <a:avLst/>
          </a:prstGeom>
        </p:spPr>
      </p:pic>
      <p:pic>
        <p:nvPicPr>
          <p:cNvPr id="4" name="Picture 4" descr="n100 Fb Thu Huong Pham"/>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037443" y="877378"/>
            <a:ext cx="2468757" cy="1826881"/>
          </a:xfrm>
          <a:prstGeom prst="rect">
            <a:avLst/>
          </a:prstGeom>
        </p:spPr>
      </p:pic>
      <p:sp>
        <p:nvSpPr>
          <p:cNvPr id="6" name="TextBox 6" descr="n100 Fb Thu Huong Pham"/>
          <p:cNvSpPr txBox="1"/>
          <p:nvPr/>
        </p:nvSpPr>
        <p:spPr>
          <a:xfrm>
            <a:off x="1766841" y="1542996"/>
            <a:ext cx="6879031" cy="846386"/>
          </a:xfrm>
          <a:prstGeom prst="rect">
            <a:avLst/>
          </a:prstGeom>
        </p:spPr>
        <p:txBody>
          <a:bodyPr lIns="0" tIns="0" rIns="0" bIns="0" rtlCol="0" anchor="t">
            <a:spAutoFit/>
          </a:bodyPr>
          <a:lstStyle/>
          <a:p>
            <a:pPr defTabSz="609630">
              <a:lnSpc>
                <a:spcPts val="6600"/>
              </a:lnSpc>
            </a:pPr>
            <a:r>
              <a:rPr lang="en-US" sz="6000" dirty="0" err="1">
                <a:solidFill>
                  <a:schemeClr val="accent6">
                    <a:lumMod val="75000"/>
                  </a:schemeClr>
                </a:solidFill>
                <a:latin typeface="Sriracha"/>
              </a:rPr>
              <a:t>Thảo</a:t>
            </a:r>
            <a:r>
              <a:rPr lang="en-US" sz="6000" dirty="0">
                <a:solidFill>
                  <a:schemeClr val="accent6">
                    <a:lumMod val="75000"/>
                  </a:schemeClr>
                </a:solidFill>
                <a:latin typeface="Sriracha"/>
              </a:rPr>
              <a:t> </a:t>
            </a:r>
            <a:r>
              <a:rPr lang="en-US" sz="6000" dirty="0" err="1">
                <a:solidFill>
                  <a:schemeClr val="accent6">
                    <a:lumMod val="75000"/>
                  </a:schemeClr>
                </a:solidFill>
                <a:latin typeface="Sriracha"/>
              </a:rPr>
              <a:t>luận</a:t>
            </a:r>
            <a:endParaRPr lang="en-US" sz="6000" dirty="0">
              <a:solidFill>
                <a:schemeClr val="accent6">
                  <a:lumMod val="75000"/>
                </a:schemeClr>
              </a:solidFill>
              <a:latin typeface="Sriracha"/>
            </a:endParaRPr>
          </a:p>
        </p:txBody>
      </p:sp>
      <p:sp>
        <p:nvSpPr>
          <p:cNvPr id="7" name="TextBox 7" descr="n100 Fb Thu Huong Pham"/>
          <p:cNvSpPr txBox="1"/>
          <p:nvPr/>
        </p:nvSpPr>
        <p:spPr>
          <a:xfrm>
            <a:off x="1399008" y="2868824"/>
            <a:ext cx="9756671" cy="1269578"/>
          </a:xfrm>
          <a:prstGeom prst="rect">
            <a:avLst/>
          </a:prstGeom>
        </p:spPr>
        <p:txBody>
          <a:bodyPr wrap="square" lIns="0" tIns="0" rIns="0" bIns="0" rtlCol="0" anchor="t">
            <a:spAutoFit/>
          </a:bodyPr>
          <a:lstStyle/>
          <a:p>
            <a:pPr algn="just" defTabSz="609630">
              <a:lnSpc>
                <a:spcPts val="3313"/>
              </a:lnSpc>
            </a:pPr>
            <a:r>
              <a:rPr lang="en-US" sz="3200" b="1" dirty="0" err="1">
                <a:solidFill>
                  <a:srgbClr val="00B050"/>
                </a:solidFill>
                <a:latin typeface="Arial" panose="020B0604020202020204" pitchFamily="34" charset="0"/>
                <a:cs typeface="Arial" panose="020B0604020202020204" pitchFamily="34" charset="0"/>
              </a:rPr>
              <a:t>Trong</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thí</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nghiệm</a:t>
            </a:r>
            <a:r>
              <a:rPr lang="en-US" sz="3200" b="1" dirty="0">
                <a:solidFill>
                  <a:srgbClr val="00B050"/>
                </a:solidFill>
                <a:latin typeface="Arial" panose="020B0604020202020204" pitchFamily="34" charset="0"/>
                <a:cs typeface="Arial" panose="020B0604020202020204" pitchFamily="34" charset="0"/>
              </a:rPr>
              <a:t> 1, </a:t>
            </a:r>
            <a:r>
              <a:rPr lang="en-US" sz="3200" b="1" dirty="0" err="1">
                <a:solidFill>
                  <a:srgbClr val="00B050"/>
                </a:solidFill>
                <a:latin typeface="Arial" panose="020B0604020202020204" pitchFamily="34" charset="0"/>
                <a:cs typeface="Arial" panose="020B0604020202020204" pitchFamily="34" charset="0"/>
              </a:rPr>
              <a:t>vận</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tốc</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của</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hai</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viên</a:t>
            </a:r>
            <a:r>
              <a:rPr lang="en-US" sz="3200" b="1" dirty="0">
                <a:solidFill>
                  <a:srgbClr val="00B050"/>
                </a:solidFill>
                <a:latin typeface="Arial" panose="020B0604020202020204" pitchFamily="34" charset="0"/>
                <a:cs typeface="Arial" panose="020B0604020202020204" pitchFamily="34" charset="0"/>
              </a:rPr>
              <a:t> bi A </a:t>
            </a:r>
            <a:r>
              <a:rPr lang="en-US" sz="3200" b="1" dirty="0" err="1">
                <a:solidFill>
                  <a:srgbClr val="00B050"/>
                </a:solidFill>
                <a:latin typeface="Arial" panose="020B0604020202020204" pitchFamily="34" charset="0"/>
                <a:cs typeface="Arial" panose="020B0604020202020204" pitchFamily="34" charset="0"/>
              </a:rPr>
              <a:t>và</a:t>
            </a:r>
            <a:r>
              <a:rPr lang="en-US" sz="3200" b="1" dirty="0">
                <a:solidFill>
                  <a:srgbClr val="00B050"/>
                </a:solidFill>
                <a:latin typeface="Arial" panose="020B0604020202020204" pitchFamily="34" charset="0"/>
                <a:cs typeface="Arial" panose="020B0604020202020204" pitchFamily="34" charset="0"/>
              </a:rPr>
              <a:t> B </a:t>
            </a:r>
            <a:r>
              <a:rPr lang="en-US" sz="3200" b="1" dirty="0" err="1">
                <a:solidFill>
                  <a:srgbClr val="00B050"/>
                </a:solidFill>
                <a:latin typeface="Arial" panose="020B0604020202020204" pitchFamily="34" charset="0"/>
                <a:cs typeface="Arial" panose="020B0604020202020204" pitchFamily="34" charset="0"/>
              </a:rPr>
              <a:t>khi</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đến</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chân</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dốc</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có</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giống</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nhau</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không</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Viên</a:t>
            </a:r>
            <a:r>
              <a:rPr lang="en-US" sz="3200" b="1" dirty="0">
                <a:solidFill>
                  <a:srgbClr val="00B050"/>
                </a:solidFill>
                <a:latin typeface="Arial" panose="020B0604020202020204" pitchFamily="34" charset="0"/>
                <a:cs typeface="Arial" panose="020B0604020202020204" pitchFamily="34" charset="0"/>
              </a:rPr>
              <a:t> bi </a:t>
            </a:r>
            <a:r>
              <a:rPr lang="en-US" sz="3200" b="1" dirty="0" err="1">
                <a:solidFill>
                  <a:srgbClr val="00B050"/>
                </a:solidFill>
                <a:latin typeface="Arial" panose="020B0604020202020204" pitchFamily="34" charset="0"/>
                <a:cs typeface="Arial" panose="020B0604020202020204" pitchFamily="34" charset="0"/>
              </a:rPr>
              <a:t>nào</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đẩy</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viên</a:t>
            </a:r>
            <a:r>
              <a:rPr lang="en-US" sz="3200" b="1" dirty="0">
                <a:solidFill>
                  <a:srgbClr val="00B050"/>
                </a:solidFill>
                <a:latin typeface="Arial" panose="020B0604020202020204" pitchFamily="34" charset="0"/>
                <a:cs typeface="Arial" panose="020B0604020202020204" pitchFamily="34" charset="0"/>
              </a:rPr>
              <a:t> bi C </a:t>
            </a:r>
            <a:r>
              <a:rPr lang="en-US" sz="3200" b="1" dirty="0" err="1">
                <a:solidFill>
                  <a:srgbClr val="00B050"/>
                </a:solidFill>
                <a:latin typeface="Arial" panose="020B0604020202020204" pitchFamily="34" charset="0"/>
                <a:cs typeface="Arial" panose="020B0604020202020204" pitchFamily="34" charset="0"/>
              </a:rPr>
              <a:t>lăn</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xa</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hơn</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Tại</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sao</a:t>
            </a:r>
            <a:r>
              <a:rPr lang="en-US" sz="3200" b="1"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3568129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2" descr="n100 Fb Thu Huong Pham">
            <a:extLst>
              <a:ext uri="{FF2B5EF4-FFF2-40B4-BE49-F238E27FC236}">
                <a16:creationId xmlns:a16="http://schemas.microsoft.com/office/drawing/2014/main" id="{2D5732B8-44F0-4131-A693-CA1230B92646}"/>
              </a:ext>
            </a:extLst>
          </p:cNvPr>
          <p:cNvSpPr>
            <a:spLocks noChangeArrowheads="1"/>
          </p:cNvSpPr>
          <p:nvPr/>
        </p:nvSpPr>
        <p:spPr bwMode="gray">
          <a:xfrm>
            <a:off x="1031965" y="2296147"/>
            <a:ext cx="10333003" cy="3507144"/>
          </a:xfrm>
          <a:prstGeom prst="roundRect">
            <a:avLst>
              <a:gd name="adj" fmla="val 16667"/>
            </a:avLst>
          </a:prstGeom>
          <a:solidFill>
            <a:schemeClr val="accent1">
              <a:lumMod val="20000"/>
              <a:lumOff val="80000"/>
            </a:schemeClr>
          </a:solidFill>
          <a:ln w="12700" algn="ctr">
            <a:solidFill>
              <a:sysClr val="window" lastClr="FFFFFF"/>
            </a:solidFill>
            <a:round/>
            <a:headEnd/>
            <a:tailEnd/>
          </a:ln>
          <a:effectLst>
            <a:outerShdw dist="99190" dir="2388334"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3" name="Google Shape;751;p36" descr="n100 Fb Thu Huong Pham">
            <a:extLst>
              <a:ext uri="{FF2B5EF4-FFF2-40B4-BE49-F238E27FC236}">
                <a16:creationId xmlns:a16="http://schemas.microsoft.com/office/drawing/2014/main" id="{AE70F330-03D2-4ADD-8AE1-5032BF8E107F}"/>
              </a:ext>
            </a:extLst>
          </p:cNvPr>
          <p:cNvSpPr/>
          <p:nvPr/>
        </p:nvSpPr>
        <p:spPr>
          <a:xfrm>
            <a:off x="6064200" y="0"/>
            <a:ext cx="2566487" cy="2235229"/>
          </a:xfrm>
          <a:custGeom>
            <a:avLst/>
            <a:gdLst/>
            <a:ahLst/>
            <a:cxnLst/>
            <a:rect l="l" t="t" r="r" b="b"/>
            <a:pathLst>
              <a:path w="22200" h="23483" extrusionOk="0">
                <a:moveTo>
                  <a:pt x="11622" y="682"/>
                </a:moveTo>
                <a:cubicBezTo>
                  <a:pt x="11622" y="745"/>
                  <a:pt x="11575" y="777"/>
                  <a:pt x="11527" y="777"/>
                </a:cubicBezTo>
                <a:lnTo>
                  <a:pt x="11622" y="682"/>
                </a:lnTo>
                <a:close/>
                <a:moveTo>
                  <a:pt x="10292" y="872"/>
                </a:moveTo>
                <a:lnTo>
                  <a:pt x="10292" y="919"/>
                </a:lnTo>
                <a:lnTo>
                  <a:pt x="10277" y="919"/>
                </a:lnTo>
                <a:lnTo>
                  <a:pt x="10277" y="872"/>
                </a:lnTo>
                <a:close/>
                <a:moveTo>
                  <a:pt x="11432" y="872"/>
                </a:moveTo>
                <a:lnTo>
                  <a:pt x="11432" y="919"/>
                </a:lnTo>
                <a:lnTo>
                  <a:pt x="11417" y="919"/>
                </a:lnTo>
                <a:lnTo>
                  <a:pt x="11417" y="872"/>
                </a:lnTo>
                <a:close/>
                <a:moveTo>
                  <a:pt x="11258" y="856"/>
                </a:moveTo>
                <a:cubicBezTo>
                  <a:pt x="11306" y="903"/>
                  <a:pt x="11337" y="951"/>
                  <a:pt x="11369" y="998"/>
                </a:cubicBezTo>
                <a:lnTo>
                  <a:pt x="11258" y="1014"/>
                </a:lnTo>
                <a:lnTo>
                  <a:pt x="11258" y="856"/>
                </a:lnTo>
                <a:close/>
                <a:moveTo>
                  <a:pt x="9327" y="793"/>
                </a:moveTo>
                <a:lnTo>
                  <a:pt x="9406" y="951"/>
                </a:lnTo>
                <a:lnTo>
                  <a:pt x="9232" y="1046"/>
                </a:lnTo>
                <a:cubicBezTo>
                  <a:pt x="9168" y="951"/>
                  <a:pt x="9279" y="888"/>
                  <a:pt x="9327" y="793"/>
                </a:cubicBezTo>
                <a:close/>
                <a:moveTo>
                  <a:pt x="9627" y="967"/>
                </a:moveTo>
                <a:lnTo>
                  <a:pt x="9469" y="1141"/>
                </a:lnTo>
                <a:lnTo>
                  <a:pt x="9453" y="1125"/>
                </a:lnTo>
                <a:cubicBezTo>
                  <a:pt x="9469" y="1062"/>
                  <a:pt x="9501" y="1014"/>
                  <a:pt x="9517" y="967"/>
                </a:cubicBezTo>
                <a:close/>
                <a:moveTo>
                  <a:pt x="12145" y="1062"/>
                </a:moveTo>
                <a:cubicBezTo>
                  <a:pt x="12156" y="1142"/>
                  <a:pt x="12160" y="1164"/>
                  <a:pt x="12136" y="1164"/>
                </a:cubicBezTo>
                <a:cubicBezTo>
                  <a:pt x="12127" y="1164"/>
                  <a:pt x="12115" y="1161"/>
                  <a:pt x="12097" y="1157"/>
                </a:cubicBezTo>
                <a:lnTo>
                  <a:pt x="12145" y="1062"/>
                </a:lnTo>
                <a:close/>
                <a:moveTo>
                  <a:pt x="9786" y="1157"/>
                </a:moveTo>
                <a:lnTo>
                  <a:pt x="9786" y="1268"/>
                </a:lnTo>
                <a:cubicBezTo>
                  <a:pt x="9772" y="1247"/>
                  <a:pt x="9761" y="1232"/>
                  <a:pt x="9749" y="1218"/>
                </a:cubicBezTo>
                <a:lnTo>
                  <a:pt x="9749" y="1218"/>
                </a:lnTo>
                <a:cubicBezTo>
                  <a:pt x="9743" y="1157"/>
                  <a:pt x="9758" y="1157"/>
                  <a:pt x="9786" y="1157"/>
                </a:cubicBezTo>
                <a:close/>
                <a:moveTo>
                  <a:pt x="9311" y="1109"/>
                </a:moveTo>
                <a:cubicBezTo>
                  <a:pt x="9279" y="1173"/>
                  <a:pt x="9247" y="1252"/>
                  <a:pt x="9232" y="1315"/>
                </a:cubicBezTo>
                <a:lnTo>
                  <a:pt x="9121" y="1252"/>
                </a:lnTo>
                <a:cubicBezTo>
                  <a:pt x="9184" y="1188"/>
                  <a:pt x="9247" y="1141"/>
                  <a:pt x="9311" y="1109"/>
                </a:cubicBezTo>
                <a:close/>
                <a:moveTo>
                  <a:pt x="9137" y="1315"/>
                </a:moveTo>
                <a:cubicBezTo>
                  <a:pt x="9152" y="1315"/>
                  <a:pt x="9152" y="1331"/>
                  <a:pt x="9168" y="1347"/>
                </a:cubicBezTo>
                <a:lnTo>
                  <a:pt x="9168" y="1394"/>
                </a:lnTo>
                <a:cubicBezTo>
                  <a:pt x="9111" y="1406"/>
                  <a:pt x="9070" y="1450"/>
                  <a:pt x="9011" y="1450"/>
                </a:cubicBezTo>
                <a:cubicBezTo>
                  <a:pt x="8988" y="1450"/>
                  <a:pt x="8962" y="1443"/>
                  <a:pt x="8931" y="1426"/>
                </a:cubicBezTo>
                <a:lnTo>
                  <a:pt x="9121" y="1315"/>
                </a:lnTo>
                <a:close/>
                <a:moveTo>
                  <a:pt x="9720" y="1280"/>
                </a:moveTo>
                <a:lnTo>
                  <a:pt x="9720" y="1280"/>
                </a:lnTo>
                <a:cubicBezTo>
                  <a:pt x="9717" y="1289"/>
                  <a:pt x="9712" y="1294"/>
                  <a:pt x="9707" y="1299"/>
                </a:cubicBezTo>
                <a:lnTo>
                  <a:pt x="9707" y="1410"/>
                </a:lnTo>
                <a:lnTo>
                  <a:pt x="9643" y="1473"/>
                </a:lnTo>
                <a:lnTo>
                  <a:pt x="9437" y="1473"/>
                </a:lnTo>
                <a:cubicBezTo>
                  <a:pt x="9437" y="1442"/>
                  <a:pt x="9437" y="1426"/>
                  <a:pt x="9437" y="1394"/>
                </a:cubicBezTo>
                <a:lnTo>
                  <a:pt x="9580" y="1394"/>
                </a:lnTo>
                <a:lnTo>
                  <a:pt x="9707" y="1283"/>
                </a:lnTo>
                <a:cubicBezTo>
                  <a:pt x="9711" y="1283"/>
                  <a:pt x="9716" y="1282"/>
                  <a:pt x="9720" y="1280"/>
                </a:cubicBezTo>
                <a:close/>
                <a:moveTo>
                  <a:pt x="8867" y="1473"/>
                </a:moveTo>
                <a:lnTo>
                  <a:pt x="8867" y="1537"/>
                </a:lnTo>
                <a:lnTo>
                  <a:pt x="8836" y="1537"/>
                </a:lnTo>
                <a:lnTo>
                  <a:pt x="8820" y="1473"/>
                </a:lnTo>
                <a:close/>
                <a:moveTo>
                  <a:pt x="12208" y="1505"/>
                </a:moveTo>
                <a:lnTo>
                  <a:pt x="12224" y="1600"/>
                </a:lnTo>
                <a:lnTo>
                  <a:pt x="12082" y="1600"/>
                </a:lnTo>
                <a:lnTo>
                  <a:pt x="12066" y="1521"/>
                </a:lnTo>
                <a:lnTo>
                  <a:pt x="12208" y="1505"/>
                </a:lnTo>
                <a:close/>
                <a:moveTo>
                  <a:pt x="8706" y="1554"/>
                </a:moveTo>
                <a:cubicBezTo>
                  <a:pt x="8722" y="1554"/>
                  <a:pt x="8739" y="1558"/>
                  <a:pt x="8757" y="1568"/>
                </a:cubicBezTo>
                <a:cubicBezTo>
                  <a:pt x="8738" y="1659"/>
                  <a:pt x="8720" y="1703"/>
                  <a:pt x="8678" y="1703"/>
                </a:cubicBezTo>
                <a:cubicBezTo>
                  <a:pt x="8647" y="1703"/>
                  <a:pt x="8602" y="1679"/>
                  <a:pt x="8535" y="1632"/>
                </a:cubicBezTo>
                <a:cubicBezTo>
                  <a:pt x="8597" y="1607"/>
                  <a:pt x="8649" y="1554"/>
                  <a:pt x="8706" y="1554"/>
                </a:cubicBezTo>
                <a:close/>
                <a:moveTo>
                  <a:pt x="8757" y="1758"/>
                </a:moveTo>
                <a:lnTo>
                  <a:pt x="8772" y="1774"/>
                </a:lnTo>
                <a:lnTo>
                  <a:pt x="8741" y="1795"/>
                </a:lnTo>
                <a:lnTo>
                  <a:pt x="8741" y="1790"/>
                </a:lnTo>
                <a:cubicBezTo>
                  <a:pt x="8725" y="1790"/>
                  <a:pt x="8757" y="1774"/>
                  <a:pt x="8757" y="1758"/>
                </a:cubicBezTo>
                <a:close/>
                <a:moveTo>
                  <a:pt x="8250" y="1806"/>
                </a:moveTo>
                <a:lnTo>
                  <a:pt x="8266" y="1822"/>
                </a:lnTo>
                <a:lnTo>
                  <a:pt x="8218" y="1853"/>
                </a:lnTo>
                <a:cubicBezTo>
                  <a:pt x="8218" y="1838"/>
                  <a:pt x="8234" y="1822"/>
                  <a:pt x="8250" y="1806"/>
                </a:cubicBezTo>
                <a:close/>
                <a:moveTo>
                  <a:pt x="8202" y="1838"/>
                </a:moveTo>
                <a:lnTo>
                  <a:pt x="8218" y="1853"/>
                </a:lnTo>
                <a:lnTo>
                  <a:pt x="8218" y="1853"/>
                </a:lnTo>
                <a:cubicBezTo>
                  <a:pt x="8218" y="1885"/>
                  <a:pt x="8218" y="1917"/>
                  <a:pt x="8218" y="1948"/>
                </a:cubicBezTo>
                <a:lnTo>
                  <a:pt x="8139" y="1948"/>
                </a:lnTo>
                <a:lnTo>
                  <a:pt x="8202" y="1838"/>
                </a:lnTo>
                <a:close/>
                <a:moveTo>
                  <a:pt x="8725" y="1806"/>
                </a:moveTo>
                <a:cubicBezTo>
                  <a:pt x="8725" y="1838"/>
                  <a:pt x="8709" y="1854"/>
                  <a:pt x="8693" y="1885"/>
                </a:cubicBezTo>
                <a:cubicBezTo>
                  <a:pt x="8677" y="1901"/>
                  <a:pt x="8677" y="1933"/>
                  <a:pt x="8677" y="1948"/>
                </a:cubicBezTo>
                <a:lnTo>
                  <a:pt x="8519" y="1933"/>
                </a:lnTo>
                <a:cubicBezTo>
                  <a:pt x="8563" y="1859"/>
                  <a:pt x="8649" y="1812"/>
                  <a:pt x="8725" y="1806"/>
                </a:cubicBezTo>
                <a:close/>
                <a:moveTo>
                  <a:pt x="12303" y="1964"/>
                </a:moveTo>
                <a:cubicBezTo>
                  <a:pt x="12303" y="1996"/>
                  <a:pt x="12335" y="2012"/>
                  <a:pt x="12303" y="2059"/>
                </a:cubicBezTo>
                <a:cubicBezTo>
                  <a:pt x="12276" y="2087"/>
                  <a:pt x="12237" y="2102"/>
                  <a:pt x="12237" y="2106"/>
                </a:cubicBezTo>
                <a:lnTo>
                  <a:pt x="12237" y="2106"/>
                </a:lnTo>
                <a:cubicBezTo>
                  <a:pt x="12177" y="2089"/>
                  <a:pt x="12177" y="2026"/>
                  <a:pt x="12177" y="1964"/>
                </a:cubicBezTo>
                <a:close/>
                <a:moveTo>
                  <a:pt x="8092" y="2075"/>
                </a:moveTo>
                <a:lnTo>
                  <a:pt x="8092" y="2091"/>
                </a:lnTo>
                <a:lnTo>
                  <a:pt x="8012" y="2107"/>
                </a:lnTo>
                <a:cubicBezTo>
                  <a:pt x="8012" y="2107"/>
                  <a:pt x="8012" y="2091"/>
                  <a:pt x="8012" y="2075"/>
                </a:cubicBezTo>
                <a:close/>
                <a:moveTo>
                  <a:pt x="12335" y="2061"/>
                </a:moveTo>
                <a:lnTo>
                  <a:pt x="12319" y="2107"/>
                </a:lnTo>
                <a:cubicBezTo>
                  <a:pt x="12311" y="2091"/>
                  <a:pt x="12307" y="2083"/>
                  <a:pt x="12297" y="2083"/>
                </a:cubicBezTo>
                <a:cubicBezTo>
                  <a:pt x="12288" y="2083"/>
                  <a:pt x="12272" y="2091"/>
                  <a:pt x="12240" y="2107"/>
                </a:cubicBezTo>
                <a:cubicBezTo>
                  <a:pt x="12295" y="2074"/>
                  <a:pt x="12319" y="2064"/>
                  <a:pt x="12335" y="2061"/>
                </a:cubicBezTo>
                <a:close/>
                <a:moveTo>
                  <a:pt x="8503" y="1758"/>
                </a:moveTo>
                <a:cubicBezTo>
                  <a:pt x="8551" y="1853"/>
                  <a:pt x="8424" y="1869"/>
                  <a:pt x="8424" y="1948"/>
                </a:cubicBezTo>
                <a:lnTo>
                  <a:pt x="8472" y="2012"/>
                </a:lnTo>
                <a:cubicBezTo>
                  <a:pt x="8334" y="2012"/>
                  <a:pt x="8300" y="2203"/>
                  <a:pt x="8155" y="2217"/>
                </a:cubicBezTo>
                <a:lnTo>
                  <a:pt x="8155" y="2217"/>
                </a:lnTo>
                <a:cubicBezTo>
                  <a:pt x="8219" y="2106"/>
                  <a:pt x="8282" y="1996"/>
                  <a:pt x="8377" y="1901"/>
                </a:cubicBezTo>
                <a:lnTo>
                  <a:pt x="8329" y="1869"/>
                </a:lnTo>
                <a:lnTo>
                  <a:pt x="8424" y="1822"/>
                </a:lnTo>
                <a:lnTo>
                  <a:pt x="8377" y="1758"/>
                </a:lnTo>
                <a:close/>
                <a:moveTo>
                  <a:pt x="8145" y="2227"/>
                </a:moveTo>
                <a:lnTo>
                  <a:pt x="8145" y="2227"/>
                </a:lnTo>
                <a:cubicBezTo>
                  <a:pt x="8149" y="2240"/>
                  <a:pt x="8139" y="2252"/>
                  <a:pt x="8139" y="2265"/>
                </a:cubicBezTo>
                <a:lnTo>
                  <a:pt x="8123" y="2249"/>
                </a:lnTo>
                <a:lnTo>
                  <a:pt x="8145" y="2227"/>
                </a:lnTo>
                <a:close/>
                <a:moveTo>
                  <a:pt x="7142" y="2249"/>
                </a:moveTo>
                <a:lnTo>
                  <a:pt x="7142" y="2297"/>
                </a:lnTo>
                <a:lnTo>
                  <a:pt x="7126" y="2297"/>
                </a:lnTo>
                <a:lnTo>
                  <a:pt x="7126" y="2249"/>
                </a:lnTo>
                <a:close/>
                <a:moveTo>
                  <a:pt x="8820" y="1806"/>
                </a:moveTo>
                <a:lnTo>
                  <a:pt x="8867" y="1948"/>
                </a:lnTo>
                <a:cubicBezTo>
                  <a:pt x="8883" y="1954"/>
                  <a:pt x="8898" y="1956"/>
                  <a:pt x="8911" y="1956"/>
                </a:cubicBezTo>
                <a:cubicBezTo>
                  <a:pt x="8999" y="1956"/>
                  <a:pt x="9021" y="1846"/>
                  <a:pt x="9109" y="1846"/>
                </a:cubicBezTo>
                <a:cubicBezTo>
                  <a:pt x="9122" y="1846"/>
                  <a:pt x="9136" y="1848"/>
                  <a:pt x="9152" y="1853"/>
                </a:cubicBezTo>
                <a:cubicBezTo>
                  <a:pt x="9121" y="1885"/>
                  <a:pt x="9089" y="1933"/>
                  <a:pt x="9057" y="1964"/>
                </a:cubicBezTo>
                <a:cubicBezTo>
                  <a:pt x="9042" y="2012"/>
                  <a:pt x="9042" y="2043"/>
                  <a:pt x="9026" y="2091"/>
                </a:cubicBezTo>
                <a:lnTo>
                  <a:pt x="8899" y="2170"/>
                </a:lnTo>
                <a:lnTo>
                  <a:pt x="9010" y="2313"/>
                </a:lnTo>
                <a:cubicBezTo>
                  <a:pt x="8983" y="2329"/>
                  <a:pt x="8959" y="2335"/>
                  <a:pt x="8935" y="2335"/>
                </a:cubicBezTo>
                <a:cubicBezTo>
                  <a:pt x="8872" y="2335"/>
                  <a:pt x="8820" y="2290"/>
                  <a:pt x="8768" y="2290"/>
                </a:cubicBezTo>
                <a:cubicBezTo>
                  <a:pt x="8749" y="2290"/>
                  <a:pt x="8729" y="2296"/>
                  <a:pt x="8709" y="2313"/>
                </a:cubicBezTo>
                <a:lnTo>
                  <a:pt x="8614" y="2154"/>
                </a:lnTo>
                <a:lnTo>
                  <a:pt x="8456" y="2154"/>
                </a:lnTo>
                <a:lnTo>
                  <a:pt x="8456" y="2107"/>
                </a:lnTo>
                <a:lnTo>
                  <a:pt x="8677" y="1980"/>
                </a:lnTo>
                <a:lnTo>
                  <a:pt x="8677" y="1980"/>
                </a:lnTo>
                <a:cubicBezTo>
                  <a:pt x="8692" y="2009"/>
                  <a:pt x="8667" y="2077"/>
                  <a:pt x="8734" y="2077"/>
                </a:cubicBezTo>
                <a:cubicBezTo>
                  <a:pt x="8741" y="2077"/>
                  <a:pt x="8748" y="2076"/>
                  <a:pt x="8757" y="2075"/>
                </a:cubicBezTo>
                <a:cubicBezTo>
                  <a:pt x="8758" y="2074"/>
                  <a:pt x="8760" y="2073"/>
                  <a:pt x="8761" y="2073"/>
                </a:cubicBezTo>
                <a:cubicBezTo>
                  <a:pt x="8778" y="2073"/>
                  <a:pt x="8807" y="2141"/>
                  <a:pt x="8836" y="2170"/>
                </a:cubicBezTo>
                <a:lnTo>
                  <a:pt x="8867" y="2138"/>
                </a:lnTo>
                <a:lnTo>
                  <a:pt x="8852" y="2043"/>
                </a:lnTo>
                <a:lnTo>
                  <a:pt x="8741" y="1964"/>
                </a:lnTo>
                <a:lnTo>
                  <a:pt x="8820" y="1806"/>
                </a:lnTo>
                <a:close/>
                <a:moveTo>
                  <a:pt x="8313" y="2265"/>
                </a:moveTo>
                <a:lnTo>
                  <a:pt x="8424" y="2344"/>
                </a:lnTo>
                <a:cubicBezTo>
                  <a:pt x="8427" y="2349"/>
                  <a:pt x="8429" y="2355"/>
                  <a:pt x="8432" y="2360"/>
                </a:cubicBezTo>
                <a:lnTo>
                  <a:pt x="8456" y="2360"/>
                </a:lnTo>
                <a:cubicBezTo>
                  <a:pt x="8448" y="2362"/>
                  <a:pt x="8441" y="2363"/>
                  <a:pt x="8434" y="2364"/>
                </a:cubicBezTo>
                <a:lnTo>
                  <a:pt x="8434" y="2364"/>
                </a:lnTo>
                <a:cubicBezTo>
                  <a:pt x="8433" y="2363"/>
                  <a:pt x="8433" y="2362"/>
                  <a:pt x="8432" y="2360"/>
                </a:cubicBezTo>
                <a:lnTo>
                  <a:pt x="8408" y="2360"/>
                </a:lnTo>
                <a:lnTo>
                  <a:pt x="8410" y="2370"/>
                </a:lnTo>
                <a:lnTo>
                  <a:pt x="8410" y="2370"/>
                </a:lnTo>
                <a:cubicBezTo>
                  <a:pt x="8418" y="2368"/>
                  <a:pt x="8426" y="2366"/>
                  <a:pt x="8434" y="2364"/>
                </a:cubicBezTo>
                <a:lnTo>
                  <a:pt x="8434" y="2364"/>
                </a:lnTo>
                <a:cubicBezTo>
                  <a:pt x="8446" y="2390"/>
                  <a:pt x="8456" y="2418"/>
                  <a:pt x="8456" y="2455"/>
                </a:cubicBezTo>
                <a:lnTo>
                  <a:pt x="8424" y="2455"/>
                </a:lnTo>
                <a:lnTo>
                  <a:pt x="8410" y="2370"/>
                </a:lnTo>
                <a:lnTo>
                  <a:pt x="8410" y="2370"/>
                </a:lnTo>
                <a:cubicBezTo>
                  <a:pt x="8351" y="2382"/>
                  <a:pt x="8301" y="2395"/>
                  <a:pt x="8250" y="2408"/>
                </a:cubicBezTo>
                <a:cubicBezTo>
                  <a:pt x="8202" y="2328"/>
                  <a:pt x="8266" y="2313"/>
                  <a:pt x="8313" y="2265"/>
                </a:cubicBezTo>
                <a:close/>
                <a:moveTo>
                  <a:pt x="12699" y="2360"/>
                </a:moveTo>
                <a:lnTo>
                  <a:pt x="12588" y="2455"/>
                </a:lnTo>
                <a:cubicBezTo>
                  <a:pt x="12573" y="2423"/>
                  <a:pt x="12573" y="2392"/>
                  <a:pt x="12573" y="2360"/>
                </a:cubicBezTo>
                <a:close/>
                <a:moveTo>
                  <a:pt x="7854" y="2344"/>
                </a:moveTo>
                <a:lnTo>
                  <a:pt x="7870" y="2360"/>
                </a:lnTo>
                <a:lnTo>
                  <a:pt x="7838" y="2392"/>
                </a:lnTo>
                <a:lnTo>
                  <a:pt x="7822" y="2392"/>
                </a:lnTo>
                <a:cubicBezTo>
                  <a:pt x="7810" y="2430"/>
                  <a:pt x="7786" y="2479"/>
                  <a:pt x="7727" y="2479"/>
                </a:cubicBezTo>
                <a:cubicBezTo>
                  <a:pt x="7713" y="2479"/>
                  <a:pt x="7698" y="2477"/>
                  <a:pt x="7680" y="2471"/>
                </a:cubicBezTo>
                <a:lnTo>
                  <a:pt x="7822" y="2376"/>
                </a:lnTo>
                <a:lnTo>
                  <a:pt x="7807" y="2376"/>
                </a:lnTo>
                <a:cubicBezTo>
                  <a:pt x="7822" y="2360"/>
                  <a:pt x="7838" y="2360"/>
                  <a:pt x="7854" y="2344"/>
                </a:cubicBezTo>
                <a:close/>
                <a:moveTo>
                  <a:pt x="7965" y="2487"/>
                </a:moveTo>
                <a:lnTo>
                  <a:pt x="7965" y="2518"/>
                </a:lnTo>
                <a:lnTo>
                  <a:pt x="7870" y="2518"/>
                </a:lnTo>
                <a:lnTo>
                  <a:pt x="7870" y="2487"/>
                </a:lnTo>
                <a:close/>
                <a:moveTo>
                  <a:pt x="17580" y="2436"/>
                </a:moveTo>
                <a:cubicBezTo>
                  <a:pt x="17597" y="2436"/>
                  <a:pt x="17614" y="2440"/>
                  <a:pt x="17630" y="2449"/>
                </a:cubicBezTo>
                <a:lnTo>
                  <a:pt x="17630" y="2449"/>
                </a:lnTo>
                <a:lnTo>
                  <a:pt x="17497" y="2582"/>
                </a:lnTo>
                <a:lnTo>
                  <a:pt x="17497" y="2756"/>
                </a:lnTo>
                <a:lnTo>
                  <a:pt x="17418" y="2756"/>
                </a:lnTo>
                <a:cubicBezTo>
                  <a:pt x="17433" y="2677"/>
                  <a:pt x="17449" y="2598"/>
                  <a:pt x="17465" y="2518"/>
                </a:cubicBezTo>
                <a:cubicBezTo>
                  <a:pt x="17476" y="2473"/>
                  <a:pt x="17528" y="2436"/>
                  <a:pt x="17580" y="2436"/>
                </a:cubicBezTo>
                <a:close/>
                <a:moveTo>
                  <a:pt x="8883" y="2550"/>
                </a:moveTo>
                <a:cubicBezTo>
                  <a:pt x="8867" y="2613"/>
                  <a:pt x="8852" y="2661"/>
                  <a:pt x="8820" y="2708"/>
                </a:cubicBezTo>
                <a:lnTo>
                  <a:pt x="8662" y="2772"/>
                </a:lnTo>
                <a:lnTo>
                  <a:pt x="8614" y="2708"/>
                </a:lnTo>
                <a:cubicBezTo>
                  <a:pt x="8646" y="2661"/>
                  <a:pt x="8677" y="2613"/>
                  <a:pt x="8725" y="2550"/>
                </a:cubicBezTo>
                <a:close/>
                <a:moveTo>
                  <a:pt x="7822" y="2645"/>
                </a:moveTo>
                <a:lnTo>
                  <a:pt x="7933" y="2756"/>
                </a:lnTo>
                <a:lnTo>
                  <a:pt x="7822" y="2835"/>
                </a:lnTo>
                <a:lnTo>
                  <a:pt x="7822" y="2645"/>
                </a:lnTo>
                <a:close/>
                <a:moveTo>
                  <a:pt x="8329" y="2724"/>
                </a:moveTo>
                <a:cubicBezTo>
                  <a:pt x="8345" y="2756"/>
                  <a:pt x="8361" y="2788"/>
                  <a:pt x="8408" y="2835"/>
                </a:cubicBezTo>
                <a:lnTo>
                  <a:pt x="8092" y="2835"/>
                </a:lnTo>
                <a:lnTo>
                  <a:pt x="8329" y="2724"/>
                </a:lnTo>
                <a:close/>
                <a:moveTo>
                  <a:pt x="18146" y="2851"/>
                </a:moveTo>
                <a:lnTo>
                  <a:pt x="18146" y="2867"/>
                </a:lnTo>
                <a:lnTo>
                  <a:pt x="18114" y="2867"/>
                </a:lnTo>
                <a:lnTo>
                  <a:pt x="18114" y="2851"/>
                </a:lnTo>
                <a:close/>
                <a:moveTo>
                  <a:pt x="16325" y="2851"/>
                </a:moveTo>
                <a:lnTo>
                  <a:pt x="16325" y="2898"/>
                </a:lnTo>
                <a:lnTo>
                  <a:pt x="16309" y="2898"/>
                </a:lnTo>
                <a:lnTo>
                  <a:pt x="16309" y="2851"/>
                </a:lnTo>
                <a:close/>
                <a:moveTo>
                  <a:pt x="18241" y="2946"/>
                </a:moveTo>
                <a:lnTo>
                  <a:pt x="18241" y="2978"/>
                </a:lnTo>
                <a:lnTo>
                  <a:pt x="18193" y="2978"/>
                </a:lnTo>
                <a:lnTo>
                  <a:pt x="18193" y="2946"/>
                </a:lnTo>
                <a:close/>
                <a:moveTo>
                  <a:pt x="7870" y="3025"/>
                </a:moveTo>
                <a:lnTo>
                  <a:pt x="7870" y="3073"/>
                </a:lnTo>
                <a:lnTo>
                  <a:pt x="7854" y="3073"/>
                </a:lnTo>
                <a:lnTo>
                  <a:pt x="7854" y="3025"/>
                </a:lnTo>
                <a:close/>
                <a:moveTo>
                  <a:pt x="8076" y="3025"/>
                </a:moveTo>
                <a:cubicBezTo>
                  <a:pt x="8092" y="3073"/>
                  <a:pt x="8107" y="3104"/>
                  <a:pt x="8107" y="3168"/>
                </a:cubicBezTo>
                <a:cubicBezTo>
                  <a:pt x="8076" y="3152"/>
                  <a:pt x="8044" y="3136"/>
                  <a:pt x="8012" y="3120"/>
                </a:cubicBezTo>
                <a:cubicBezTo>
                  <a:pt x="7997" y="3104"/>
                  <a:pt x="7981" y="3104"/>
                  <a:pt x="7949" y="3104"/>
                </a:cubicBezTo>
                <a:lnTo>
                  <a:pt x="8028" y="3025"/>
                </a:lnTo>
                <a:close/>
                <a:moveTo>
                  <a:pt x="17940" y="2835"/>
                </a:moveTo>
                <a:cubicBezTo>
                  <a:pt x="17988" y="2914"/>
                  <a:pt x="17908" y="3025"/>
                  <a:pt x="18019" y="3104"/>
                </a:cubicBezTo>
                <a:lnTo>
                  <a:pt x="17845" y="3168"/>
                </a:lnTo>
                <a:lnTo>
                  <a:pt x="17750" y="2978"/>
                </a:lnTo>
                <a:lnTo>
                  <a:pt x="17671" y="2962"/>
                </a:lnTo>
                <a:lnTo>
                  <a:pt x="17845" y="2835"/>
                </a:lnTo>
                <a:close/>
                <a:moveTo>
                  <a:pt x="5780" y="3120"/>
                </a:moveTo>
                <a:lnTo>
                  <a:pt x="5653" y="3183"/>
                </a:lnTo>
                <a:cubicBezTo>
                  <a:pt x="5637" y="3120"/>
                  <a:pt x="5669" y="3120"/>
                  <a:pt x="5780" y="3120"/>
                </a:cubicBezTo>
                <a:close/>
                <a:moveTo>
                  <a:pt x="7708" y="3078"/>
                </a:moveTo>
                <a:cubicBezTo>
                  <a:pt x="7733" y="3078"/>
                  <a:pt x="7743" y="3099"/>
                  <a:pt x="7712" y="3183"/>
                </a:cubicBezTo>
                <a:cubicBezTo>
                  <a:pt x="7696" y="3152"/>
                  <a:pt x="7680" y="3120"/>
                  <a:pt x="7664" y="3088"/>
                </a:cubicBezTo>
                <a:cubicBezTo>
                  <a:pt x="7680" y="3083"/>
                  <a:pt x="7696" y="3078"/>
                  <a:pt x="7708" y="3078"/>
                </a:cubicBezTo>
                <a:close/>
                <a:moveTo>
                  <a:pt x="7490" y="3183"/>
                </a:moveTo>
                <a:cubicBezTo>
                  <a:pt x="7501" y="3264"/>
                  <a:pt x="7505" y="3286"/>
                  <a:pt x="7475" y="3286"/>
                </a:cubicBezTo>
                <a:cubicBezTo>
                  <a:pt x="7464" y="3286"/>
                  <a:pt x="7448" y="3283"/>
                  <a:pt x="7427" y="3278"/>
                </a:cubicBezTo>
                <a:lnTo>
                  <a:pt x="7490" y="3183"/>
                </a:lnTo>
                <a:close/>
                <a:moveTo>
                  <a:pt x="17259" y="3263"/>
                </a:moveTo>
                <a:lnTo>
                  <a:pt x="17259" y="3310"/>
                </a:lnTo>
                <a:lnTo>
                  <a:pt x="17243" y="3310"/>
                </a:lnTo>
                <a:lnTo>
                  <a:pt x="17243" y="3263"/>
                </a:lnTo>
                <a:close/>
                <a:moveTo>
                  <a:pt x="7949" y="3278"/>
                </a:moveTo>
                <a:lnTo>
                  <a:pt x="7949" y="3373"/>
                </a:lnTo>
                <a:lnTo>
                  <a:pt x="7933" y="3373"/>
                </a:lnTo>
                <a:lnTo>
                  <a:pt x="7933" y="3278"/>
                </a:lnTo>
                <a:close/>
                <a:moveTo>
                  <a:pt x="15787" y="2867"/>
                </a:moveTo>
                <a:lnTo>
                  <a:pt x="15898" y="2978"/>
                </a:lnTo>
                <a:cubicBezTo>
                  <a:pt x="15937" y="2963"/>
                  <a:pt x="15978" y="2956"/>
                  <a:pt x="16017" y="2956"/>
                </a:cubicBezTo>
                <a:cubicBezTo>
                  <a:pt x="16106" y="2956"/>
                  <a:pt x="16191" y="2991"/>
                  <a:pt x="16246" y="3057"/>
                </a:cubicBezTo>
                <a:lnTo>
                  <a:pt x="16119" y="3088"/>
                </a:lnTo>
                <a:cubicBezTo>
                  <a:pt x="16103" y="3104"/>
                  <a:pt x="16103" y="3136"/>
                  <a:pt x="16088" y="3168"/>
                </a:cubicBezTo>
                <a:lnTo>
                  <a:pt x="15977" y="3073"/>
                </a:lnTo>
                <a:cubicBezTo>
                  <a:pt x="15882" y="3152"/>
                  <a:pt x="15803" y="3263"/>
                  <a:pt x="15755" y="3389"/>
                </a:cubicBezTo>
                <a:cubicBezTo>
                  <a:pt x="15739" y="3342"/>
                  <a:pt x="15739" y="3294"/>
                  <a:pt x="15739" y="3263"/>
                </a:cubicBezTo>
                <a:cubicBezTo>
                  <a:pt x="15723" y="3231"/>
                  <a:pt x="15708" y="3215"/>
                  <a:pt x="15692" y="3183"/>
                </a:cubicBezTo>
                <a:lnTo>
                  <a:pt x="15898" y="3057"/>
                </a:lnTo>
                <a:lnTo>
                  <a:pt x="15882" y="3057"/>
                </a:lnTo>
                <a:lnTo>
                  <a:pt x="15787" y="3025"/>
                </a:lnTo>
                <a:lnTo>
                  <a:pt x="15787" y="2867"/>
                </a:lnTo>
                <a:close/>
                <a:moveTo>
                  <a:pt x="17956" y="3326"/>
                </a:moveTo>
                <a:lnTo>
                  <a:pt x="17940" y="3405"/>
                </a:lnTo>
                <a:lnTo>
                  <a:pt x="17924" y="3405"/>
                </a:lnTo>
                <a:cubicBezTo>
                  <a:pt x="17924" y="3373"/>
                  <a:pt x="17908" y="3358"/>
                  <a:pt x="17908" y="3326"/>
                </a:cubicBezTo>
                <a:close/>
                <a:moveTo>
                  <a:pt x="12050" y="3500"/>
                </a:moveTo>
                <a:lnTo>
                  <a:pt x="12050" y="3548"/>
                </a:lnTo>
                <a:lnTo>
                  <a:pt x="12034" y="3548"/>
                </a:lnTo>
                <a:lnTo>
                  <a:pt x="12034" y="3500"/>
                </a:lnTo>
                <a:close/>
                <a:moveTo>
                  <a:pt x="5368" y="3278"/>
                </a:moveTo>
                <a:lnTo>
                  <a:pt x="5447" y="3310"/>
                </a:lnTo>
                <a:cubicBezTo>
                  <a:pt x="5368" y="3421"/>
                  <a:pt x="5289" y="3532"/>
                  <a:pt x="5178" y="3611"/>
                </a:cubicBezTo>
                <a:lnTo>
                  <a:pt x="5115" y="3579"/>
                </a:lnTo>
                <a:cubicBezTo>
                  <a:pt x="5178" y="3468"/>
                  <a:pt x="5273" y="3373"/>
                  <a:pt x="5368" y="3278"/>
                </a:cubicBezTo>
                <a:close/>
                <a:moveTo>
                  <a:pt x="7617" y="3310"/>
                </a:moveTo>
                <a:lnTo>
                  <a:pt x="7680" y="3437"/>
                </a:lnTo>
                <a:lnTo>
                  <a:pt x="7474" y="3627"/>
                </a:lnTo>
                <a:lnTo>
                  <a:pt x="7379" y="3627"/>
                </a:lnTo>
                <a:lnTo>
                  <a:pt x="7379" y="3437"/>
                </a:lnTo>
                <a:lnTo>
                  <a:pt x="7617" y="3310"/>
                </a:lnTo>
                <a:close/>
                <a:moveTo>
                  <a:pt x="11385" y="3532"/>
                </a:moveTo>
                <a:cubicBezTo>
                  <a:pt x="11401" y="3658"/>
                  <a:pt x="11385" y="3658"/>
                  <a:pt x="11211" y="3658"/>
                </a:cubicBezTo>
                <a:lnTo>
                  <a:pt x="11385" y="3532"/>
                </a:lnTo>
                <a:close/>
                <a:moveTo>
                  <a:pt x="7363" y="3595"/>
                </a:moveTo>
                <a:lnTo>
                  <a:pt x="7205" y="3706"/>
                </a:lnTo>
                <a:lnTo>
                  <a:pt x="7062" y="3595"/>
                </a:lnTo>
                <a:close/>
                <a:moveTo>
                  <a:pt x="6936" y="3643"/>
                </a:moveTo>
                <a:lnTo>
                  <a:pt x="7062" y="3706"/>
                </a:lnTo>
                <a:lnTo>
                  <a:pt x="7062" y="3753"/>
                </a:lnTo>
                <a:lnTo>
                  <a:pt x="6888" y="3753"/>
                </a:lnTo>
                <a:lnTo>
                  <a:pt x="6936" y="3643"/>
                </a:lnTo>
                <a:close/>
                <a:moveTo>
                  <a:pt x="6112" y="3722"/>
                </a:moveTo>
                <a:lnTo>
                  <a:pt x="6112" y="3722"/>
                </a:lnTo>
                <a:cubicBezTo>
                  <a:pt x="6128" y="3738"/>
                  <a:pt x="6144" y="3738"/>
                  <a:pt x="6160" y="3753"/>
                </a:cubicBezTo>
                <a:lnTo>
                  <a:pt x="6144" y="3769"/>
                </a:lnTo>
                <a:lnTo>
                  <a:pt x="6112" y="3722"/>
                </a:lnTo>
                <a:close/>
                <a:moveTo>
                  <a:pt x="15375" y="3722"/>
                </a:moveTo>
                <a:lnTo>
                  <a:pt x="15375" y="3738"/>
                </a:lnTo>
                <a:lnTo>
                  <a:pt x="15296" y="3769"/>
                </a:lnTo>
                <a:cubicBezTo>
                  <a:pt x="15296" y="3753"/>
                  <a:pt x="15296" y="3738"/>
                  <a:pt x="15296" y="3722"/>
                </a:cubicBezTo>
                <a:close/>
                <a:moveTo>
                  <a:pt x="7759" y="3627"/>
                </a:moveTo>
                <a:lnTo>
                  <a:pt x="7838" y="3706"/>
                </a:lnTo>
                <a:lnTo>
                  <a:pt x="7585" y="3833"/>
                </a:lnTo>
                <a:lnTo>
                  <a:pt x="7585" y="3817"/>
                </a:lnTo>
                <a:lnTo>
                  <a:pt x="7759" y="3627"/>
                </a:lnTo>
                <a:close/>
                <a:moveTo>
                  <a:pt x="5408" y="3630"/>
                </a:moveTo>
                <a:cubicBezTo>
                  <a:pt x="5431" y="3630"/>
                  <a:pt x="5455" y="3641"/>
                  <a:pt x="5479" y="3674"/>
                </a:cubicBezTo>
                <a:lnTo>
                  <a:pt x="5337" y="3848"/>
                </a:lnTo>
                <a:cubicBezTo>
                  <a:pt x="5289" y="3785"/>
                  <a:pt x="5257" y="3722"/>
                  <a:pt x="5226" y="3674"/>
                </a:cubicBezTo>
                <a:lnTo>
                  <a:pt x="5257" y="3643"/>
                </a:lnTo>
                <a:cubicBezTo>
                  <a:pt x="5270" y="3655"/>
                  <a:pt x="5283" y="3660"/>
                  <a:pt x="5297" y="3660"/>
                </a:cubicBezTo>
                <a:cubicBezTo>
                  <a:pt x="5331" y="3660"/>
                  <a:pt x="5369" y="3630"/>
                  <a:pt x="5408" y="3630"/>
                </a:cubicBezTo>
                <a:close/>
                <a:moveTo>
                  <a:pt x="4862" y="3769"/>
                </a:moveTo>
                <a:lnTo>
                  <a:pt x="4862" y="3848"/>
                </a:lnTo>
                <a:lnTo>
                  <a:pt x="4798" y="3864"/>
                </a:lnTo>
                <a:cubicBezTo>
                  <a:pt x="4798" y="3833"/>
                  <a:pt x="4782" y="3817"/>
                  <a:pt x="4782" y="3785"/>
                </a:cubicBezTo>
                <a:lnTo>
                  <a:pt x="4862" y="3769"/>
                </a:lnTo>
                <a:close/>
                <a:moveTo>
                  <a:pt x="7506" y="3833"/>
                </a:moveTo>
                <a:lnTo>
                  <a:pt x="7506" y="3848"/>
                </a:lnTo>
                <a:lnTo>
                  <a:pt x="7476" y="3878"/>
                </a:lnTo>
                <a:lnTo>
                  <a:pt x="7476" y="3878"/>
                </a:lnTo>
                <a:cubicBezTo>
                  <a:pt x="7481" y="3848"/>
                  <a:pt x="7493" y="3845"/>
                  <a:pt x="7506" y="3833"/>
                </a:cubicBezTo>
                <a:close/>
                <a:moveTo>
                  <a:pt x="7490" y="3880"/>
                </a:moveTo>
                <a:cubicBezTo>
                  <a:pt x="7490" y="3880"/>
                  <a:pt x="7490" y="3896"/>
                  <a:pt x="7490" y="3912"/>
                </a:cubicBezTo>
                <a:lnTo>
                  <a:pt x="7474" y="3912"/>
                </a:lnTo>
                <a:cubicBezTo>
                  <a:pt x="7474" y="3900"/>
                  <a:pt x="7475" y="3890"/>
                  <a:pt x="7476" y="3882"/>
                </a:cubicBezTo>
                <a:lnTo>
                  <a:pt x="7476" y="3882"/>
                </a:lnTo>
                <a:lnTo>
                  <a:pt x="7490" y="3880"/>
                </a:lnTo>
                <a:close/>
                <a:moveTo>
                  <a:pt x="7471" y="3883"/>
                </a:moveTo>
                <a:cubicBezTo>
                  <a:pt x="7454" y="3900"/>
                  <a:pt x="7425" y="3928"/>
                  <a:pt x="7395" y="3928"/>
                </a:cubicBezTo>
                <a:cubicBezTo>
                  <a:pt x="7395" y="3912"/>
                  <a:pt x="7395" y="3896"/>
                  <a:pt x="7395" y="3896"/>
                </a:cubicBezTo>
                <a:lnTo>
                  <a:pt x="7471" y="3883"/>
                </a:lnTo>
                <a:close/>
                <a:moveTo>
                  <a:pt x="18114" y="3912"/>
                </a:moveTo>
                <a:lnTo>
                  <a:pt x="18114" y="3928"/>
                </a:lnTo>
                <a:lnTo>
                  <a:pt x="18067" y="3928"/>
                </a:lnTo>
                <a:lnTo>
                  <a:pt x="18067" y="3912"/>
                </a:lnTo>
                <a:close/>
                <a:moveTo>
                  <a:pt x="15169" y="3674"/>
                </a:moveTo>
                <a:cubicBezTo>
                  <a:pt x="15201" y="3706"/>
                  <a:pt x="15217" y="3722"/>
                  <a:pt x="15248" y="3753"/>
                </a:cubicBezTo>
                <a:cubicBezTo>
                  <a:pt x="15233" y="3769"/>
                  <a:pt x="15217" y="3785"/>
                  <a:pt x="15201" y="3801"/>
                </a:cubicBezTo>
                <a:lnTo>
                  <a:pt x="15248" y="3848"/>
                </a:lnTo>
                <a:cubicBezTo>
                  <a:pt x="15185" y="3880"/>
                  <a:pt x="15169" y="3959"/>
                  <a:pt x="15043" y="3959"/>
                </a:cubicBezTo>
                <a:lnTo>
                  <a:pt x="15169" y="3674"/>
                </a:lnTo>
                <a:close/>
                <a:moveTo>
                  <a:pt x="6739" y="3822"/>
                </a:moveTo>
                <a:cubicBezTo>
                  <a:pt x="6760" y="3822"/>
                  <a:pt x="6788" y="3830"/>
                  <a:pt x="6825" y="3848"/>
                </a:cubicBezTo>
                <a:lnTo>
                  <a:pt x="6667" y="3975"/>
                </a:lnTo>
                <a:cubicBezTo>
                  <a:pt x="6651" y="3928"/>
                  <a:pt x="6651" y="3912"/>
                  <a:pt x="6651" y="3912"/>
                </a:cubicBezTo>
                <a:cubicBezTo>
                  <a:pt x="6673" y="3867"/>
                  <a:pt x="6688" y="3822"/>
                  <a:pt x="6739" y="3822"/>
                </a:cubicBezTo>
                <a:close/>
                <a:moveTo>
                  <a:pt x="17956" y="3959"/>
                </a:moveTo>
                <a:lnTo>
                  <a:pt x="17956" y="3991"/>
                </a:lnTo>
                <a:lnTo>
                  <a:pt x="17940" y="3991"/>
                </a:lnTo>
                <a:lnTo>
                  <a:pt x="17940" y="3959"/>
                </a:lnTo>
                <a:close/>
                <a:moveTo>
                  <a:pt x="6017" y="4054"/>
                </a:moveTo>
                <a:lnTo>
                  <a:pt x="6017" y="4070"/>
                </a:lnTo>
                <a:lnTo>
                  <a:pt x="5970" y="4070"/>
                </a:lnTo>
                <a:lnTo>
                  <a:pt x="5970" y="4054"/>
                </a:lnTo>
                <a:close/>
                <a:moveTo>
                  <a:pt x="7316" y="2503"/>
                </a:moveTo>
                <a:cubicBezTo>
                  <a:pt x="7316" y="2613"/>
                  <a:pt x="7332" y="2693"/>
                  <a:pt x="7332" y="2803"/>
                </a:cubicBezTo>
                <a:lnTo>
                  <a:pt x="7458" y="2740"/>
                </a:lnTo>
                <a:lnTo>
                  <a:pt x="7458" y="2629"/>
                </a:lnTo>
                <a:cubicBezTo>
                  <a:pt x="7514" y="2661"/>
                  <a:pt x="7565" y="2669"/>
                  <a:pt x="7615" y="2669"/>
                </a:cubicBezTo>
                <a:cubicBezTo>
                  <a:pt x="7664" y="2669"/>
                  <a:pt x="7712" y="2661"/>
                  <a:pt x="7759" y="2661"/>
                </a:cubicBezTo>
                <a:cubicBezTo>
                  <a:pt x="7775" y="2772"/>
                  <a:pt x="7648" y="2724"/>
                  <a:pt x="7648" y="2835"/>
                </a:cubicBezTo>
                <a:cubicBezTo>
                  <a:pt x="7664" y="2835"/>
                  <a:pt x="7680" y="2835"/>
                  <a:pt x="7696" y="2851"/>
                </a:cubicBezTo>
                <a:cubicBezTo>
                  <a:pt x="7743" y="2851"/>
                  <a:pt x="7775" y="2851"/>
                  <a:pt x="7807" y="2867"/>
                </a:cubicBezTo>
                <a:lnTo>
                  <a:pt x="7537" y="3057"/>
                </a:lnTo>
                <a:lnTo>
                  <a:pt x="7506" y="2993"/>
                </a:lnTo>
                <a:lnTo>
                  <a:pt x="7363" y="2930"/>
                </a:lnTo>
                <a:lnTo>
                  <a:pt x="7363" y="3168"/>
                </a:lnTo>
                <a:lnTo>
                  <a:pt x="7284" y="3168"/>
                </a:lnTo>
                <a:cubicBezTo>
                  <a:pt x="7284" y="3120"/>
                  <a:pt x="7268" y="3088"/>
                  <a:pt x="7268" y="3041"/>
                </a:cubicBezTo>
                <a:cubicBezTo>
                  <a:pt x="7110" y="3041"/>
                  <a:pt x="7110" y="3041"/>
                  <a:pt x="7062" y="3215"/>
                </a:cubicBezTo>
                <a:lnTo>
                  <a:pt x="7015" y="3215"/>
                </a:lnTo>
                <a:cubicBezTo>
                  <a:pt x="7015" y="3152"/>
                  <a:pt x="7110" y="3088"/>
                  <a:pt x="6999" y="3041"/>
                </a:cubicBezTo>
                <a:lnTo>
                  <a:pt x="6999" y="3104"/>
                </a:lnTo>
                <a:lnTo>
                  <a:pt x="6825" y="3183"/>
                </a:lnTo>
                <a:lnTo>
                  <a:pt x="6825" y="3342"/>
                </a:lnTo>
                <a:lnTo>
                  <a:pt x="6967" y="3437"/>
                </a:lnTo>
                <a:lnTo>
                  <a:pt x="7078" y="3389"/>
                </a:lnTo>
                <a:lnTo>
                  <a:pt x="7078" y="3532"/>
                </a:lnTo>
                <a:lnTo>
                  <a:pt x="6841" y="3611"/>
                </a:lnTo>
                <a:lnTo>
                  <a:pt x="6841" y="3611"/>
                </a:lnTo>
                <a:lnTo>
                  <a:pt x="6904" y="3532"/>
                </a:lnTo>
                <a:lnTo>
                  <a:pt x="6698" y="3358"/>
                </a:lnTo>
                <a:lnTo>
                  <a:pt x="6698" y="3373"/>
                </a:lnTo>
                <a:lnTo>
                  <a:pt x="6556" y="3294"/>
                </a:lnTo>
                <a:cubicBezTo>
                  <a:pt x="6587" y="3263"/>
                  <a:pt x="6603" y="3247"/>
                  <a:pt x="6635" y="3215"/>
                </a:cubicBezTo>
                <a:lnTo>
                  <a:pt x="6730" y="3215"/>
                </a:lnTo>
                <a:lnTo>
                  <a:pt x="6793" y="3088"/>
                </a:lnTo>
                <a:lnTo>
                  <a:pt x="6746" y="3088"/>
                </a:lnTo>
                <a:cubicBezTo>
                  <a:pt x="6682" y="3120"/>
                  <a:pt x="6619" y="3183"/>
                  <a:pt x="6556" y="3199"/>
                </a:cubicBezTo>
                <a:cubicBezTo>
                  <a:pt x="6477" y="3215"/>
                  <a:pt x="6413" y="3247"/>
                  <a:pt x="6366" y="3310"/>
                </a:cubicBezTo>
                <a:lnTo>
                  <a:pt x="6302" y="3310"/>
                </a:lnTo>
                <a:cubicBezTo>
                  <a:pt x="6302" y="3358"/>
                  <a:pt x="6326" y="3362"/>
                  <a:pt x="6354" y="3362"/>
                </a:cubicBezTo>
                <a:cubicBezTo>
                  <a:pt x="6359" y="3362"/>
                  <a:pt x="6365" y="3361"/>
                  <a:pt x="6371" y="3361"/>
                </a:cubicBezTo>
                <a:cubicBezTo>
                  <a:pt x="6394" y="3361"/>
                  <a:pt x="6416" y="3364"/>
                  <a:pt x="6429" y="3389"/>
                </a:cubicBezTo>
                <a:lnTo>
                  <a:pt x="6524" y="3468"/>
                </a:lnTo>
                <a:cubicBezTo>
                  <a:pt x="6508" y="3484"/>
                  <a:pt x="6492" y="3500"/>
                  <a:pt x="6477" y="3516"/>
                </a:cubicBezTo>
                <a:lnTo>
                  <a:pt x="6556" y="3595"/>
                </a:lnTo>
                <a:lnTo>
                  <a:pt x="6492" y="3722"/>
                </a:lnTo>
                <a:cubicBezTo>
                  <a:pt x="6477" y="3627"/>
                  <a:pt x="6397" y="3627"/>
                  <a:pt x="6318" y="3579"/>
                </a:cubicBezTo>
                <a:lnTo>
                  <a:pt x="6287" y="3658"/>
                </a:lnTo>
                <a:lnTo>
                  <a:pt x="6112" y="3627"/>
                </a:lnTo>
                <a:lnTo>
                  <a:pt x="6112" y="3722"/>
                </a:lnTo>
                <a:cubicBezTo>
                  <a:pt x="6097" y="3730"/>
                  <a:pt x="6081" y="3734"/>
                  <a:pt x="6063" y="3734"/>
                </a:cubicBezTo>
                <a:cubicBezTo>
                  <a:pt x="6045" y="3734"/>
                  <a:pt x="6025" y="3730"/>
                  <a:pt x="6002" y="3722"/>
                </a:cubicBezTo>
                <a:lnTo>
                  <a:pt x="6002" y="3722"/>
                </a:lnTo>
                <a:lnTo>
                  <a:pt x="6065" y="3848"/>
                </a:lnTo>
                <a:lnTo>
                  <a:pt x="6002" y="3912"/>
                </a:lnTo>
                <a:lnTo>
                  <a:pt x="5812" y="3912"/>
                </a:lnTo>
                <a:cubicBezTo>
                  <a:pt x="5764" y="3943"/>
                  <a:pt x="5701" y="3959"/>
                  <a:pt x="5653" y="3975"/>
                </a:cubicBezTo>
                <a:lnTo>
                  <a:pt x="5653" y="4023"/>
                </a:lnTo>
                <a:lnTo>
                  <a:pt x="5495" y="4086"/>
                </a:lnTo>
                <a:lnTo>
                  <a:pt x="5432" y="4038"/>
                </a:lnTo>
                <a:lnTo>
                  <a:pt x="5432" y="3833"/>
                </a:lnTo>
                <a:lnTo>
                  <a:pt x="5511" y="3769"/>
                </a:lnTo>
                <a:lnTo>
                  <a:pt x="5542" y="3848"/>
                </a:lnTo>
                <a:lnTo>
                  <a:pt x="5669" y="3848"/>
                </a:lnTo>
                <a:lnTo>
                  <a:pt x="5606" y="3706"/>
                </a:lnTo>
                <a:lnTo>
                  <a:pt x="6002" y="3437"/>
                </a:lnTo>
                <a:cubicBezTo>
                  <a:pt x="6017" y="3500"/>
                  <a:pt x="6017" y="3532"/>
                  <a:pt x="6033" y="3595"/>
                </a:cubicBezTo>
                <a:lnTo>
                  <a:pt x="6255" y="3484"/>
                </a:lnTo>
                <a:cubicBezTo>
                  <a:pt x="6239" y="3421"/>
                  <a:pt x="6223" y="3373"/>
                  <a:pt x="6207" y="3310"/>
                </a:cubicBezTo>
                <a:lnTo>
                  <a:pt x="6287" y="3310"/>
                </a:lnTo>
                <a:lnTo>
                  <a:pt x="6397" y="3136"/>
                </a:lnTo>
                <a:lnTo>
                  <a:pt x="6160" y="3199"/>
                </a:lnTo>
                <a:cubicBezTo>
                  <a:pt x="6144" y="3041"/>
                  <a:pt x="6318" y="3009"/>
                  <a:pt x="6397" y="2898"/>
                </a:cubicBezTo>
                <a:cubicBezTo>
                  <a:pt x="6362" y="2863"/>
                  <a:pt x="6332" y="2850"/>
                  <a:pt x="6307" y="2850"/>
                </a:cubicBezTo>
                <a:cubicBezTo>
                  <a:pt x="6241" y="2850"/>
                  <a:pt x="6201" y="2935"/>
                  <a:pt x="6144" y="2946"/>
                </a:cubicBezTo>
                <a:lnTo>
                  <a:pt x="6097" y="2898"/>
                </a:lnTo>
                <a:cubicBezTo>
                  <a:pt x="6128" y="2867"/>
                  <a:pt x="6176" y="2851"/>
                  <a:pt x="6192" y="2819"/>
                </a:cubicBezTo>
                <a:cubicBezTo>
                  <a:pt x="6223" y="2803"/>
                  <a:pt x="6239" y="2788"/>
                  <a:pt x="6271" y="2756"/>
                </a:cubicBezTo>
                <a:lnTo>
                  <a:pt x="6318" y="2803"/>
                </a:lnTo>
                <a:lnTo>
                  <a:pt x="6350" y="2724"/>
                </a:lnTo>
                <a:lnTo>
                  <a:pt x="6461" y="2724"/>
                </a:lnTo>
                <a:cubicBezTo>
                  <a:pt x="6461" y="2756"/>
                  <a:pt x="6477" y="2803"/>
                  <a:pt x="6492" y="2867"/>
                </a:cubicBezTo>
                <a:cubicBezTo>
                  <a:pt x="6524" y="2835"/>
                  <a:pt x="6572" y="2803"/>
                  <a:pt x="6619" y="2772"/>
                </a:cubicBezTo>
                <a:cubicBezTo>
                  <a:pt x="6651" y="2756"/>
                  <a:pt x="6698" y="2740"/>
                  <a:pt x="6730" y="2740"/>
                </a:cubicBezTo>
                <a:cubicBezTo>
                  <a:pt x="6746" y="2708"/>
                  <a:pt x="6762" y="2693"/>
                  <a:pt x="6762" y="2645"/>
                </a:cubicBezTo>
                <a:lnTo>
                  <a:pt x="6872" y="2708"/>
                </a:lnTo>
                <a:lnTo>
                  <a:pt x="6999" y="2645"/>
                </a:lnTo>
                <a:cubicBezTo>
                  <a:pt x="6999" y="2693"/>
                  <a:pt x="7015" y="2708"/>
                  <a:pt x="7031" y="2740"/>
                </a:cubicBezTo>
                <a:lnTo>
                  <a:pt x="7173" y="2740"/>
                </a:lnTo>
                <a:lnTo>
                  <a:pt x="7284" y="2629"/>
                </a:lnTo>
                <a:lnTo>
                  <a:pt x="7173" y="2598"/>
                </a:lnTo>
                <a:lnTo>
                  <a:pt x="7316" y="2503"/>
                </a:lnTo>
                <a:close/>
                <a:moveTo>
                  <a:pt x="6579" y="3969"/>
                </a:moveTo>
                <a:cubicBezTo>
                  <a:pt x="6625" y="3969"/>
                  <a:pt x="6661" y="4000"/>
                  <a:pt x="6682" y="4054"/>
                </a:cubicBezTo>
                <a:lnTo>
                  <a:pt x="6730" y="4086"/>
                </a:lnTo>
                <a:lnTo>
                  <a:pt x="6714" y="4102"/>
                </a:lnTo>
                <a:cubicBezTo>
                  <a:pt x="6698" y="4086"/>
                  <a:pt x="6682" y="4086"/>
                  <a:pt x="6682" y="4070"/>
                </a:cubicBezTo>
                <a:lnTo>
                  <a:pt x="6682" y="4054"/>
                </a:lnTo>
                <a:lnTo>
                  <a:pt x="6508" y="4054"/>
                </a:lnTo>
                <a:cubicBezTo>
                  <a:pt x="6508" y="4038"/>
                  <a:pt x="6508" y="4007"/>
                  <a:pt x="6508" y="3991"/>
                </a:cubicBezTo>
                <a:cubicBezTo>
                  <a:pt x="6534" y="3976"/>
                  <a:pt x="6557" y="3969"/>
                  <a:pt x="6579" y="3969"/>
                </a:cubicBezTo>
                <a:close/>
                <a:moveTo>
                  <a:pt x="4957" y="4070"/>
                </a:moveTo>
                <a:lnTo>
                  <a:pt x="4862" y="4118"/>
                </a:lnTo>
                <a:cubicBezTo>
                  <a:pt x="4846" y="4070"/>
                  <a:pt x="4846" y="4070"/>
                  <a:pt x="4957" y="4070"/>
                </a:cubicBezTo>
                <a:close/>
                <a:moveTo>
                  <a:pt x="4339" y="4197"/>
                </a:moveTo>
                <a:lnTo>
                  <a:pt x="4339" y="4213"/>
                </a:lnTo>
                <a:lnTo>
                  <a:pt x="4292" y="4213"/>
                </a:lnTo>
                <a:lnTo>
                  <a:pt x="4292" y="4197"/>
                </a:lnTo>
                <a:close/>
                <a:moveTo>
                  <a:pt x="4687" y="4165"/>
                </a:moveTo>
                <a:cubicBezTo>
                  <a:pt x="4703" y="4213"/>
                  <a:pt x="4703" y="4228"/>
                  <a:pt x="4703" y="4260"/>
                </a:cubicBezTo>
                <a:lnTo>
                  <a:pt x="4577" y="4260"/>
                </a:lnTo>
                <a:lnTo>
                  <a:pt x="4687" y="4165"/>
                </a:lnTo>
                <a:close/>
                <a:moveTo>
                  <a:pt x="18542" y="4228"/>
                </a:moveTo>
                <a:lnTo>
                  <a:pt x="18542" y="4260"/>
                </a:lnTo>
                <a:lnTo>
                  <a:pt x="18478" y="4260"/>
                </a:lnTo>
                <a:lnTo>
                  <a:pt x="18478" y="4244"/>
                </a:lnTo>
                <a:lnTo>
                  <a:pt x="18542" y="4228"/>
                </a:lnTo>
                <a:close/>
                <a:moveTo>
                  <a:pt x="18257" y="4038"/>
                </a:moveTo>
                <a:cubicBezTo>
                  <a:pt x="18352" y="4054"/>
                  <a:pt x="18368" y="4118"/>
                  <a:pt x="18352" y="4228"/>
                </a:cubicBezTo>
                <a:lnTo>
                  <a:pt x="18288" y="4181"/>
                </a:lnTo>
                <a:cubicBezTo>
                  <a:pt x="18273" y="4213"/>
                  <a:pt x="18273" y="4244"/>
                  <a:pt x="18257" y="4276"/>
                </a:cubicBezTo>
                <a:lnTo>
                  <a:pt x="18114" y="4260"/>
                </a:lnTo>
                <a:lnTo>
                  <a:pt x="18257" y="4038"/>
                </a:lnTo>
                <a:close/>
                <a:moveTo>
                  <a:pt x="7157" y="4197"/>
                </a:moveTo>
                <a:cubicBezTo>
                  <a:pt x="7136" y="4251"/>
                  <a:pt x="7092" y="4282"/>
                  <a:pt x="7047" y="4282"/>
                </a:cubicBezTo>
                <a:cubicBezTo>
                  <a:pt x="7025" y="4282"/>
                  <a:pt x="7004" y="4275"/>
                  <a:pt x="6983" y="4260"/>
                </a:cubicBezTo>
                <a:lnTo>
                  <a:pt x="6983" y="4197"/>
                </a:lnTo>
                <a:close/>
                <a:moveTo>
                  <a:pt x="5416" y="4118"/>
                </a:moveTo>
                <a:lnTo>
                  <a:pt x="5558" y="4260"/>
                </a:lnTo>
                <a:lnTo>
                  <a:pt x="5400" y="4292"/>
                </a:lnTo>
                <a:cubicBezTo>
                  <a:pt x="5384" y="4308"/>
                  <a:pt x="5368" y="4339"/>
                  <a:pt x="5368" y="4371"/>
                </a:cubicBezTo>
                <a:lnTo>
                  <a:pt x="5242" y="4292"/>
                </a:lnTo>
                <a:cubicBezTo>
                  <a:pt x="5242" y="4276"/>
                  <a:pt x="5257" y="4260"/>
                  <a:pt x="5257" y="4228"/>
                </a:cubicBezTo>
                <a:lnTo>
                  <a:pt x="5305" y="4276"/>
                </a:lnTo>
                <a:cubicBezTo>
                  <a:pt x="5337" y="4228"/>
                  <a:pt x="5368" y="4181"/>
                  <a:pt x="5416" y="4118"/>
                </a:cubicBezTo>
                <a:close/>
                <a:moveTo>
                  <a:pt x="4102" y="4339"/>
                </a:moveTo>
                <a:lnTo>
                  <a:pt x="4102" y="4434"/>
                </a:lnTo>
                <a:lnTo>
                  <a:pt x="4024" y="4434"/>
                </a:lnTo>
                <a:cubicBezTo>
                  <a:pt x="4030" y="4395"/>
                  <a:pt x="4059" y="4367"/>
                  <a:pt x="4102" y="4339"/>
                </a:cubicBezTo>
                <a:close/>
                <a:moveTo>
                  <a:pt x="5242" y="4371"/>
                </a:moveTo>
                <a:lnTo>
                  <a:pt x="5242" y="4450"/>
                </a:lnTo>
                <a:lnTo>
                  <a:pt x="5020" y="4450"/>
                </a:lnTo>
                <a:cubicBezTo>
                  <a:pt x="5049" y="4382"/>
                  <a:pt x="5096" y="4374"/>
                  <a:pt x="5146" y="4374"/>
                </a:cubicBezTo>
                <a:cubicBezTo>
                  <a:pt x="5163" y="4374"/>
                  <a:pt x="5180" y="4375"/>
                  <a:pt x="5196" y="4375"/>
                </a:cubicBezTo>
                <a:cubicBezTo>
                  <a:pt x="5212" y="4375"/>
                  <a:pt x="5227" y="4374"/>
                  <a:pt x="5242" y="4371"/>
                </a:cubicBezTo>
                <a:close/>
                <a:moveTo>
                  <a:pt x="14298" y="4466"/>
                </a:moveTo>
                <a:lnTo>
                  <a:pt x="14298" y="4482"/>
                </a:lnTo>
                <a:lnTo>
                  <a:pt x="14251" y="4482"/>
                </a:lnTo>
                <a:lnTo>
                  <a:pt x="14251" y="4466"/>
                </a:lnTo>
                <a:close/>
                <a:moveTo>
                  <a:pt x="14789" y="4434"/>
                </a:moveTo>
                <a:lnTo>
                  <a:pt x="14805" y="4450"/>
                </a:lnTo>
                <a:lnTo>
                  <a:pt x="14758" y="4482"/>
                </a:lnTo>
                <a:cubicBezTo>
                  <a:pt x="14758" y="4466"/>
                  <a:pt x="14773" y="4450"/>
                  <a:pt x="14789" y="4434"/>
                </a:cubicBezTo>
                <a:close/>
                <a:moveTo>
                  <a:pt x="4009" y="4464"/>
                </a:moveTo>
                <a:lnTo>
                  <a:pt x="4009" y="4464"/>
                </a:lnTo>
                <a:cubicBezTo>
                  <a:pt x="4011" y="4478"/>
                  <a:pt x="4001" y="4488"/>
                  <a:pt x="3991" y="4498"/>
                </a:cubicBezTo>
                <a:lnTo>
                  <a:pt x="3991" y="4482"/>
                </a:lnTo>
                <a:lnTo>
                  <a:pt x="4009" y="4464"/>
                </a:lnTo>
                <a:close/>
                <a:moveTo>
                  <a:pt x="6587" y="4244"/>
                </a:moveTo>
                <a:lnTo>
                  <a:pt x="6762" y="4403"/>
                </a:lnTo>
                <a:lnTo>
                  <a:pt x="6698" y="4498"/>
                </a:lnTo>
                <a:lnTo>
                  <a:pt x="6572" y="4355"/>
                </a:lnTo>
                <a:cubicBezTo>
                  <a:pt x="6572" y="4355"/>
                  <a:pt x="6587" y="4308"/>
                  <a:pt x="6587" y="4244"/>
                </a:cubicBezTo>
                <a:close/>
                <a:moveTo>
                  <a:pt x="6128" y="4244"/>
                </a:moveTo>
                <a:cubicBezTo>
                  <a:pt x="6160" y="4292"/>
                  <a:pt x="6176" y="4339"/>
                  <a:pt x="6223" y="4403"/>
                </a:cubicBezTo>
                <a:lnTo>
                  <a:pt x="6081" y="4355"/>
                </a:lnTo>
                <a:cubicBezTo>
                  <a:pt x="6017" y="4387"/>
                  <a:pt x="6033" y="4513"/>
                  <a:pt x="5891" y="4529"/>
                </a:cubicBezTo>
                <a:lnTo>
                  <a:pt x="5891" y="4403"/>
                </a:lnTo>
                <a:lnTo>
                  <a:pt x="6128" y="4244"/>
                </a:lnTo>
                <a:close/>
                <a:moveTo>
                  <a:pt x="14758" y="4482"/>
                </a:moveTo>
                <a:cubicBezTo>
                  <a:pt x="14758" y="4498"/>
                  <a:pt x="14758" y="4513"/>
                  <a:pt x="14742" y="4529"/>
                </a:cubicBezTo>
                <a:lnTo>
                  <a:pt x="14726" y="4513"/>
                </a:lnTo>
                <a:lnTo>
                  <a:pt x="14758" y="4482"/>
                </a:lnTo>
                <a:close/>
                <a:moveTo>
                  <a:pt x="6081" y="4593"/>
                </a:moveTo>
                <a:lnTo>
                  <a:pt x="6081" y="4656"/>
                </a:lnTo>
                <a:lnTo>
                  <a:pt x="6002" y="4656"/>
                </a:lnTo>
                <a:cubicBezTo>
                  <a:pt x="6002" y="4640"/>
                  <a:pt x="6002" y="4640"/>
                  <a:pt x="5986" y="4624"/>
                </a:cubicBezTo>
                <a:lnTo>
                  <a:pt x="6081" y="4593"/>
                </a:lnTo>
                <a:close/>
                <a:moveTo>
                  <a:pt x="6445" y="4498"/>
                </a:moveTo>
                <a:lnTo>
                  <a:pt x="6429" y="4529"/>
                </a:lnTo>
                <a:lnTo>
                  <a:pt x="6556" y="4608"/>
                </a:lnTo>
                <a:cubicBezTo>
                  <a:pt x="6473" y="4644"/>
                  <a:pt x="6425" y="4689"/>
                  <a:pt x="6353" y="4689"/>
                </a:cubicBezTo>
                <a:cubicBezTo>
                  <a:pt x="6329" y="4689"/>
                  <a:pt x="6302" y="4684"/>
                  <a:pt x="6271" y="4672"/>
                </a:cubicBezTo>
                <a:lnTo>
                  <a:pt x="6397" y="4608"/>
                </a:lnTo>
                <a:lnTo>
                  <a:pt x="6287" y="4529"/>
                </a:lnTo>
                <a:lnTo>
                  <a:pt x="6445" y="4498"/>
                </a:lnTo>
                <a:close/>
                <a:moveTo>
                  <a:pt x="13697" y="4783"/>
                </a:moveTo>
                <a:lnTo>
                  <a:pt x="13697" y="4830"/>
                </a:lnTo>
                <a:lnTo>
                  <a:pt x="13681" y="4830"/>
                </a:lnTo>
                <a:lnTo>
                  <a:pt x="13681" y="4783"/>
                </a:lnTo>
                <a:close/>
                <a:moveTo>
                  <a:pt x="13246" y="4743"/>
                </a:moveTo>
                <a:cubicBezTo>
                  <a:pt x="13255" y="4743"/>
                  <a:pt x="13268" y="4747"/>
                  <a:pt x="13285" y="4751"/>
                </a:cubicBezTo>
                <a:cubicBezTo>
                  <a:pt x="13269" y="4767"/>
                  <a:pt x="13253" y="4798"/>
                  <a:pt x="13222" y="4846"/>
                </a:cubicBezTo>
                <a:cubicBezTo>
                  <a:pt x="13222" y="4765"/>
                  <a:pt x="13222" y="4743"/>
                  <a:pt x="13246" y="4743"/>
                </a:cubicBezTo>
                <a:close/>
                <a:moveTo>
                  <a:pt x="14251" y="4973"/>
                </a:moveTo>
                <a:lnTo>
                  <a:pt x="14251" y="4988"/>
                </a:lnTo>
                <a:lnTo>
                  <a:pt x="14203" y="4988"/>
                </a:lnTo>
                <a:lnTo>
                  <a:pt x="14203" y="4973"/>
                </a:lnTo>
                <a:close/>
                <a:moveTo>
                  <a:pt x="6207" y="4973"/>
                </a:moveTo>
                <a:lnTo>
                  <a:pt x="6207" y="5004"/>
                </a:lnTo>
                <a:lnTo>
                  <a:pt x="6112" y="5004"/>
                </a:lnTo>
                <a:lnTo>
                  <a:pt x="6112" y="4973"/>
                </a:lnTo>
                <a:close/>
                <a:moveTo>
                  <a:pt x="13285" y="4957"/>
                </a:moveTo>
                <a:lnTo>
                  <a:pt x="13285" y="5004"/>
                </a:lnTo>
                <a:lnTo>
                  <a:pt x="13269" y="5004"/>
                </a:lnTo>
                <a:lnTo>
                  <a:pt x="13269" y="4957"/>
                </a:lnTo>
                <a:close/>
                <a:moveTo>
                  <a:pt x="5796" y="4545"/>
                </a:moveTo>
                <a:lnTo>
                  <a:pt x="5796" y="4545"/>
                </a:lnTo>
                <a:cubicBezTo>
                  <a:pt x="5732" y="4688"/>
                  <a:pt x="5574" y="4640"/>
                  <a:pt x="5495" y="4751"/>
                </a:cubicBezTo>
                <a:lnTo>
                  <a:pt x="5606" y="4830"/>
                </a:lnTo>
                <a:cubicBezTo>
                  <a:pt x="5616" y="4830"/>
                  <a:pt x="5620" y="4837"/>
                  <a:pt x="5630" y="4837"/>
                </a:cubicBezTo>
                <a:cubicBezTo>
                  <a:pt x="5636" y="4837"/>
                  <a:pt x="5643" y="4835"/>
                  <a:pt x="5653" y="4830"/>
                </a:cubicBezTo>
                <a:cubicBezTo>
                  <a:pt x="5669" y="4814"/>
                  <a:pt x="5685" y="4783"/>
                  <a:pt x="5701" y="4783"/>
                </a:cubicBezTo>
                <a:cubicBezTo>
                  <a:pt x="5748" y="4814"/>
                  <a:pt x="5780" y="4830"/>
                  <a:pt x="5827" y="4862"/>
                </a:cubicBezTo>
                <a:lnTo>
                  <a:pt x="5827" y="4925"/>
                </a:lnTo>
                <a:cubicBezTo>
                  <a:pt x="5841" y="4929"/>
                  <a:pt x="5854" y="4931"/>
                  <a:pt x="5867" y="4931"/>
                </a:cubicBezTo>
                <a:cubicBezTo>
                  <a:pt x="5959" y="4931"/>
                  <a:pt x="6037" y="4842"/>
                  <a:pt x="6176" y="4814"/>
                </a:cubicBezTo>
                <a:lnTo>
                  <a:pt x="6176" y="4814"/>
                </a:lnTo>
                <a:cubicBezTo>
                  <a:pt x="6144" y="4846"/>
                  <a:pt x="6112" y="4893"/>
                  <a:pt x="6081" y="4925"/>
                </a:cubicBezTo>
                <a:cubicBezTo>
                  <a:pt x="6049" y="4941"/>
                  <a:pt x="6002" y="4957"/>
                  <a:pt x="5970" y="4988"/>
                </a:cubicBezTo>
                <a:cubicBezTo>
                  <a:pt x="5938" y="5004"/>
                  <a:pt x="5922" y="5036"/>
                  <a:pt x="5891" y="5068"/>
                </a:cubicBezTo>
                <a:lnTo>
                  <a:pt x="5732" y="5068"/>
                </a:lnTo>
                <a:cubicBezTo>
                  <a:pt x="5732" y="5020"/>
                  <a:pt x="5717" y="4957"/>
                  <a:pt x="5780" y="4957"/>
                </a:cubicBezTo>
                <a:cubicBezTo>
                  <a:pt x="5796" y="4957"/>
                  <a:pt x="5812" y="4941"/>
                  <a:pt x="5827" y="4925"/>
                </a:cubicBezTo>
                <a:lnTo>
                  <a:pt x="5685" y="4925"/>
                </a:lnTo>
                <a:cubicBezTo>
                  <a:pt x="5669" y="4909"/>
                  <a:pt x="5653" y="4893"/>
                  <a:pt x="5637" y="4878"/>
                </a:cubicBezTo>
                <a:lnTo>
                  <a:pt x="5606" y="4846"/>
                </a:lnTo>
                <a:cubicBezTo>
                  <a:pt x="5527" y="4862"/>
                  <a:pt x="5463" y="4878"/>
                  <a:pt x="5384" y="4909"/>
                </a:cubicBezTo>
                <a:lnTo>
                  <a:pt x="5337" y="5004"/>
                </a:lnTo>
                <a:lnTo>
                  <a:pt x="5337" y="4814"/>
                </a:lnTo>
                <a:cubicBezTo>
                  <a:pt x="5342" y="4815"/>
                  <a:pt x="5347" y="4815"/>
                  <a:pt x="5351" y="4815"/>
                </a:cubicBezTo>
                <a:cubicBezTo>
                  <a:pt x="5445" y="4815"/>
                  <a:pt x="5421" y="4671"/>
                  <a:pt x="5527" y="4656"/>
                </a:cubicBezTo>
                <a:cubicBezTo>
                  <a:pt x="5622" y="4624"/>
                  <a:pt x="5701" y="4593"/>
                  <a:pt x="5796" y="4545"/>
                </a:cubicBezTo>
                <a:close/>
                <a:moveTo>
                  <a:pt x="5732" y="5068"/>
                </a:moveTo>
                <a:cubicBezTo>
                  <a:pt x="5732" y="5083"/>
                  <a:pt x="5717" y="5099"/>
                  <a:pt x="5717" y="5099"/>
                </a:cubicBezTo>
                <a:lnTo>
                  <a:pt x="5701" y="5099"/>
                </a:lnTo>
                <a:lnTo>
                  <a:pt x="5732" y="5068"/>
                </a:lnTo>
                <a:close/>
                <a:moveTo>
                  <a:pt x="4988" y="4957"/>
                </a:moveTo>
                <a:lnTo>
                  <a:pt x="5067" y="5036"/>
                </a:lnTo>
                <a:lnTo>
                  <a:pt x="4909" y="5131"/>
                </a:lnTo>
                <a:lnTo>
                  <a:pt x="4988" y="4957"/>
                </a:lnTo>
                <a:close/>
                <a:moveTo>
                  <a:pt x="10356" y="5115"/>
                </a:moveTo>
                <a:lnTo>
                  <a:pt x="10356" y="5131"/>
                </a:lnTo>
                <a:lnTo>
                  <a:pt x="10308" y="5131"/>
                </a:lnTo>
                <a:lnTo>
                  <a:pt x="10308" y="5115"/>
                </a:lnTo>
                <a:close/>
                <a:moveTo>
                  <a:pt x="3642" y="5099"/>
                </a:moveTo>
                <a:lnTo>
                  <a:pt x="3642" y="5147"/>
                </a:lnTo>
                <a:lnTo>
                  <a:pt x="3626" y="5147"/>
                </a:lnTo>
                <a:lnTo>
                  <a:pt x="3626" y="5099"/>
                </a:lnTo>
                <a:close/>
                <a:moveTo>
                  <a:pt x="10577" y="4988"/>
                </a:moveTo>
                <a:lnTo>
                  <a:pt x="10577" y="5147"/>
                </a:lnTo>
                <a:lnTo>
                  <a:pt x="10403" y="5147"/>
                </a:lnTo>
                <a:cubicBezTo>
                  <a:pt x="10435" y="5115"/>
                  <a:pt x="10467" y="5099"/>
                  <a:pt x="10498" y="5068"/>
                </a:cubicBezTo>
                <a:cubicBezTo>
                  <a:pt x="10530" y="5036"/>
                  <a:pt x="10546" y="5020"/>
                  <a:pt x="10577" y="4988"/>
                </a:cubicBezTo>
                <a:close/>
                <a:moveTo>
                  <a:pt x="6017" y="5115"/>
                </a:moveTo>
                <a:lnTo>
                  <a:pt x="6017" y="5178"/>
                </a:lnTo>
                <a:lnTo>
                  <a:pt x="5986" y="5178"/>
                </a:lnTo>
                <a:lnTo>
                  <a:pt x="5970" y="5115"/>
                </a:lnTo>
                <a:close/>
                <a:moveTo>
                  <a:pt x="9042" y="5163"/>
                </a:moveTo>
                <a:lnTo>
                  <a:pt x="9042" y="5178"/>
                </a:lnTo>
                <a:lnTo>
                  <a:pt x="9010" y="5178"/>
                </a:lnTo>
                <a:lnTo>
                  <a:pt x="9010" y="5163"/>
                </a:lnTo>
                <a:close/>
                <a:moveTo>
                  <a:pt x="13776" y="5068"/>
                </a:moveTo>
                <a:lnTo>
                  <a:pt x="13728" y="5178"/>
                </a:lnTo>
                <a:cubicBezTo>
                  <a:pt x="13697" y="5115"/>
                  <a:pt x="13697" y="5099"/>
                  <a:pt x="13697" y="5068"/>
                </a:cubicBezTo>
                <a:close/>
                <a:moveTo>
                  <a:pt x="10166" y="5194"/>
                </a:moveTo>
                <a:lnTo>
                  <a:pt x="10166" y="5226"/>
                </a:lnTo>
                <a:lnTo>
                  <a:pt x="10150" y="5226"/>
                </a:lnTo>
                <a:lnTo>
                  <a:pt x="10150" y="5194"/>
                </a:lnTo>
                <a:close/>
                <a:moveTo>
                  <a:pt x="18035" y="5194"/>
                </a:moveTo>
                <a:lnTo>
                  <a:pt x="18035" y="5226"/>
                </a:lnTo>
                <a:lnTo>
                  <a:pt x="18019" y="5226"/>
                </a:lnTo>
                <a:lnTo>
                  <a:pt x="18019" y="5194"/>
                </a:lnTo>
                <a:close/>
                <a:moveTo>
                  <a:pt x="4687" y="5147"/>
                </a:moveTo>
                <a:lnTo>
                  <a:pt x="4687" y="5178"/>
                </a:lnTo>
                <a:cubicBezTo>
                  <a:pt x="4672" y="5178"/>
                  <a:pt x="4656" y="5194"/>
                  <a:pt x="4640" y="5194"/>
                </a:cubicBezTo>
                <a:lnTo>
                  <a:pt x="4561" y="5258"/>
                </a:lnTo>
                <a:lnTo>
                  <a:pt x="4561" y="5163"/>
                </a:lnTo>
                <a:lnTo>
                  <a:pt x="4687" y="5147"/>
                </a:lnTo>
                <a:close/>
                <a:moveTo>
                  <a:pt x="6176" y="5068"/>
                </a:moveTo>
                <a:cubicBezTo>
                  <a:pt x="6192" y="5115"/>
                  <a:pt x="6207" y="5163"/>
                  <a:pt x="6287" y="5163"/>
                </a:cubicBezTo>
                <a:lnTo>
                  <a:pt x="6287" y="5305"/>
                </a:lnTo>
                <a:lnTo>
                  <a:pt x="6144" y="5242"/>
                </a:lnTo>
                <a:lnTo>
                  <a:pt x="6128" y="5242"/>
                </a:lnTo>
                <a:cubicBezTo>
                  <a:pt x="6112" y="5178"/>
                  <a:pt x="6112" y="5131"/>
                  <a:pt x="6112" y="5068"/>
                </a:cubicBezTo>
                <a:close/>
                <a:moveTo>
                  <a:pt x="10118" y="5353"/>
                </a:moveTo>
                <a:lnTo>
                  <a:pt x="10150" y="5384"/>
                </a:lnTo>
                <a:lnTo>
                  <a:pt x="10143" y="5391"/>
                </a:lnTo>
                <a:lnTo>
                  <a:pt x="10143" y="5391"/>
                </a:lnTo>
                <a:cubicBezTo>
                  <a:pt x="10112" y="5383"/>
                  <a:pt x="10102" y="5380"/>
                  <a:pt x="10102" y="5368"/>
                </a:cubicBezTo>
                <a:lnTo>
                  <a:pt x="10118" y="5353"/>
                </a:lnTo>
                <a:close/>
                <a:moveTo>
                  <a:pt x="7427" y="5384"/>
                </a:moveTo>
                <a:lnTo>
                  <a:pt x="7427" y="5416"/>
                </a:lnTo>
                <a:lnTo>
                  <a:pt x="7347" y="5416"/>
                </a:lnTo>
                <a:lnTo>
                  <a:pt x="7347" y="5400"/>
                </a:lnTo>
                <a:lnTo>
                  <a:pt x="7427" y="5384"/>
                </a:lnTo>
                <a:close/>
                <a:moveTo>
                  <a:pt x="6017" y="5416"/>
                </a:moveTo>
                <a:lnTo>
                  <a:pt x="5922" y="5463"/>
                </a:lnTo>
                <a:cubicBezTo>
                  <a:pt x="5922" y="5456"/>
                  <a:pt x="5922" y="5440"/>
                  <a:pt x="5922" y="5416"/>
                </a:cubicBezTo>
                <a:close/>
                <a:moveTo>
                  <a:pt x="4893" y="4466"/>
                </a:moveTo>
                <a:cubicBezTo>
                  <a:pt x="4925" y="4482"/>
                  <a:pt x="4941" y="4482"/>
                  <a:pt x="4957" y="4498"/>
                </a:cubicBezTo>
                <a:cubicBezTo>
                  <a:pt x="5020" y="4529"/>
                  <a:pt x="5004" y="4608"/>
                  <a:pt x="5004" y="4656"/>
                </a:cubicBezTo>
                <a:lnTo>
                  <a:pt x="5194" y="4719"/>
                </a:lnTo>
                <a:lnTo>
                  <a:pt x="4957" y="4798"/>
                </a:lnTo>
                <a:lnTo>
                  <a:pt x="4941" y="4798"/>
                </a:lnTo>
                <a:lnTo>
                  <a:pt x="4877" y="4846"/>
                </a:lnTo>
                <a:lnTo>
                  <a:pt x="4846" y="4798"/>
                </a:lnTo>
                <a:lnTo>
                  <a:pt x="4782" y="4798"/>
                </a:lnTo>
                <a:lnTo>
                  <a:pt x="4640" y="4941"/>
                </a:lnTo>
                <a:lnTo>
                  <a:pt x="4735" y="5004"/>
                </a:lnTo>
                <a:lnTo>
                  <a:pt x="4735" y="5115"/>
                </a:lnTo>
                <a:cubicBezTo>
                  <a:pt x="4608" y="5115"/>
                  <a:pt x="4608" y="5115"/>
                  <a:pt x="4545" y="4988"/>
                </a:cubicBezTo>
                <a:cubicBezTo>
                  <a:pt x="4402" y="4988"/>
                  <a:pt x="4339" y="5099"/>
                  <a:pt x="4260" y="5178"/>
                </a:cubicBezTo>
                <a:lnTo>
                  <a:pt x="4212" y="5178"/>
                </a:lnTo>
                <a:cubicBezTo>
                  <a:pt x="4202" y="5178"/>
                  <a:pt x="4198" y="5164"/>
                  <a:pt x="4188" y="5164"/>
                </a:cubicBezTo>
                <a:cubicBezTo>
                  <a:pt x="4182" y="5164"/>
                  <a:pt x="4175" y="5168"/>
                  <a:pt x="4165" y="5178"/>
                </a:cubicBezTo>
                <a:cubicBezTo>
                  <a:pt x="4149" y="5194"/>
                  <a:pt x="4086" y="5226"/>
                  <a:pt x="4086" y="5258"/>
                </a:cubicBezTo>
                <a:cubicBezTo>
                  <a:pt x="4070" y="5368"/>
                  <a:pt x="3896" y="5353"/>
                  <a:pt x="3911" y="5495"/>
                </a:cubicBezTo>
                <a:lnTo>
                  <a:pt x="3801" y="5495"/>
                </a:lnTo>
                <a:cubicBezTo>
                  <a:pt x="3801" y="5463"/>
                  <a:pt x="3785" y="5432"/>
                  <a:pt x="3785" y="5400"/>
                </a:cubicBezTo>
                <a:lnTo>
                  <a:pt x="3642" y="5384"/>
                </a:lnTo>
                <a:lnTo>
                  <a:pt x="3737" y="5321"/>
                </a:lnTo>
                <a:lnTo>
                  <a:pt x="3769" y="5353"/>
                </a:lnTo>
                <a:lnTo>
                  <a:pt x="3927" y="5163"/>
                </a:lnTo>
                <a:lnTo>
                  <a:pt x="4006" y="5210"/>
                </a:lnTo>
                <a:lnTo>
                  <a:pt x="4006" y="4973"/>
                </a:lnTo>
                <a:lnTo>
                  <a:pt x="4181" y="4973"/>
                </a:lnTo>
                <a:cubicBezTo>
                  <a:pt x="4197" y="4957"/>
                  <a:pt x="4197" y="4941"/>
                  <a:pt x="4197" y="4925"/>
                </a:cubicBezTo>
                <a:cubicBezTo>
                  <a:pt x="4173" y="4896"/>
                  <a:pt x="4152" y="4886"/>
                  <a:pt x="4131" y="4886"/>
                </a:cubicBezTo>
                <a:cubicBezTo>
                  <a:pt x="4096" y="4886"/>
                  <a:pt x="4062" y="4915"/>
                  <a:pt x="4022" y="4925"/>
                </a:cubicBezTo>
                <a:lnTo>
                  <a:pt x="4022" y="4862"/>
                </a:lnTo>
                <a:cubicBezTo>
                  <a:pt x="4086" y="4798"/>
                  <a:pt x="4165" y="4751"/>
                  <a:pt x="4244" y="4751"/>
                </a:cubicBezTo>
                <a:lnTo>
                  <a:pt x="4197" y="4672"/>
                </a:lnTo>
                <a:lnTo>
                  <a:pt x="4292" y="4640"/>
                </a:lnTo>
                <a:lnTo>
                  <a:pt x="4292" y="4545"/>
                </a:lnTo>
                <a:lnTo>
                  <a:pt x="4529" y="4482"/>
                </a:lnTo>
                <a:lnTo>
                  <a:pt x="4624" y="4561"/>
                </a:lnTo>
                <a:lnTo>
                  <a:pt x="4830" y="4561"/>
                </a:lnTo>
                <a:lnTo>
                  <a:pt x="4893" y="4466"/>
                </a:lnTo>
                <a:close/>
                <a:moveTo>
                  <a:pt x="9928" y="5463"/>
                </a:moveTo>
                <a:lnTo>
                  <a:pt x="9928" y="5511"/>
                </a:lnTo>
                <a:lnTo>
                  <a:pt x="9912" y="5511"/>
                </a:lnTo>
                <a:lnTo>
                  <a:pt x="9912" y="5463"/>
                </a:lnTo>
                <a:close/>
                <a:moveTo>
                  <a:pt x="17766" y="5495"/>
                </a:moveTo>
                <a:lnTo>
                  <a:pt x="17766" y="5511"/>
                </a:lnTo>
                <a:lnTo>
                  <a:pt x="17718" y="5511"/>
                </a:lnTo>
                <a:lnTo>
                  <a:pt x="17718" y="5495"/>
                </a:lnTo>
                <a:close/>
                <a:moveTo>
                  <a:pt x="4260" y="5368"/>
                </a:moveTo>
                <a:lnTo>
                  <a:pt x="4323" y="5558"/>
                </a:lnTo>
                <a:lnTo>
                  <a:pt x="4102" y="5558"/>
                </a:lnTo>
                <a:lnTo>
                  <a:pt x="4260" y="5368"/>
                </a:lnTo>
                <a:close/>
                <a:moveTo>
                  <a:pt x="17654" y="5575"/>
                </a:moveTo>
                <a:lnTo>
                  <a:pt x="17576" y="5653"/>
                </a:lnTo>
                <a:lnTo>
                  <a:pt x="17418" y="5590"/>
                </a:lnTo>
                <a:lnTo>
                  <a:pt x="17654" y="5575"/>
                </a:lnTo>
                <a:close/>
                <a:moveTo>
                  <a:pt x="5210" y="5638"/>
                </a:moveTo>
                <a:cubicBezTo>
                  <a:pt x="5210" y="5638"/>
                  <a:pt x="5210" y="5653"/>
                  <a:pt x="5210" y="5653"/>
                </a:cubicBezTo>
                <a:lnTo>
                  <a:pt x="5134" y="5679"/>
                </a:lnTo>
                <a:lnTo>
                  <a:pt x="5134" y="5679"/>
                </a:lnTo>
                <a:cubicBezTo>
                  <a:pt x="5151" y="5651"/>
                  <a:pt x="5180" y="5638"/>
                  <a:pt x="5210" y="5638"/>
                </a:cubicBezTo>
                <a:close/>
                <a:moveTo>
                  <a:pt x="5131" y="5638"/>
                </a:moveTo>
                <a:cubicBezTo>
                  <a:pt x="5131" y="5650"/>
                  <a:pt x="5128" y="5662"/>
                  <a:pt x="5125" y="5673"/>
                </a:cubicBezTo>
                <a:lnTo>
                  <a:pt x="5125" y="5673"/>
                </a:lnTo>
                <a:lnTo>
                  <a:pt x="5131" y="5669"/>
                </a:lnTo>
                <a:lnTo>
                  <a:pt x="5131" y="5680"/>
                </a:lnTo>
                <a:lnTo>
                  <a:pt x="5121" y="5683"/>
                </a:lnTo>
                <a:lnTo>
                  <a:pt x="5121" y="5683"/>
                </a:lnTo>
                <a:cubicBezTo>
                  <a:pt x="5122" y="5680"/>
                  <a:pt x="5123" y="5677"/>
                  <a:pt x="5125" y="5673"/>
                </a:cubicBezTo>
                <a:lnTo>
                  <a:pt x="5125" y="5673"/>
                </a:lnTo>
                <a:lnTo>
                  <a:pt x="5115" y="5680"/>
                </a:lnTo>
                <a:cubicBezTo>
                  <a:pt x="5115" y="5666"/>
                  <a:pt x="5115" y="5652"/>
                  <a:pt x="5115" y="5638"/>
                </a:cubicBezTo>
                <a:close/>
                <a:moveTo>
                  <a:pt x="4862" y="5384"/>
                </a:moveTo>
                <a:lnTo>
                  <a:pt x="4893" y="5543"/>
                </a:lnTo>
                <a:lnTo>
                  <a:pt x="4719" y="5685"/>
                </a:lnTo>
                <a:cubicBezTo>
                  <a:pt x="4656" y="5511"/>
                  <a:pt x="4798" y="5479"/>
                  <a:pt x="4862" y="5384"/>
                </a:cubicBezTo>
                <a:close/>
                <a:moveTo>
                  <a:pt x="5717" y="5653"/>
                </a:moveTo>
                <a:lnTo>
                  <a:pt x="5717" y="5701"/>
                </a:lnTo>
                <a:lnTo>
                  <a:pt x="5701" y="5701"/>
                </a:lnTo>
                <a:lnTo>
                  <a:pt x="5701" y="5653"/>
                </a:lnTo>
                <a:close/>
                <a:moveTo>
                  <a:pt x="5115" y="5680"/>
                </a:moveTo>
                <a:cubicBezTo>
                  <a:pt x="5115" y="5682"/>
                  <a:pt x="5115" y="5683"/>
                  <a:pt x="5115" y="5685"/>
                </a:cubicBezTo>
                <a:lnTo>
                  <a:pt x="5121" y="5683"/>
                </a:lnTo>
                <a:lnTo>
                  <a:pt x="5121" y="5683"/>
                </a:lnTo>
                <a:cubicBezTo>
                  <a:pt x="5115" y="5697"/>
                  <a:pt x="5107" y="5709"/>
                  <a:pt x="5099" y="5717"/>
                </a:cubicBezTo>
                <a:lnTo>
                  <a:pt x="5083" y="5701"/>
                </a:lnTo>
                <a:lnTo>
                  <a:pt x="5115" y="5680"/>
                </a:lnTo>
                <a:close/>
                <a:moveTo>
                  <a:pt x="9944" y="5685"/>
                </a:moveTo>
                <a:lnTo>
                  <a:pt x="9944" y="5733"/>
                </a:lnTo>
                <a:lnTo>
                  <a:pt x="9865" y="5733"/>
                </a:lnTo>
                <a:lnTo>
                  <a:pt x="9865" y="5717"/>
                </a:lnTo>
                <a:lnTo>
                  <a:pt x="9944" y="5685"/>
                </a:lnTo>
                <a:close/>
                <a:moveTo>
                  <a:pt x="5780" y="5764"/>
                </a:moveTo>
                <a:lnTo>
                  <a:pt x="5780" y="5843"/>
                </a:lnTo>
                <a:lnTo>
                  <a:pt x="5653" y="5843"/>
                </a:lnTo>
                <a:lnTo>
                  <a:pt x="5653" y="5764"/>
                </a:lnTo>
                <a:close/>
                <a:moveTo>
                  <a:pt x="4102" y="5907"/>
                </a:moveTo>
                <a:lnTo>
                  <a:pt x="4102" y="5923"/>
                </a:lnTo>
                <a:lnTo>
                  <a:pt x="4054" y="5923"/>
                </a:lnTo>
                <a:lnTo>
                  <a:pt x="4054" y="5907"/>
                </a:lnTo>
                <a:close/>
                <a:moveTo>
                  <a:pt x="5558" y="5907"/>
                </a:moveTo>
                <a:lnTo>
                  <a:pt x="5558" y="5923"/>
                </a:lnTo>
                <a:lnTo>
                  <a:pt x="5511" y="5923"/>
                </a:lnTo>
                <a:lnTo>
                  <a:pt x="5511" y="5907"/>
                </a:lnTo>
                <a:close/>
                <a:moveTo>
                  <a:pt x="6818" y="5947"/>
                </a:moveTo>
                <a:cubicBezTo>
                  <a:pt x="6827" y="5947"/>
                  <a:pt x="6839" y="5950"/>
                  <a:pt x="6857" y="5954"/>
                </a:cubicBezTo>
                <a:lnTo>
                  <a:pt x="6809" y="6049"/>
                </a:lnTo>
                <a:cubicBezTo>
                  <a:pt x="6798" y="5969"/>
                  <a:pt x="6794" y="5947"/>
                  <a:pt x="6818" y="5947"/>
                </a:cubicBezTo>
                <a:close/>
                <a:moveTo>
                  <a:pt x="5273" y="6049"/>
                </a:moveTo>
                <a:lnTo>
                  <a:pt x="5273" y="6065"/>
                </a:lnTo>
                <a:lnTo>
                  <a:pt x="5242" y="6065"/>
                </a:lnTo>
                <a:lnTo>
                  <a:pt x="5242" y="6049"/>
                </a:lnTo>
                <a:close/>
                <a:moveTo>
                  <a:pt x="3611" y="6081"/>
                </a:moveTo>
                <a:lnTo>
                  <a:pt x="3611" y="6097"/>
                </a:lnTo>
                <a:lnTo>
                  <a:pt x="3563" y="6097"/>
                </a:lnTo>
                <a:lnTo>
                  <a:pt x="3563" y="6081"/>
                </a:lnTo>
                <a:close/>
                <a:moveTo>
                  <a:pt x="3642" y="5527"/>
                </a:moveTo>
                <a:lnTo>
                  <a:pt x="3721" y="5748"/>
                </a:lnTo>
                <a:lnTo>
                  <a:pt x="3816" y="5701"/>
                </a:lnTo>
                <a:lnTo>
                  <a:pt x="3864" y="5812"/>
                </a:lnTo>
                <a:lnTo>
                  <a:pt x="3943" y="5780"/>
                </a:lnTo>
                <a:cubicBezTo>
                  <a:pt x="3927" y="5733"/>
                  <a:pt x="3911" y="5701"/>
                  <a:pt x="3896" y="5669"/>
                </a:cubicBezTo>
                <a:lnTo>
                  <a:pt x="3959" y="5653"/>
                </a:lnTo>
                <a:lnTo>
                  <a:pt x="4022" y="5796"/>
                </a:lnTo>
                <a:lnTo>
                  <a:pt x="3975" y="5891"/>
                </a:lnTo>
                <a:cubicBezTo>
                  <a:pt x="3975" y="5907"/>
                  <a:pt x="3991" y="5923"/>
                  <a:pt x="3991" y="5923"/>
                </a:cubicBezTo>
                <a:cubicBezTo>
                  <a:pt x="4018" y="5969"/>
                  <a:pt x="4062" y="5993"/>
                  <a:pt x="4106" y="5993"/>
                </a:cubicBezTo>
                <a:cubicBezTo>
                  <a:pt x="4138" y="5993"/>
                  <a:pt x="4170" y="5981"/>
                  <a:pt x="4197" y="5954"/>
                </a:cubicBezTo>
                <a:cubicBezTo>
                  <a:pt x="4260" y="5923"/>
                  <a:pt x="4307" y="5891"/>
                  <a:pt x="4371" y="5859"/>
                </a:cubicBezTo>
                <a:lnTo>
                  <a:pt x="4434" y="5923"/>
                </a:lnTo>
                <a:lnTo>
                  <a:pt x="4292" y="6033"/>
                </a:lnTo>
                <a:lnTo>
                  <a:pt x="4149" y="6033"/>
                </a:lnTo>
                <a:lnTo>
                  <a:pt x="4022" y="6128"/>
                </a:lnTo>
                <a:cubicBezTo>
                  <a:pt x="3964" y="6099"/>
                  <a:pt x="3919" y="6016"/>
                  <a:pt x="3837" y="6016"/>
                </a:cubicBezTo>
                <a:cubicBezTo>
                  <a:pt x="3831" y="6016"/>
                  <a:pt x="3824" y="6016"/>
                  <a:pt x="3816" y="6018"/>
                </a:cubicBezTo>
                <a:cubicBezTo>
                  <a:pt x="3815" y="6019"/>
                  <a:pt x="3813" y="6020"/>
                  <a:pt x="3811" y="6020"/>
                </a:cubicBezTo>
                <a:cubicBezTo>
                  <a:pt x="3794" y="6020"/>
                  <a:pt x="3767" y="5967"/>
                  <a:pt x="3753" y="5938"/>
                </a:cubicBezTo>
                <a:lnTo>
                  <a:pt x="3626" y="5812"/>
                </a:lnTo>
                <a:lnTo>
                  <a:pt x="3674" y="5764"/>
                </a:lnTo>
                <a:lnTo>
                  <a:pt x="3500" y="5543"/>
                </a:lnTo>
                <a:lnTo>
                  <a:pt x="3642" y="5527"/>
                </a:lnTo>
                <a:close/>
                <a:moveTo>
                  <a:pt x="3278" y="6033"/>
                </a:moveTo>
                <a:lnTo>
                  <a:pt x="3294" y="6049"/>
                </a:lnTo>
                <a:lnTo>
                  <a:pt x="3251" y="6078"/>
                </a:lnTo>
                <a:lnTo>
                  <a:pt x="3251" y="6078"/>
                </a:lnTo>
                <a:cubicBezTo>
                  <a:pt x="3249" y="6074"/>
                  <a:pt x="3248" y="6069"/>
                  <a:pt x="3246" y="6065"/>
                </a:cubicBezTo>
                <a:lnTo>
                  <a:pt x="3246" y="6081"/>
                </a:lnTo>
                <a:lnTo>
                  <a:pt x="3251" y="6078"/>
                </a:lnTo>
                <a:lnTo>
                  <a:pt x="3251" y="6078"/>
                </a:lnTo>
                <a:cubicBezTo>
                  <a:pt x="3268" y="6121"/>
                  <a:pt x="3297" y="6163"/>
                  <a:pt x="3326" y="6192"/>
                </a:cubicBezTo>
                <a:lnTo>
                  <a:pt x="3405" y="6128"/>
                </a:lnTo>
                <a:cubicBezTo>
                  <a:pt x="3421" y="6128"/>
                  <a:pt x="3436" y="6160"/>
                  <a:pt x="3436" y="6160"/>
                </a:cubicBezTo>
                <a:cubicBezTo>
                  <a:pt x="3421" y="6223"/>
                  <a:pt x="3405" y="6287"/>
                  <a:pt x="3389" y="6350"/>
                </a:cubicBezTo>
                <a:lnTo>
                  <a:pt x="3231" y="6350"/>
                </a:lnTo>
                <a:lnTo>
                  <a:pt x="3357" y="6255"/>
                </a:lnTo>
                <a:lnTo>
                  <a:pt x="3104" y="6097"/>
                </a:lnTo>
                <a:lnTo>
                  <a:pt x="3215" y="6097"/>
                </a:lnTo>
                <a:lnTo>
                  <a:pt x="3199" y="6081"/>
                </a:lnTo>
                <a:cubicBezTo>
                  <a:pt x="3231" y="6065"/>
                  <a:pt x="3262" y="6049"/>
                  <a:pt x="3278" y="6033"/>
                </a:cubicBezTo>
                <a:close/>
                <a:moveTo>
                  <a:pt x="9374" y="6065"/>
                </a:moveTo>
                <a:lnTo>
                  <a:pt x="9580" y="6097"/>
                </a:lnTo>
                <a:cubicBezTo>
                  <a:pt x="9453" y="6176"/>
                  <a:pt x="9358" y="6287"/>
                  <a:pt x="9295" y="6413"/>
                </a:cubicBezTo>
                <a:cubicBezTo>
                  <a:pt x="9279" y="6398"/>
                  <a:pt x="9247" y="6382"/>
                  <a:pt x="9247" y="6366"/>
                </a:cubicBezTo>
                <a:cubicBezTo>
                  <a:pt x="9232" y="6318"/>
                  <a:pt x="9216" y="6287"/>
                  <a:pt x="9216" y="6255"/>
                </a:cubicBezTo>
                <a:cubicBezTo>
                  <a:pt x="9327" y="6223"/>
                  <a:pt x="9342" y="6128"/>
                  <a:pt x="9374" y="6065"/>
                </a:cubicBezTo>
                <a:close/>
                <a:moveTo>
                  <a:pt x="6065" y="6461"/>
                </a:moveTo>
                <a:lnTo>
                  <a:pt x="6065" y="6477"/>
                </a:lnTo>
                <a:lnTo>
                  <a:pt x="6017" y="6477"/>
                </a:lnTo>
                <a:lnTo>
                  <a:pt x="6017" y="6461"/>
                </a:lnTo>
                <a:close/>
                <a:moveTo>
                  <a:pt x="4323" y="6445"/>
                </a:moveTo>
                <a:lnTo>
                  <a:pt x="4323" y="6493"/>
                </a:lnTo>
                <a:lnTo>
                  <a:pt x="4307" y="6493"/>
                </a:lnTo>
                <a:lnTo>
                  <a:pt x="4307" y="6445"/>
                </a:lnTo>
                <a:close/>
                <a:moveTo>
                  <a:pt x="4513" y="6208"/>
                </a:moveTo>
                <a:lnTo>
                  <a:pt x="4672" y="6350"/>
                </a:lnTo>
                <a:cubicBezTo>
                  <a:pt x="4656" y="6413"/>
                  <a:pt x="4624" y="6461"/>
                  <a:pt x="4608" y="6508"/>
                </a:cubicBezTo>
                <a:lnTo>
                  <a:pt x="4450" y="6398"/>
                </a:lnTo>
                <a:lnTo>
                  <a:pt x="4513" y="6208"/>
                </a:lnTo>
                <a:close/>
                <a:moveTo>
                  <a:pt x="4244" y="6493"/>
                </a:moveTo>
                <a:lnTo>
                  <a:pt x="4244" y="6572"/>
                </a:lnTo>
                <a:lnTo>
                  <a:pt x="4228" y="6572"/>
                </a:lnTo>
                <a:lnTo>
                  <a:pt x="4197" y="6493"/>
                </a:lnTo>
                <a:close/>
                <a:moveTo>
                  <a:pt x="5289" y="6303"/>
                </a:moveTo>
                <a:cubicBezTo>
                  <a:pt x="5242" y="6366"/>
                  <a:pt x="5178" y="6413"/>
                  <a:pt x="5115" y="6445"/>
                </a:cubicBezTo>
                <a:cubicBezTo>
                  <a:pt x="5060" y="6472"/>
                  <a:pt x="5076" y="6581"/>
                  <a:pt x="5011" y="6581"/>
                </a:cubicBezTo>
                <a:cubicBezTo>
                  <a:pt x="5001" y="6581"/>
                  <a:pt x="4988" y="6578"/>
                  <a:pt x="4972" y="6572"/>
                </a:cubicBezTo>
                <a:cubicBezTo>
                  <a:pt x="4941" y="6429"/>
                  <a:pt x="5067" y="6398"/>
                  <a:pt x="5147" y="6334"/>
                </a:cubicBezTo>
                <a:cubicBezTo>
                  <a:pt x="5178" y="6303"/>
                  <a:pt x="5226" y="6303"/>
                  <a:pt x="5289" y="6303"/>
                </a:cubicBezTo>
                <a:close/>
                <a:moveTo>
                  <a:pt x="3136" y="6271"/>
                </a:moveTo>
                <a:cubicBezTo>
                  <a:pt x="3120" y="6350"/>
                  <a:pt x="3088" y="6413"/>
                  <a:pt x="3072" y="6461"/>
                </a:cubicBezTo>
                <a:lnTo>
                  <a:pt x="2946" y="6477"/>
                </a:lnTo>
                <a:lnTo>
                  <a:pt x="2946" y="6635"/>
                </a:lnTo>
                <a:lnTo>
                  <a:pt x="2819" y="6493"/>
                </a:lnTo>
                <a:lnTo>
                  <a:pt x="2819" y="6445"/>
                </a:lnTo>
                <a:lnTo>
                  <a:pt x="2898" y="6413"/>
                </a:lnTo>
                <a:lnTo>
                  <a:pt x="2898" y="6287"/>
                </a:lnTo>
                <a:cubicBezTo>
                  <a:pt x="2961" y="6303"/>
                  <a:pt x="3025" y="6318"/>
                  <a:pt x="3072" y="6334"/>
                </a:cubicBezTo>
                <a:lnTo>
                  <a:pt x="3136" y="6271"/>
                </a:lnTo>
                <a:close/>
                <a:moveTo>
                  <a:pt x="3373" y="6477"/>
                </a:moveTo>
                <a:lnTo>
                  <a:pt x="3199" y="6588"/>
                </a:lnTo>
                <a:lnTo>
                  <a:pt x="3199" y="6667"/>
                </a:lnTo>
                <a:lnTo>
                  <a:pt x="3120" y="6667"/>
                </a:lnTo>
                <a:lnTo>
                  <a:pt x="3120" y="6572"/>
                </a:lnTo>
                <a:lnTo>
                  <a:pt x="3199" y="6572"/>
                </a:lnTo>
                <a:lnTo>
                  <a:pt x="3199" y="6493"/>
                </a:lnTo>
                <a:lnTo>
                  <a:pt x="3373" y="6477"/>
                </a:lnTo>
                <a:close/>
                <a:moveTo>
                  <a:pt x="7047" y="6714"/>
                </a:moveTo>
                <a:lnTo>
                  <a:pt x="7047" y="6762"/>
                </a:lnTo>
                <a:lnTo>
                  <a:pt x="6967" y="6762"/>
                </a:lnTo>
                <a:lnTo>
                  <a:pt x="6967" y="6730"/>
                </a:lnTo>
                <a:lnTo>
                  <a:pt x="7047" y="6714"/>
                </a:lnTo>
                <a:close/>
                <a:moveTo>
                  <a:pt x="6350" y="6556"/>
                </a:moveTo>
                <a:lnTo>
                  <a:pt x="6477" y="6683"/>
                </a:lnTo>
                <a:lnTo>
                  <a:pt x="6176" y="6793"/>
                </a:lnTo>
                <a:cubicBezTo>
                  <a:pt x="6144" y="6730"/>
                  <a:pt x="6144" y="6651"/>
                  <a:pt x="6176" y="6619"/>
                </a:cubicBezTo>
                <a:cubicBezTo>
                  <a:pt x="6207" y="6572"/>
                  <a:pt x="6271" y="6588"/>
                  <a:pt x="6350" y="6556"/>
                </a:cubicBezTo>
                <a:close/>
                <a:moveTo>
                  <a:pt x="16863" y="6588"/>
                </a:moveTo>
                <a:lnTo>
                  <a:pt x="16863" y="6683"/>
                </a:lnTo>
                <a:lnTo>
                  <a:pt x="16768" y="6683"/>
                </a:lnTo>
                <a:cubicBezTo>
                  <a:pt x="16726" y="6767"/>
                  <a:pt x="16712" y="6795"/>
                  <a:pt x="16670" y="6795"/>
                </a:cubicBezTo>
                <a:cubicBezTo>
                  <a:pt x="16649" y="6795"/>
                  <a:pt x="16621" y="6788"/>
                  <a:pt x="16578" y="6778"/>
                </a:cubicBezTo>
                <a:lnTo>
                  <a:pt x="16673" y="6762"/>
                </a:lnTo>
                <a:cubicBezTo>
                  <a:pt x="16658" y="6714"/>
                  <a:pt x="16642" y="6667"/>
                  <a:pt x="16626" y="6603"/>
                </a:cubicBezTo>
                <a:lnTo>
                  <a:pt x="16626" y="6603"/>
                </a:lnTo>
                <a:lnTo>
                  <a:pt x="16784" y="6683"/>
                </a:lnTo>
                <a:cubicBezTo>
                  <a:pt x="16784" y="6651"/>
                  <a:pt x="16784" y="6619"/>
                  <a:pt x="16784" y="6588"/>
                </a:cubicBezTo>
                <a:close/>
                <a:moveTo>
                  <a:pt x="19983" y="6793"/>
                </a:moveTo>
                <a:cubicBezTo>
                  <a:pt x="19951" y="6841"/>
                  <a:pt x="19919" y="6873"/>
                  <a:pt x="19872" y="6888"/>
                </a:cubicBezTo>
                <a:lnTo>
                  <a:pt x="19745" y="6888"/>
                </a:lnTo>
                <a:cubicBezTo>
                  <a:pt x="19793" y="6857"/>
                  <a:pt x="19808" y="6809"/>
                  <a:pt x="19840" y="6809"/>
                </a:cubicBezTo>
                <a:cubicBezTo>
                  <a:pt x="19888" y="6793"/>
                  <a:pt x="19935" y="6793"/>
                  <a:pt x="19983" y="6793"/>
                </a:cubicBezTo>
                <a:close/>
                <a:moveTo>
                  <a:pt x="3626" y="6904"/>
                </a:moveTo>
                <a:cubicBezTo>
                  <a:pt x="3626" y="6904"/>
                  <a:pt x="3626" y="6920"/>
                  <a:pt x="3626" y="6920"/>
                </a:cubicBezTo>
                <a:lnTo>
                  <a:pt x="3553" y="6945"/>
                </a:lnTo>
                <a:lnTo>
                  <a:pt x="3553" y="6945"/>
                </a:lnTo>
                <a:cubicBezTo>
                  <a:pt x="3548" y="6938"/>
                  <a:pt x="3542" y="6932"/>
                  <a:pt x="3536" y="6925"/>
                </a:cubicBezTo>
                <a:lnTo>
                  <a:pt x="3536" y="6925"/>
                </a:lnTo>
                <a:cubicBezTo>
                  <a:pt x="3535" y="6926"/>
                  <a:pt x="3533" y="6926"/>
                  <a:pt x="3531" y="6927"/>
                </a:cubicBezTo>
                <a:lnTo>
                  <a:pt x="3531" y="6927"/>
                </a:lnTo>
                <a:lnTo>
                  <a:pt x="3531" y="6920"/>
                </a:lnTo>
                <a:cubicBezTo>
                  <a:pt x="3533" y="6922"/>
                  <a:pt x="3535" y="6923"/>
                  <a:pt x="3536" y="6925"/>
                </a:cubicBezTo>
                <a:lnTo>
                  <a:pt x="3536" y="6925"/>
                </a:lnTo>
                <a:cubicBezTo>
                  <a:pt x="3540" y="6924"/>
                  <a:pt x="3544" y="6922"/>
                  <a:pt x="3547" y="6920"/>
                </a:cubicBezTo>
                <a:cubicBezTo>
                  <a:pt x="3563" y="6904"/>
                  <a:pt x="3595" y="6904"/>
                  <a:pt x="3626" y="6904"/>
                </a:cubicBezTo>
                <a:close/>
                <a:moveTo>
                  <a:pt x="4751" y="6382"/>
                </a:moveTo>
                <a:lnTo>
                  <a:pt x="4830" y="6603"/>
                </a:lnTo>
                <a:lnTo>
                  <a:pt x="4893" y="6619"/>
                </a:lnTo>
                <a:lnTo>
                  <a:pt x="4782" y="6841"/>
                </a:lnTo>
                <a:cubicBezTo>
                  <a:pt x="4719" y="6873"/>
                  <a:pt x="4640" y="6936"/>
                  <a:pt x="4545" y="6983"/>
                </a:cubicBezTo>
                <a:lnTo>
                  <a:pt x="4545" y="6983"/>
                </a:lnTo>
                <a:cubicBezTo>
                  <a:pt x="4548" y="6941"/>
                  <a:pt x="4561" y="6901"/>
                  <a:pt x="4561" y="6873"/>
                </a:cubicBezTo>
                <a:cubicBezTo>
                  <a:pt x="4529" y="6809"/>
                  <a:pt x="4545" y="6762"/>
                  <a:pt x="4577" y="6667"/>
                </a:cubicBezTo>
                <a:cubicBezTo>
                  <a:pt x="4608" y="6588"/>
                  <a:pt x="4687" y="6588"/>
                  <a:pt x="4735" y="6524"/>
                </a:cubicBezTo>
                <a:lnTo>
                  <a:pt x="4687" y="6445"/>
                </a:lnTo>
                <a:cubicBezTo>
                  <a:pt x="4703" y="6429"/>
                  <a:pt x="4719" y="6413"/>
                  <a:pt x="4751" y="6382"/>
                </a:cubicBezTo>
                <a:close/>
                <a:moveTo>
                  <a:pt x="7949" y="6904"/>
                </a:moveTo>
                <a:lnTo>
                  <a:pt x="7949" y="6999"/>
                </a:lnTo>
                <a:lnTo>
                  <a:pt x="7933" y="6999"/>
                </a:lnTo>
                <a:lnTo>
                  <a:pt x="7933" y="6904"/>
                </a:lnTo>
                <a:close/>
                <a:moveTo>
                  <a:pt x="5020" y="7015"/>
                </a:moveTo>
                <a:lnTo>
                  <a:pt x="5020" y="7031"/>
                </a:lnTo>
                <a:lnTo>
                  <a:pt x="4925" y="7031"/>
                </a:lnTo>
                <a:lnTo>
                  <a:pt x="4925" y="7015"/>
                </a:lnTo>
                <a:close/>
                <a:moveTo>
                  <a:pt x="8614" y="6904"/>
                </a:moveTo>
                <a:lnTo>
                  <a:pt x="8677" y="6968"/>
                </a:lnTo>
                <a:lnTo>
                  <a:pt x="8567" y="7031"/>
                </a:lnTo>
                <a:cubicBezTo>
                  <a:pt x="8503" y="6968"/>
                  <a:pt x="8582" y="6952"/>
                  <a:pt x="8614" y="6904"/>
                </a:cubicBezTo>
                <a:close/>
                <a:moveTo>
                  <a:pt x="20854" y="7110"/>
                </a:moveTo>
                <a:lnTo>
                  <a:pt x="20854" y="7126"/>
                </a:lnTo>
                <a:lnTo>
                  <a:pt x="20806" y="7126"/>
                </a:lnTo>
                <a:lnTo>
                  <a:pt x="20806" y="7110"/>
                </a:lnTo>
                <a:close/>
                <a:moveTo>
                  <a:pt x="5732" y="7126"/>
                </a:moveTo>
                <a:lnTo>
                  <a:pt x="5732" y="7221"/>
                </a:lnTo>
                <a:lnTo>
                  <a:pt x="5717" y="7221"/>
                </a:lnTo>
                <a:lnTo>
                  <a:pt x="5717" y="7126"/>
                </a:lnTo>
                <a:close/>
                <a:moveTo>
                  <a:pt x="19808" y="6999"/>
                </a:moveTo>
                <a:cubicBezTo>
                  <a:pt x="19808" y="7078"/>
                  <a:pt x="19840" y="7173"/>
                  <a:pt x="19729" y="7221"/>
                </a:cubicBezTo>
                <a:cubicBezTo>
                  <a:pt x="19713" y="7142"/>
                  <a:pt x="19713" y="7078"/>
                  <a:pt x="19713" y="6999"/>
                </a:cubicBezTo>
                <a:close/>
                <a:moveTo>
                  <a:pt x="14647" y="7189"/>
                </a:moveTo>
                <a:lnTo>
                  <a:pt x="14647" y="7237"/>
                </a:lnTo>
                <a:lnTo>
                  <a:pt x="14631" y="7237"/>
                </a:lnTo>
                <a:lnTo>
                  <a:pt x="14631" y="7189"/>
                </a:lnTo>
                <a:close/>
                <a:moveTo>
                  <a:pt x="18953" y="7110"/>
                </a:moveTo>
                <a:cubicBezTo>
                  <a:pt x="18969" y="7158"/>
                  <a:pt x="18969" y="7173"/>
                  <a:pt x="18969" y="7205"/>
                </a:cubicBezTo>
                <a:lnTo>
                  <a:pt x="18843" y="7237"/>
                </a:lnTo>
                <a:lnTo>
                  <a:pt x="18953" y="7110"/>
                </a:lnTo>
                <a:close/>
                <a:moveTo>
                  <a:pt x="5827" y="7268"/>
                </a:moveTo>
                <a:lnTo>
                  <a:pt x="5827" y="7300"/>
                </a:lnTo>
                <a:lnTo>
                  <a:pt x="5748" y="7316"/>
                </a:lnTo>
                <a:lnTo>
                  <a:pt x="5748" y="7268"/>
                </a:lnTo>
                <a:close/>
                <a:moveTo>
                  <a:pt x="20616" y="7268"/>
                </a:moveTo>
                <a:lnTo>
                  <a:pt x="20759" y="7332"/>
                </a:lnTo>
                <a:cubicBezTo>
                  <a:pt x="20759" y="7332"/>
                  <a:pt x="20759" y="7348"/>
                  <a:pt x="20743" y="7348"/>
                </a:cubicBezTo>
                <a:lnTo>
                  <a:pt x="20632" y="7348"/>
                </a:lnTo>
                <a:cubicBezTo>
                  <a:pt x="20632" y="7332"/>
                  <a:pt x="20616" y="7300"/>
                  <a:pt x="20616" y="7268"/>
                </a:cubicBezTo>
                <a:close/>
                <a:moveTo>
                  <a:pt x="5210" y="7253"/>
                </a:moveTo>
                <a:cubicBezTo>
                  <a:pt x="5242" y="7253"/>
                  <a:pt x="5289" y="7268"/>
                  <a:pt x="5321" y="7284"/>
                </a:cubicBezTo>
                <a:cubicBezTo>
                  <a:pt x="5352" y="7300"/>
                  <a:pt x="5384" y="7332"/>
                  <a:pt x="5416" y="7363"/>
                </a:cubicBezTo>
                <a:cubicBezTo>
                  <a:pt x="5368" y="7363"/>
                  <a:pt x="5337" y="7348"/>
                  <a:pt x="5289" y="7332"/>
                </a:cubicBezTo>
                <a:cubicBezTo>
                  <a:pt x="5273" y="7332"/>
                  <a:pt x="5257" y="7300"/>
                  <a:pt x="5210" y="7253"/>
                </a:cubicBezTo>
                <a:close/>
                <a:moveTo>
                  <a:pt x="8076" y="7316"/>
                </a:moveTo>
                <a:cubicBezTo>
                  <a:pt x="8092" y="7348"/>
                  <a:pt x="8092" y="7363"/>
                  <a:pt x="8092" y="7395"/>
                </a:cubicBezTo>
                <a:lnTo>
                  <a:pt x="8060" y="7395"/>
                </a:lnTo>
                <a:lnTo>
                  <a:pt x="8060" y="7316"/>
                </a:lnTo>
                <a:close/>
                <a:moveTo>
                  <a:pt x="5637" y="7332"/>
                </a:moveTo>
                <a:lnTo>
                  <a:pt x="5701" y="7395"/>
                </a:lnTo>
                <a:lnTo>
                  <a:pt x="5479" y="7474"/>
                </a:lnTo>
                <a:lnTo>
                  <a:pt x="5479" y="7332"/>
                </a:lnTo>
                <a:close/>
                <a:moveTo>
                  <a:pt x="21044" y="7474"/>
                </a:moveTo>
                <a:lnTo>
                  <a:pt x="21044" y="7490"/>
                </a:lnTo>
                <a:lnTo>
                  <a:pt x="20996" y="7490"/>
                </a:lnTo>
                <a:lnTo>
                  <a:pt x="20996" y="7474"/>
                </a:lnTo>
                <a:close/>
                <a:moveTo>
                  <a:pt x="16024" y="7363"/>
                </a:moveTo>
                <a:lnTo>
                  <a:pt x="16135" y="7474"/>
                </a:lnTo>
                <a:lnTo>
                  <a:pt x="15977" y="7474"/>
                </a:lnTo>
                <a:cubicBezTo>
                  <a:pt x="15945" y="7490"/>
                  <a:pt x="15929" y="7506"/>
                  <a:pt x="15929" y="7522"/>
                </a:cubicBezTo>
                <a:lnTo>
                  <a:pt x="15913" y="7506"/>
                </a:lnTo>
                <a:lnTo>
                  <a:pt x="15945" y="7474"/>
                </a:lnTo>
                <a:lnTo>
                  <a:pt x="15945" y="7490"/>
                </a:lnTo>
                <a:cubicBezTo>
                  <a:pt x="15977" y="7443"/>
                  <a:pt x="15993" y="7411"/>
                  <a:pt x="16024" y="7363"/>
                </a:cubicBezTo>
                <a:close/>
                <a:moveTo>
                  <a:pt x="5384" y="7522"/>
                </a:moveTo>
                <a:lnTo>
                  <a:pt x="5384" y="7538"/>
                </a:lnTo>
                <a:lnTo>
                  <a:pt x="5337" y="7538"/>
                </a:lnTo>
                <a:lnTo>
                  <a:pt x="5337" y="7522"/>
                </a:lnTo>
                <a:close/>
                <a:moveTo>
                  <a:pt x="14140" y="7633"/>
                </a:moveTo>
                <a:lnTo>
                  <a:pt x="14013" y="7680"/>
                </a:lnTo>
                <a:lnTo>
                  <a:pt x="14013" y="7633"/>
                </a:lnTo>
                <a:close/>
                <a:moveTo>
                  <a:pt x="20030" y="7553"/>
                </a:moveTo>
                <a:lnTo>
                  <a:pt x="20046" y="7680"/>
                </a:lnTo>
                <a:lnTo>
                  <a:pt x="19998" y="7680"/>
                </a:lnTo>
                <a:lnTo>
                  <a:pt x="19998" y="7553"/>
                </a:lnTo>
                <a:close/>
                <a:moveTo>
                  <a:pt x="7917" y="7443"/>
                </a:moveTo>
                <a:lnTo>
                  <a:pt x="8060" y="7506"/>
                </a:lnTo>
                <a:lnTo>
                  <a:pt x="7949" y="7728"/>
                </a:lnTo>
                <a:lnTo>
                  <a:pt x="7886" y="7648"/>
                </a:lnTo>
                <a:lnTo>
                  <a:pt x="7981" y="7601"/>
                </a:lnTo>
                <a:cubicBezTo>
                  <a:pt x="7949" y="7538"/>
                  <a:pt x="7933" y="7506"/>
                  <a:pt x="7917" y="7443"/>
                </a:cubicBezTo>
                <a:close/>
                <a:moveTo>
                  <a:pt x="15692" y="7585"/>
                </a:moveTo>
                <a:lnTo>
                  <a:pt x="15739" y="7633"/>
                </a:lnTo>
                <a:lnTo>
                  <a:pt x="15660" y="7743"/>
                </a:lnTo>
                <a:lnTo>
                  <a:pt x="15533" y="7680"/>
                </a:lnTo>
                <a:lnTo>
                  <a:pt x="15692" y="7585"/>
                </a:lnTo>
                <a:close/>
                <a:moveTo>
                  <a:pt x="15280" y="7743"/>
                </a:moveTo>
                <a:lnTo>
                  <a:pt x="15280" y="7791"/>
                </a:lnTo>
                <a:lnTo>
                  <a:pt x="15264" y="7791"/>
                </a:lnTo>
                <a:lnTo>
                  <a:pt x="15264" y="7743"/>
                </a:lnTo>
                <a:close/>
                <a:moveTo>
                  <a:pt x="7763" y="7811"/>
                </a:moveTo>
                <a:cubicBezTo>
                  <a:pt x="7756" y="7814"/>
                  <a:pt x="7749" y="7817"/>
                  <a:pt x="7743" y="7823"/>
                </a:cubicBezTo>
                <a:cubicBezTo>
                  <a:pt x="7756" y="7823"/>
                  <a:pt x="7766" y="7825"/>
                  <a:pt x="7771" y="7825"/>
                </a:cubicBezTo>
                <a:cubicBezTo>
                  <a:pt x="7775" y="7825"/>
                  <a:pt x="7774" y="7822"/>
                  <a:pt x="7763" y="7811"/>
                </a:cubicBezTo>
                <a:close/>
                <a:moveTo>
                  <a:pt x="5337" y="7838"/>
                </a:moveTo>
                <a:lnTo>
                  <a:pt x="5337" y="7854"/>
                </a:lnTo>
                <a:lnTo>
                  <a:pt x="5289" y="7854"/>
                </a:lnTo>
                <a:lnTo>
                  <a:pt x="5289" y="7838"/>
                </a:lnTo>
                <a:close/>
                <a:moveTo>
                  <a:pt x="13887" y="7823"/>
                </a:moveTo>
                <a:cubicBezTo>
                  <a:pt x="13887" y="7829"/>
                  <a:pt x="13887" y="7840"/>
                  <a:pt x="13887" y="7854"/>
                </a:cubicBezTo>
                <a:lnTo>
                  <a:pt x="13792" y="7854"/>
                </a:lnTo>
                <a:lnTo>
                  <a:pt x="13887" y="7823"/>
                </a:lnTo>
                <a:close/>
                <a:moveTo>
                  <a:pt x="7838" y="7664"/>
                </a:moveTo>
                <a:cubicBezTo>
                  <a:pt x="7807" y="7712"/>
                  <a:pt x="7791" y="7743"/>
                  <a:pt x="7759" y="7775"/>
                </a:cubicBezTo>
                <a:lnTo>
                  <a:pt x="7743" y="7759"/>
                </a:lnTo>
                <a:cubicBezTo>
                  <a:pt x="7743" y="7759"/>
                  <a:pt x="7743" y="7775"/>
                  <a:pt x="7743" y="7791"/>
                </a:cubicBezTo>
                <a:cubicBezTo>
                  <a:pt x="7752" y="7800"/>
                  <a:pt x="7759" y="7806"/>
                  <a:pt x="7763" y="7811"/>
                </a:cubicBezTo>
                <a:lnTo>
                  <a:pt x="7763" y="7811"/>
                </a:lnTo>
                <a:cubicBezTo>
                  <a:pt x="7779" y="7807"/>
                  <a:pt x="7796" y="7807"/>
                  <a:pt x="7807" y="7807"/>
                </a:cubicBezTo>
                <a:cubicBezTo>
                  <a:pt x="7807" y="7804"/>
                  <a:pt x="7807" y="7803"/>
                  <a:pt x="7808" y="7803"/>
                </a:cubicBezTo>
                <a:cubicBezTo>
                  <a:pt x="7813" y="7803"/>
                  <a:pt x="7828" y="7828"/>
                  <a:pt x="7854" y="7854"/>
                </a:cubicBezTo>
                <a:cubicBezTo>
                  <a:pt x="7836" y="7852"/>
                  <a:pt x="7817" y="7850"/>
                  <a:pt x="7799" y="7850"/>
                </a:cubicBezTo>
                <a:cubicBezTo>
                  <a:pt x="7707" y="7850"/>
                  <a:pt x="7619" y="7883"/>
                  <a:pt x="7553" y="7949"/>
                </a:cubicBezTo>
                <a:cubicBezTo>
                  <a:pt x="7601" y="7838"/>
                  <a:pt x="7632" y="7759"/>
                  <a:pt x="7743" y="7759"/>
                </a:cubicBezTo>
                <a:lnTo>
                  <a:pt x="7743" y="7664"/>
                </a:lnTo>
                <a:close/>
                <a:moveTo>
                  <a:pt x="5242" y="7759"/>
                </a:moveTo>
                <a:lnTo>
                  <a:pt x="5242" y="7981"/>
                </a:lnTo>
                <a:lnTo>
                  <a:pt x="5083" y="7909"/>
                </a:lnTo>
                <a:lnTo>
                  <a:pt x="5083" y="7909"/>
                </a:lnTo>
                <a:cubicBezTo>
                  <a:pt x="5088" y="7808"/>
                  <a:pt x="5180" y="7821"/>
                  <a:pt x="5242" y="7759"/>
                </a:cubicBezTo>
                <a:close/>
                <a:moveTo>
                  <a:pt x="5036" y="7965"/>
                </a:moveTo>
                <a:lnTo>
                  <a:pt x="5036" y="7981"/>
                </a:lnTo>
                <a:cubicBezTo>
                  <a:pt x="5036" y="7997"/>
                  <a:pt x="5020" y="8013"/>
                  <a:pt x="5020" y="8013"/>
                </a:cubicBezTo>
                <a:cubicBezTo>
                  <a:pt x="5004" y="8013"/>
                  <a:pt x="5004" y="8013"/>
                  <a:pt x="5004" y="7997"/>
                </a:cubicBezTo>
                <a:lnTo>
                  <a:pt x="5036" y="7965"/>
                </a:lnTo>
                <a:close/>
                <a:moveTo>
                  <a:pt x="7458" y="8028"/>
                </a:moveTo>
                <a:lnTo>
                  <a:pt x="7458" y="8044"/>
                </a:lnTo>
                <a:lnTo>
                  <a:pt x="7411" y="8044"/>
                </a:lnTo>
                <a:lnTo>
                  <a:pt x="7427" y="8028"/>
                </a:lnTo>
                <a:close/>
                <a:moveTo>
                  <a:pt x="22025" y="8013"/>
                </a:moveTo>
                <a:lnTo>
                  <a:pt x="22025" y="8028"/>
                </a:lnTo>
                <a:lnTo>
                  <a:pt x="21946" y="8044"/>
                </a:lnTo>
                <a:cubicBezTo>
                  <a:pt x="21946" y="8044"/>
                  <a:pt x="21946" y="8028"/>
                  <a:pt x="21946" y="8013"/>
                </a:cubicBezTo>
                <a:close/>
                <a:moveTo>
                  <a:pt x="4133" y="7933"/>
                </a:moveTo>
                <a:lnTo>
                  <a:pt x="4244" y="7965"/>
                </a:lnTo>
                <a:lnTo>
                  <a:pt x="4133" y="8092"/>
                </a:lnTo>
                <a:cubicBezTo>
                  <a:pt x="4117" y="8092"/>
                  <a:pt x="4117" y="8108"/>
                  <a:pt x="4102" y="8123"/>
                </a:cubicBezTo>
                <a:lnTo>
                  <a:pt x="4086" y="8108"/>
                </a:lnTo>
                <a:lnTo>
                  <a:pt x="4133" y="8076"/>
                </a:lnTo>
                <a:lnTo>
                  <a:pt x="4133" y="7933"/>
                </a:lnTo>
                <a:close/>
                <a:moveTo>
                  <a:pt x="13633" y="7933"/>
                </a:moveTo>
                <a:lnTo>
                  <a:pt x="13871" y="8044"/>
                </a:lnTo>
                <a:lnTo>
                  <a:pt x="13776" y="8171"/>
                </a:lnTo>
                <a:lnTo>
                  <a:pt x="13760" y="8076"/>
                </a:lnTo>
                <a:lnTo>
                  <a:pt x="13554" y="8123"/>
                </a:lnTo>
                <a:lnTo>
                  <a:pt x="13633" y="7933"/>
                </a:lnTo>
                <a:close/>
                <a:moveTo>
                  <a:pt x="4846" y="8171"/>
                </a:moveTo>
                <a:lnTo>
                  <a:pt x="4846" y="8187"/>
                </a:lnTo>
                <a:lnTo>
                  <a:pt x="4798" y="8187"/>
                </a:lnTo>
                <a:lnTo>
                  <a:pt x="4798" y="8171"/>
                </a:lnTo>
                <a:close/>
                <a:moveTo>
                  <a:pt x="21756" y="8092"/>
                </a:moveTo>
                <a:lnTo>
                  <a:pt x="21693" y="8234"/>
                </a:lnTo>
                <a:lnTo>
                  <a:pt x="21519" y="8234"/>
                </a:lnTo>
                <a:cubicBezTo>
                  <a:pt x="21534" y="8076"/>
                  <a:pt x="21677" y="8123"/>
                  <a:pt x="21756" y="8092"/>
                </a:cubicBezTo>
                <a:close/>
                <a:moveTo>
                  <a:pt x="10482" y="8203"/>
                </a:moveTo>
                <a:lnTo>
                  <a:pt x="10482" y="8218"/>
                </a:lnTo>
                <a:lnTo>
                  <a:pt x="10403" y="8250"/>
                </a:lnTo>
                <a:lnTo>
                  <a:pt x="10403" y="8203"/>
                </a:lnTo>
                <a:close/>
                <a:moveTo>
                  <a:pt x="13602" y="8203"/>
                </a:moveTo>
                <a:lnTo>
                  <a:pt x="13602" y="8250"/>
                </a:lnTo>
                <a:lnTo>
                  <a:pt x="13586" y="8250"/>
                </a:lnTo>
                <a:lnTo>
                  <a:pt x="13586" y="8203"/>
                </a:lnTo>
                <a:close/>
                <a:moveTo>
                  <a:pt x="5463" y="8234"/>
                </a:moveTo>
                <a:lnTo>
                  <a:pt x="5463" y="8329"/>
                </a:lnTo>
                <a:lnTo>
                  <a:pt x="5447" y="8329"/>
                </a:lnTo>
                <a:lnTo>
                  <a:pt x="5447" y="8234"/>
                </a:lnTo>
                <a:close/>
                <a:moveTo>
                  <a:pt x="13190" y="8377"/>
                </a:moveTo>
                <a:lnTo>
                  <a:pt x="13190" y="8424"/>
                </a:lnTo>
                <a:lnTo>
                  <a:pt x="13174" y="8424"/>
                </a:lnTo>
                <a:lnTo>
                  <a:pt x="13174" y="8377"/>
                </a:lnTo>
                <a:close/>
                <a:moveTo>
                  <a:pt x="3880" y="8282"/>
                </a:moveTo>
                <a:lnTo>
                  <a:pt x="3880" y="8393"/>
                </a:lnTo>
                <a:cubicBezTo>
                  <a:pt x="3848" y="8408"/>
                  <a:pt x="3801" y="8440"/>
                  <a:pt x="3753" y="8456"/>
                </a:cubicBezTo>
                <a:cubicBezTo>
                  <a:pt x="3737" y="8345"/>
                  <a:pt x="3769" y="8298"/>
                  <a:pt x="3880" y="8282"/>
                </a:cubicBezTo>
                <a:close/>
                <a:moveTo>
                  <a:pt x="8392" y="8519"/>
                </a:moveTo>
                <a:lnTo>
                  <a:pt x="8392" y="8614"/>
                </a:lnTo>
                <a:lnTo>
                  <a:pt x="8329" y="8614"/>
                </a:lnTo>
                <a:cubicBezTo>
                  <a:pt x="8329" y="8583"/>
                  <a:pt x="8313" y="8567"/>
                  <a:pt x="8313" y="8535"/>
                </a:cubicBezTo>
                <a:lnTo>
                  <a:pt x="8392" y="8519"/>
                </a:lnTo>
                <a:close/>
                <a:moveTo>
                  <a:pt x="10166" y="8567"/>
                </a:moveTo>
                <a:lnTo>
                  <a:pt x="10166" y="8598"/>
                </a:lnTo>
                <a:lnTo>
                  <a:pt x="10087" y="8614"/>
                </a:lnTo>
                <a:lnTo>
                  <a:pt x="10087" y="8567"/>
                </a:lnTo>
                <a:close/>
                <a:moveTo>
                  <a:pt x="9770" y="8709"/>
                </a:moveTo>
                <a:lnTo>
                  <a:pt x="9770" y="8725"/>
                </a:lnTo>
                <a:lnTo>
                  <a:pt x="9722" y="8725"/>
                </a:lnTo>
                <a:lnTo>
                  <a:pt x="9722" y="8709"/>
                </a:lnTo>
                <a:close/>
                <a:moveTo>
                  <a:pt x="9897" y="8709"/>
                </a:moveTo>
                <a:lnTo>
                  <a:pt x="9897" y="8725"/>
                </a:lnTo>
                <a:lnTo>
                  <a:pt x="9876" y="8746"/>
                </a:lnTo>
                <a:lnTo>
                  <a:pt x="9865" y="8741"/>
                </a:lnTo>
                <a:cubicBezTo>
                  <a:pt x="9865" y="8725"/>
                  <a:pt x="9881" y="8709"/>
                  <a:pt x="9897" y="8709"/>
                </a:cubicBezTo>
                <a:close/>
                <a:moveTo>
                  <a:pt x="9868" y="8754"/>
                </a:moveTo>
                <a:lnTo>
                  <a:pt x="9865" y="8757"/>
                </a:lnTo>
                <a:cubicBezTo>
                  <a:pt x="9865" y="8812"/>
                  <a:pt x="9817" y="8855"/>
                  <a:pt x="9763" y="8855"/>
                </a:cubicBezTo>
                <a:cubicBezTo>
                  <a:pt x="9755" y="8855"/>
                  <a:pt x="9747" y="8854"/>
                  <a:pt x="9738" y="8852"/>
                </a:cubicBezTo>
                <a:lnTo>
                  <a:pt x="9754" y="8852"/>
                </a:lnTo>
                <a:cubicBezTo>
                  <a:pt x="9768" y="8798"/>
                  <a:pt x="9815" y="8756"/>
                  <a:pt x="9868" y="8754"/>
                </a:cubicBezTo>
                <a:close/>
                <a:moveTo>
                  <a:pt x="4672" y="8820"/>
                </a:moveTo>
                <a:lnTo>
                  <a:pt x="4672" y="8820"/>
                </a:lnTo>
                <a:cubicBezTo>
                  <a:pt x="4703" y="8868"/>
                  <a:pt x="4735" y="8899"/>
                  <a:pt x="4767" y="8947"/>
                </a:cubicBezTo>
                <a:cubicBezTo>
                  <a:pt x="4672" y="8915"/>
                  <a:pt x="4672" y="8915"/>
                  <a:pt x="4672" y="8820"/>
                </a:cubicBezTo>
                <a:close/>
                <a:moveTo>
                  <a:pt x="3421" y="8788"/>
                </a:moveTo>
                <a:cubicBezTo>
                  <a:pt x="3421" y="8836"/>
                  <a:pt x="3436" y="8868"/>
                  <a:pt x="3436" y="8915"/>
                </a:cubicBezTo>
                <a:lnTo>
                  <a:pt x="3310" y="8978"/>
                </a:lnTo>
                <a:cubicBezTo>
                  <a:pt x="3278" y="8883"/>
                  <a:pt x="3310" y="8820"/>
                  <a:pt x="3421" y="8788"/>
                </a:cubicBezTo>
                <a:close/>
                <a:moveTo>
                  <a:pt x="12493" y="9216"/>
                </a:moveTo>
                <a:lnTo>
                  <a:pt x="12367" y="9263"/>
                </a:lnTo>
                <a:lnTo>
                  <a:pt x="12367" y="9216"/>
                </a:lnTo>
                <a:close/>
                <a:moveTo>
                  <a:pt x="9738" y="8852"/>
                </a:moveTo>
                <a:cubicBezTo>
                  <a:pt x="9691" y="8978"/>
                  <a:pt x="9548" y="9010"/>
                  <a:pt x="9469" y="9089"/>
                </a:cubicBezTo>
                <a:cubicBezTo>
                  <a:pt x="9342" y="9200"/>
                  <a:pt x="9216" y="9295"/>
                  <a:pt x="9073" y="9358"/>
                </a:cubicBezTo>
                <a:cubicBezTo>
                  <a:pt x="9073" y="9327"/>
                  <a:pt x="9073" y="9311"/>
                  <a:pt x="9073" y="9295"/>
                </a:cubicBezTo>
                <a:cubicBezTo>
                  <a:pt x="9216" y="9200"/>
                  <a:pt x="9342" y="9121"/>
                  <a:pt x="9469" y="9026"/>
                </a:cubicBezTo>
                <a:cubicBezTo>
                  <a:pt x="9548" y="8963"/>
                  <a:pt x="9612" y="8899"/>
                  <a:pt x="9691" y="8852"/>
                </a:cubicBezTo>
                <a:close/>
                <a:moveTo>
                  <a:pt x="4418" y="8218"/>
                </a:moveTo>
                <a:cubicBezTo>
                  <a:pt x="4434" y="8313"/>
                  <a:pt x="4434" y="8393"/>
                  <a:pt x="4434" y="8472"/>
                </a:cubicBezTo>
                <a:lnTo>
                  <a:pt x="4561" y="8472"/>
                </a:lnTo>
                <a:lnTo>
                  <a:pt x="4561" y="8282"/>
                </a:lnTo>
                <a:lnTo>
                  <a:pt x="4672" y="8345"/>
                </a:lnTo>
                <a:lnTo>
                  <a:pt x="4719" y="8282"/>
                </a:lnTo>
                <a:cubicBezTo>
                  <a:pt x="4735" y="8345"/>
                  <a:pt x="4751" y="8393"/>
                  <a:pt x="4782" y="8456"/>
                </a:cubicBezTo>
                <a:lnTo>
                  <a:pt x="4687" y="8662"/>
                </a:lnTo>
                <a:lnTo>
                  <a:pt x="4592" y="8662"/>
                </a:lnTo>
                <a:cubicBezTo>
                  <a:pt x="4561" y="8709"/>
                  <a:pt x="4545" y="8741"/>
                  <a:pt x="4529" y="8773"/>
                </a:cubicBezTo>
                <a:cubicBezTo>
                  <a:pt x="4513" y="8820"/>
                  <a:pt x="4513" y="8868"/>
                  <a:pt x="4529" y="8915"/>
                </a:cubicBezTo>
                <a:lnTo>
                  <a:pt x="4402" y="8852"/>
                </a:lnTo>
                <a:lnTo>
                  <a:pt x="4339" y="8931"/>
                </a:lnTo>
                <a:cubicBezTo>
                  <a:pt x="4334" y="8942"/>
                  <a:pt x="4329" y="8950"/>
                  <a:pt x="4327" y="8956"/>
                </a:cubicBezTo>
                <a:lnTo>
                  <a:pt x="4327" y="8956"/>
                </a:lnTo>
                <a:cubicBezTo>
                  <a:pt x="4325" y="8948"/>
                  <a:pt x="4323" y="8940"/>
                  <a:pt x="4323" y="8931"/>
                </a:cubicBezTo>
                <a:cubicBezTo>
                  <a:pt x="4323" y="8949"/>
                  <a:pt x="4318" y="8968"/>
                  <a:pt x="4320" y="8968"/>
                </a:cubicBezTo>
                <a:cubicBezTo>
                  <a:pt x="4320" y="8968"/>
                  <a:pt x="4322" y="8964"/>
                  <a:pt x="4327" y="8956"/>
                </a:cubicBezTo>
                <a:lnTo>
                  <a:pt x="4327" y="8956"/>
                </a:lnTo>
                <a:cubicBezTo>
                  <a:pt x="4331" y="8973"/>
                  <a:pt x="4339" y="8988"/>
                  <a:pt x="4339" y="9010"/>
                </a:cubicBezTo>
                <a:cubicBezTo>
                  <a:pt x="4339" y="9010"/>
                  <a:pt x="4323" y="9026"/>
                  <a:pt x="4292" y="9058"/>
                </a:cubicBezTo>
                <a:cubicBezTo>
                  <a:pt x="4323" y="8915"/>
                  <a:pt x="4307" y="8883"/>
                  <a:pt x="4292" y="8852"/>
                </a:cubicBezTo>
                <a:cubicBezTo>
                  <a:pt x="4228" y="8947"/>
                  <a:pt x="4102" y="9026"/>
                  <a:pt x="4102" y="9153"/>
                </a:cubicBezTo>
                <a:cubicBezTo>
                  <a:pt x="4102" y="9184"/>
                  <a:pt x="4038" y="9216"/>
                  <a:pt x="3991" y="9232"/>
                </a:cubicBezTo>
                <a:lnTo>
                  <a:pt x="4006" y="9263"/>
                </a:lnTo>
                <a:lnTo>
                  <a:pt x="3880" y="9406"/>
                </a:lnTo>
                <a:lnTo>
                  <a:pt x="3832" y="9406"/>
                </a:lnTo>
                <a:lnTo>
                  <a:pt x="3674" y="9153"/>
                </a:lnTo>
                <a:cubicBezTo>
                  <a:pt x="3706" y="9105"/>
                  <a:pt x="3721" y="9073"/>
                  <a:pt x="3737" y="9026"/>
                </a:cubicBezTo>
                <a:lnTo>
                  <a:pt x="3832" y="9026"/>
                </a:lnTo>
                <a:cubicBezTo>
                  <a:pt x="3864" y="8978"/>
                  <a:pt x="3896" y="8915"/>
                  <a:pt x="3927" y="8868"/>
                </a:cubicBezTo>
                <a:lnTo>
                  <a:pt x="3848" y="8773"/>
                </a:lnTo>
                <a:lnTo>
                  <a:pt x="3848" y="8630"/>
                </a:lnTo>
                <a:cubicBezTo>
                  <a:pt x="3880" y="8614"/>
                  <a:pt x="3927" y="8567"/>
                  <a:pt x="3991" y="8519"/>
                </a:cubicBezTo>
                <a:lnTo>
                  <a:pt x="4102" y="8598"/>
                </a:lnTo>
                <a:cubicBezTo>
                  <a:pt x="4165" y="8535"/>
                  <a:pt x="4260" y="8488"/>
                  <a:pt x="4355" y="8472"/>
                </a:cubicBezTo>
                <a:lnTo>
                  <a:pt x="4339" y="8472"/>
                </a:lnTo>
                <a:lnTo>
                  <a:pt x="4307" y="8408"/>
                </a:lnTo>
                <a:lnTo>
                  <a:pt x="4418" y="8218"/>
                </a:lnTo>
                <a:close/>
                <a:moveTo>
                  <a:pt x="13269" y="9406"/>
                </a:moveTo>
                <a:lnTo>
                  <a:pt x="13269" y="9422"/>
                </a:lnTo>
                <a:lnTo>
                  <a:pt x="13222" y="9422"/>
                </a:lnTo>
                <a:lnTo>
                  <a:pt x="13222" y="9406"/>
                </a:lnTo>
                <a:close/>
                <a:moveTo>
                  <a:pt x="12314" y="9339"/>
                </a:moveTo>
                <a:cubicBezTo>
                  <a:pt x="12325" y="9339"/>
                  <a:pt x="12337" y="9340"/>
                  <a:pt x="12351" y="9343"/>
                </a:cubicBezTo>
                <a:cubicBezTo>
                  <a:pt x="12323" y="9384"/>
                  <a:pt x="12296" y="9425"/>
                  <a:pt x="12238" y="9425"/>
                </a:cubicBezTo>
                <a:cubicBezTo>
                  <a:pt x="12229" y="9425"/>
                  <a:pt x="12219" y="9424"/>
                  <a:pt x="12208" y="9422"/>
                </a:cubicBezTo>
                <a:cubicBezTo>
                  <a:pt x="12235" y="9369"/>
                  <a:pt x="12261" y="9339"/>
                  <a:pt x="12314" y="9339"/>
                </a:cubicBezTo>
                <a:close/>
                <a:moveTo>
                  <a:pt x="2914" y="9390"/>
                </a:moveTo>
                <a:lnTo>
                  <a:pt x="2883" y="9437"/>
                </a:lnTo>
                <a:lnTo>
                  <a:pt x="2883" y="9437"/>
                </a:lnTo>
                <a:cubicBezTo>
                  <a:pt x="2884" y="9421"/>
                  <a:pt x="2887" y="9402"/>
                  <a:pt x="2898" y="9390"/>
                </a:cubicBezTo>
                <a:close/>
                <a:moveTo>
                  <a:pt x="2882" y="9422"/>
                </a:moveTo>
                <a:lnTo>
                  <a:pt x="2882" y="9422"/>
                </a:lnTo>
                <a:cubicBezTo>
                  <a:pt x="2866" y="9453"/>
                  <a:pt x="2835" y="9469"/>
                  <a:pt x="2803" y="9469"/>
                </a:cubicBezTo>
                <a:cubicBezTo>
                  <a:pt x="2803" y="9453"/>
                  <a:pt x="2803" y="9453"/>
                  <a:pt x="2803" y="9438"/>
                </a:cubicBezTo>
                <a:lnTo>
                  <a:pt x="2882" y="9422"/>
                </a:lnTo>
                <a:close/>
                <a:moveTo>
                  <a:pt x="12097" y="9453"/>
                </a:moveTo>
                <a:lnTo>
                  <a:pt x="12097" y="9469"/>
                </a:lnTo>
                <a:lnTo>
                  <a:pt x="12050" y="9469"/>
                </a:lnTo>
                <a:lnTo>
                  <a:pt x="12050" y="9453"/>
                </a:lnTo>
                <a:close/>
                <a:moveTo>
                  <a:pt x="13917" y="9496"/>
                </a:moveTo>
                <a:cubicBezTo>
                  <a:pt x="13912" y="9498"/>
                  <a:pt x="13907" y="9499"/>
                  <a:pt x="13903" y="9501"/>
                </a:cubicBezTo>
                <a:lnTo>
                  <a:pt x="13918" y="9501"/>
                </a:lnTo>
                <a:lnTo>
                  <a:pt x="13917" y="9496"/>
                </a:lnTo>
                <a:close/>
                <a:moveTo>
                  <a:pt x="4497" y="9438"/>
                </a:moveTo>
                <a:lnTo>
                  <a:pt x="4387" y="9564"/>
                </a:lnTo>
                <a:lnTo>
                  <a:pt x="4387" y="9438"/>
                </a:lnTo>
                <a:close/>
                <a:moveTo>
                  <a:pt x="3642" y="9406"/>
                </a:moveTo>
                <a:lnTo>
                  <a:pt x="3642" y="9580"/>
                </a:lnTo>
                <a:lnTo>
                  <a:pt x="3547" y="9564"/>
                </a:lnTo>
                <a:cubicBezTo>
                  <a:pt x="3579" y="9501"/>
                  <a:pt x="3611" y="9469"/>
                  <a:pt x="3642" y="9406"/>
                </a:cubicBezTo>
                <a:close/>
                <a:moveTo>
                  <a:pt x="11939" y="9548"/>
                </a:moveTo>
                <a:lnTo>
                  <a:pt x="11955" y="9564"/>
                </a:lnTo>
                <a:lnTo>
                  <a:pt x="11924" y="9585"/>
                </a:lnTo>
                <a:lnTo>
                  <a:pt x="11924" y="9585"/>
                </a:lnTo>
                <a:cubicBezTo>
                  <a:pt x="11924" y="9573"/>
                  <a:pt x="11927" y="9561"/>
                  <a:pt x="11939" y="9548"/>
                </a:cubicBezTo>
                <a:close/>
                <a:moveTo>
                  <a:pt x="9073" y="9358"/>
                </a:moveTo>
                <a:lnTo>
                  <a:pt x="9073" y="9358"/>
                </a:lnTo>
                <a:cubicBezTo>
                  <a:pt x="8994" y="9501"/>
                  <a:pt x="8852" y="9517"/>
                  <a:pt x="8709" y="9612"/>
                </a:cubicBezTo>
                <a:cubicBezTo>
                  <a:pt x="8772" y="9469"/>
                  <a:pt x="8915" y="9374"/>
                  <a:pt x="9073" y="9358"/>
                </a:cubicBezTo>
                <a:close/>
                <a:moveTo>
                  <a:pt x="3326" y="9343"/>
                </a:moveTo>
                <a:lnTo>
                  <a:pt x="3436" y="9390"/>
                </a:lnTo>
                <a:cubicBezTo>
                  <a:pt x="3405" y="9485"/>
                  <a:pt x="3373" y="9564"/>
                  <a:pt x="3341" y="9643"/>
                </a:cubicBezTo>
                <a:cubicBezTo>
                  <a:pt x="3326" y="9533"/>
                  <a:pt x="3151" y="9517"/>
                  <a:pt x="3215" y="9390"/>
                </a:cubicBezTo>
                <a:lnTo>
                  <a:pt x="3326" y="9343"/>
                </a:lnTo>
                <a:close/>
                <a:moveTo>
                  <a:pt x="11907" y="9596"/>
                </a:moveTo>
                <a:cubicBezTo>
                  <a:pt x="11907" y="9612"/>
                  <a:pt x="11907" y="9628"/>
                  <a:pt x="11892" y="9643"/>
                </a:cubicBezTo>
                <a:lnTo>
                  <a:pt x="11876" y="9628"/>
                </a:lnTo>
                <a:lnTo>
                  <a:pt x="11907" y="9596"/>
                </a:lnTo>
                <a:close/>
                <a:moveTo>
                  <a:pt x="13057" y="9624"/>
                </a:moveTo>
                <a:cubicBezTo>
                  <a:pt x="13074" y="9624"/>
                  <a:pt x="13101" y="9630"/>
                  <a:pt x="13143" y="9643"/>
                </a:cubicBezTo>
                <a:lnTo>
                  <a:pt x="13032" y="9691"/>
                </a:lnTo>
                <a:cubicBezTo>
                  <a:pt x="13032" y="9657"/>
                  <a:pt x="13016" y="9624"/>
                  <a:pt x="13057" y="9624"/>
                </a:cubicBezTo>
                <a:close/>
                <a:moveTo>
                  <a:pt x="4339" y="9675"/>
                </a:moveTo>
                <a:lnTo>
                  <a:pt x="4339" y="9707"/>
                </a:lnTo>
                <a:lnTo>
                  <a:pt x="4292" y="9707"/>
                </a:lnTo>
                <a:lnTo>
                  <a:pt x="4292" y="9675"/>
                </a:lnTo>
                <a:close/>
                <a:moveTo>
                  <a:pt x="2692" y="9675"/>
                </a:moveTo>
                <a:lnTo>
                  <a:pt x="2692" y="9723"/>
                </a:lnTo>
                <a:lnTo>
                  <a:pt x="2676" y="9723"/>
                </a:lnTo>
                <a:lnTo>
                  <a:pt x="2676" y="9675"/>
                </a:lnTo>
                <a:close/>
                <a:moveTo>
                  <a:pt x="3246" y="9675"/>
                </a:moveTo>
                <a:lnTo>
                  <a:pt x="3246" y="9723"/>
                </a:lnTo>
                <a:lnTo>
                  <a:pt x="3231" y="9723"/>
                </a:lnTo>
                <a:lnTo>
                  <a:pt x="3231" y="9675"/>
                </a:lnTo>
                <a:close/>
                <a:moveTo>
                  <a:pt x="5162" y="9738"/>
                </a:moveTo>
                <a:lnTo>
                  <a:pt x="5162" y="9754"/>
                </a:lnTo>
                <a:lnTo>
                  <a:pt x="5115" y="9754"/>
                </a:lnTo>
                <a:lnTo>
                  <a:pt x="5115" y="9738"/>
                </a:lnTo>
                <a:close/>
                <a:moveTo>
                  <a:pt x="11670" y="9786"/>
                </a:moveTo>
                <a:lnTo>
                  <a:pt x="11670" y="9802"/>
                </a:lnTo>
                <a:lnTo>
                  <a:pt x="11622" y="9802"/>
                </a:lnTo>
                <a:lnTo>
                  <a:pt x="11622" y="9786"/>
                </a:lnTo>
                <a:close/>
                <a:moveTo>
                  <a:pt x="15850" y="9659"/>
                </a:moveTo>
                <a:lnTo>
                  <a:pt x="16024" y="9786"/>
                </a:lnTo>
                <a:cubicBezTo>
                  <a:pt x="15993" y="9802"/>
                  <a:pt x="15993" y="9802"/>
                  <a:pt x="15993" y="9802"/>
                </a:cubicBezTo>
                <a:lnTo>
                  <a:pt x="15834" y="9738"/>
                </a:lnTo>
                <a:cubicBezTo>
                  <a:pt x="15834" y="9707"/>
                  <a:pt x="15834" y="9691"/>
                  <a:pt x="15850" y="9659"/>
                </a:cubicBezTo>
                <a:close/>
                <a:moveTo>
                  <a:pt x="11844" y="9770"/>
                </a:moveTo>
                <a:lnTo>
                  <a:pt x="11844" y="9818"/>
                </a:lnTo>
                <a:lnTo>
                  <a:pt x="11828" y="9818"/>
                </a:lnTo>
                <a:lnTo>
                  <a:pt x="11828" y="9770"/>
                </a:lnTo>
                <a:close/>
                <a:moveTo>
                  <a:pt x="13396" y="9612"/>
                </a:moveTo>
                <a:lnTo>
                  <a:pt x="13428" y="9628"/>
                </a:lnTo>
                <a:lnTo>
                  <a:pt x="13364" y="9770"/>
                </a:lnTo>
                <a:cubicBezTo>
                  <a:pt x="13348" y="9786"/>
                  <a:pt x="13333" y="9802"/>
                  <a:pt x="13317" y="9818"/>
                </a:cubicBezTo>
                <a:lnTo>
                  <a:pt x="13301" y="9802"/>
                </a:lnTo>
                <a:lnTo>
                  <a:pt x="13348" y="9770"/>
                </a:lnTo>
                <a:cubicBezTo>
                  <a:pt x="13333" y="9738"/>
                  <a:pt x="13317" y="9707"/>
                  <a:pt x="13301" y="9691"/>
                </a:cubicBezTo>
                <a:lnTo>
                  <a:pt x="13396" y="9612"/>
                </a:lnTo>
                <a:close/>
                <a:moveTo>
                  <a:pt x="3104" y="9802"/>
                </a:moveTo>
                <a:lnTo>
                  <a:pt x="3120" y="9833"/>
                </a:lnTo>
                <a:lnTo>
                  <a:pt x="3072" y="9849"/>
                </a:lnTo>
                <a:cubicBezTo>
                  <a:pt x="3072" y="9833"/>
                  <a:pt x="3088" y="9818"/>
                  <a:pt x="3104" y="9802"/>
                </a:cubicBezTo>
                <a:close/>
                <a:moveTo>
                  <a:pt x="8630" y="9612"/>
                </a:moveTo>
                <a:lnTo>
                  <a:pt x="8630" y="9754"/>
                </a:lnTo>
                <a:cubicBezTo>
                  <a:pt x="8577" y="9820"/>
                  <a:pt x="8491" y="9853"/>
                  <a:pt x="8400" y="9853"/>
                </a:cubicBezTo>
                <a:cubicBezTo>
                  <a:pt x="8382" y="9853"/>
                  <a:pt x="8363" y="9852"/>
                  <a:pt x="8345" y="9849"/>
                </a:cubicBezTo>
                <a:lnTo>
                  <a:pt x="8630" y="9612"/>
                </a:lnTo>
                <a:close/>
                <a:moveTo>
                  <a:pt x="21170" y="9818"/>
                </a:moveTo>
                <a:lnTo>
                  <a:pt x="21170" y="9865"/>
                </a:lnTo>
                <a:lnTo>
                  <a:pt x="21154" y="9865"/>
                </a:lnTo>
                <a:lnTo>
                  <a:pt x="21154" y="9818"/>
                </a:lnTo>
                <a:close/>
                <a:moveTo>
                  <a:pt x="4038" y="9738"/>
                </a:moveTo>
                <a:lnTo>
                  <a:pt x="4228" y="9833"/>
                </a:lnTo>
                <a:lnTo>
                  <a:pt x="4117" y="9897"/>
                </a:lnTo>
                <a:cubicBezTo>
                  <a:pt x="4102" y="9865"/>
                  <a:pt x="4086" y="9833"/>
                  <a:pt x="4038" y="9738"/>
                </a:cubicBezTo>
                <a:close/>
                <a:moveTo>
                  <a:pt x="3072" y="9849"/>
                </a:moveTo>
                <a:cubicBezTo>
                  <a:pt x="3072" y="9881"/>
                  <a:pt x="3072" y="9897"/>
                  <a:pt x="3056" y="9913"/>
                </a:cubicBezTo>
                <a:lnTo>
                  <a:pt x="3041" y="9881"/>
                </a:lnTo>
                <a:lnTo>
                  <a:pt x="3072" y="9849"/>
                </a:lnTo>
                <a:close/>
                <a:moveTo>
                  <a:pt x="4529" y="9960"/>
                </a:moveTo>
                <a:lnTo>
                  <a:pt x="4529" y="9976"/>
                </a:lnTo>
                <a:lnTo>
                  <a:pt x="4482" y="9976"/>
                </a:lnTo>
                <a:lnTo>
                  <a:pt x="4482" y="9960"/>
                </a:lnTo>
                <a:close/>
                <a:moveTo>
                  <a:pt x="12763" y="9960"/>
                </a:moveTo>
                <a:lnTo>
                  <a:pt x="12763" y="9976"/>
                </a:lnTo>
                <a:lnTo>
                  <a:pt x="12715" y="9976"/>
                </a:lnTo>
                <a:lnTo>
                  <a:pt x="12715" y="9960"/>
                </a:lnTo>
                <a:close/>
                <a:moveTo>
                  <a:pt x="15850" y="9849"/>
                </a:moveTo>
                <a:lnTo>
                  <a:pt x="15882" y="9865"/>
                </a:lnTo>
                <a:cubicBezTo>
                  <a:pt x="15866" y="9897"/>
                  <a:pt x="15850" y="9913"/>
                  <a:pt x="15834" y="9928"/>
                </a:cubicBezTo>
                <a:cubicBezTo>
                  <a:pt x="15818" y="9960"/>
                  <a:pt x="15818" y="9976"/>
                  <a:pt x="15818" y="10008"/>
                </a:cubicBezTo>
                <a:lnTo>
                  <a:pt x="15755" y="9913"/>
                </a:lnTo>
                <a:lnTo>
                  <a:pt x="15850" y="9849"/>
                </a:lnTo>
                <a:close/>
                <a:moveTo>
                  <a:pt x="20901" y="10008"/>
                </a:moveTo>
                <a:lnTo>
                  <a:pt x="20901" y="10023"/>
                </a:lnTo>
                <a:lnTo>
                  <a:pt x="20854" y="10023"/>
                </a:lnTo>
                <a:lnTo>
                  <a:pt x="20854" y="10008"/>
                </a:lnTo>
                <a:close/>
                <a:moveTo>
                  <a:pt x="3642" y="9992"/>
                </a:moveTo>
                <a:lnTo>
                  <a:pt x="3642" y="10039"/>
                </a:lnTo>
                <a:lnTo>
                  <a:pt x="3626" y="10039"/>
                </a:lnTo>
                <a:lnTo>
                  <a:pt x="3626" y="9992"/>
                </a:lnTo>
                <a:close/>
                <a:moveTo>
                  <a:pt x="21008" y="9934"/>
                </a:moveTo>
                <a:cubicBezTo>
                  <a:pt x="21033" y="9934"/>
                  <a:pt x="21044" y="9955"/>
                  <a:pt x="21012" y="10039"/>
                </a:cubicBezTo>
                <a:cubicBezTo>
                  <a:pt x="20996" y="9992"/>
                  <a:pt x="20980" y="9960"/>
                  <a:pt x="20964" y="9944"/>
                </a:cubicBezTo>
                <a:cubicBezTo>
                  <a:pt x="20980" y="9939"/>
                  <a:pt x="20996" y="9934"/>
                  <a:pt x="21008" y="9934"/>
                </a:cubicBezTo>
                <a:close/>
                <a:moveTo>
                  <a:pt x="12604" y="10071"/>
                </a:moveTo>
                <a:lnTo>
                  <a:pt x="12604" y="10118"/>
                </a:lnTo>
                <a:lnTo>
                  <a:pt x="12588" y="10118"/>
                </a:lnTo>
                <a:lnTo>
                  <a:pt x="12588" y="10071"/>
                </a:lnTo>
                <a:close/>
                <a:moveTo>
                  <a:pt x="11448" y="10134"/>
                </a:moveTo>
                <a:lnTo>
                  <a:pt x="11448" y="10150"/>
                </a:lnTo>
                <a:lnTo>
                  <a:pt x="11401" y="10150"/>
                </a:lnTo>
                <a:lnTo>
                  <a:pt x="11401" y="10134"/>
                </a:lnTo>
                <a:close/>
                <a:moveTo>
                  <a:pt x="3389" y="9865"/>
                </a:moveTo>
                <a:lnTo>
                  <a:pt x="3389" y="10055"/>
                </a:lnTo>
                <a:lnTo>
                  <a:pt x="3231" y="10071"/>
                </a:lnTo>
                <a:lnTo>
                  <a:pt x="3136" y="10166"/>
                </a:lnTo>
                <a:lnTo>
                  <a:pt x="3104" y="10150"/>
                </a:lnTo>
                <a:lnTo>
                  <a:pt x="3167" y="9928"/>
                </a:lnTo>
                <a:lnTo>
                  <a:pt x="3389" y="9865"/>
                </a:lnTo>
                <a:close/>
                <a:moveTo>
                  <a:pt x="11274" y="10071"/>
                </a:moveTo>
                <a:cubicBezTo>
                  <a:pt x="11353" y="10150"/>
                  <a:pt x="11258" y="10166"/>
                  <a:pt x="11242" y="10213"/>
                </a:cubicBezTo>
                <a:lnTo>
                  <a:pt x="11179" y="10150"/>
                </a:lnTo>
                <a:lnTo>
                  <a:pt x="11274" y="10071"/>
                </a:lnTo>
                <a:close/>
                <a:moveTo>
                  <a:pt x="15739" y="10166"/>
                </a:moveTo>
                <a:lnTo>
                  <a:pt x="15739" y="10213"/>
                </a:lnTo>
                <a:lnTo>
                  <a:pt x="15708" y="10213"/>
                </a:lnTo>
                <a:lnTo>
                  <a:pt x="15723" y="10166"/>
                </a:lnTo>
                <a:close/>
                <a:moveTo>
                  <a:pt x="3072" y="10166"/>
                </a:moveTo>
                <a:lnTo>
                  <a:pt x="3072" y="10245"/>
                </a:lnTo>
                <a:lnTo>
                  <a:pt x="2993" y="10261"/>
                </a:lnTo>
                <a:cubicBezTo>
                  <a:pt x="2961" y="10198"/>
                  <a:pt x="2961" y="10166"/>
                  <a:pt x="3072" y="10166"/>
                </a:cubicBezTo>
                <a:close/>
                <a:moveTo>
                  <a:pt x="12842" y="10166"/>
                </a:moveTo>
                <a:lnTo>
                  <a:pt x="12842" y="10261"/>
                </a:lnTo>
                <a:lnTo>
                  <a:pt x="12810" y="10261"/>
                </a:lnTo>
                <a:lnTo>
                  <a:pt x="12810" y="10166"/>
                </a:lnTo>
                <a:close/>
                <a:moveTo>
                  <a:pt x="8313" y="9865"/>
                </a:moveTo>
                <a:cubicBezTo>
                  <a:pt x="8313" y="9881"/>
                  <a:pt x="8313" y="9881"/>
                  <a:pt x="8313" y="9881"/>
                </a:cubicBezTo>
                <a:cubicBezTo>
                  <a:pt x="8313" y="9913"/>
                  <a:pt x="8313" y="9944"/>
                  <a:pt x="8297" y="9944"/>
                </a:cubicBezTo>
                <a:cubicBezTo>
                  <a:pt x="8155" y="10039"/>
                  <a:pt x="8028" y="10150"/>
                  <a:pt x="7917" y="10261"/>
                </a:cubicBezTo>
                <a:cubicBezTo>
                  <a:pt x="7874" y="10290"/>
                  <a:pt x="7831" y="10319"/>
                  <a:pt x="7776" y="10324"/>
                </a:cubicBezTo>
                <a:lnTo>
                  <a:pt x="7776" y="10324"/>
                </a:lnTo>
                <a:lnTo>
                  <a:pt x="7791" y="10308"/>
                </a:lnTo>
                <a:cubicBezTo>
                  <a:pt x="7917" y="10118"/>
                  <a:pt x="8092" y="9960"/>
                  <a:pt x="8313" y="9865"/>
                </a:cubicBezTo>
                <a:close/>
                <a:moveTo>
                  <a:pt x="11116" y="10293"/>
                </a:moveTo>
                <a:lnTo>
                  <a:pt x="11132" y="10308"/>
                </a:lnTo>
                <a:lnTo>
                  <a:pt x="11100" y="10340"/>
                </a:lnTo>
                <a:cubicBezTo>
                  <a:pt x="11100" y="10324"/>
                  <a:pt x="11100" y="10293"/>
                  <a:pt x="11116" y="10293"/>
                </a:cubicBezTo>
                <a:close/>
                <a:moveTo>
                  <a:pt x="15882" y="10324"/>
                </a:moveTo>
                <a:lnTo>
                  <a:pt x="15882" y="10340"/>
                </a:lnTo>
                <a:lnTo>
                  <a:pt x="15834" y="10340"/>
                </a:lnTo>
                <a:lnTo>
                  <a:pt x="15834" y="10324"/>
                </a:lnTo>
                <a:close/>
                <a:moveTo>
                  <a:pt x="20854" y="10150"/>
                </a:moveTo>
                <a:cubicBezTo>
                  <a:pt x="20869" y="10213"/>
                  <a:pt x="20885" y="10261"/>
                  <a:pt x="20917" y="10340"/>
                </a:cubicBezTo>
                <a:lnTo>
                  <a:pt x="20838" y="10356"/>
                </a:lnTo>
                <a:cubicBezTo>
                  <a:pt x="20838" y="10324"/>
                  <a:pt x="20838" y="10293"/>
                  <a:pt x="20838" y="10261"/>
                </a:cubicBezTo>
                <a:cubicBezTo>
                  <a:pt x="20822" y="10229"/>
                  <a:pt x="20822" y="10198"/>
                  <a:pt x="20822" y="10166"/>
                </a:cubicBezTo>
                <a:lnTo>
                  <a:pt x="20854" y="10166"/>
                </a:lnTo>
                <a:lnTo>
                  <a:pt x="20854" y="10150"/>
                </a:lnTo>
                <a:close/>
                <a:moveTo>
                  <a:pt x="12272" y="10340"/>
                </a:moveTo>
                <a:cubicBezTo>
                  <a:pt x="12288" y="10356"/>
                  <a:pt x="12303" y="10372"/>
                  <a:pt x="12303" y="10372"/>
                </a:cubicBezTo>
                <a:cubicBezTo>
                  <a:pt x="12288" y="10372"/>
                  <a:pt x="12272" y="10372"/>
                  <a:pt x="12256" y="10356"/>
                </a:cubicBezTo>
                <a:lnTo>
                  <a:pt x="12272" y="10340"/>
                </a:lnTo>
                <a:close/>
                <a:moveTo>
                  <a:pt x="11100" y="10340"/>
                </a:moveTo>
                <a:cubicBezTo>
                  <a:pt x="11100" y="10356"/>
                  <a:pt x="11084" y="10372"/>
                  <a:pt x="11068" y="10388"/>
                </a:cubicBezTo>
                <a:lnTo>
                  <a:pt x="11052" y="10372"/>
                </a:lnTo>
                <a:lnTo>
                  <a:pt x="11100" y="10340"/>
                </a:lnTo>
                <a:close/>
                <a:moveTo>
                  <a:pt x="12303" y="10388"/>
                </a:moveTo>
                <a:cubicBezTo>
                  <a:pt x="12319" y="10388"/>
                  <a:pt x="12335" y="10403"/>
                  <a:pt x="12351" y="10403"/>
                </a:cubicBezTo>
                <a:lnTo>
                  <a:pt x="12335" y="10419"/>
                </a:lnTo>
                <a:lnTo>
                  <a:pt x="12303" y="10388"/>
                </a:lnTo>
                <a:close/>
                <a:moveTo>
                  <a:pt x="2265" y="10562"/>
                </a:moveTo>
                <a:lnTo>
                  <a:pt x="2265" y="10578"/>
                </a:lnTo>
                <a:lnTo>
                  <a:pt x="2217" y="10578"/>
                </a:lnTo>
                <a:lnTo>
                  <a:pt x="2217" y="10562"/>
                </a:lnTo>
                <a:close/>
                <a:moveTo>
                  <a:pt x="12145" y="10435"/>
                </a:moveTo>
                <a:lnTo>
                  <a:pt x="12177" y="10514"/>
                </a:lnTo>
                <a:lnTo>
                  <a:pt x="12034" y="10578"/>
                </a:lnTo>
                <a:cubicBezTo>
                  <a:pt x="12034" y="10483"/>
                  <a:pt x="12082" y="10451"/>
                  <a:pt x="12145" y="10435"/>
                </a:cubicBezTo>
                <a:close/>
                <a:moveTo>
                  <a:pt x="12731" y="10308"/>
                </a:moveTo>
                <a:lnTo>
                  <a:pt x="12731" y="10308"/>
                </a:lnTo>
                <a:cubicBezTo>
                  <a:pt x="12715" y="10467"/>
                  <a:pt x="12557" y="10483"/>
                  <a:pt x="12509" y="10593"/>
                </a:cubicBezTo>
                <a:cubicBezTo>
                  <a:pt x="12493" y="10593"/>
                  <a:pt x="12478" y="10562"/>
                  <a:pt x="12462" y="10546"/>
                </a:cubicBezTo>
                <a:lnTo>
                  <a:pt x="12557" y="10435"/>
                </a:lnTo>
                <a:lnTo>
                  <a:pt x="12525" y="10388"/>
                </a:lnTo>
                <a:lnTo>
                  <a:pt x="12731" y="10308"/>
                </a:lnTo>
                <a:close/>
                <a:moveTo>
                  <a:pt x="14789" y="10483"/>
                </a:moveTo>
                <a:lnTo>
                  <a:pt x="14789" y="10641"/>
                </a:lnTo>
                <a:lnTo>
                  <a:pt x="14678" y="10609"/>
                </a:lnTo>
                <a:lnTo>
                  <a:pt x="14789" y="10483"/>
                </a:lnTo>
                <a:close/>
                <a:moveTo>
                  <a:pt x="10847" y="10498"/>
                </a:moveTo>
                <a:lnTo>
                  <a:pt x="10847" y="10498"/>
                </a:lnTo>
                <a:cubicBezTo>
                  <a:pt x="10878" y="10578"/>
                  <a:pt x="10831" y="10609"/>
                  <a:pt x="10767" y="10657"/>
                </a:cubicBezTo>
                <a:cubicBezTo>
                  <a:pt x="10736" y="10625"/>
                  <a:pt x="10736" y="10609"/>
                  <a:pt x="10704" y="10578"/>
                </a:cubicBezTo>
                <a:lnTo>
                  <a:pt x="10847" y="10498"/>
                </a:lnTo>
                <a:close/>
                <a:moveTo>
                  <a:pt x="7727" y="10364"/>
                </a:moveTo>
                <a:lnTo>
                  <a:pt x="7727" y="10419"/>
                </a:lnTo>
                <a:cubicBezTo>
                  <a:pt x="7601" y="10546"/>
                  <a:pt x="7427" y="10562"/>
                  <a:pt x="7300" y="10689"/>
                </a:cubicBezTo>
                <a:lnTo>
                  <a:pt x="7237" y="10689"/>
                </a:lnTo>
                <a:lnTo>
                  <a:pt x="7205" y="10625"/>
                </a:lnTo>
                <a:lnTo>
                  <a:pt x="7727" y="10364"/>
                </a:lnTo>
                <a:close/>
                <a:moveTo>
                  <a:pt x="10657" y="10641"/>
                </a:moveTo>
                <a:lnTo>
                  <a:pt x="10672" y="10657"/>
                </a:lnTo>
                <a:lnTo>
                  <a:pt x="10641" y="10689"/>
                </a:lnTo>
                <a:cubicBezTo>
                  <a:pt x="10641" y="10673"/>
                  <a:pt x="10641" y="10657"/>
                  <a:pt x="10657" y="10641"/>
                </a:cubicBezTo>
                <a:close/>
                <a:moveTo>
                  <a:pt x="3595" y="10372"/>
                </a:moveTo>
                <a:cubicBezTo>
                  <a:pt x="3611" y="10419"/>
                  <a:pt x="3642" y="10451"/>
                  <a:pt x="3658" y="10498"/>
                </a:cubicBezTo>
                <a:cubicBezTo>
                  <a:pt x="3595" y="10546"/>
                  <a:pt x="3547" y="10609"/>
                  <a:pt x="3484" y="10689"/>
                </a:cubicBezTo>
                <a:lnTo>
                  <a:pt x="3484" y="10704"/>
                </a:lnTo>
                <a:lnTo>
                  <a:pt x="3373" y="10498"/>
                </a:lnTo>
                <a:lnTo>
                  <a:pt x="3547" y="10372"/>
                </a:lnTo>
                <a:close/>
                <a:moveTo>
                  <a:pt x="10641" y="10689"/>
                </a:moveTo>
                <a:cubicBezTo>
                  <a:pt x="10625" y="10704"/>
                  <a:pt x="10625" y="10720"/>
                  <a:pt x="10609" y="10736"/>
                </a:cubicBezTo>
                <a:lnTo>
                  <a:pt x="10593" y="10720"/>
                </a:lnTo>
                <a:lnTo>
                  <a:pt x="10641" y="10689"/>
                </a:lnTo>
                <a:close/>
                <a:moveTo>
                  <a:pt x="10593" y="10784"/>
                </a:moveTo>
                <a:lnTo>
                  <a:pt x="10593" y="10799"/>
                </a:lnTo>
                <a:lnTo>
                  <a:pt x="10546" y="10799"/>
                </a:lnTo>
                <a:lnTo>
                  <a:pt x="10546" y="10784"/>
                </a:lnTo>
                <a:close/>
                <a:moveTo>
                  <a:pt x="14346" y="10831"/>
                </a:moveTo>
                <a:lnTo>
                  <a:pt x="14346" y="10847"/>
                </a:lnTo>
                <a:lnTo>
                  <a:pt x="14298" y="10847"/>
                </a:lnTo>
                <a:lnTo>
                  <a:pt x="14298" y="10831"/>
                </a:lnTo>
                <a:close/>
                <a:moveTo>
                  <a:pt x="10482" y="10815"/>
                </a:moveTo>
                <a:lnTo>
                  <a:pt x="10482" y="10863"/>
                </a:lnTo>
                <a:lnTo>
                  <a:pt x="10467" y="10863"/>
                </a:lnTo>
                <a:lnTo>
                  <a:pt x="10467" y="10815"/>
                </a:lnTo>
                <a:close/>
                <a:moveTo>
                  <a:pt x="20299" y="10863"/>
                </a:moveTo>
                <a:lnTo>
                  <a:pt x="20299" y="10910"/>
                </a:lnTo>
                <a:lnTo>
                  <a:pt x="20283" y="10910"/>
                </a:lnTo>
                <a:lnTo>
                  <a:pt x="20283" y="10863"/>
                </a:lnTo>
                <a:close/>
                <a:moveTo>
                  <a:pt x="14251" y="10879"/>
                </a:moveTo>
                <a:lnTo>
                  <a:pt x="14267" y="10894"/>
                </a:lnTo>
                <a:lnTo>
                  <a:pt x="14219" y="10926"/>
                </a:lnTo>
                <a:cubicBezTo>
                  <a:pt x="14219" y="10910"/>
                  <a:pt x="14235" y="10894"/>
                  <a:pt x="14251" y="10879"/>
                </a:cubicBezTo>
                <a:close/>
                <a:moveTo>
                  <a:pt x="3246" y="10910"/>
                </a:moveTo>
                <a:lnTo>
                  <a:pt x="3246" y="10958"/>
                </a:lnTo>
                <a:lnTo>
                  <a:pt x="3231" y="10958"/>
                </a:lnTo>
                <a:lnTo>
                  <a:pt x="3231" y="10910"/>
                </a:lnTo>
                <a:close/>
                <a:moveTo>
                  <a:pt x="14219" y="10926"/>
                </a:moveTo>
                <a:cubicBezTo>
                  <a:pt x="14219" y="10942"/>
                  <a:pt x="14219" y="10958"/>
                  <a:pt x="14203" y="10974"/>
                </a:cubicBezTo>
                <a:lnTo>
                  <a:pt x="14188" y="10958"/>
                </a:lnTo>
                <a:lnTo>
                  <a:pt x="14219" y="10926"/>
                </a:lnTo>
                <a:close/>
                <a:moveTo>
                  <a:pt x="3072" y="10958"/>
                </a:moveTo>
                <a:cubicBezTo>
                  <a:pt x="3072" y="10974"/>
                  <a:pt x="3072" y="10974"/>
                  <a:pt x="3072" y="10989"/>
                </a:cubicBezTo>
                <a:lnTo>
                  <a:pt x="2946" y="11005"/>
                </a:lnTo>
                <a:lnTo>
                  <a:pt x="2946" y="10958"/>
                </a:lnTo>
                <a:close/>
                <a:moveTo>
                  <a:pt x="7189" y="10736"/>
                </a:moveTo>
                <a:cubicBezTo>
                  <a:pt x="7205" y="10768"/>
                  <a:pt x="7173" y="10815"/>
                  <a:pt x="7142" y="10847"/>
                </a:cubicBezTo>
                <a:cubicBezTo>
                  <a:pt x="7110" y="10863"/>
                  <a:pt x="7062" y="10894"/>
                  <a:pt x="7031" y="10910"/>
                </a:cubicBezTo>
                <a:cubicBezTo>
                  <a:pt x="6999" y="10942"/>
                  <a:pt x="6967" y="10974"/>
                  <a:pt x="6936" y="11005"/>
                </a:cubicBezTo>
                <a:lnTo>
                  <a:pt x="6841" y="11005"/>
                </a:lnTo>
                <a:cubicBezTo>
                  <a:pt x="6857" y="10942"/>
                  <a:pt x="6920" y="10894"/>
                  <a:pt x="6983" y="10863"/>
                </a:cubicBezTo>
                <a:cubicBezTo>
                  <a:pt x="7062" y="10831"/>
                  <a:pt x="7126" y="10784"/>
                  <a:pt x="7189" y="10736"/>
                </a:cubicBezTo>
                <a:close/>
                <a:moveTo>
                  <a:pt x="14013" y="11005"/>
                </a:moveTo>
                <a:lnTo>
                  <a:pt x="14029" y="11084"/>
                </a:lnTo>
                <a:lnTo>
                  <a:pt x="13982" y="11084"/>
                </a:lnTo>
                <a:lnTo>
                  <a:pt x="13982" y="11005"/>
                </a:lnTo>
                <a:close/>
                <a:moveTo>
                  <a:pt x="6825" y="11016"/>
                </a:moveTo>
                <a:lnTo>
                  <a:pt x="6825" y="11084"/>
                </a:lnTo>
                <a:lnTo>
                  <a:pt x="6660" y="11126"/>
                </a:lnTo>
                <a:lnTo>
                  <a:pt x="6660" y="11126"/>
                </a:lnTo>
                <a:cubicBezTo>
                  <a:pt x="6695" y="11059"/>
                  <a:pt x="6768" y="11050"/>
                  <a:pt x="6825" y="11016"/>
                </a:cubicBezTo>
                <a:close/>
                <a:moveTo>
                  <a:pt x="10305" y="11004"/>
                </a:moveTo>
                <a:cubicBezTo>
                  <a:pt x="10322" y="11004"/>
                  <a:pt x="10344" y="11009"/>
                  <a:pt x="10372" y="11021"/>
                </a:cubicBezTo>
                <a:lnTo>
                  <a:pt x="10229" y="11100"/>
                </a:lnTo>
                <a:lnTo>
                  <a:pt x="10229" y="11116"/>
                </a:lnTo>
                <a:cubicBezTo>
                  <a:pt x="10213" y="11116"/>
                  <a:pt x="10197" y="11116"/>
                  <a:pt x="10197" y="11132"/>
                </a:cubicBezTo>
                <a:lnTo>
                  <a:pt x="10182" y="11116"/>
                </a:lnTo>
                <a:lnTo>
                  <a:pt x="10213" y="11084"/>
                </a:lnTo>
                <a:lnTo>
                  <a:pt x="10229" y="11084"/>
                </a:lnTo>
                <a:cubicBezTo>
                  <a:pt x="10241" y="11049"/>
                  <a:pt x="10253" y="11004"/>
                  <a:pt x="10305" y="11004"/>
                </a:cubicBezTo>
                <a:close/>
                <a:moveTo>
                  <a:pt x="2740" y="10213"/>
                </a:moveTo>
                <a:cubicBezTo>
                  <a:pt x="2740" y="10293"/>
                  <a:pt x="2724" y="10372"/>
                  <a:pt x="2708" y="10451"/>
                </a:cubicBezTo>
                <a:cubicBezTo>
                  <a:pt x="2761" y="10421"/>
                  <a:pt x="2803" y="10401"/>
                  <a:pt x="2839" y="10401"/>
                </a:cubicBezTo>
                <a:cubicBezTo>
                  <a:pt x="2879" y="10401"/>
                  <a:pt x="2913" y="10425"/>
                  <a:pt x="2946" y="10483"/>
                </a:cubicBezTo>
                <a:cubicBezTo>
                  <a:pt x="2961" y="10609"/>
                  <a:pt x="2835" y="10625"/>
                  <a:pt x="2756" y="10704"/>
                </a:cubicBezTo>
                <a:lnTo>
                  <a:pt x="2756" y="10831"/>
                </a:lnTo>
                <a:lnTo>
                  <a:pt x="2439" y="11148"/>
                </a:lnTo>
                <a:cubicBezTo>
                  <a:pt x="2427" y="11151"/>
                  <a:pt x="2416" y="11152"/>
                  <a:pt x="2404" y="11152"/>
                </a:cubicBezTo>
                <a:cubicBezTo>
                  <a:pt x="2353" y="11152"/>
                  <a:pt x="2304" y="11126"/>
                  <a:pt x="2265" y="11100"/>
                </a:cubicBezTo>
                <a:cubicBezTo>
                  <a:pt x="2249" y="11116"/>
                  <a:pt x="2249" y="11132"/>
                  <a:pt x="2233" y="11148"/>
                </a:cubicBezTo>
                <a:lnTo>
                  <a:pt x="2217" y="11132"/>
                </a:lnTo>
                <a:lnTo>
                  <a:pt x="2249" y="11100"/>
                </a:lnTo>
                <a:lnTo>
                  <a:pt x="2265" y="11100"/>
                </a:lnTo>
                <a:cubicBezTo>
                  <a:pt x="2265" y="11069"/>
                  <a:pt x="2265" y="11053"/>
                  <a:pt x="2265" y="11021"/>
                </a:cubicBezTo>
                <a:lnTo>
                  <a:pt x="2376" y="11005"/>
                </a:lnTo>
                <a:cubicBezTo>
                  <a:pt x="2439" y="10847"/>
                  <a:pt x="2518" y="10720"/>
                  <a:pt x="2597" y="10562"/>
                </a:cubicBezTo>
                <a:lnTo>
                  <a:pt x="2597" y="10562"/>
                </a:lnTo>
                <a:lnTo>
                  <a:pt x="2376" y="10593"/>
                </a:lnTo>
                <a:lnTo>
                  <a:pt x="2534" y="10293"/>
                </a:lnTo>
                <a:lnTo>
                  <a:pt x="2740" y="10213"/>
                </a:lnTo>
                <a:close/>
                <a:moveTo>
                  <a:pt x="2866" y="11053"/>
                </a:moveTo>
                <a:lnTo>
                  <a:pt x="2961" y="11179"/>
                </a:lnTo>
                <a:lnTo>
                  <a:pt x="2866" y="11195"/>
                </a:lnTo>
                <a:lnTo>
                  <a:pt x="2866" y="11053"/>
                </a:lnTo>
                <a:close/>
                <a:moveTo>
                  <a:pt x="10118" y="11148"/>
                </a:moveTo>
                <a:lnTo>
                  <a:pt x="10118" y="11195"/>
                </a:lnTo>
                <a:lnTo>
                  <a:pt x="10102" y="11195"/>
                </a:lnTo>
                <a:lnTo>
                  <a:pt x="10102" y="11148"/>
                </a:lnTo>
                <a:close/>
                <a:moveTo>
                  <a:pt x="1901" y="11211"/>
                </a:moveTo>
                <a:lnTo>
                  <a:pt x="1901" y="11227"/>
                </a:lnTo>
                <a:lnTo>
                  <a:pt x="1869" y="11227"/>
                </a:lnTo>
                <a:lnTo>
                  <a:pt x="1869" y="11211"/>
                </a:lnTo>
                <a:close/>
                <a:moveTo>
                  <a:pt x="3041" y="11211"/>
                </a:moveTo>
                <a:lnTo>
                  <a:pt x="3041" y="11227"/>
                </a:lnTo>
                <a:lnTo>
                  <a:pt x="2993" y="11227"/>
                </a:lnTo>
                <a:lnTo>
                  <a:pt x="2993" y="11211"/>
                </a:lnTo>
                <a:close/>
                <a:moveTo>
                  <a:pt x="13839" y="11148"/>
                </a:moveTo>
                <a:lnTo>
                  <a:pt x="13839" y="11243"/>
                </a:lnTo>
                <a:lnTo>
                  <a:pt x="13823" y="11243"/>
                </a:lnTo>
                <a:lnTo>
                  <a:pt x="13823" y="11148"/>
                </a:lnTo>
                <a:close/>
                <a:moveTo>
                  <a:pt x="12842" y="10879"/>
                </a:moveTo>
                <a:cubicBezTo>
                  <a:pt x="12873" y="11005"/>
                  <a:pt x="12763" y="10942"/>
                  <a:pt x="12715" y="11005"/>
                </a:cubicBezTo>
                <a:cubicBezTo>
                  <a:pt x="12668" y="11053"/>
                  <a:pt x="12636" y="11100"/>
                  <a:pt x="12604" y="11148"/>
                </a:cubicBezTo>
                <a:lnTo>
                  <a:pt x="12478" y="11148"/>
                </a:lnTo>
                <a:cubicBezTo>
                  <a:pt x="12478" y="11190"/>
                  <a:pt x="12456" y="11197"/>
                  <a:pt x="12433" y="11197"/>
                </a:cubicBezTo>
                <a:cubicBezTo>
                  <a:pt x="12421" y="11197"/>
                  <a:pt x="12409" y="11195"/>
                  <a:pt x="12398" y="11195"/>
                </a:cubicBezTo>
                <a:cubicBezTo>
                  <a:pt x="12398" y="11211"/>
                  <a:pt x="12398" y="11243"/>
                  <a:pt x="12398" y="11274"/>
                </a:cubicBezTo>
                <a:lnTo>
                  <a:pt x="12303" y="11274"/>
                </a:lnTo>
                <a:lnTo>
                  <a:pt x="12383" y="11164"/>
                </a:lnTo>
                <a:lnTo>
                  <a:pt x="12398" y="11195"/>
                </a:lnTo>
                <a:cubicBezTo>
                  <a:pt x="12398" y="11151"/>
                  <a:pt x="12418" y="11141"/>
                  <a:pt x="12441" y="11141"/>
                </a:cubicBezTo>
                <a:cubicBezTo>
                  <a:pt x="12459" y="11141"/>
                  <a:pt x="12479" y="11148"/>
                  <a:pt x="12493" y="11148"/>
                </a:cubicBezTo>
                <a:lnTo>
                  <a:pt x="12604" y="11005"/>
                </a:lnTo>
                <a:lnTo>
                  <a:pt x="12715" y="11005"/>
                </a:lnTo>
                <a:cubicBezTo>
                  <a:pt x="12715" y="10958"/>
                  <a:pt x="12715" y="10910"/>
                  <a:pt x="12715" y="10879"/>
                </a:cubicBezTo>
                <a:close/>
                <a:moveTo>
                  <a:pt x="13697" y="11290"/>
                </a:moveTo>
                <a:lnTo>
                  <a:pt x="13697" y="11338"/>
                </a:lnTo>
                <a:lnTo>
                  <a:pt x="13681" y="11338"/>
                </a:lnTo>
                <a:lnTo>
                  <a:pt x="13681" y="11290"/>
                </a:lnTo>
                <a:close/>
                <a:moveTo>
                  <a:pt x="10134" y="11338"/>
                </a:moveTo>
                <a:lnTo>
                  <a:pt x="10134" y="11354"/>
                </a:lnTo>
                <a:lnTo>
                  <a:pt x="10087" y="11354"/>
                </a:lnTo>
                <a:lnTo>
                  <a:pt x="10087" y="11338"/>
                </a:lnTo>
                <a:close/>
                <a:moveTo>
                  <a:pt x="13618" y="11338"/>
                </a:moveTo>
                <a:lnTo>
                  <a:pt x="13618" y="11354"/>
                </a:lnTo>
                <a:lnTo>
                  <a:pt x="13570" y="11354"/>
                </a:lnTo>
                <a:lnTo>
                  <a:pt x="13570" y="11338"/>
                </a:lnTo>
                <a:close/>
                <a:moveTo>
                  <a:pt x="6587" y="11195"/>
                </a:moveTo>
                <a:lnTo>
                  <a:pt x="6587" y="11227"/>
                </a:lnTo>
                <a:lnTo>
                  <a:pt x="6334" y="11385"/>
                </a:lnTo>
                <a:lnTo>
                  <a:pt x="6296" y="11366"/>
                </a:lnTo>
                <a:lnTo>
                  <a:pt x="6296" y="11366"/>
                </a:lnTo>
                <a:cubicBezTo>
                  <a:pt x="6308" y="11337"/>
                  <a:pt x="6321" y="11306"/>
                  <a:pt x="6334" y="11306"/>
                </a:cubicBezTo>
                <a:cubicBezTo>
                  <a:pt x="6413" y="11290"/>
                  <a:pt x="6492" y="11243"/>
                  <a:pt x="6572" y="11195"/>
                </a:cubicBezTo>
                <a:close/>
                <a:moveTo>
                  <a:pt x="9934" y="11346"/>
                </a:moveTo>
                <a:cubicBezTo>
                  <a:pt x="9953" y="11346"/>
                  <a:pt x="9975" y="11349"/>
                  <a:pt x="10007" y="11354"/>
                </a:cubicBezTo>
                <a:lnTo>
                  <a:pt x="9802" y="11433"/>
                </a:lnTo>
                <a:cubicBezTo>
                  <a:pt x="9869" y="11365"/>
                  <a:pt x="9889" y="11346"/>
                  <a:pt x="9934" y="11346"/>
                </a:cubicBezTo>
                <a:close/>
                <a:moveTo>
                  <a:pt x="11480" y="11417"/>
                </a:moveTo>
                <a:lnTo>
                  <a:pt x="11480" y="11464"/>
                </a:lnTo>
                <a:lnTo>
                  <a:pt x="11464" y="11464"/>
                </a:lnTo>
                <a:lnTo>
                  <a:pt x="11464" y="11417"/>
                </a:lnTo>
                <a:close/>
                <a:moveTo>
                  <a:pt x="2391" y="11480"/>
                </a:moveTo>
                <a:lnTo>
                  <a:pt x="2391" y="11496"/>
                </a:lnTo>
                <a:lnTo>
                  <a:pt x="2344" y="11496"/>
                </a:lnTo>
                <a:lnTo>
                  <a:pt x="2344" y="11480"/>
                </a:lnTo>
                <a:close/>
                <a:moveTo>
                  <a:pt x="6366" y="11480"/>
                </a:moveTo>
                <a:lnTo>
                  <a:pt x="6366" y="11496"/>
                </a:lnTo>
                <a:lnTo>
                  <a:pt x="6318" y="11496"/>
                </a:lnTo>
                <a:lnTo>
                  <a:pt x="6318" y="11480"/>
                </a:lnTo>
                <a:close/>
                <a:moveTo>
                  <a:pt x="19428" y="11512"/>
                </a:moveTo>
                <a:lnTo>
                  <a:pt x="19444" y="11528"/>
                </a:lnTo>
                <a:lnTo>
                  <a:pt x="19413" y="11559"/>
                </a:lnTo>
                <a:lnTo>
                  <a:pt x="19403" y="11559"/>
                </a:lnTo>
                <a:cubicBezTo>
                  <a:pt x="19410" y="11543"/>
                  <a:pt x="19419" y="11526"/>
                  <a:pt x="19428" y="11512"/>
                </a:cubicBezTo>
                <a:close/>
                <a:moveTo>
                  <a:pt x="2914" y="11354"/>
                </a:moveTo>
                <a:lnTo>
                  <a:pt x="2740" y="11544"/>
                </a:lnTo>
                <a:lnTo>
                  <a:pt x="2581" y="11575"/>
                </a:lnTo>
                <a:lnTo>
                  <a:pt x="2581" y="11575"/>
                </a:lnTo>
                <a:lnTo>
                  <a:pt x="2597" y="11559"/>
                </a:lnTo>
                <a:lnTo>
                  <a:pt x="2550" y="11512"/>
                </a:lnTo>
                <a:lnTo>
                  <a:pt x="2756" y="11354"/>
                </a:lnTo>
                <a:lnTo>
                  <a:pt x="2756" y="11369"/>
                </a:lnTo>
                <a:cubicBezTo>
                  <a:pt x="2771" y="11369"/>
                  <a:pt x="2803" y="11354"/>
                  <a:pt x="2819" y="11354"/>
                </a:cubicBezTo>
                <a:close/>
                <a:moveTo>
                  <a:pt x="19381" y="11559"/>
                </a:moveTo>
                <a:cubicBezTo>
                  <a:pt x="19384" y="11565"/>
                  <a:pt x="19386" y="11571"/>
                  <a:pt x="19389" y="11576"/>
                </a:cubicBezTo>
                <a:lnTo>
                  <a:pt x="19389" y="11576"/>
                </a:lnTo>
                <a:cubicBezTo>
                  <a:pt x="19381" y="11590"/>
                  <a:pt x="19378" y="11596"/>
                  <a:pt x="19377" y="11596"/>
                </a:cubicBezTo>
                <a:cubicBezTo>
                  <a:pt x="19376" y="11596"/>
                  <a:pt x="19381" y="11578"/>
                  <a:pt x="19381" y="11559"/>
                </a:cubicBezTo>
                <a:close/>
                <a:moveTo>
                  <a:pt x="9675" y="11559"/>
                </a:moveTo>
                <a:lnTo>
                  <a:pt x="9675" y="11607"/>
                </a:lnTo>
                <a:lnTo>
                  <a:pt x="9659" y="11607"/>
                </a:lnTo>
                <a:lnTo>
                  <a:pt x="9659" y="11559"/>
                </a:lnTo>
                <a:close/>
                <a:moveTo>
                  <a:pt x="9865" y="11559"/>
                </a:moveTo>
                <a:lnTo>
                  <a:pt x="9865" y="11607"/>
                </a:lnTo>
                <a:lnTo>
                  <a:pt x="9849" y="11607"/>
                </a:lnTo>
                <a:lnTo>
                  <a:pt x="9849" y="11559"/>
                </a:lnTo>
                <a:close/>
                <a:moveTo>
                  <a:pt x="12193" y="11322"/>
                </a:moveTo>
                <a:lnTo>
                  <a:pt x="12193" y="11322"/>
                </a:lnTo>
                <a:cubicBezTo>
                  <a:pt x="12177" y="11464"/>
                  <a:pt x="12018" y="11496"/>
                  <a:pt x="11971" y="11607"/>
                </a:cubicBezTo>
                <a:lnTo>
                  <a:pt x="11897" y="11607"/>
                </a:lnTo>
                <a:cubicBezTo>
                  <a:pt x="11983" y="11500"/>
                  <a:pt x="12082" y="11405"/>
                  <a:pt x="12193" y="11322"/>
                </a:cubicBezTo>
                <a:close/>
                <a:moveTo>
                  <a:pt x="6271" y="11385"/>
                </a:moveTo>
                <a:lnTo>
                  <a:pt x="6271" y="11480"/>
                </a:lnTo>
                <a:lnTo>
                  <a:pt x="6112" y="11496"/>
                </a:lnTo>
                <a:cubicBezTo>
                  <a:pt x="6085" y="11565"/>
                  <a:pt x="6020" y="11623"/>
                  <a:pt x="5941" y="11636"/>
                </a:cubicBezTo>
                <a:lnTo>
                  <a:pt x="5941" y="11636"/>
                </a:lnTo>
                <a:cubicBezTo>
                  <a:pt x="6028" y="11547"/>
                  <a:pt x="6102" y="11459"/>
                  <a:pt x="6176" y="11385"/>
                </a:cubicBezTo>
                <a:close/>
                <a:moveTo>
                  <a:pt x="11337" y="11464"/>
                </a:moveTo>
                <a:lnTo>
                  <a:pt x="11337" y="11464"/>
                </a:lnTo>
                <a:cubicBezTo>
                  <a:pt x="11369" y="11559"/>
                  <a:pt x="11337" y="11623"/>
                  <a:pt x="11227" y="11654"/>
                </a:cubicBezTo>
                <a:lnTo>
                  <a:pt x="11227" y="11512"/>
                </a:lnTo>
                <a:lnTo>
                  <a:pt x="11337" y="11464"/>
                </a:lnTo>
                <a:close/>
                <a:moveTo>
                  <a:pt x="11828" y="11612"/>
                </a:moveTo>
                <a:cubicBezTo>
                  <a:pt x="11826" y="11654"/>
                  <a:pt x="11795" y="11654"/>
                  <a:pt x="11765" y="11654"/>
                </a:cubicBezTo>
                <a:cubicBezTo>
                  <a:pt x="11765" y="11654"/>
                  <a:pt x="11765" y="11639"/>
                  <a:pt x="11765" y="11623"/>
                </a:cubicBezTo>
                <a:lnTo>
                  <a:pt x="11828" y="11612"/>
                </a:lnTo>
                <a:close/>
                <a:moveTo>
                  <a:pt x="19392" y="11584"/>
                </a:moveTo>
                <a:cubicBezTo>
                  <a:pt x="19398" y="11602"/>
                  <a:pt x="19402" y="11616"/>
                  <a:pt x="19413" y="11639"/>
                </a:cubicBezTo>
                <a:cubicBezTo>
                  <a:pt x="19413" y="11639"/>
                  <a:pt x="19397" y="11654"/>
                  <a:pt x="19349" y="11686"/>
                </a:cubicBezTo>
                <a:lnTo>
                  <a:pt x="19349" y="11670"/>
                </a:lnTo>
                <a:cubicBezTo>
                  <a:pt x="19366" y="11645"/>
                  <a:pt x="19379" y="11614"/>
                  <a:pt x="19392" y="11584"/>
                </a:cubicBezTo>
                <a:close/>
                <a:moveTo>
                  <a:pt x="10862" y="11718"/>
                </a:moveTo>
                <a:lnTo>
                  <a:pt x="10862" y="11734"/>
                </a:lnTo>
                <a:lnTo>
                  <a:pt x="10815" y="11734"/>
                </a:lnTo>
                <a:lnTo>
                  <a:pt x="10815" y="11718"/>
                </a:lnTo>
                <a:close/>
                <a:moveTo>
                  <a:pt x="5869" y="11686"/>
                </a:moveTo>
                <a:cubicBezTo>
                  <a:pt x="5852" y="11725"/>
                  <a:pt x="5822" y="11751"/>
                  <a:pt x="5780" y="11765"/>
                </a:cubicBezTo>
                <a:lnTo>
                  <a:pt x="5780" y="11686"/>
                </a:lnTo>
                <a:close/>
                <a:moveTo>
                  <a:pt x="6049" y="11749"/>
                </a:moveTo>
                <a:lnTo>
                  <a:pt x="6049" y="11797"/>
                </a:lnTo>
                <a:lnTo>
                  <a:pt x="6033" y="11797"/>
                </a:lnTo>
                <a:lnTo>
                  <a:pt x="6033" y="11749"/>
                </a:lnTo>
                <a:close/>
                <a:moveTo>
                  <a:pt x="9580" y="11797"/>
                </a:moveTo>
                <a:lnTo>
                  <a:pt x="9580" y="11844"/>
                </a:lnTo>
                <a:lnTo>
                  <a:pt x="9564" y="11844"/>
                </a:lnTo>
                <a:lnTo>
                  <a:pt x="9564" y="11797"/>
                </a:lnTo>
                <a:close/>
                <a:moveTo>
                  <a:pt x="10752" y="11749"/>
                </a:moveTo>
                <a:lnTo>
                  <a:pt x="10752" y="11844"/>
                </a:lnTo>
                <a:lnTo>
                  <a:pt x="10736" y="11844"/>
                </a:lnTo>
                <a:lnTo>
                  <a:pt x="10736" y="11749"/>
                </a:lnTo>
                <a:close/>
                <a:moveTo>
                  <a:pt x="10657" y="11844"/>
                </a:moveTo>
                <a:lnTo>
                  <a:pt x="10657" y="11876"/>
                </a:lnTo>
                <a:lnTo>
                  <a:pt x="10641" y="11876"/>
                </a:lnTo>
                <a:lnTo>
                  <a:pt x="10641" y="11844"/>
                </a:lnTo>
                <a:close/>
                <a:moveTo>
                  <a:pt x="11702" y="11639"/>
                </a:moveTo>
                <a:cubicBezTo>
                  <a:pt x="11670" y="11829"/>
                  <a:pt x="11512" y="11813"/>
                  <a:pt x="11448" y="11908"/>
                </a:cubicBezTo>
                <a:cubicBezTo>
                  <a:pt x="11448" y="11897"/>
                  <a:pt x="11441" y="11887"/>
                  <a:pt x="11432" y="11876"/>
                </a:cubicBezTo>
                <a:lnTo>
                  <a:pt x="11432" y="11876"/>
                </a:lnTo>
                <a:cubicBezTo>
                  <a:pt x="11432" y="11876"/>
                  <a:pt x="11432" y="11876"/>
                  <a:pt x="11432" y="11876"/>
                </a:cubicBezTo>
                <a:cubicBezTo>
                  <a:pt x="11512" y="11781"/>
                  <a:pt x="11607" y="11702"/>
                  <a:pt x="11702" y="11639"/>
                </a:cubicBezTo>
                <a:close/>
                <a:moveTo>
                  <a:pt x="10688" y="11939"/>
                </a:moveTo>
                <a:lnTo>
                  <a:pt x="10688" y="11955"/>
                </a:lnTo>
                <a:lnTo>
                  <a:pt x="10641" y="11955"/>
                </a:lnTo>
                <a:lnTo>
                  <a:pt x="10641" y="11939"/>
                </a:lnTo>
                <a:close/>
                <a:moveTo>
                  <a:pt x="11068" y="11749"/>
                </a:moveTo>
                <a:cubicBezTo>
                  <a:pt x="11068" y="11908"/>
                  <a:pt x="10894" y="11876"/>
                  <a:pt x="10847" y="11971"/>
                </a:cubicBezTo>
                <a:lnTo>
                  <a:pt x="10847" y="11876"/>
                </a:lnTo>
                <a:lnTo>
                  <a:pt x="10973" y="11749"/>
                </a:lnTo>
                <a:close/>
                <a:moveTo>
                  <a:pt x="19128" y="11734"/>
                </a:moveTo>
                <a:cubicBezTo>
                  <a:pt x="19234" y="11794"/>
                  <a:pt x="19238" y="11870"/>
                  <a:pt x="19210" y="11974"/>
                </a:cubicBezTo>
                <a:lnTo>
                  <a:pt x="19210" y="11974"/>
                </a:lnTo>
                <a:lnTo>
                  <a:pt x="19143" y="11908"/>
                </a:lnTo>
                <a:lnTo>
                  <a:pt x="19175" y="11860"/>
                </a:lnTo>
                <a:cubicBezTo>
                  <a:pt x="19159" y="11829"/>
                  <a:pt x="19143" y="11781"/>
                  <a:pt x="19128" y="11734"/>
                </a:cubicBezTo>
                <a:close/>
                <a:moveTo>
                  <a:pt x="9501" y="11939"/>
                </a:moveTo>
                <a:lnTo>
                  <a:pt x="9501" y="11955"/>
                </a:lnTo>
                <a:lnTo>
                  <a:pt x="9469" y="11987"/>
                </a:lnTo>
                <a:cubicBezTo>
                  <a:pt x="9469" y="11971"/>
                  <a:pt x="9485" y="11955"/>
                  <a:pt x="9501" y="11939"/>
                </a:cubicBezTo>
                <a:close/>
                <a:moveTo>
                  <a:pt x="10799" y="11971"/>
                </a:moveTo>
                <a:lnTo>
                  <a:pt x="10799" y="12019"/>
                </a:lnTo>
                <a:lnTo>
                  <a:pt x="10783" y="12019"/>
                </a:lnTo>
                <a:lnTo>
                  <a:pt x="10783" y="11971"/>
                </a:lnTo>
                <a:close/>
                <a:moveTo>
                  <a:pt x="17544" y="11987"/>
                </a:moveTo>
                <a:lnTo>
                  <a:pt x="17513" y="12019"/>
                </a:lnTo>
                <a:cubicBezTo>
                  <a:pt x="17513" y="12003"/>
                  <a:pt x="17528" y="11987"/>
                  <a:pt x="17544" y="11987"/>
                </a:cubicBezTo>
                <a:close/>
                <a:moveTo>
                  <a:pt x="9469" y="11987"/>
                </a:moveTo>
                <a:cubicBezTo>
                  <a:pt x="9469" y="12003"/>
                  <a:pt x="9469" y="12019"/>
                  <a:pt x="9453" y="12034"/>
                </a:cubicBezTo>
                <a:lnTo>
                  <a:pt x="9437" y="12019"/>
                </a:lnTo>
                <a:lnTo>
                  <a:pt x="9469" y="11987"/>
                </a:lnTo>
                <a:close/>
                <a:moveTo>
                  <a:pt x="2043" y="11575"/>
                </a:moveTo>
                <a:lnTo>
                  <a:pt x="1916" y="11892"/>
                </a:lnTo>
                <a:lnTo>
                  <a:pt x="1790" y="12019"/>
                </a:lnTo>
                <a:lnTo>
                  <a:pt x="1663" y="11939"/>
                </a:lnTo>
                <a:lnTo>
                  <a:pt x="1552" y="12050"/>
                </a:lnTo>
                <a:cubicBezTo>
                  <a:pt x="1536" y="11987"/>
                  <a:pt x="1536" y="11955"/>
                  <a:pt x="1536" y="11924"/>
                </a:cubicBezTo>
                <a:lnTo>
                  <a:pt x="1315" y="11924"/>
                </a:lnTo>
                <a:lnTo>
                  <a:pt x="1315" y="11797"/>
                </a:lnTo>
                <a:lnTo>
                  <a:pt x="1584" y="11623"/>
                </a:lnTo>
                <a:lnTo>
                  <a:pt x="1584" y="11623"/>
                </a:lnTo>
                <a:cubicBezTo>
                  <a:pt x="1568" y="11718"/>
                  <a:pt x="1552" y="11765"/>
                  <a:pt x="1536" y="11892"/>
                </a:cubicBezTo>
                <a:lnTo>
                  <a:pt x="1742" y="11702"/>
                </a:lnTo>
                <a:lnTo>
                  <a:pt x="1885" y="11702"/>
                </a:lnTo>
                <a:cubicBezTo>
                  <a:pt x="1901" y="11607"/>
                  <a:pt x="1980" y="11607"/>
                  <a:pt x="2043" y="11575"/>
                </a:cubicBezTo>
                <a:close/>
                <a:moveTo>
                  <a:pt x="9469" y="11781"/>
                </a:moveTo>
                <a:lnTo>
                  <a:pt x="9200" y="12050"/>
                </a:lnTo>
                <a:lnTo>
                  <a:pt x="9089" y="12050"/>
                </a:lnTo>
                <a:cubicBezTo>
                  <a:pt x="9200" y="11955"/>
                  <a:pt x="9247" y="11781"/>
                  <a:pt x="9469" y="11781"/>
                </a:cubicBezTo>
                <a:close/>
                <a:moveTo>
                  <a:pt x="17513" y="12019"/>
                </a:moveTo>
                <a:cubicBezTo>
                  <a:pt x="17513" y="12034"/>
                  <a:pt x="17497" y="12050"/>
                  <a:pt x="17497" y="12066"/>
                </a:cubicBezTo>
                <a:cubicBezTo>
                  <a:pt x="17481" y="12066"/>
                  <a:pt x="17481" y="12066"/>
                  <a:pt x="17481" y="12050"/>
                </a:cubicBezTo>
                <a:lnTo>
                  <a:pt x="17513" y="12019"/>
                </a:lnTo>
                <a:close/>
                <a:moveTo>
                  <a:pt x="11401" y="11892"/>
                </a:moveTo>
                <a:cubicBezTo>
                  <a:pt x="11401" y="11896"/>
                  <a:pt x="11402" y="11898"/>
                  <a:pt x="11404" y="11898"/>
                </a:cubicBezTo>
                <a:cubicBezTo>
                  <a:pt x="11405" y="11898"/>
                  <a:pt x="11406" y="11898"/>
                  <a:pt x="11407" y="11898"/>
                </a:cubicBezTo>
                <a:lnTo>
                  <a:pt x="11407" y="11898"/>
                </a:lnTo>
                <a:cubicBezTo>
                  <a:pt x="11401" y="11908"/>
                  <a:pt x="11393" y="11916"/>
                  <a:pt x="11385" y="11924"/>
                </a:cubicBezTo>
                <a:cubicBezTo>
                  <a:pt x="11337" y="12050"/>
                  <a:pt x="11211" y="12034"/>
                  <a:pt x="11116" y="12098"/>
                </a:cubicBezTo>
                <a:cubicBezTo>
                  <a:pt x="11163" y="11971"/>
                  <a:pt x="11290" y="11971"/>
                  <a:pt x="11401" y="11892"/>
                </a:cubicBezTo>
                <a:close/>
                <a:moveTo>
                  <a:pt x="10704" y="12082"/>
                </a:moveTo>
                <a:lnTo>
                  <a:pt x="10704" y="12098"/>
                </a:lnTo>
                <a:lnTo>
                  <a:pt x="10641" y="12114"/>
                </a:lnTo>
                <a:lnTo>
                  <a:pt x="10641" y="12082"/>
                </a:lnTo>
                <a:close/>
                <a:moveTo>
                  <a:pt x="935" y="11955"/>
                </a:moveTo>
                <a:cubicBezTo>
                  <a:pt x="919" y="12019"/>
                  <a:pt x="887" y="12082"/>
                  <a:pt x="824" y="12129"/>
                </a:cubicBezTo>
                <a:cubicBezTo>
                  <a:pt x="808" y="12050"/>
                  <a:pt x="808" y="12003"/>
                  <a:pt x="808" y="11955"/>
                </a:cubicBezTo>
                <a:close/>
                <a:moveTo>
                  <a:pt x="12414" y="12177"/>
                </a:moveTo>
                <a:lnTo>
                  <a:pt x="12414" y="12193"/>
                </a:lnTo>
                <a:lnTo>
                  <a:pt x="12367" y="12193"/>
                </a:lnTo>
                <a:lnTo>
                  <a:pt x="12367" y="12177"/>
                </a:lnTo>
                <a:close/>
                <a:moveTo>
                  <a:pt x="17164" y="12177"/>
                </a:moveTo>
                <a:lnTo>
                  <a:pt x="17164" y="12193"/>
                </a:lnTo>
                <a:lnTo>
                  <a:pt x="17117" y="12193"/>
                </a:lnTo>
                <a:lnTo>
                  <a:pt x="17117" y="12177"/>
                </a:lnTo>
                <a:close/>
                <a:moveTo>
                  <a:pt x="10340" y="12129"/>
                </a:moveTo>
                <a:lnTo>
                  <a:pt x="10372" y="12177"/>
                </a:lnTo>
                <a:lnTo>
                  <a:pt x="10625" y="12177"/>
                </a:lnTo>
                <a:lnTo>
                  <a:pt x="10514" y="12272"/>
                </a:lnTo>
                <a:lnTo>
                  <a:pt x="10356" y="12177"/>
                </a:lnTo>
                <a:cubicBezTo>
                  <a:pt x="10356" y="12177"/>
                  <a:pt x="10340" y="12161"/>
                  <a:pt x="10324" y="12145"/>
                </a:cubicBezTo>
                <a:lnTo>
                  <a:pt x="10340" y="12129"/>
                </a:lnTo>
                <a:close/>
                <a:moveTo>
                  <a:pt x="10942" y="12209"/>
                </a:moveTo>
                <a:lnTo>
                  <a:pt x="10942" y="12224"/>
                </a:lnTo>
                <a:lnTo>
                  <a:pt x="10910" y="12256"/>
                </a:lnTo>
                <a:lnTo>
                  <a:pt x="10910" y="12240"/>
                </a:lnTo>
                <a:cubicBezTo>
                  <a:pt x="10910" y="12272"/>
                  <a:pt x="10910" y="12288"/>
                  <a:pt x="10894" y="12288"/>
                </a:cubicBezTo>
                <a:cubicBezTo>
                  <a:pt x="10878" y="12288"/>
                  <a:pt x="10878" y="12288"/>
                  <a:pt x="10878" y="12272"/>
                </a:cubicBezTo>
                <a:lnTo>
                  <a:pt x="10910" y="12240"/>
                </a:lnTo>
                <a:lnTo>
                  <a:pt x="10910" y="12240"/>
                </a:lnTo>
                <a:lnTo>
                  <a:pt x="10910" y="12240"/>
                </a:lnTo>
                <a:cubicBezTo>
                  <a:pt x="10910" y="12224"/>
                  <a:pt x="10926" y="12209"/>
                  <a:pt x="10942" y="12209"/>
                </a:cubicBezTo>
                <a:close/>
                <a:moveTo>
                  <a:pt x="7379" y="12304"/>
                </a:moveTo>
                <a:lnTo>
                  <a:pt x="7379" y="12319"/>
                </a:lnTo>
                <a:lnTo>
                  <a:pt x="7332" y="12319"/>
                </a:lnTo>
                <a:lnTo>
                  <a:pt x="7332" y="12304"/>
                </a:lnTo>
                <a:close/>
                <a:moveTo>
                  <a:pt x="12161" y="12304"/>
                </a:moveTo>
                <a:lnTo>
                  <a:pt x="12161" y="12335"/>
                </a:lnTo>
                <a:lnTo>
                  <a:pt x="12145" y="12335"/>
                </a:lnTo>
                <a:lnTo>
                  <a:pt x="12145" y="12304"/>
                </a:lnTo>
                <a:close/>
                <a:moveTo>
                  <a:pt x="5717" y="11860"/>
                </a:moveTo>
                <a:lnTo>
                  <a:pt x="5732" y="11876"/>
                </a:lnTo>
                <a:lnTo>
                  <a:pt x="5701" y="11908"/>
                </a:lnTo>
                <a:cubicBezTo>
                  <a:pt x="5653" y="11987"/>
                  <a:pt x="5622" y="12050"/>
                  <a:pt x="5511" y="12050"/>
                </a:cubicBezTo>
                <a:lnTo>
                  <a:pt x="5511" y="12066"/>
                </a:lnTo>
                <a:lnTo>
                  <a:pt x="5321" y="12272"/>
                </a:lnTo>
                <a:lnTo>
                  <a:pt x="5099" y="12335"/>
                </a:lnTo>
                <a:cubicBezTo>
                  <a:pt x="5099" y="12351"/>
                  <a:pt x="5083" y="12351"/>
                  <a:pt x="5083" y="12367"/>
                </a:cubicBezTo>
                <a:lnTo>
                  <a:pt x="5067" y="12351"/>
                </a:lnTo>
                <a:lnTo>
                  <a:pt x="5099" y="12319"/>
                </a:lnTo>
                <a:cubicBezTo>
                  <a:pt x="5210" y="12209"/>
                  <a:pt x="5352" y="12098"/>
                  <a:pt x="5495" y="12050"/>
                </a:cubicBezTo>
                <a:cubicBezTo>
                  <a:pt x="5542" y="11971"/>
                  <a:pt x="5574" y="11908"/>
                  <a:pt x="5685" y="11908"/>
                </a:cubicBezTo>
                <a:cubicBezTo>
                  <a:pt x="5701" y="11892"/>
                  <a:pt x="5701" y="11876"/>
                  <a:pt x="5717" y="11860"/>
                </a:cubicBezTo>
                <a:close/>
                <a:moveTo>
                  <a:pt x="17101" y="12351"/>
                </a:moveTo>
                <a:lnTo>
                  <a:pt x="17101" y="12367"/>
                </a:lnTo>
                <a:lnTo>
                  <a:pt x="17022" y="12383"/>
                </a:lnTo>
                <a:lnTo>
                  <a:pt x="17022" y="12351"/>
                </a:lnTo>
                <a:close/>
                <a:moveTo>
                  <a:pt x="10736" y="12319"/>
                </a:moveTo>
                <a:lnTo>
                  <a:pt x="10767" y="12367"/>
                </a:lnTo>
                <a:lnTo>
                  <a:pt x="10657" y="12430"/>
                </a:lnTo>
                <a:lnTo>
                  <a:pt x="10625" y="12399"/>
                </a:lnTo>
                <a:cubicBezTo>
                  <a:pt x="10641" y="12383"/>
                  <a:pt x="10657" y="12367"/>
                  <a:pt x="10672" y="12351"/>
                </a:cubicBezTo>
                <a:cubicBezTo>
                  <a:pt x="10688" y="12335"/>
                  <a:pt x="10720" y="12335"/>
                  <a:pt x="10736" y="12319"/>
                </a:cubicBezTo>
                <a:close/>
                <a:moveTo>
                  <a:pt x="16814" y="12397"/>
                </a:moveTo>
                <a:cubicBezTo>
                  <a:pt x="16827" y="12397"/>
                  <a:pt x="16843" y="12402"/>
                  <a:pt x="16863" y="12414"/>
                </a:cubicBezTo>
                <a:cubicBezTo>
                  <a:pt x="16840" y="12438"/>
                  <a:pt x="16825" y="12479"/>
                  <a:pt x="16787" y="12479"/>
                </a:cubicBezTo>
                <a:cubicBezTo>
                  <a:pt x="16773" y="12479"/>
                  <a:pt x="16757" y="12474"/>
                  <a:pt x="16737" y="12462"/>
                </a:cubicBezTo>
                <a:cubicBezTo>
                  <a:pt x="16760" y="12438"/>
                  <a:pt x="16775" y="12397"/>
                  <a:pt x="16814" y="12397"/>
                </a:cubicBezTo>
                <a:close/>
                <a:moveTo>
                  <a:pt x="9912" y="12557"/>
                </a:moveTo>
                <a:lnTo>
                  <a:pt x="9912" y="12573"/>
                </a:lnTo>
                <a:lnTo>
                  <a:pt x="9865" y="12573"/>
                </a:lnTo>
                <a:lnTo>
                  <a:pt x="9865" y="12557"/>
                </a:lnTo>
                <a:close/>
                <a:moveTo>
                  <a:pt x="10071" y="12509"/>
                </a:moveTo>
                <a:cubicBezTo>
                  <a:pt x="10071" y="12525"/>
                  <a:pt x="10087" y="12541"/>
                  <a:pt x="10087" y="12541"/>
                </a:cubicBezTo>
                <a:lnTo>
                  <a:pt x="9976" y="12620"/>
                </a:lnTo>
                <a:lnTo>
                  <a:pt x="9944" y="12589"/>
                </a:lnTo>
                <a:cubicBezTo>
                  <a:pt x="9960" y="12573"/>
                  <a:pt x="9976" y="12557"/>
                  <a:pt x="9992" y="12541"/>
                </a:cubicBezTo>
                <a:cubicBezTo>
                  <a:pt x="10023" y="12525"/>
                  <a:pt x="10039" y="12525"/>
                  <a:pt x="10071" y="12509"/>
                </a:cubicBezTo>
                <a:close/>
                <a:moveTo>
                  <a:pt x="16879" y="12525"/>
                </a:moveTo>
                <a:lnTo>
                  <a:pt x="16879" y="12620"/>
                </a:lnTo>
                <a:lnTo>
                  <a:pt x="16800" y="12620"/>
                </a:lnTo>
                <a:cubicBezTo>
                  <a:pt x="16800" y="12589"/>
                  <a:pt x="16800" y="12557"/>
                  <a:pt x="16800" y="12525"/>
                </a:cubicBezTo>
                <a:close/>
                <a:moveTo>
                  <a:pt x="16784" y="12620"/>
                </a:moveTo>
                <a:lnTo>
                  <a:pt x="16800" y="12636"/>
                </a:lnTo>
                <a:cubicBezTo>
                  <a:pt x="16784" y="12652"/>
                  <a:pt x="16784" y="12652"/>
                  <a:pt x="16768" y="12668"/>
                </a:cubicBezTo>
                <a:lnTo>
                  <a:pt x="16753" y="12652"/>
                </a:lnTo>
                <a:lnTo>
                  <a:pt x="16784" y="12620"/>
                </a:lnTo>
                <a:close/>
                <a:moveTo>
                  <a:pt x="444" y="12715"/>
                </a:moveTo>
                <a:lnTo>
                  <a:pt x="444" y="12747"/>
                </a:lnTo>
                <a:lnTo>
                  <a:pt x="365" y="12763"/>
                </a:lnTo>
                <a:cubicBezTo>
                  <a:pt x="365" y="12747"/>
                  <a:pt x="365" y="12731"/>
                  <a:pt x="365" y="12715"/>
                </a:cubicBezTo>
                <a:close/>
                <a:moveTo>
                  <a:pt x="10182" y="12715"/>
                </a:moveTo>
                <a:lnTo>
                  <a:pt x="10150" y="12826"/>
                </a:lnTo>
                <a:lnTo>
                  <a:pt x="10007" y="12715"/>
                </a:lnTo>
                <a:close/>
                <a:moveTo>
                  <a:pt x="8250" y="12779"/>
                </a:moveTo>
                <a:lnTo>
                  <a:pt x="8250" y="12858"/>
                </a:lnTo>
                <a:lnTo>
                  <a:pt x="8177" y="12858"/>
                </a:lnTo>
                <a:cubicBezTo>
                  <a:pt x="8189" y="12819"/>
                  <a:pt x="8215" y="12790"/>
                  <a:pt x="8250" y="12779"/>
                </a:cubicBezTo>
                <a:close/>
                <a:moveTo>
                  <a:pt x="745" y="12842"/>
                </a:moveTo>
                <a:lnTo>
                  <a:pt x="745" y="12889"/>
                </a:lnTo>
                <a:lnTo>
                  <a:pt x="729" y="12889"/>
                </a:lnTo>
                <a:lnTo>
                  <a:pt x="729" y="12842"/>
                </a:lnTo>
                <a:close/>
                <a:moveTo>
                  <a:pt x="16341" y="12842"/>
                </a:moveTo>
                <a:cubicBezTo>
                  <a:pt x="16325" y="12858"/>
                  <a:pt x="16325" y="12874"/>
                  <a:pt x="16309" y="12889"/>
                </a:cubicBezTo>
                <a:lnTo>
                  <a:pt x="16293" y="12874"/>
                </a:lnTo>
                <a:lnTo>
                  <a:pt x="16341" y="12842"/>
                </a:lnTo>
                <a:close/>
                <a:moveTo>
                  <a:pt x="8136" y="12869"/>
                </a:moveTo>
                <a:cubicBezTo>
                  <a:pt x="8128" y="12905"/>
                  <a:pt x="8102" y="12905"/>
                  <a:pt x="8076" y="12905"/>
                </a:cubicBezTo>
                <a:cubicBezTo>
                  <a:pt x="8092" y="12905"/>
                  <a:pt x="8092" y="12889"/>
                  <a:pt x="8076" y="12889"/>
                </a:cubicBezTo>
                <a:lnTo>
                  <a:pt x="8136" y="12869"/>
                </a:lnTo>
                <a:close/>
                <a:moveTo>
                  <a:pt x="8487" y="12826"/>
                </a:moveTo>
                <a:lnTo>
                  <a:pt x="8408" y="12937"/>
                </a:lnTo>
                <a:lnTo>
                  <a:pt x="8392" y="12921"/>
                </a:lnTo>
                <a:lnTo>
                  <a:pt x="8392" y="12826"/>
                </a:lnTo>
                <a:close/>
                <a:moveTo>
                  <a:pt x="16262" y="12874"/>
                </a:moveTo>
                <a:cubicBezTo>
                  <a:pt x="16243" y="12902"/>
                  <a:pt x="16230" y="12936"/>
                  <a:pt x="16215" y="12969"/>
                </a:cubicBezTo>
                <a:lnTo>
                  <a:pt x="16215" y="12969"/>
                </a:lnTo>
                <a:cubicBezTo>
                  <a:pt x="16217" y="12957"/>
                  <a:pt x="16219" y="12948"/>
                  <a:pt x="16218" y="12948"/>
                </a:cubicBezTo>
                <a:lnTo>
                  <a:pt x="16218" y="12948"/>
                </a:lnTo>
                <a:cubicBezTo>
                  <a:pt x="16217" y="12948"/>
                  <a:pt x="16215" y="12951"/>
                  <a:pt x="16211" y="12960"/>
                </a:cubicBezTo>
                <a:lnTo>
                  <a:pt x="16211" y="12960"/>
                </a:lnTo>
                <a:cubicBezTo>
                  <a:pt x="16206" y="12943"/>
                  <a:pt x="16198" y="12932"/>
                  <a:pt x="16198" y="12921"/>
                </a:cubicBezTo>
                <a:cubicBezTo>
                  <a:pt x="16198" y="12905"/>
                  <a:pt x="16214" y="12905"/>
                  <a:pt x="16246" y="12874"/>
                </a:cubicBezTo>
                <a:close/>
                <a:moveTo>
                  <a:pt x="571" y="12937"/>
                </a:moveTo>
                <a:lnTo>
                  <a:pt x="571" y="12984"/>
                </a:lnTo>
                <a:lnTo>
                  <a:pt x="555" y="12984"/>
                </a:lnTo>
                <a:lnTo>
                  <a:pt x="555" y="12937"/>
                </a:lnTo>
                <a:close/>
                <a:moveTo>
                  <a:pt x="16626" y="12557"/>
                </a:moveTo>
                <a:lnTo>
                  <a:pt x="16642" y="12589"/>
                </a:lnTo>
                <a:lnTo>
                  <a:pt x="16610" y="12604"/>
                </a:lnTo>
                <a:lnTo>
                  <a:pt x="16610" y="12620"/>
                </a:lnTo>
                <a:cubicBezTo>
                  <a:pt x="16594" y="12636"/>
                  <a:pt x="16578" y="12652"/>
                  <a:pt x="16563" y="12668"/>
                </a:cubicBezTo>
                <a:lnTo>
                  <a:pt x="16563" y="12747"/>
                </a:lnTo>
                <a:lnTo>
                  <a:pt x="16689" y="12699"/>
                </a:lnTo>
                <a:lnTo>
                  <a:pt x="16689" y="12699"/>
                </a:lnTo>
                <a:cubicBezTo>
                  <a:pt x="16673" y="12826"/>
                  <a:pt x="16673" y="12826"/>
                  <a:pt x="16404" y="13000"/>
                </a:cubicBezTo>
                <a:cubicBezTo>
                  <a:pt x="16404" y="12969"/>
                  <a:pt x="16373" y="12937"/>
                  <a:pt x="16373" y="12905"/>
                </a:cubicBezTo>
                <a:lnTo>
                  <a:pt x="16468" y="12874"/>
                </a:lnTo>
                <a:lnTo>
                  <a:pt x="16468" y="12810"/>
                </a:lnTo>
                <a:lnTo>
                  <a:pt x="16341" y="12842"/>
                </a:lnTo>
                <a:cubicBezTo>
                  <a:pt x="16373" y="12779"/>
                  <a:pt x="16404" y="12731"/>
                  <a:pt x="16452" y="12652"/>
                </a:cubicBezTo>
                <a:lnTo>
                  <a:pt x="16563" y="12652"/>
                </a:lnTo>
                <a:lnTo>
                  <a:pt x="16594" y="12604"/>
                </a:lnTo>
                <a:cubicBezTo>
                  <a:pt x="16610" y="12589"/>
                  <a:pt x="16610" y="12573"/>
                  <a:pt x="16626" y="12557"/>
                </a:cubicBezTo>
                <a:close/>
                <a:moveTo>
                  <a:pt x="8353" y="12961"/>
                </a:moveTo>
                <a:lnTo>
                  <a:pt x="8361" y="12969"/>
                </a:lnTo>
                <a:cubicBezTo>
                  <a:pt x="8345" y="12984"/>
                  <a:pt x="8345" y="13000"/>
                  <a:pt x="8329" y="13016"/>
                </a:cubicBezTo>
                <a:lnTo>
                  <a:pt x="8313" y="13000"/>
                </a:lnTo>
                <a:lnTo>
                  <a:pt x="8345" y="12969"/>
                </a:lnTo>
                <a:cubicBezTo>
                  <a:pt x="8348" y="12966"/>
                  <a:pt x="8350" y="12963"/>
                  <a:pt x="8353" y="12961"/>
                </a:cubicBezTo>
                <a:close/>
                <a:moveTo>
                  <a:pt x="8266" y="12984"/>
                </a:moveTo>
                <a:lnTo>
                  <a:pt x="8266" y="13032"/>
                </a:lnTo>
                <a:lnTo>
                  <a:pt x="8250" y="13032"/>
                </a:lnTo>
                <a:lnTo>
                  <a:pt x="8250" y="12984"/>
                </a:lnTo>
                <a:close/>
                <a:moveTo>
                  <a:pt x="16211" y="12960"/>
                </a:moveTo>
                <a:lnTo>
                  <a:pt x="16211" y="12960"/>
                </a:lnTo>
                <a:cubicBezTo>
                  <a:pt x="16212" y="12964"/>
                  <a:pt x="16213" y="12968"/>
                  <a:pt x="16214" y="12973"/>
                </a:cubicBezTo>
                <a:lnTo>
                  <a:pt x="16214" y="12973"/>
                </a:lnTo>
                <a:cubicBezTo>
                  <a:pt x="16214" y="12971"/>
                  <a:pt x="16215" y="12970"/>
                  <a:pt x="16215" y="12969"/>
                </a:cubicBezTo>
                <a:lnTo>
                  <a:pt x="16215" y="12969"/>
                </a:lnTo>
                <a:cubicBezTo>
                  <a:pt x="16215" y="12974"/>
                  <a:pt x="16214" y="12979"/>
                  <a:pt x="16214" y="12984"/>
                </a:cubicBezTo>
                <a:cubicBezTo>
                  <a:pt x="16214" y="12980"/>
                  <a:pt x="16214" y="12976"/>
                  <a:pt x="16214" y="12973"/>
                </a:cubicBezTo>
                <a:lnTo>
                  <a:pt x="16214" y="12973"/>
                </a:lnTo>
                <a:cubicBezTo>
                  <a:pt x="16204" y="12994"/>
                  <a:pt x="16195" y="13014"/>
                  <a:pt x="16183" y="13032"/>
                </a:cubicBezTo>
                <a:lnTo>
                  <a:pt x="16167" y="13016"/>
                </a:lnTo>
                <a:lnTo>
                  <a:pt x="16198" y="12984"/>
                </a:lnTo>
                <a:cubicBezTo>
                  <a:pt x="16204" y="12974"/>
                  <a:pt x="16208" y="12965"/>
                  <a:pt x="16211" y="12960"/>
                </a:cubicBezTo>
                <a:close/>
                <a:moveTo>
                  <a:pt x="17845" y="12810"/>
                </a:moveTo>
                <a:lnTo>
                  <a:pt x="17924" y="12858"/>
                </a:lnTo>
                <a:lnTo>
                  <a:pt x="18067" y="12826"/>
                </a:lnTo>
                <a:lnTo>
                  <a:pt x="18067" y="12826"/>
                </a:lnTo>
                <a:cubicBezTo>
                  <a:pt x="17972" y="13048"/>
                  <a:pt x="17782" y="12984"/>
                  <a:pt x="17639" y="13032"/>
                </a:cubicBezTo>
                <a:cubicBezTo>
                  <a:pt x="17687" y="13000"/>
                  <a:pt x="17718" y="12984"/>
                  <a:pt x="17766" y="12953"/>
                </a:cubicBezTo>
                <a:cubicBezTo>
                  <a:pt x="17798" y="12905"/>
                  <a:pt x="17813" y="12858"/>
                  <a:pt x="17845" y="12810"/>
                </a:cubicBezTo>
                <a:close/>
                <a:moveTo>
                  <a:pt x="4941" y="12383"/>
                </a:moveTo>
                <a:lnTo>
                  <a:pt x="4767" y="12557"/>
                </a:lnTo>
                <a:lnTo>
                  <a:pt x="4703" y="12557"/>
                </a:lnTo>
                <a:cubicBezTo>
                  <a:pt x="4672" y="12604"/>
                  <a:pt x="4640" y="12668"/>
                  <a:pt x="4592" y="12699"/>
                </a:cubicBezTo>
                <a:cubicBezTo>
                  <a:pt x="4363" y="12791"/>
                  <a:pt x="4178" y="12956"/>
                  <a:pt x="3953" y="13053"/>
                </a:cubicBezTo>
                <a:lnTo>
                  <a:pt x="3953" y="13053"/>
                </a:lnTo>
                <a:cubicBezTo>
                  <a:pt x="3927" y="13036"/>
                  <a:pt x="3927" y="13013"/>
                  <a:pt x="3927" y="13000"/>
                </a:cubicBezTo>
                <a:cubicBezTo>
                  <a:pt x="4117" y="12905"/>
                  <a:pt x="4307" y="12779"/>
                  <a:pt x="4466" y="12636"/>
                </a:cubicBezTo>
                <a:cubicBezTo>
                  <a:pt x="4529" y="12573"/>
                  <a:pt x="4608" y="12557"/>
                  <a:pt x="4703" y="12557"/>
                </a:cubicBezTo>
                <a:lnTo>
                  <a:pt x="4767" y="12430"/>
                </a:lnTo>
                <a:lnTo>
                  <a:pt x="4941" y="12383"/>
                </a:lnTo>
                <a:close/>
                <a:moveTo>
                  <a:pt x="7997" y="13032"/>
                </a:moveTo>
                <a:lnTo>
                  <a:pt x="7997" y="13079"/>
                </a:lnTo>
                <a:lnTo>
                  <a:pt x="7981" y="13079"/>
                </a:lnTo>
                <a:lnTo>
                  <a:pt x="7981" y="13032"/>
                </a:lnTo>
                <a:close/>
                <a:moveTo>
                  <a:pt x="16151" y="13190"/>
                </a:moveTo>
                <a:lnTo>
                  <a:pt x="16151" y="13206"/>
                </a:lnTo>
                <a:lnTo>
                  <a:pt x="16119" y="13206"/>
                </a:lnTo>
                <a:lnTo>
                  <a:pt x="16119" y="13190"/>
                </a:lnTo>
                <a:close/>
                <a:moveTo>
                  <a:pt x="8155" y="13064"/>
                </a:moveTo>
                <a:lnTo>
                  <a:pt x="8187" y="13095"/>
                </a:lnTo>
                <a:cubicBezTo>
                  <a:pt x="8143" y="13138"/>
                  <a:pt x="8113" y="13208"/>
                  <a:pt x="8012" y="13208"/>
                </a:cubicBezTo>
                <a:cubicBezTo>
                  <a:pt x="8002" y="13208"/>
                  <a:pt x="7992" y="13207"/>
                  <a:pt x="7981" y="13206"/>
                </a:cubicBezTo>
                <a:lnTo>
                  <a:pt x="8155" y="13064"/>
                </a:lnTo>
                <a:close/>
                <a:moveTo>
                  <a:pt x="3924" y="13068"/>
                </a:moveTo>
                <a:cubicBezTo>
                  <a:pt x="3863" y="13147"/>
                  <a:pt x="3829" y="13254"/>
                  <a:pt x="3674" y="13254"/>
                </a:cubicBezTo>
                <a:cubicBezTo>
                  <a:pt x="3772" y="13184"/>
                  <a:pt x="3808" y="13089"/>
                  <a:pt x="3924" y="13068"/>
                </a:cubicBezTo>
                <a:close/>
                <a:moveTo>
                  <a:pt x="16072" y="13064"/>
                </a:moveTo>
                <a:lnTo>
                  <a:pt x="16072" y="13064"/>
                </a:lnTo>
                <a:cubicBezTo>
                  <a:pt x="16056" y="13222"/>
                  <a:pt x="15945" y="13254"/>
                  <a:pt x="15818" y="13317"/>
                </a:cubicBezTo>
                <a:cubicBezTo>
                  <a:pt x="15850" y="13269"/>
                  <a:pt x="15866" y="13222"/>
                  <a:pt x="15898" y="13190"/>
                </a:cubicBezTo>
                <a:cubicBezTo>
                  <a:pt x="15961" y="13143"/>
                  <a:pt x="16008" y="13095"/>
                  <a:pt x="16072" y="13064"/>
                </a:cubicBezTo>
                <a:close/>
                <a:moveTo>
                  <a:pt x="3516" y="13364"/>
                </a:moveTo>
                <a:lnTo>
                  <a:pt x="3516" y="13396"/>
                </a:lnTo>
                <a:lnTo>
                  <a:pt x="3500" y="13396"/>
                </a:lnTo>
                <a:lnTo>
                  <a:pt x="3500" y="13364"/>
                </a:lnTo>
                <a:close/>
                <a:moveTo>
                  <a:pt x="17117" y="13269"/>
                </a:moveTo>
                <a:lnTo>
                  <a:pt x="17164" y="13285"/>
                </a:lnTo>
                <a:lnTo>
                  <a:pt x="17148" y="13285"/>
                </a:lnTo>
                <a:lnTo>
                  <a:pt x="17069" y="13396"/>
                </a:lnTo>
                <a:cubicBezTo>
                  <a:pt x="17053" y="13333"/>
                  <a:pt x="17053" y="13301"/>
                  <a:pt x="17053" y="13269"/>
                </a:cubicBezTo>
                <a:close/>
                <a:moveTo>
                  <a:pt x="3436" y="13364"/>
                </a:moveTo>
                <a:lnTo>
                  <a:pt x="3436" y="13444"/>
                </a:lnTo>
                <a:lnTo>
                  <a:pt x="3363" y="13444"/>
                </a:lnTo>
                <a:cubicBezTo>
                  <a:pt x="3380" y="13405"/>
                  <a:pt x="3408" y="13378"/>
                  <a:pt x="3436" y="13364"/>
                </a:cubicBezTo>
                <a:close/>
                <a:moveTo>
                  <a:pt x="8820" y="13428"/>
                </a:moveTo>
                <a:lnTo>
                  <a:pt x="8820" y="13444"/>
                </a:lnTo>
                <a:lnTo>
                  <a:pt x="8772" y="13444"/>
                </a:lnTo>
                <a:lnTo>
                  <a:pt x="8772" y="13428"/>
                </a:lnTo>
                <a:close/>
                <a:moveTo>
                  <a:pt x="15771" y="13301"/>
                </a:moveTo>
                <a:lnTo>
                  <a:pt x="15787" y="13317"/>
                </a:lnTo>
                <a:lnTo>
                  <a:pt x="15755" y="13349"/>
                </a:lnTo>
                <a:lnTo>
                  <a:pt x="15739" y="13349"/>
                </a:lnTo>
                <a:cubicBezTo>
                  <a:pt x="15727" y="13396"/>
                  <a:pt x="15706" y="13444"/>
                  <a:pt x="15656" y="13444"/>
                </a:cubicBezTo>
                <a:cubicBezTo>
                  <a:pt x="15639" y="13444"/>
                  <a:pt x="15620" y="13439"/>
                  <a:pt x="15597" y="13428"/>
                </a:cubicBezTo>
                <a:lnTo>
                  <a:pt x="15739" y="13333"/>
                </a:lnTo>
                <a:lnTo>
                  <a:pt x="15723" y="13333"/>
                </a:lnTo>
                <a:cubicBezTo>
                  <a:pt x="15755" y="13333"/>
                  <a:pt x="15755" y="13317"/>
                  <a:pt x="15771" y="13301"/>
                </a:cubicBezTo>
                <a:close/>
                <a:moveTo>
                  <a:pt x="10308" y="13554"/>
                </a:moveTo>
                <a:lnTo>
                  <a:pt x="10308" y="13570"/>
                </a:lnTo>
                <a:lnTo>
                  <a:pt x="10261" y="13570"/>
                </a:lnTo>
                <a:lnTo>
                  <a:pt x="10261" y="13554"/>
                </a:lnTo>
                <a:close/>
                <a:moveTo>
                  <a:pt x="15470" y="13523"/>
                </a:moveTo>
                <a:lnTo>
                  <a:pt x="15470" y="13523"/>
                </a:lnTo>
                <a:cubicBezTo>
                  <a:pt x="15462" y="13547"/>
                  <a:pt x="15449" y="13576"/>
                  <a:pt x="15433" y="13605"/>
                </a:cubicBezTo>
                <a:lnTo>
                  <a:pt x="15433" y="13605"/>
                </a:lnTo>
                <a:cubicBezTo>
                  <a:pt x="15428" y="13587"/>
                  <a:pt x="15423" y="13570"/>
                  <a:pt x="15423" y="13570"/>
                </a:cubicBezTo>
                <a:cubicBezTo>
                  <a:pt x="15423" y="13570"/>
                  <a:pt x="15438" y="13554"/>
                  <a:pt x="15470" y="13523"/>
                </a:cubicBezTo>
                <a:close/>
                <a:moveTo>
                  <a:pt x="3231" y="13586"/>
                </a:moveTo>
                <a:lnTo>
                  <a:pt x="3231" y="13586"/>
                </a:lnTo>
                <a:cubicBezTo>
                  <a:pt x="3183" y="13618"/>
                  <a:pt x="3136" y="13634"/>
                  <a:pt x="3088" y="13634"/>
                </a:cubicBezTo>
                <a:lnTo>
                  <a:pt x="3088" y="13602"/>
                </a:lnTo>
                <a:lnTo>
                  <a:pt x="3231" y="13586"/>
                </a:lnTo>
                <a:close/>
                <a:moveTo>
                  <a:pt x="8947" y="13554"/>
                </a:moveTo>
                <a:lnTo>
                  <a:pt x="8947" y="13634"/>
                </a:lnTo>
                <a:lnTo>
                  <a:pt x="8931" y="13634"/>
                </a:lnTo>
                <a:cubicBezTo>
                  <a:pt x="8915" y="13602"/>
                  <a:pt x="8915" y="13570"/>
                  <a:pt x="8915" y="13554"/>
                </a:cubicBezTo>
                <a:close/>
                <a:moveTo>
                  <a:pt x="15442" y="13604"/>
                </a:moveTo>
                <a:cubicBezTo>
                  <a:pt x="15443" y="13604"/>
                  <a:pt x="15438" y="13616"/>
                  <a:pt x="15438" y="13634"/>
                </a:cubicBezTo>
                <a:cubicBezTo>
                  <a:pt x="15438" y="13629"/>
                  <a:pt x="15437" y="13622"/>
                  <a:pt x="15435" y="13614"/>
                </a:cubicBezTo>
                <a:lnTo>
                  <a:pt x="15435" y="13614"/>
                </a:lnTo>
                <a:cubicBezTo>
                  <a:pt x="15440" y="13607"/>
                  <a:pt x="15442" y="13604"/>
                  <a:pt x="15442" y="13604"/>
                </a:cubicBezTo>
                <a:close/>
                <a:moveTo>
                  <a:pt x="15787" y="13507"/>
                </a:moveTo>
                <a:lnTo>
                  <a:pt x="15613" y="13681"/>
                </a:lnTo>
                <a:lnTo>
                  <a:pt x="15549" y="13618"/>
                </a:lnTo>
                <a:lnTo>
                  <a:pt x="15787" y="13507"/>
                </a:lnTo>
                <a:close/>
                <a:moveTo>
                  <a:pt x="15375" y="13681"/>
                </a:moveTo>
                <a:cubicBezTo>
                  <a:pt x="15359" y="13713"/>
                  <a:pt x="15328" y="13729"/>
                  <a:pt x="15296" y="13729"/>
                </a:cubicBezTo>
                <a:cubicBezTo>
                  <a:pt x="15296" y="13713"/>
                  <a:pt x="15296" y="13697"/>
                  <a:pt x="15296" y="13697"/>
                </a:cubicBezTo>
                <a:lnTo>
                  <a:pt x="15375" y="13681"/>
                </a:lnTo>
                <a:close/>
                <a:moveTo>
                  <a:pt x="4323" y="13681"/>
                </a:moveTo>
                <a:cubicBezTo>
                  <a:pt x="4339" y="13729"/>
                  <a:pt x="4339" y="13760"/>
                  <a:pt x="4339" y="13808"/>
                </a:cubicBezTo>
                <a:lnTo>
                  <a:pt x="4307" y="13808"/>
                </a:lnTo>
                <a:lnTo>
                  <a:pt x="4307" y="13681"/>
                </a:lnTo>
                <a:close/>
                <a:moveTo>
                  <a:pt x="6983" y="13966"/>
                </a:moveTo>
                <a:lnTo>
                  <a:pt x="6999" y="13982"/>
                </a:lnTo>
                <a:lnTo>
                  <a:pt x="6967" y="14014"/>
                </a:lnTo>
                <a:cubicBezTo>
                  <a:pt x="6967" y="13998"/>
                  <a:pt x="6967" y="13982"/>
                  <a:pt x="6983" y="13966"/>
                </a:cubicBezTo>
                <a:close/>
                <a:moveTo>
                  <a:pt x="6952" y="14014"/>
                </a:moveTo>
                <a:cubicBezTo>
                  <a:pt x="6952" y="14029"/>
                  <a:pt x="6952" y="14045"/>
                  <a:pt x="6936" y="14061"/>
                </a:cubicBezTo>
                <a:lnTo>
                  <a:pt x="6920" y="14045"/>
                </a:lnTo>
                <a:lnTo>
                  <a:pt x="6952" y="14014"/>
                </a:lnTo>
                <a:close/>
                <a:moveTo>
                  <a:pt x="16753" y="14109"/>
                </a:moveTo>
                <a:lnTo>
                  <a:pt x="16753" y="14124"/>
                </a:lnTo>
                <a:lnTo>
                  <a:pt x="16705" y="14124"/>
                </a:lnTo>
                <a:lnTo>
                  <a:pt x="16705" y="14109"/>
                </a:lnTo>
                <a:close/>
                <a:moveTo>
                  <a:pt x="20125" y="14093"/>
                </a:moveTo>
                <a:lnTo>
                  <a:pt x="20125" y="14140"/>
                </a:lnTo>
                <a:lnTo>
                  <a:pt x="20109" y="14140"/>
                </a:lnTo>
                <a:lnTo>
                  <a:pt x="20109" y="14093"/>
                </a:lnTo>
                <a:close/>
                <a:moveTo>
                  <a:pt x="16563" y="14124"/>
                </a:moveTo>
                <a:cubicBezTo>
                  <a:pt x="16563" y="14140"/>
                  <a:pt x="16547" y="14156"/>
                  <a:pt x="16531" y="14172"/>
                </a:cubicBezTo>
                <a:lnTo>
                  <a:pt x="16515" y="14156"/>
                </a:lnTo>
                <a:lnTo>
                  <a:pt x="16563" y="14124"/>
                </a:lnTo>
                <a:close/>
                <a:moveTo>
                  <a:pt x="19856" y="14140"/>
                </a:moveTo>
                <a:lnTo>
                  <a:pt x="19856" y="14172"/>
                </a:lnTo>
                <a:lnTo>
                  <a:pt x="19729" y="14172"/>
                </a:lnTo>
                <a:lnTo>
                  <a:pt x="19729" y="14140"/>
                </a:lnTo>
                <a:close/>
                <a:moveTo>
                  <a:pt x="1188" y="14109"/>
                </a:moveTo>
                <a:cubicBezTo>
                  <a:pt x="1172" y="14140"/>
                  <a:pt x="1172" y="14172"/>
                  <a:pt x="1172" y="14219"/>
                </a:cubicBezTo>
                <a:cubicBezTo>
                  <a:pt x="1125" y="14188"/>
                  <a:pt x="1077" y="14172"/>
                  <a:pt x="1030" y="14140"/>
                </a:cubicBezTo>
                <a:cubicBezTo>
                  <a:pt x="1077" y="14124"/>
                  <a:pt x="1125" y="14109"/>
                  <a:pt x="1188" y="14109"/>
                </a:cubicBezTo>
                <a:close/>
                <a:moveTo>
                  <a:pt x="3674" y="14172"/>
                </a:moveTo>
                <a:lnTo>
                  <a:pt x="3880" y="14267"/>
                </a:lnTo>
                <a:lnTo>
                  <a:pt x="3658" y="14267"/>
                </a:lnTo>
                <a:cubicBezTo>
                  <a:pt x="3674" y="14235"/>
                  <a:pt x="3674" y="14219"/>
                  <a:pt x="3674" y="14172"/>
                </a:cubicBezTo>
                <a:close/>
                <a:moveTo>
                  <a:pt x="14742" y="14251"/>
                </a:moveTo>
                <a:lnTo>
                  <a:pt x="14742" y="14267"/>
                </a:lnTo>
                <a:lnTo>
                  <a:pt x="14710" y="14267"/>
                </a:lnTo>
                <a:lnTo>
                  <a:pt x="14694" y="14251"/>
                </a:lnTo>
                <a:close/>
                <a:moveTo>
                  <a:pt x="16341" y="14124"/>
                </a:moveTo>
                <a:lnTo>
                  <a:pt x="16452" y="14251"/>
                </a:lnTo>
                <a:lnTo>
                  <a:pt x="16341" y="14283"/>
                </a:lnTo>
                <a:lnTo>
                  <a:pt x="16341" y="14124"/>
                </a:lnTo>
                <a:close/>
                <a:moveTo>
                  <a:pt x="19890" y="14388"/>
                </a:moveTo>
                <a:lnTo>
                  <a:pt x="19888" y="14394"/>
                </a:lnTo>
                <a:lnTo>
                  <a:pt x="19889" y="14394"/>
                </a:lnTo>
                <a:lnTo>
                  <a:pt x="19889" y="14394"/>
                </a:lnTo>
                <a:cubicBezTo>
                  <a:pt x="19889" y="14392"/>
                  <a:pt x="19890" y="14390"/>
                  <a:pt x="19890" y="14388"/>
                </a:cubicBezTo>
                <a:close/>
                <a:moveTo>
                  <a:pt x="9295" y="14330"/>
                </a:moveTo>
                <a:lnTo>
                  <a:pt x="9184" y="14441"/>
                </a:lnTo>
                <a:lnTo>
                  <a:pt x="9105" y="14330"/>
                </a:lnTo>
                <a:close/>
                <a:moveTo>
                  <a:pt x="1030" y="14441"/>
                </a:moveTo>
                <a:lnTo>
                  <a:pt x="1030" y="14457"/>
                </a:lnTo>
                <a:lnTo>
                  <a:pt x="998" y="14457"/>
                </a:lnTo>
                <a:lnTo>
                  <a:pt x="998" y="14441"/>
                </a:lnTo>
                <a:close/>
                <a:moveTo>
                  <a:pt x="10150" y="14251"/>
                </a:moveTo>
                <a:lnTo>
                  <a:pt x="10023" y="14457"/>
                </a:lnTo>
                <a:cubicBezTo>
                  <a:pt x="10007" y="14330"/>
                  <a:pt x="10007" y="14330"/>
                  <a:pt x="10150" y="14251"/>
                </a:cubicBezTo>
                <a:close/>
                <a:moveTo>
                  <a:pt x="11702" y="14204"/>
                </a:moveTo>
                <a:cubicBezTo>
                  <a:pt x="11670" y="14314"/>
                  <a:pt x="11654" y="14409"/>
                  <a:pt x="11543" y="14473"/>
                </a:cubicBezTo>
                <a:cubicBezTo>
                  <a:pt x="11504" y="14453"/>
                  <a:pt x="11453" y="14440"/>
                  <a:pt x="11401" y="14440"/>
                </a:cubicBezTo>
                <a:cubicBezTo>
                  <a:pt x="11369" y="14440"/>
                  <a:pt x="11336" y="14445"/>
                  <a:pt x="11306" y="14457"/>
                </a:cubicBezTo>
                <a:cubicBezTo>
                  <a:pt x="11290" y="14425"/>
                  <a:pt x="11274" y="14409"/>
                  <a:pt x="11242" y="14362"/>
                </a:cubicBezTo>
                <a:lnTo>
                  <a:pt x="11480" y="14267"/>
                </a:lnTo>
                <a:cubicBezTo>
                  <a:pt x="11480" y="14251"/>
                  <a:pt x="11496" y="14235"/>
                  <a:pt x="11496" y="14204"/>
                </a:cubicBezTo>
                <a:close/>
                <a:moveTo>
                  <a:pt x="14536" y="14473"/>
                </a:moveTo>
                <a:cubicBezTo>
                  <a:pt x="14536" y="14489"/>
                  <a:pt x="14536" y="14504"/>
                  <a:pt x="14536" y="14504"/>
                </a:cubicBezTo>
                <a:lnTo>
                  <a:pt x="14457" y="14520"/>
                </a:lnTo>
                <a:cubicBezTo>
                  <a:pt x="14473" y="14489"/>
                  <a:pt x="14504" y="14473"/>
                  <a:pt x="14536" y="14473"/>
                </a:cubicBezTo>
                <a:close/>
                <a:moveTo>
                  <a:pt x="19248" y="14350"/>
                </a:moveTo>
                <a:cubicBezTo>
                  <a:pt x="19302" y="14350"/>
                  <a:pt x="19357" y="14354"/>
                  <a:pt x="19413" y="14362"/>
                </a:cubicBezTo>
                <a:cubicBezTo>
                  <a:pt x="19397" y="14489"/>
                  <a:pt x="19286" y="14520"/>
                  <a:pt x="19207" y="14568"/>
                </a:cubicBezTo>
                <a:lnTo>
                  <a:pt x="19096" y="14457"/>
                </a:lnTo>
                <a:lnTo>
                  <a:pt x="19096" y="14362"/>
                </a:lnTo>
                <a:cubicBezTo>
                  <a:pt x="19143" y="14354"/>
                  <a:pt x="19195" y="14350"/>
                  <a:pt x="19248" y="14350"/>
                </a:cubicBezTo>
                <a:close/>
                <a:moveTo>
                  <a:pt x="19413" y="14552"/>
                </a:moveTo>
                <a:lnTo>
                  <a:pt x="19439" y="14592"/>
                </a:lnTo>
                <a:lnTo>
                  <a:pt x="19439" y="14592"/>
                </a:lnTo>
                <a:cubicBezTo>
                  <a:pt x="19417" y="14599"/>
                  <a:pt x="19396" y="14599"/>
                  <a:pt x="19374" y="14599"/>
                </a:cubicBezTo>
                <a:lnTo>
                  <a:pt x="19374" y="14599"/>
                </a:lnTo>
                <a:cubicBezTo>
                  <a:pt x="19387" y="14578"/>
                  <a:pt x="19400" y="14565"/>
                  <a:pt x="19413" y="14552"/>
                </a:cubicBezTo>
                <a:close/>
                <a:moveTo>
                  <a:pt x="3563" y="14568"/>
                </a:moveTo>
                <a:lnTo>
                  <a:pt x="3563" y="14615"/>
                </a:lnTo>
                <a:lnTo>
                  <a:pt x="3547" y="14615"/>
                </a:lnTo>
                <a:lnTo>
                  <a:pt x="3547" y="14568"/>
                </a:lnTo>
                <a:close/>
                <a:moveTo>
                  <a:pt x="14427" y="14544"/>
                </a:moveTo>
                <a:lnTo>
                  <a:pt x="14427" y="14544"/>
                </a:lnTo>
                <a:cubicBezTo>
                  <a:pt x="14421" y="14554"/>
                  <a:pt x="14415" y="14562"/>
                  <a:pt x="14409" y="14568"/>
                </a:cubicBezTo>
                <a:cubicBezTo>
                  <a:pt x="14383" y="14606"/>
                  <a:pt x="14368" y="14655"/>
                  <a:pt x="14304" y="14655"/>
                </a:cubicBezTo>
                <a:cubicBezTo>
                  <a:pt x="14289" y="14655"/>
                  <a:pt x="14272" y="14653"/>
                  <a:pt x="14251" y="14647"/>
                </a:cubicBezTo>
                <a:lnTo>
                  <a:pt x="14393" y="14552"/>
                </a:lnTo>
                <a:cubicBezTo>
                  <a:pt x="14407" y="14552"/>
                  <a:pt x="14418" y="14549"/>
                  <a:pt x="14427" y="14544"/>
                </a:cubicBezTo>
                <a:close/>
                <a:moveTo>
                  <a:pt x="19365" y="14615"/>
                </a:moveTo>
                <a:cubicBezTo>
                  <a:pt x="19365" y="14631"/>
                  <a:pt x="19349" y="14647"/>
                  <a:pt x="19333" y="14663"/>
                </a:cubicBezTo>
                <a:lnTo>
                  <a:pt x="19333" y="14647"/>
                </a:lnTo>
                <a:lnTo>
                  <a:pt x="19365" y="14615"/>
                </a:lnTo>
                <a:close/>
                <a:moveTo>
                  <a:pt x="20220" y="14552"/>
                </a:moveTo>
                <a:lnTo>
                  <a:pt x="20220" y="14679"/>
                </a:lnTo>
                <a:lnTo>
                  <a:pt x="20093" y="14679"/>
                </a:lnTo>
                <a:cubicBezTo>
                  <a:pt x="20108" y="14590"/>
                  <a:pt x="20150" y="14557"/>
                  <a:pt x="20220" y="14552"/>
                </a:cubicBezTo>
                <a:close/>
                <a:moveTo>
                  <a:pt x="9627" y="14694"/>
                </a:moveTo>
                <a:lnTo>
                  <a:pt x="9627" y="14710"/>
                </a:lnTo>
                <a:lnTo>
                  <a:pt x="9596" y="14710"/>
                </a:lnTo>
                <a:lnTo>
                  <a:pt x="9596" y="14694"/>
                </a:lnTo>
                <a:close/>
                <a:moveTo>
                  <a:pt x="20505" y="14694"/>
                </a:moveTo>
                <a:lnTo>
                  <a:pt x="20523" y="14712"/>
                </a:lnTo>
                <a:lnTo>
                  <a:pt x="20523" y="14712"/>
                </a:lnTo>
                <a:cubicBezTo>
                  <a:pt x="20519" y="14713"/>
                  <a:pt x="20516" y="14713"/>
                  <a:pt x="20513" y="14713"/>
                </a:cubicBezTo>
                <a:cubicBezTo>
                  <a:pt x="20502" y="14713"/>
                  <a:pt x="20496" y="14710"/>
                  <a:pt x="20489" y="14710"/>
                </a:cubicBezTo>
                <a:lnTo>
                  <a:pt x="20505" y="14694"/>
                </a:lnTo>
                <a:close/>
                <a:moveTo>
                  <a:pt x="1156" y="14679"/>
                </a:moveTo>
                <a:lnTo>
                  <a:pt x="1156" y="14726"/>
                </a:lnTo>
                <a:lnTo>
                  <a:pt x="1141" y="14726"/>
                </a:lnTo>
                <a:lnTo>
                  <a:pt x="1141" y="14679"/>
                </a:lnTo>
                <a:close/>
                <a:moveTo>
                  <a:pt x="11100" y="14568"/>
                </a:moveTo>
                <a:cubicBezTo>
                  <a:pt x="11110" y="14599"/>
                  <a:pt x="11114" y="14624"/>
                  <a:pt x="11115" y="14646"/>
                </a:cubicBezTo>
                <a:lnTo>
                  <a:pt x="11115" y="14646"/>
                </a:lnTo>
                <a:cubicBezTo>
                  <a:pt x="11037" y="14699"/>
                  <a:pt x="10946" y="14736"/>
                  <a:pt x="10847" y="14758"/>
                </a:cubicBezTo>
                <a:lnTo>
                  <a:pt x="10973" y="14647"/>
                </a:lnTo>
                <a:cubicBezTo>
                  <a:pt x="10957" y="14647"/>
                  <a:pt x="10942" y="14631"/>
                  <a:pt x="10942" y="14631"/>
                </a:cubicBezTo>
                <a:lnTo>
                  <a:pt x="10957" y="14615"/>
                </a:lnTo>
                <a:cubicBezTo>
                  <a:pt x="10957" y="14615"/>
                  <a:pt x="10973" y="14631"/>
                  <a:pt x="10989" y="14647"/>
                </a:cubicBezTo>
                <a:lnTo>
                  <a:pt x="11100" y="14568"/>
                </a:lnTo>
                <a:close/>
                <a:moveTo>
                  <a:pt x="11311" y="14599"/>
                </a:moveTo>
                <a:cubicBezTo>
                  <a:pt x="11346" y="14599"/>
                  <a:pt x="11373" y="14608"/>
                  <a:pt x="11401" y="14615"/>
                </a:cubicBezTo>
                <a:lnTo>
                  <a:pt x="11132" y="14758"/>
                </a:lnTo>
                <a:cubicBezTo>
                  <a:pt x="11132" y="14725"/>
                  <a:pt x="11140" y="14688"/>
                  <a:pt x="11155" y="14653"/>
                </a:cubicBezTo>
                <a:lnTo>
                  <a:pt x="11155" y="14653"/>
                </a:lnTo>
                <a:cubicBezTo>
                  <a:pt x="11224" y="14611"/>
                  <a:pt x="11272" y="14599"/>
                  <a:pt x="11311" y="14599"/>
                </a:cubicBezTo>
                <a:close/>
                <a:moveTo>
                  <a:pt x="15866" y="14679"/>
                </a:moveTo>
                <a:cubicBezTo>
                  <a:pt x="15882" y="14710"/>
                  <a:pt x="15882" y="14726"/>
                  <a:pt x="15882" y="14758"/>
                </a:cubicBezTo>
                <a:lnTo>
                  <a:pt x="15787" y="14758"/>
                </a:lnTo>
                <a:lnTo>
                  <a:pt x="15787" y="14694"/>
                </a:lnTo>
                <a:lnTo>
                  <a:pt x="15866" y="14679"/>
                </a:lnTo>
                <a:close/>
                <a:moveTo>
                  <a:pt x="20592" y="14720"/>
                </a:moveTo>
                <a:cubicBezTo>
                  <a:pt x="20632" y="14720"/>
                  <a:pt x="20632" y="14738"/>
                  <a:pt x="20632" y="14774"/>
                </a:cubicBezTo>
                <a:lnTo>
                  <a:pt x="20521" y="14774"/>
                </a:lnTo>
                <a:lnTo>
                  <a:pt x="20573" y="14721"/>
                </a:lnTo>
                <a:lnTo>
                  <a:pt x="20573" y="14721"/>
                </a:lnTo>
                <a:cubicBezTo>
                  <a:pt x="20580" y="14720"/>
                  <a:pt x="20586" y="14720"/>
                  <a:pt x="20592" y="14720"/>
                </a:cubicBezTo>
                <a:close/>
                <a:moveTo>
                  <a:pt x="20759" y="14726"/>
                </a:moveTo>
                <a:lnTo>
                  <a:pt x="20759" y="14774"/>
                </a:lnTo>
                <a:lnTo>
                  <a:pt x="20743" y="14774"/>
                </a:lnTo>
                <a:lnTo>
                  <a:pt x="20743" y="14726"/>
                </a:lnTo>
                <a:close/>
                <a:moveTo>
                  <a:pt x="19451" y="14602"/>
                </a:moveTo>
                <a:cubicBezTo>
                  <a:pt x="19495" y="14618"/>
                  <a:pt x="19524" y="14648"/>
                  <a:pt x="19539" y="14679"/>
                </a:cubicBezTo>
                <a:lnTo>
                  <a:pt x="19381" y="14789"/>
                </a:lnTo>
                <a:cubicBezTo>
                  <a:pt x="19409" y="14690"/>
                  <a:pt x="19425" y="14654"/>
                  <a:pt x="19451" y="14602"/>
                </a:cubicBezTo>
                <a:close/>
                <a:moveTo>
                  <a:pt x="14093" y="14774"/>
                </a:moveTo>
                <a:lnTo>
                  <a:pt x="14093" y="14821"/>
                </a:lnTo>
                <a:lnTo>
                  <a:pt x="14077" y="14821"/>
                </a:lnTo>
                <a:lnTo>
                  <a:pt x="14077" y="14774"/>
                </a:lnTo>
                <a:close/>
                <a:moveTo>
                  <a:pt x="14283" y="14774"/>
                </a:moveTo>
                <a:lnTo>
                  <a:pt x="14283" y="14821"/>
                </a:lnTo>
                <a:lnTo>
                  <a:pt x="14267" y="14821"/>
                </a:lnTo>
                <a:lnTo>
                  <a:pt x="14267" y="14774"/>
                </a:lnTo>
                <a:close/>
                <a:moveTo>
                  <a:pt x="18906" y="14774"/>
                </a:moveTo>
                <a:lnTo>
                  <a:pt x="18906" y="14821"/>
                </a:lnTo>
                <a:lnTo>
                  <a:pt x="18874" y="14821"/>
                </a:lnTo>
                <a:lnTo>
                  <a:pt x="18890" y="14774"/>
                </a:lnTo>
                <a:close/>
                <a:moveTo>
                  <a:pt x="19128" y="14599"/>
                </a:moveTo>
                <a:lnTo>
                  <a:pt x="19175" y="14615"/>
                </a:lnTo>
                <a:cubicBezTo>
                  <a:pt x="19159" y="14694"/>
                  <a:pt x="19207" y="14774"/>
                  <a:pt x="19112" y="14821"/>
                </a:cubicBezTo>
                <a:lnTo>
                  <a:pt x="18969" y="14758"/>
                </a:lnTo>
                <a:lnTo>
                  <a:pt x="19128" y="14599"/>
                </a:lnTo>
                <a:close/>
                <a:moveTo>
                  <a:pt x="15866" y="14821"/>
                </a:moveTo>
                <a:lnTo>
                  <a:pt x="15866" y="14869"/>
                </a:lnTo>
                <a:lnTo>
                  <a:pt x="15850" y="14869"/>
                </a:lnTo>
                <a:lnTo>
                  <a:pt x="15850" y="14821"/>
                </a:lnTo>
                <a:close/>
                <a:moveTo>
                  <a:pt x="20014" y="14663"/>
                </a:moveTo>
                <a:lnTo>
                  <a:pt x="20109" y="14853"/>
                </a:lnTo>
                <a:cubicBezTo>
                  <a:pt x="20072" y="14865"/>
                  <a:pt x="20038" y="14875"/>
                  <a:pt x="20004" y="14875"/>
                </a:cubicBezTo>
                <a:cubicBezTo>
                  <a:pt x="19953" y="14875"/>
                  <a:pt x="19904" y="14851"/>
                  <a:pt x="19856" y="14774"/>
                </a:cubicBezTo>
                <a:lnTo>
                  <a:pt x="19856" y="14774"/>
                </a:lnTo>
                <a:lnTo>
                  <a:pt x="19998" y="14821"/>
                </a:lnTo>
                <a:lnTo>
                  <a:pt x="19998" y="14805"/>
                </a:lnTo>
                <a:cubicBezTo>
                  <a:pt x="19998" y="14774"/>
                  <a:pt x="20014" y="14726"/>
                  <a:pt x="20014" y="14663"/>
                </a:cubicBezTo>
                <a:close/>
                <a:moveTo>
                  <a:pt x="15600" y="14910"/>
                </a:moveTo>
                <a:cubicBezTo>
                  <a:pt x="15599" y="14912"/>
                  <a:pt x="15598" y="14914"/>
                  <a:pt x="15597" y="14916"/>
                </a:cubicBezTo>
                <a:lnTo>
                  <a:pt x="15613" y="14916"/>
                </a:lnTo>
                <a:lnTo>
                  <a:pt x="15600" y="14910"/>
                </a:lnTo>
                <a:close/>
                <a:moveTo>
                  <a:pt x="2337" y="14877"/>
                </a:moveTo>
                <a:cubicBezTo>
                  <a:pt x="2346" y="14877"/>
                  <a:pt x="2358" y="14880"/>
                  <a:pt x="2376" y="14884"/>
                </a:cubicBezTo>
                <a:lnTo>
                  <a:pt x="2328" y="14979"/>
                </a:lnTo>
                <a:cubicBezTo>
                  <a:pt x="2317" y="14899"/>
                  <a:pt x="2313" y="14877"/>
                  <a:pt x="2337" y="14877"/>
                </a:cubicBezTo>
                <a:close/>
                <a:moveTo>
                  <a:pt x="15628" y="14869"/>
                </a:moveTo>
                <a:cubicBezTo>
                  <a:pt x="15628" y="14869"/>
                  <a:pt x="15644" y="14869"/>
                  <a:pt x="15644" y="14884"/>
                </a:cubicBezTo>
                <a:lnTo>
                  <a:pt x="15613" y="14916"/>
                </a:lnTo>
                <a:cubicBezTo>
                  <a:pt x="15613" y="14948"/>
                  <a:pt x="15613" y="14979"/>
                  <a:pt x="15613" y="15011"/>
                </a:cubicBezTo>
                <a:lnTo>
                  <a:pt x="15518" y="15011"/>
                </a:lnTo>
                <a:lnTo>
                  <a:pt x="15581" y="14900"/>
                </a:lnTo>
                <a:lnTo>
                  <a:pt x="15600" y="14910"/>
                </a:lnTo>
                <a:lnTo>
                  <a:pt x="15600" y="14910"/>
                </a:lnTo>
                <a:cubicBezTo>
                  <a:pt x="15613" y="14884"/>
                  <a:pt x="15614" y="14883"/>
                  <a:pt x="15628" y="14869"/>
                </a:cubicBezTo>
                <a:close/>
                <a:moveTo>
                  <a:pt x="10973" y="14853"/>
                </a:moveTo>
                <a:cubicBezTo>
                  <a:pt x="10957" y="14900"/>
                  <a:pt x="10957" y="14948"/>
                  <a:pt x="10926" y="14979"/>
                </a:cubicBezTo>
                <a:cubicBezTo>
                  <a:pt x="10894" y="15011"/>
                  <a:pt x="10847" y="15011"/>
                  <a:pt x="10799" y="15027"/>
                </a:cubicBezTo>
                <a:cubicBezTo>
                  <a:pt x="10767" y="14869"/>
                  <a:pt x="10894" y="14900"/>
                  <a:pt x="10973" y="14853"/>
                </a:cubicBezTo>
                <a:close/>
                <a:moveTo>
                  <a:pt x="14013" y="15011"/>
                </a:moveTo>
                <a:lnTo>
                  <a:pt x="14013" y="15059"/>
                </a:lnTo>
                <a:lnTo>
                  <a:pt x="13998" y="15059"/>
                </a:lnTo>
                <a:lnTo>
                  <a:pt x="13998" y="15011"/>
                </a:lnTo>
                <a:close/>
                <a:moveTo>
                  <a:pt x="3310" y="14584"/>
                </a:moveTo>
                <a:lnTo>
                  <a:pt x="3452" y="14663"/>
                </a:lnTo>
                <a:lnTo>
                  <a:pt x="3246" y="14821"/>
                </a:lnTo>
                <a:cubicBezTo>
                  <a:pt x="3246" y="14837"/>
                  <a:pt x="3246" y="14869"/>
                  <a:pt x="3246" y="14916"/>
                </a:cubicBezTo>
                <a:lnTo>
                  <a:pt x="3136" y="14916"/>
                </a:lnTo>
                <a:lnTo>
                  <a:pt x="3136" y="14932"/>
                </a:lnTo>
                <a:lnTo>
                  <a:pt x="3009" y="15122"/>
                </a:lnTo>
                <a:cubicBezTo>
                  <a:pt x="2977" y="15074"/>
                  <a:pt x="2961" y="15027"/>
                  <a:pt x="2930" y="14979"/>
                </a:cubicBezTo>
                <a:lnTo>
                  <a:pt x="2898" y="15011"/>
                </a:lnTo>
                <a:cubicBezTo>
                  <a:pt x="2914" y="14995"/>
                  <a:pt x="2914" y="14979"/>
                  <a:pt x="2914" y="14979"/>
                </a:cubicBezTo>
                <a:lnTo>
                  <a:pt x="3199" y="14742"/>
                </a:lnTo>
                <a:lnTo>
                  <a:pt x="3294" y="14742"/>
                </a:lnTo>
                <a:lnTo>
                  <a:pt x="3310" y="14584"/>
                </a:lnTo>
                <a:close/>
                <a:moveTo>
                  <a:pt x="4466" y="15059"/>
                </a:moveTo>
                <a:cubicBezTo>
                  <a:pt x="4482" y="15090"/>
                  <a:pt x="4482" y="15106"/>
                  <a:pt x="4482" y="15138"/>
                </a:cubicBezTo>
                <a:lnTo>
                  <a:pt x="4450" y="15138"/>
                </a:lnTo>
                <a:lnTo>
                  <a:pt x="4450" y="15059"/>
                </a:lnTo>
                <a:close/>
                <a:moveTo>
                  <a:pt x="20394" y="15106"/>
                </a:moveTo>
                <a:lnTo>
                  <a:pt x="20394" y="15154"/>
                </a:lnTo>
                <a:lnTo>
                  <a:pt x="20379" y="15154"/>
                </a:lnTo>
                <a:lnTo>
                  <a:pt x="20379" y="15106"/>
                </a:lnTo>
                <a:close/>
                <a:moveTo>
                  <a:pt x="15454" y="15011"/>
                </a:moveTo>
                <a:cubicBezTo>
                  <a:pt x="15486" y="15106"/>
                  <a:pt x="15438" y="15138"/>
                  <a:pt x="15343" y="15169"/>
                </a:cubicBezTo>
                <a:cubicBezTo>
                  <a:pt x="15328" y="15059"/>
                  <a:pt x="15375" y="15027"/>
                  <a:pt x="15454" y="15011"/>
                </a:cubicBezTo>
                <a:close/>
                <a:moveTo>
                  <a:pt x="10657" y="14869"/>
                </a:moveTo>
                <a:cubicBezTo>
                  <a:pt x="10672" y="14916"/>
                  <a:pt x="10688" y="14979"/>
                  <a:pt x="10720" y="15059"/>
                </a:cubicBezTo>
                <a:lnTo>
                  <a:pt x="10641" y="15106"/>
                </a:lnTo>
                <a:cubicBezTo>
                  <a:pt x="10625" y="15138"/>
                  <a:pt x="10609" y="15185"/>
                  <a:pt x="10609" y="15217"/>
                </a:cubicBezTo>
                <a:lnTo>
                  <a:pt x="10514" y="15217"/>
                </a:lnTo>
                <a:lnTo>
                  <a:pt x="10454" y="15037"/>
                </a:lnTo>
                <a:lnTo>
                  <a:pt x="10562" y="14869"/>
                </a:lnTo>
                <a:close/>
                <a:moveTo>
                  <a:pt x="1948" y="15090"/>
                </a:moveTo>
                <a:lnTo>
                  <a:pt x="1948" y="15090"/>
                </a:lnTo>
                <a:cubicBezTo>
                  <a:pt x="1916" y="15154"/>
                  <a:pt x="1901" y="15201"/>
                  <a:pt x="1885" y="15249"/>
                </a:cubicBezTo>
                <a:lnTo>
                  <a:pt x="1774" y="15122"/>
                </a:lnTo>
                <a:lnTo>
                  <a:pt x="1948" y="15090"/>
                </a:lnTo>
                <a:close/>
                <a:moveTo>
                  <a:pt x="20569" y="15043"/>
                </a:moveTo>
                <a:lnTo>
                  <a:pt x="20664" y="15138"/>
                </a:lnTo>
                <a:cubicBezTo>
                  <a:pt x="20664" y="15185"/>
                  <a:pt x="20632" y="15233"/>
                  <a:pt x="20632" y="15280"/>
                </a:cubicBezTo>
                <a:lnTo>
                  <a:pt x="20474" y="15280"/>
                </a:lnTo>
                <a:lnTo>
                  <a:pt x="20616" y="15201"/>
                </a:lnTo>
                <a:lnTo>
                  <a:pt x="20489" y="15138"/>
                </a:lnTo>
                <a:lnTo>
                  <a:pt x="20569" y="15043"/>
                </a:lnTo>
                <a:close/>
                <a:moveTo>
                  <a:pt x="13649" y="15201"/>
                </a:moveTo>
                <a:cubicBezTo>
                  <a:pt x="13586" y="15296"/>
                  <a:pt x="13586" y="15296"/>
                  <a:pt x="13491" y="15328"/>
                </a:cubicBezTo>
                <a:cubicBezTo>
                  <a:pt x="13538" y="15280"/>
                  <a:pt x="13554" y="15201"/>
                  <a:pt x="13649" y="15201"/>
                </a:cubicBezTo>
                <a:close/>
                <a:moveTo>
                  <a:pt x="1932" y="15328"/>
                </a:moveTo>
                <a:lnTo>
                  <a:pt x="1932" y="15375"/>
                </a:lnTo>
                <a:lnTo>
                  <a:pt x="1916" y="15375"/>
                </a:lnTo>
                <a:lnTo>
                  <a:pt x="1916" y="15328"/>
                </a:lnTo>
                <a:close/>
                <a:moveTo>
                  <a:pt x="12082" y="15391"/>
                </a:moveTo>
                <a:lnTo>
                  <a:pt x="12082" y="15407"/>
                </a:lnTo>
                <a:lnTo>
                  <a:pt x="12034" y="15407"/>
                </a:lnTo>
                <a:lnTo>
                  <a:pt x="12034" y="15391"/>
                </a:lnTo>
                <a:close/>
                <a:moveTo>
                  <a:pt x="15138" y="15249"/>
                </a:moveTo>
                <a:lnTo>
                  <a:pt x="15185" y="15296"/>
                </a:lnTo>
                <a:lnTo>
                  <a:pt x="15074" y="15454"/>
                </a:lnTo>
                <a:lnTo>
                  <a:pt x="15011" y="15391"/>
                </a:lnTo>
                <a:lnTo>
                  <a:pt x="15138" y="15249"/>
                </a:lnTo>
                <a:close/>
                <a:moveTo>
                  <a:pt x="13380" y="15439"/>
                </a:moveTo>
                <a:lnTo>
                  <a:pt x="13396" y="15454"/>
                </a:lnTo>
                <a:lnTo>
                  <a:pt x="13348" y="15486"/>
                </a:lnTo>
                <a:cubicBezTo>
                  <a:pt x="13348" y="15470"/>
                  <a:pt x="13364" y="15454"/>
                  <a:pt x="13380" y="15439"/>
                </a:cubicBezTo>
                <a:close/>
                <a:moveTo>
                  <a:pt x="13348" y="15486"/>
                </a:moveTo>
                <a:cubicBezTo>
                  <a:pt x="13348" y="15502"/>
                  <a:pt x="13333" y="15518"/>
                  <a:pt x="13333" y="15534"/>
                </a:cubicBezTo>
                <a:lnTo>
                  <a:pt x="13317" y="15518"/>
                </a:lnTo>
                <a:lnTo>
                  <a:pt x="13348" y="15486"/>
                </a:lnTo>
                <a:close/>
                <a:moveTo>
                  <a:pt x="20621" y="15512"/>
                </a:moveTo>
                <a:lnTo>
                  <a:pt x="20600" y="15534"/>
                </a:lnTo>
                <a:lnTo>
                  <a:pt x="20602" y="15536"/>
                </a:lnTo>
                <a:lnTo>
                  <a:pt x="20602" y="15536"/>
                </a:lnTo>
                <a:cubicBezTo>
                  <a:pt x="20612" y="15530"/>
                  <a:pt x="20622" y="15524"/>
                  <a:pt x="20632" y="15518"/>
                </a:cubicBezTo>
                <a:lnTo>
                  <a:pt x="20621" y="15512"/>
                </a:lnTo>
                <a:close/>
                <a:moveTo>
                  <a:pt x="14773" y="15534"/>
                </a:moveTo>
                <a:lnTo>
                  <a:pt x="14884" y="15613"/>
                </a:lnTo>
                <a:lnTo>
                  <a:pt x="14758" y="15724"/>
                </a:lnTo>
                <a:cubicBezTo>
                  <a:pt x="14678" y="15692"/>
                  <a:pt x="14694" y="15644"/>
                  <a:pt x="14773" y="15534"/>
                </a:cubicBezTo>
                <a:close/>
                <a:moveTo>
                  <a:pt x="9786" y="15724"/>
                </a:moveTo>
                <a:lnTo>
                  <a:pt x="9786" y="15755"/>
                </a:lnTo>
                <a:lnTo>
                  <a:pt x="9691" y="15771"/>
                </a:lnTo>
                <a:cubicBezTo>
                  <a:pt x="9707" y="15739"/>
                  <a:pt x="9738" y="15724"/>
                  <a:pt x="9786" y="15724"/>
                </a:cubicBezTo>
                <a:close/>
                <a:moveTo>
                  <a:pt x="9659" y="15767"/>
                </a:moveTo>
                <a:cubicBezTo>
                  <a:pt x="9668" y="15767"/>
                  <a:pt x="9676" y="15768"/>
                  <a:pt x="9684" y="15770"/>
                </a:cubicBezTo>
                <a:lnTo>
                  <a:pt x="9684" y="15770"/>
                </a:lnTo>
                <a:cubicBezTo>
                  <a:pt x="9664" y="15841"/>
                  <a:pt x="9620" y="15866"/>
                  <a:pt x="9564" y="15866"/>
                </a:cubicBezTo>
                <a:cubicBezTo>
                  <a:pt x="9564" y="15800"/>
                  <a:pt x="9608" y="15767"/>
                  <a:pt x="9659" y="15767"/>
                </a:cubicBezTo>
                <a:close/>
                <a:moveTo>
                  <a:pt x="5178" y="15834"/>
                </a:moveTo>
                <a:lnTo>
                  <a:pt x="5194" y="15850"/>
                </a:lnTo>
                <a:lnTo>
                  <a:pt x="5162" y="15882"/>
                </a:lnTo>
                <a:cubicBezTo>
                  <a:pt x="5162" y="15866"/>
                  <a:pt x="5162" y="15850"/>
                  <a:pt x="5178" y="15834"/>
                </a:cubicBezTo>
                <a:close/>
                <a:moveTo>
                  <a:pt x="5146" y="15893"/>
                </a:moveTo>
                <a:cubicBezTo>
                  <a:pt x="5146" y="15905"/>
                  <a:pt x="5143" y="15917"/>
                  <a:pt x="5131" y="15929"/>
                </a:cubicBezTo>
                <a:lnTo>
                  <a:pt x="5115" y="15914"/>
                </a:lnTo>
                <a:lnTo>
                  <a:pt x="5146" y="15893"/>
                </a:lnTo>
                <a:close/>
                <a:moveTo>
                  <a:pt x="9484" y="15910"/>
                </a:moveTo>
                <a:cubicBezTo>
                  <a:pt x="9495" y="15910"/>
                  <a:pt x="9506" y="15911"/>
                  <a:pt x="9517" y="15914"/>
                </a:cubicBezTo>
                <a:cubicBezTo>
                  <a:pt x="9503" y="15966"/>
                  <a:pt x="9458" y="15997"/>
                  <a:pt x="9406" y="15997"/>
                </a:cubicBezTo>
                <a:cubicBezTo>
                  <a:pt x="9396" y="15997"/>
                  <a:pt x="9385" y="15995"/>
                  <a:pt x="9374" y="15993"/>
                </a:cubicBezTo>
                <a:cubicBezTo>
                  <a:pt x="9387" y="15940"/>
                  <a:pt x="9433" y="15910"/>
                  <a:pt x="9484" y="15910"/>
                </a:cubicBezTo>
                <a:close/>
                <a:moveTo>
                  <a:pt x="5067" y="15945"/>
                </a:moveTo>
                <a:lnTo>
                  <a:pt x="5067" y="16009"/>
                </a:lnTo>
                <a:lnTo>
                  <a:pt x="5036" y="16009"/>
                </a:lnTo>
                <a:lnTo>
                  <a:pt x="5020" y="15945"/>
                </a:lnTo>
                <a:close/>
                <a:moveTo>
                  <a:pt x="9342" y="16056"/>
                </a:moveTo>
                <a:cubicBezTo>
                  <a:pt x="9327" y="16072"/>
                  <a:pt x="9327" y="16088"/>
                  <a:pt x="9311" y="16104"/>
                </a:cubicBezTo>
                <a:lnTo>
                  <a:pt x="9295" y="16088"/>
                </a:lnTo>
                <a:lnTo>
                  <a:pt x="9342" y="16056"/>
                </a:lnTo>
                <a:close/>
                <a:moveTo>
                  <a:pt x="4687" y="16135"/>
                </a:moveTo>
                <a:lnTo>
                  <a:pt x="4703" y="16151"/>
                </a:lnTo>
                <a:lnTo>
                  <a:pt x="4672" y="16183"/>
                </a:lnTo>
                <a:cubicBezTo>
                  <a:pt x="4672" y="16167"/>
                  <a:pt x="4672" y="16151"/>
                  <a:pt x="4687" y="16135"/>
                </a:cubicBezTo>
                <a:close/>
                <a:moveTo>
                  <a:pt x="9089" y="16183"/>
                </a:moveTo>
                <a:lnTo>
                  <a:pt x="9089" y="16199"/>
                </a:lnTo>
                <a:lnTo>
                  <a:pt x="9042" y="16199"/>
                </a:lnTo>
                <a:lnTo>
                  <a:pt x="9042" y="16183"/>
                </a:lnTo>
                <a:close/>
                <a:moveTo>
                  <a:pt x="4672" y="16183"/>
                </a:moveTo>
                <a:cubicBezTo>
                  <a:pt x="4672" y="16199"/>
                  <a:pt x="4656" y="16214"/>
                  <a:pt x="4640" y="16230"/>
                </a:cubicBezTo>
                <a:lnTo>
                  <a:pt x="4624" y="16214"/>
                </a:lnTo>
                <a:lnTo>
                  <a:pt x="4672" y="16183"/>
                </a:lnTo>
                <a:close/>
                <a:moveTo>
                  <a:pt x="8978" y="16214"/>
                </a:moveTo>
                <a:lnTo>
                  <a:pt x="8978" y="16262"/>
                </a:lnTo>
                <a:lnTo>
                  <a:pt x="8962" y="16262"/>
                </a:lnTo>
                <a:lnTo>
                  <a:pt x="8962" y="16214"/>
                </a:lnTo>
                <a:close/>
                <a:moveTo>
                  <a:pt x="8852" y="16309"/>
                </a:moveTo>
                <a:lnTo>
                  <a:pt x="8867" y="16325"/>
                </a:lnTo>
                <a:lnTo>
                  <a:pt x="8836" y="16357"/>
                </a:lnTo>
                <a:cubicBezTo>
                  <a:pt x="8836" y="16341"/>
                  <a:pt x="8836" y="16325"/>
                  <a:pt x="8852" y="16309"/>
                </a:cubicBezTo>
                <a:close/>
                <a:moveTo>
                  <a:pt x="4513" y="16357"/>
                </a:moveTo>
                <a:cubicBezTo>
                  <a:pt x="4513" y="16357"/>
                  <a:pt x="4513" y="16373"/>
                  <a:pt x="4513" y="16389"/>
                </a:cubicBezTo>
                <a:lnTo>
                  <a:pt x="4434" y="16404"/>
                </a:lnTo>
                <a:cubicBezTo>
                  <a:pt x="4450" y="16373"/>
                  <a:pt x="4482" y="16357"/>
                  <a:pt x="4513" y="16357"/>
                </a:cubicBezTo>
                <a:close/>
                <a:moveTo>
                  <a:pt x="8820" y="16357"/>
                </a:moveTo>
                <a:cubicBezTo>
                  <a:pt x="8820" y="16373"/>
                  <a:pt x="8820" y="16389"/>
                  <a:pt x="8804" y="16404"/>
                </a:cubicBezTo>
                <a:lnTo>
                  <a:pt x="8788" y="16389"/>
                </a:lnTo>
                <a:lnTo>
                  <a:pt x="8820" y="16357"/>
                </a:lnTo>
                <a:close/>
                <a:moveTo>
                  <a:pt x="11702" y="16325"/>
                </a:moveTo>
                <a:cubicBezTo>
                  <a:pt x="11717" y="16373"/>
                  <a:pt x="11717" y="16389"/>
                  <a:pt x="11717" y="16420"/>
                </a:cubicBezTo>
                <a:lnTo>
                  <a:pt x="11591" y="16452"/>
                </a:lnTo>
                <a:lnTo>
                  <a:pt x="11591" y="16452"/>
                </a:lnTo>
                <a:lnTo>
                  <a:pt x="11702" y="16325"/>
                </a:lnTo>
                <a:close/>
                <a:moveTo>
                  <a:pt x="4344" y="16489"/>
                </a:moveTo>
                <a:lnTo>
                  <a:pt x="4355" y="16499"/>
                </a:lnTo>
                <a:cubicBezTo>
                  <a:pt x="4339" y="16515"/>
                  <a:pt x="4339" y="16531"/>
                  <a:pt x="4323" y="16531"/>
                </a:cubicBezTo>
                <a:lnTo>
                  <a:pt x="4307" y="16531"/>
                </a:lnTo>
                <a:lnTo>
                  <a:pt x="4339" y="16499"/>
                </a:lnTo>
                <a:cubicBezTo>
                  <a:pt x="4341" y="16496"/>
                  <a:pt x="4343" y="16492"/>
                  <a:pt x="4344" y="16489"/>
                </a:cubicBezTo>
                <a:close/>
                <a:moveTo>
                  <a:pt x="11393" y="16634"/>
                </a:moveTo>
                <a:cubicBezTo>
                  <a:pt x="11403" y="16634"/>
                  <a:pt x="11415" y="16638"/>
                  <a:pt x="11432" y="16642"/>
                </a:cubicBezTo>
                <a:lnTo>
                  <a:pt x="11369" y="16737"/>
                </a:lnTo>
                <a:cubicBezTo>
                  <a:pt x="11369" y="16656"/>
                  <a:pt x="11369" y="16634"/>
                  <a:pt x="11393" y="16634"/>
                </a:cubicBezTo>
                <a:close/>
                <a:moveTo>
                  <a:pt x="2902" y="16605"/>
                </a:moveTo>
                <a:cubicBezTo>
                  <a:pt x="2961" y="16605"/>
                  <a:pt x="2961" y="16640"/>
                  <a:pt x="2961" y="16769"/>
                </a:cubicBezTo>
                <a:lnTo>
                  <a:pt x="2851" y="16610"/>
                </a:lnTo>
                <a:cubicBezTo>
                  <a:pt x="2871" y="16607"/>
                  <a:pt x="2888" y="16605"/>
                  <a:pt x="2902" y="16605"/>
                </a:cubicBezTo>
                <a:close/>
                <a:moveTo>
                  <a:pt x="13633" y="16499"/>
                </a:moveTo>
                <a:cubicBezTo>
                  <a:pt x="13665" y="16547"/>
                  <a:pt x="13697" y="16610"/>
                  <a:pt x="13744" y="16658"/>
                </a:cubicBezTo>
                <a:lnTo>
                  <a:pt x="13523" y="16721"/>
                </a:lnTo>
                <a:lnTo>
                  <a:pt x="13523" y="16737"/>
                </a:lnTo>
                <a:lnTo>
                  <a:pt x="13491" y="16769"/>
                </a:lnTo>
                <a:lnTo>
                  <a:pt x="13491" y="16753"/>
                </a:lnTo>
                <a:lnTo>
                  <a:pt x="13523" y="16721"/>
                </a:lnTo>
                <a:cubicBezTo>
                  <a:pt x="13523" y="16689"/>
                  <a:pt x="13523" y="16642"/>
                  <a:pt x="13523" y="16610"/>
                </a:cubicBezTo>
                <a:lnTo>
                  <a:pt x="13633" y="16499"/>
                </a:lnTo>
                <a:close/>
                <a:moveTo>
                  <a:pt x="8092" y="16816"/>
                </a:moveTo>
                <a:lnTo>
                  <a:pt x="8092" y="16816"/>
                </a:lnTo>
                <a:cubicBezTo>
                  <a:pt x="8103" y="16849"/>
                  <a:pt x="8114" y="16890"/>
                  <a:pt x="8076" y="16890"/>
                </a:cubicBezTo>
                <a:cubicBezTo>
                  <a:pt x="8060" y="16890"/>
                  <a:pt x="8035" y="16883"/>
                  <a:pt x="7997" y="16864"/>
                </a:cubicBezTo>
                <a:lnTo>
                  <a:pt x="8092" y="16816"/>
                </a:lnTo>
                <a:close/>
                <a:moveTo>
                  <a:pt x="7965" y="16974"/>
                </a:moveTo>
                <a:lnTo>
                  <a:pt x="7965" y="16990"/>
                </a:lnTo>
                <a:lnTo>
                  <a:pt x="7917" y="16990"/>
                </a:lnTo>
                <a:lnTo>
                  <a:pt x="7917" y="16974"/>
                </a:lnTo>
                <a:close/>
                <a:moveTo>
                  <a:pt x="2249" y="17006"/>
                </a:moveTo>
                <a:lnTo>
                  <a:pt x="2249" y="17054"/>
                </a:lnTo>
                <a:lnTo>
                  <a:pt x="2233" y="17054"/>
                </a:lnTo>
                <a:lnTo>
                  <a:pt x="2233" y="17006"/>
                </a:lnTo>
                <a:close/>
                <a:moveTo>
                  <a:pt x="13459" y="17049"/>
                </a:moveTo>
                <a:lnTo>
                  <a:pt x="13459" y="17049"/>
                </a:lnTo>
                <a:cubicBezTo>
                  <a:pt x="13454" y="17050"/>
                  <a:pt x="13449" y="17052"/>
                  <a:pt x="13443" y="17054"/>
                </a:cubicBezTo>
                <a:lnTo>
                  <a:pt x="13459" y="17054"/>
                </a:lnTo>
                <a:cubicBezTo>
                  <a:pt x="13459" y="17052"/>
                  <a:pt x="13459" y="17050"/>
                  <a:pt x="13459" y="17049"/>
                </a:cubicBezTo>
                <a:close/>
                <a:moveTo>
                  <a:pt x="13158" y="17180"/>
                </a:moveTo>
                <a:cubicBezTo>
                  <a:pt x="13163" y="17180"/>
                  <a:pt x="13167" y="17180"/>
                  <a:pt x="13173" y="17181"/>
                </a:cubicBezTo>
                <a:lnTo>
                  <a:pt x="13173" y="17181"/>
                </a:lnTo>
                <a:cubicBezTo>
                  <a:pt x="13174" y="17181"/>
                  <a:pt x="13174" y="17181"/>
                  <a:pt x="13174" y="17180"/>
                </a:cubicBezTo>
                <a:close/>
                <a:moveTo>
                  <a:pt x="13190" y="17133"/>
                </a:moveTo>
                <a:lnTo>
                  <a:pt x="13206" y="17180"/>
                </a:lnTo>
                <a:cubicBezTo>
                  <a:pt x="13214" y="17186"/>
                  <a:pt x="13220" y="17189"/>
                  <a:pt x="13224" y="17192"/>
                </a:cubicBezTo>
                <a:lnTo>
                  <a:pt x="13224" y="17192"/>
                </a:lnTo>
                <a:cubicBezTo>
                  <a:pt x="13240" y="17188"/>
                  <a:pt x="13258" y="17180"/>
                  <a:pt x="13269" y="17180"/>
                </a:cubicBezTo>
                <a:cubicBezTo>
                  <a:pt x="13269" y="17180"/>
                  <a:pt x="13285" y="17196"/>
                  <a:pt x="13317" y="17228"/>
                </a:cubicBezTo>
                <a:cubicBezTo>
                  <a:pt x="13280" y="17214"/>
                  <a:pt x="13253" y="17205"/>
                  <a:pt x="13233" y="17198"/>
                </a:cubicBezTo>
                <a:lnTo>
                  <a:pt x="13233" y="17198"/>
                </a:lnTo>
                <a:cubicBezTo>
                  <a:pt x="13236" y="17199"/>
                  <a:pt x="13236" y="17200"/>
                  <a:pt x="13236" y="17200"/>
                </a:cubicBezTo>
                <a:cubicBezTo>
                  <a:pt x="13234" y="17200"/>
                  <a:pt x="13222" y="17196"/>
                  <a:pt x="13206" y="17196"/>
                </a:cubicBezTo>
                <a:cubicBezTo>
                  <a:pt x="13210" y="17196"/>
                  <a:pt x="13215" y="17195"/>
                  <a:pt x="13220" y="17194"/>
                </a:cubicBezTo>
                <a:lnTo>
                  <a:pt x="13220" y="17194"/>
                </a:lnTo>
                <a:cubicBezTo>
                  <a:pt x="13224" y="17195"/>
                  <a:pt x="13228" y="17196"/>
                  <a:pt x="13233" y="17198"/>
                </a:cubicBezTo>
                <a:lnTo>
                  <a:pt x="13233" y="17198"/>
                </a:lnTo>
                <a:cubicBezTo>
                  <a:pt x="13231" y="17196"/>
                  <a:pt x="13228" y="17195"/>
                  <a:pt x="13224" y="17192"/>
                </a:cubicBezTo>
                <a:lnTo>
                  <a:pt x="13224" y="17192"/>
                </a:lnTo>
                <a:cubicBezTo>
                  <a:pt x="13223" y="17193"/>
                  <a:pt x="13222" y="17193"/>
                  <a:pt x="13220" y="17194"/>
                </a:cubicBezTo>
                <a:lnTo>
                  <a:pt x="13220" y="17194"/>
                </a:lnTo>
                <a:cubicBezTo>
                  <a:pt x="13196" y="17186"/>
                  <a:pt x="13182" y="17183"/>
                  <a:pt x="13173" y="17181"/>
                </a:cubicBezTo>
                <a:lnTo>
                  <a:pt x="13173" y="17181"/>
                </a:lnTo>
                <a:cubicBezTo>
                  <a:pt x="13158" y="17197"/>
                  <a:pt x="13158" y="17212"/>
                  <a:pt x="13143" y="17228"/>
                </a:cubicBezTo>
                <a:lnTo>
                  <a:pt x="13127" y="17212"/>
                </a:lnTo>
                <a:lnTo>
                  <a:pt x="13158" y="17180"/>
                </a:lnTo>
                <a:cubicBezTo>
                  <a:pt x="13174" y="17164"/>
                  <a:pt x="13174" y="17149"/>
                  <a:pt x="13190" y="17133"/>
                </a:cubicBezTo>
                <a:close/>
                <a:moveTo>
                  <a:pt x="13301" y="16911"/>
                </a:moveTo>
                <a:lnTo>
                  <a:pt x="13317" y="16927"/>
                </a:lnTo>
                <a:lnTo>
                  <a:pt x="13269" y="16959"/>
                </a:lnTo>
                <a:cubicBezTo>
                  <a:pt x="13285" y="17127"/>
                  <a:pt x="13285" y="17133"/>
                  <a:pt x="13443" y="17133"/>
                </a:cubicBezTo>
                <a:lnTo>
                  <a:pt x="13443" y="17133"/>
                </a:lnTo>
                <a:cubicBezTo>
                  <a:pt x="13443" y="17133"/>
                  <a:pt x="13443" y="17133"/>
                  <a:pt x="13443" y="17133"/>
                </a:cubicBezTo>
                <a:lnTo>
                  <a:pt x="13333" y="17228"/>
                </a:lnTo>
                <a:lnTo>
                  <a:pt x="13222" y="17085"/>
                </a:lnTo>
                <a:cubicBezTo>
                  <a:pt x="13174" y="17085"/>
                  <a:pt x="13127" y="17085"/>
                  <a:pt x="13095" y="17101"/>
                </a:cubicBezTo>
                <a:cubicBezTo>
                  <a:pt x="13048" y="17149"/>
                  <a:pt x="13016" y="17212"/>
                  <a:pt x="12968" y="17259"/>
                </a:cubicBezTo>
                <a:cubicBezTo>
                  <a:pt x="12889" y="17164"/>
                  <a:pt x="13016" y="17117"/>
                  <a:pt x="13016" y="17038"/>
                </a:cubicBezTo>
                <a:lnTo>
                  <a:pt x="13095" y="17101"/>
                </a:lnTo>
                <a:cubicBezTo>
                  <a:pt x="13095" y="17054"/>
                  <a:pt x="13095" y="16990"/>
                  <a:pt x="13095" y="16943"/>
                </a:cubicBezTo>
                <a:lnTo>
                  <a:pt x="13269" y="16943"/>
                </a:lnTo>
                <a:cubicBezTo>
                  <a:pt x="13269" y="16927"/>
                  <a:pt x="13285" y="16911"/>
                  <a:pt x="13301" y="16911"/>
                </a:cubicBezTo>
                <a:close/>
                <a:moveTo>
                  <a:pt x="2027" y="17244"/>
                </a:moveTo>
                <a:lnTo>
                  <a:pt x="2027" y="17307"/>
                </a:lnTo>
                <a:lnTo>
                  <a:pt x="1996" y="17307"/>
                </a:lnTo>
                <a:lnTo>
                  <a:pt x="1980" y="17244"/>
                </a:lnTo>
                <a:close/>
                <a:moveTo>
                  <a:pt x="13079" y="17291"/>
                </a:moveTo>
                <a:lnTo>
                  <a:pt x="13079" y="17307"/>
                </a:lnTo>
                <a:lnTo>
                  <a:pt x="13032" y="17307"/>
                </a:lnTo>
                <a:lnTo>
                  <a:pt x="13032" y="17291"/>
                </a:lnTo>
                <a:close/>
                <a:moveTo>
                  <a:pt x="11242" y="17370"/>
                </a:moveTo>
                <a:lnTo>
                  <a:pt x="11242" y="17418"/>
                </a:lnTo>
                <a:lnTo>
                  <a:pt x="11227" y="17418"/>
                </a:lnTo>
                <a:lnTo>
                  <a:pt x="11227" y="17370"/>
                </a:lnTo>
                <a:close/>
                <a:moveTo>
                  <a:pt x="12731" y="17180"/>
                </a:moveTo>
                <a:lnTo>
                  <a:pt x="12810" y="17259"/>
                </a:lnTo>
                <a:lnTo>
                  <a:pt x="12889" y="17212"/>
                </a:lnTo>
                <a:cubicBezTo>
                  <a:pt x="12905" y="17212"/>
                  <a:pt x="12905" y="17212"/>
                  <a:pt x="12921" y="17228"/>
                </a:cubicBezTo>
                <a:cubicBezTo>
                  <a:pt x="12984" y="17291"/>
                  <a:pt x="12953" y="17354"/>
                  <a:pt x="12953" y="17449"/>
                </a:cubicBezTo>
                <a:lnTo>
                  <a:pt x="12858" y="17402"/>
                </a:lnTo>
                <a:lnTo>
                  <a:pt x="12810" y="17370"/>
                </a:lnTo>
                <a:cubicBezTo>
                  <a:pt x="12794" y="17418"/>
                  <a:pt x="12778" y="17449"/>
                  <a:pt x="12763" y="17481"/>
                </a:cubicBezTo>
                <a:lnTo>
                  <a:pt x="12699" y="17481"/>
                </a:lnTo>
                <a:cubicBezTo>
                  <a:pt x="12683" y="17497"/>
                  <a:pt x="12683" y="17513"/>
                  <a:pt x="12668" y="17529"/>
                </a:cubicBezTo>
                <a:lnTo>
                  <a:pt x="12652" y="17513"/>
                </a:lnTo>
                <a:lnTo>
                  <a:pt x="12683" y="17481"/>
                </a:lnTo>
                <a:lnTo>
                  <a:pt x="12683" y="17354"/>
                </a:lnTo>
                <a:lnTo>
                  <a:pt x="12794" y="17307"/>
                </a:lnTo>
                <a:lnTo>
                  <a:pt x="12636" y="17212"/>
                </a:lnTo>
                <a:lnTo>
                  <a:pt x="12731" y="17180"/>
                </a:lnTo>
                <a:close/>
                <a:moveTo>
                  <a:pt x="7221" y="17434"/>
                </a:moveTo>
                <a:lnTo>
                  <a:pt x="7221" y="17481"/>
                </a:lnTo>
                <a:lnTo>
                  <a:pt x="7031" y="17560"/>
                </a:lnTo>
                <a:lnTo>
                  <a:pt x="6999" y="17481"/>
                </a:lnTo>
                <a:cubicBezTo>
                  <a:pt x="7062" y="17465"/>
                  <a:pt x="7142" y="17449"/>
                  <a:pt x="7221" y="17434"/>
                </a:cubicBezTo>
                <a:close/>
                <a:moveTo>
                  <a:pt x="9643" y="17560"/>
                </a:moveTo>
                <a:cubicBezTo>
                  <a:pt x="9643" y="17594"/>
                  <a:pt x="9651" y="17627"/>
                  <a:pt x="9611" y="17627"/>
                </a:cubicBezTo>
                <a:cubicBezTo>
                  <a:pt x="9594" y="17627"/>
                  <a:pt x="9570" y="17622"/>
                  <a:pt x="9532" y="17608"/>
                </a:cubicBezTo>
                <a:lnTo>
                  <a:pt x="9643" y="17560"/>
                </a:lnTo>
                <a:close/>
                <a:moveTo>
                  <a:pt x="6508" y="17655"/>
                </a:moveTo>
                <a:lnTo>
                  <a:pt x="6508" y="17671"/>
                </a:lnTo>
                <a:lnTo>
                  <a:pt x="6461" y="17671"/>
                </a:lnTo>
                <a:lnTo>
                  <a:pt x="6461" y="17655"/>
                </a:lnTo>
                <a:close/>
                <a:moveTo>
                  <a:pt x="6825" y="17703"/>
                </a:moveTo>
                <a:lnTo>
                  <a:pt x="6825" y="17719"/>
                </a:lnTo>
                <a:lnTo>
                  <a:pt x="6777" y="17719"/>
                </a:lnTo>
                <a:lnTo>
                  <a:pt x="6777" y="17703"/>
                </a:lnTo>
                <a:close/>
                <a:moveTo>
                  <a:pt x="6714" y="17734"/>
                </a:moveTo>
                <a:lnTo>
                  <a:pt x="6730" y="17750"/>
                </a:lnTo>
                <a:lnTo>
                  <a:pt x="6707" y="17773"/>
                </a:lnTo>
                <a:lnTo>
                  <a:pt x="6707" y="17773"/>
                </a:lnTo>
                <a:cubicBezTo>
                  <a:pt x="6706" y="17757"/>
                  <a:pt x="6714" y="17746"/>
                  <a:pt x="6714" y="17734"/>
                </a:cubicBezTo>
                <a:close/>
                <a:moveTo>
                  <a:pt x="10815" y="17798"/>
                </a:moveTo>
                <a:lnTo>
                  <a:pt x="10815" y="17814"/>
                </a:lnTo>
                <a:lnTo>
                  <a:pt x="10767" y="17814"/>
                </a:lnTo>
                <a:lnTo>
                  <a:pt x="10767" y="17798"/>
                </a:lnTo>
                <a:close/>
                <a:moveTo>
                  <a:pt x="20537" y="17798"/>
                </a:moveTo>
                <a:lnTo>
                  <a:pt x="20537" y="17814"/>
                </a:lnTo>
                <a:lnTo>
                  <a:pt x="20489" y="17814"/>
                </a:lnTo>
                <a:lnTo>
                  <a:pt x="20489" y="17798"/>
                </a:lnTo>
                <a:close/>
                <a:moveTo>
                  <a:pt x="6698" y="17782"/>
                </a:moveTo>
                <a:cubicBezTo>
                  <a:pt x="6682" y="17829"/>
                  <a:pt x="6651" y="17845"/>
                  <a:pt x="6619" y="17877"/>
                </a:cubicBezTo>
                <a:lnTo>
                  <a:pt x="6619" y="17782"/>
                </a:lnTo>
                <a:close/>
                <a:moveTo>
                  <a:pt x="1790" y="17877"/>
                </a:moveTo>
                <a:lnTo>
                  <a:pt x="1790" y="17924"/>
                </a:lnTo>
                <a:lnTo>
                  <a:pt x="1774" y="17924"/>
                </a:lnTo>
                <a:lnTo>
                  <a:pt x="1774" y="17877"/>
                </a:lnTo>
                <a:close/>
                <a:moveTo>
                  <a:pt x="6531" y="17887"/>
                </a:moveTo>
                <a:cubicBezTo>
                  <a:pt x="6539" y="17887"/>
                  <a:pt x="6547" y="17889"/>
                  <a:pt x="6556" y="17893"/>
                </a:cubicBezTo>
                <a:cubicBezTo>
                  <a:pt x="6556" y="17893"/>
                  <a:pt x="6556" y="17909"/>
                  <a:pt x="6556" y="17909"/>
                </a:cubicBezTo>
                <a:lnTo>
                  <a:pt x="6461" y="17940"/>
                </a:lnTo>
                <a:lnTo>
                  <a:pt x="6461" y="17940"/>
                </a:lnTo>
                <a:cubicBezTo>
                  <a:pt x="6466" y="17935"/>
                  <a:pt x="6471" y="17930"/>
                  <a:pt x="6477" y="17924"/>
                </a:cubicBezTo>
                <a:cubicBezTo>
                  <a:pt x="6488" y="17901"/>
                  <a:pt x="6508" y="17887"/>
                  <a:pt x="6531" y="17887"/>
                </a:cubicBezTo>
                <a:close/>
                <a:moveTo>
                  <a:pt x="13760" y="17940"/>
                </a:moveTo>
                <a:lnTo>
                  <a:pt x="13760" y="17956"/>
                </a:lnTo>
                <a:lnTo>
                  <a:pt x="13713" y="17956"/>
                </a:lnTo>
                <a:lnTo>
                  <a:pt x="13713" y="17940"/>
                </a:lnTo>
                <a:close/>
                <a:moveTo>
                  <a:pt x="11939" y="17988"/>
                </a:moveTo>
                <a:lnTo>
                  <a:pt x="11939" y="18004"/>
                </a:lnTo>
                <a:lnTo>
                  <a:pt x="11892" y="18004"/>
                </a:lnTo>
                <a:lnTo>
                  <a:pt x="11892" y="17988"/>
                </a:lnTo>
                <a:close/>
                <a:moveTo>
                  <a:pt x="6429" y="17972"/>
                </a:moveTo>
                <a:lnTo>
                  <a:pt x="6429" y="17988"/>
                </a:lnTo>
                <a:cubicBezTo>
                  <a:pt x="6429" y="18004"/>
                  <a:pt x="6413" y="18019"/>
                  <a:pt x="6413" y="18019"/>
                </a:cubicBezTo>
                <a:lnTo>
                  <a:pt x="6397" y="18004"/>
                </a:lnTo>
                <a:lnTo>
                  <a:pt x="6429" y="17972"/>
                </a:lnTo>
                <a:close/>
                <a:moveTo>
                  <a:pt x="12446" y="17386"/>
                </a:moveTo>
                <a:lnTo>
                  <a:pt x="12478" y="17418"/>
                </a:lnTo>
                <a:lnTo>
                  <a:pt x="12557" y="17418"/>
                </a:lnTo>
                <a:lnTo>
                  <a:pt x="12525" y="17497"/>
                </a:lnTo>
                <a:cubicBezTo>
                  <a:pt x="12525" y="17513"/>
                  <a:pt x="12541" y="17529"/>
                  <a:pt x="12573" y="17576"/>
                </a:cubicBezTo>
                <a:lnTo>
                  <a:pt x="12082" y="18019"/>
                </a:lnTo>
                <a:lnTo>
                  <a:pt x="11971" y="18019"/>
                </a:lnTo>
                <a:cubicBezTo>
                  <a:pt x="12002" y="17956"/>
                  <a:pt x="12034" y="17909"/>
                  <a:pt x="12066" y="17861"/>
                </a:cubicBezTo>
                <a:cubicBezTo>
                  <a:pt x="12113" y="17814"/>
                  <a:pt x="12161" y="17782"/>
                  <a:pt x="12224" y="17750"/>
                </a:cubicBezTo>
                <a:cubicBezTo>
                  <a:pt x="12240" y="17671"/>
                  <a:pt x="12256" y="17592"/>
                  <a:pt x="12272" y="17529"/>
                </a:cubicBezTo>
                <a:cubicBezTo>
                  <a:pt x="12276" y="17528"/>
                  <a:pt x="12279" y="17527"/>
                  <a:pt x="12283" y="17527"/>
                </a:cubicBezTo>
                <a:cubicBezTo>
                  <a:pt x="12321" y="17527"/>
                  <a:pt x="12358" y="17570"/>
                  <a:pt x="12388" y="17570"/>
                </a:cubicBezTo>
                <a:cubicBezTo>
                  <a:pt x="12405" y="17570"/>
                  <a:pt x="12419" y="17556"/>
                  <a:pt x="12430" y="17513"/>
                </a:cubicBezTo>
                <a:cubicBezTo>
                  <a:pt x="12414" y="17513"/>
                  <a:pt x="12398" y="17497"/>
                  <a:pt x="12383" y="17481"/>
                </a:cubicBezTo>
                <a:lnTo>
                  <a:pt x="12398" y="17465"/>
                </a:lnTo>
                <a:cubicBezTo>
                  <a:pt x="12398" y="17481"/>
                  <a:pt x="12430" y="17497"/>
                  <a:pt x="12430" y="17513"/>
                </a:cubicBezTo>
                <a:cubicBezTo>
                  <a:pt x="12493" y="17513"/>
                  <a:pt x="12478" y="17465"/>
                  <a:pt x="12478" y="17418"/>
                </a:cubicBezTo>
                <a:cubicBezTo>
                  <a:pt x="12462" y="17418"/>
                  <a:pt x="12446" y="17402"/>
                  <a:pt x="12430" y="17402"/>
                </a:cubicBezTo>
                <a:lnTo>
                  <a:pt x="12446" y="17386"/>
                </a:lnTo>
                <a:close/>
                <a:moveTo>
                  <a:pt x="11892" y="18051"/>
                </a:moveTo>
                <a:lnTo>
                  <a:pt x="11892" y="18099"/>
                </a:lnTo>
                <a:lnTo>
                  <a:pt x="11876" y="18099"/>
                </a:lnTo>
                <a:lnTo>
                  <a:pt x="11876" y="18051"/>
                </a:lnTo>
                <a:close/>
                <a:moveTo>
                  <a:pt x="20220" y="18114"/>
                </a:moveTo>
                <a:lnTo>
                  <a:pt x="20220" y="18130"/>
                </a:lnTo>
                <a:lnTo>
                  <a:pt x="20173" y="18130"/>
                </a:lnTo>
                <a:lnTo>
                  <a:pt x="20173" y="18114"/>
                </a:lnTo>
                <a:close/>
                <a:moveTo>
                  <a:pt x="761" y="18114"/>
                </a:moveTo>
                <a:lnTo>
                  <a:pt x="761" y="18146"/>
                </a:lnTo>
                <a:lnTo>
                  <a:pt x="666" y="18146"/>
                </a:lnTo>
                <a:lnTo>
                  <a:pt x="666" y="18114"/>
                </a:lnTo>
                <a:close/>
                <a:moveTo>
                  <a:pt x="13333" y="18099"/>
                </a:moveTo>
                <a:lnTo>
                  <a:pt x="13333" y="18146"/>
                </a:lnTo>
                <a:lnTo>
                  <a:pt x="13317" y="18146"/>
                </a:lnTo>
                <a:lnTo>
                  <a:pt x="13317" y="18099"/>
                </a:lnTo>
                <a:close/>
                <a:moveTo>
                  <a:pt x="20299" y="18146"/>
                </a:moveTo>
                <a:lnTo>
                  <a:pt x="20299" y="18194"/>
                </a:lnTo>
                <a:lnTo>
                  <a:pt x="20283" y="18194"/>
                </a:lnTo>
                <a:lnTo>
                  <a:pt x="20283" y="18146"/>
                </a:lnTo>
                <a:close/>
                <a:moveTo>
                  <a:pt x="6255" y="18067"/>
                </a:moveTo>
                <a:lnTo>
                  <a:pt x="6271" y="18083"/>
                </a:lnTo>
                <a:lnTo>
                  <a:pt x="6239" y="18114"/>
                </a:lnTo>
                <a:cubicBezTo>
                  <a:pt x="6239" y="18157"/>
                  <a:pt x="6218" y="18164"/>
                  <a:pt x="6194" y="18164"/>
                </a:cubicBezTo>
                <a:cubicBezTo>
                  <a:pt x="6183" y="18164"/>
                  <a:pt x="6170" y="18162"/>
                  <a:pt x="6160" y="18162"/>
                </a:cubicBezTo>
                <a:cubicBezTo>
                  <a:pt x="6128" y="18178"/>
                  <a:pt x="6128" y="18194"/>
                  <a:pt x="6112" y="18209"/>
                </a:cubicBezTo>
                <a:cubicBezTo>
                  <a:pt x="6097" y="18225"/>
                  <a:pt x="6097" y="18241"/>
                  <a:pt x="6081" y="18241"/>
                </a:cubicBezTo>
                <a:lnTo>
                  <a:pt x="6065" y="18225"/>
                </a:lnTo>
                <a:lnTo>
                  <a:pt x="6097" y="18194"/>
                </a:lnTo>
                <a:lnTo>
                  <a:pt x="6097" y="18209"/>
                </a:lnTo>
                <a:cubicBezTo>
                  <a:pt x="6112" y="18194"/>
                  <a:pt x="6128" y="18178"/>
                  <a:pt x="6144" y="18162"/>
                </a:cubicBezTo>
                <a:cubicBezTo>
                  <a:pt x="6144" y="18118"/>
                  <a:pt x="6164" y="18108"/>
                  <a:pt x="6186" y="18108"/>
                </a:cubicBezTo>
                <a:cubicBezTo>
                  <a:pt x="6205" y="18108"/>
                  <a:pt x="6225" y="18114"/>
                  <a:pt x="6239" y="18114"/>
                </a:cubicBezTo>
                <a:cubicBezTo>
                  <a:pt x="6239" y="18099"/>
                  <a:pt x="6255" y="18083"/>
                  <a:pt x="6255" y="18067"/>
                </a:cubicBezTo>
                <a:close/>
                <a:moveTo>
                  <a:pt x="11527" y="18178"/>
                </a:moveTo>
                <a:cubicBezTo>
                  <a:pt x="11543" y="18209"/>
                  <a:pt x="11559" y="18241"/>
                  <a:pt x="11575" y="18273"/>
                </a:cubicBezTo>
                <a:lnTo>
                  <a:pt x="11512" y="18273"/>
                </a:lnTo>
                <a:lnTo>
                  <a:pt x="11512" y="18194"/>
                </a:lnTo>
                <a:lnTo>
                  <a:pt x="11527" y="18178"/>
                </a:lnTo>
                <a:close/>
                <a:moveTo>
                  <a:pt x="6002" y="18241"/>
                </a:moveTo>
                <a:lnTo>
                  <a:pt x="6017" y="18257"/>
                </a:lnTo>
                <a:lnTo>
                  <a:pt x="5970" y="18289"/>
                </a:lnTo>
                <a:cubicBezTo>
                  <a:pt x="5970" y="18273"/>
                  <a:pt x="5986" y="18257"/>
                  <a:pt x="6002" y="18241"/>
                </a:cubicBezTo>
                <a:close/>
                <a:moveTo>
                  <a:pt x="5970" y="18289"/>
                </a:moveTo>
                <a:cubicBezTo>
                  <a:pt x="5970" y="18304"/>
                  <a:pt x="5954" y="18320"/>
                  <a:pt x="5938" y="18336"/>
                </a:cubicBezTo>
                <a:lnTo>
                  <a:pt x="5922" y="18320"/>
                </a:lnTo>
                <a:lnTo>
                  <a:pt x="5970" y="18289"/>
                </a:lnTo>
                <a:close/>
                <a:moveTo>
                  <a:pt x="1077" y="18162"/>
                </a:moveTo>
                <a:lnTo>
                  <a:pt x="1077" y="18209"/>
                </a:lnTo>
                <a:lnTo>
                  <a:pt x="919" y="18352"/>
                </a:lnTo>
                <a:lnTo>
                  <a:pt x="919" y="18431"/>
                </a:lnTo>
                <a:lnTo>
                  <a:pt x="792" y="18431"/>
                </a:lnTo>
                <a:cubicBezTo>
                  <a:pt x="808" y="18368"/>
                  <a:pt x="840" y="18289"/>
                  <a:pt x="856" y="18209"/>
                </a:cubicBezTo>
                <a:lnTo>
                  <a:pt x="935" y="18257"/>
                </a:lnTo>
                <a:lnTo>
                  <a:pt x="1077" y="18162"/>
                </a:lnTo>
                <a:close/>
                <a:moveTo>
                  <a:pt x="12604" y="18384"/>
                </a:moveTo>
                <a:lnTo>
                  <a:pt x="12604" y="18431"/>
                </a:lnTo>
                <a:lnTo>
                  <a:pt x="12588" y="18431"/>
                </a:lnTo>
                <a:lnTo>
                  <a:pt x="12588" y="18384"/>
                </a:lnTo>
                <a:close/>
                <a:moveTo>
                  <a:pt x="7110" y="18447"/>
                </a:moveTo>
                <a:lnTo>
                  <a:pt x="7110" y="18463"/>
                </a:lnTo>
                <a:lnTo>
                  <a:pt x="7062" y="18463"/>
                </a:lnTo>
                <a:lnTo>
                  <a:pt x="7062" y="18447"/>
                </a:lnTo>
                <a:close/>
                <a:moveTo>
                  <a:pt x="7205" y="18494"/>
                </a:moveTo>
                <a:lnTo>
                  <a:pt x="7205" y="18510"/>
                </a:lnTo>
                <a:lnTo>
                  <a:pt x="7157" y="18510"/>
                </a:lnTo>
                <a:lnTo>
                  <a:pt x="7157" y="18494"/>
                </a:lnTo>
                <a:close/>
                <a:moveTo>
                  <a:pt x="12731" y="18494"/>
                </a:moveTo>
                <a:lnTo>
                  <a:pt x="12731" y="18510"/>
                </a:lnTo>
                <a:lnTo>
                  <a:pt x="12683" y="18510"/>
                </a:lnTo>
                <a:lnTo>
                  <a:pt x="12683" y="18494"/>
                </a:lnTo>
                <a:close/>
                <a:moveTo>
                  <a:pt x="5701" y="18479"/>
                </a:moveTo>
                <a:lnTo>
                  <a:pt x="5701" y="18526"/>
                </a:lnTo>
                <a:lnTo>
                  <a:pt x="5685" y="18526"/>
                </a:lnTo>
                <a:lnTo>
                  <a:pt x="5685" y="18479"/>
                </a:lnTo>
                <a:close/>
                <a:moveTo>
                  <a:pt x="13863" y="18421"/>
                </a:moveTo>
                <a:cubicBezTo>
                  <a:pt x="13892" y="18421"/>
                  <a:pt x="13903" y="18442"/>
                  <a:pt x="13871" y="18526"/>
                </a:cubicBezTo>
                <a:lnTo>
                  <a:pt x="13808" y="18431"/>
                </a:lnTo>
                <a:cubicBezTo>
                  <a:pt x="13829" y="18426"/>
                  <a:pt x="13848" y="18421"/>
                  <a:pt x="13863" y="18421"/>
                </a:cubicBezTo>
                <a:close/>
                <a:moveTo>
                  <a:pt x="1236" y="18526"/>
                </a:moveTo>
                <a:cubicBezTo>
                  <a:pt x="1236" y="18526"/>
                  <a:pt x="1236" y="18542"/>
                  <a:pt x="1236" y="18558"/>
                </a:cubicBezTo>
                <a:lnTo>
                  <a:pt x="1156" y="18574"/>
                </a:lnTo>
                <a:lnTo>
                  <a:pt x="1156" y="18558"/>
                </a:lnTo>
                <a:cubicBezTo>
                  <a:pt x="1172" y="18542"/>
                  <a:pt x="1204" y="18526"/>
                  <a:pt x="1236" y="18526"/>
                </a:cubicBezTo>
                <a:close/>
                <a:moveTo>
                  <a:pt x="11100" y="18479"/>
                </a:moveTo>
                <a:cubicBezTo>
                  <a:pt x="11132" y="18542"/>
                  <a:pt x="11132" y="18558"/>
                  <a:pt x="11132" y="18589"/>
                </a:cubicBezTo>
                <a:lnTo>
                  <a:pt x="11052" y="18605"/>
                </a:lnTo>
                <a:lnTo>
                  <a:pt x="11021" y="18574"/>
                </a:lnTo>
                <a:lnTo>
                  <a:pt x="11100" y="18479"/>
                </a:lnTo>
                <a:close/>
                <a:moveTo>
                  <a:pt x="12794" y="18558"/>
                </a:moveTo>
                <a:lnTo>
                  <a:pt x="12778" y="18605"/>
                </a:lnTo>
                <a:lnTo>
                  <a:pt x="12763" y="18605"/>
                </a:lnTo>
                <a:lnTo>
                  <a:pt x="12763" y="18558"/>
                </a:lnTo>
                <a:close/>
                <a:moveTo>
                  <a:pt x="381" y="18463"/>
                </a:moveTo>
                <a:lnTo>
                  <a:pt x="476" y="18494"/>
                </a:lnTo>
                <a:lnTo>
                  <a:pt x="349" y="18621"/>
                </a:lnTo>
                <a:lnTo>
                  <a:pt x="317" y="18589"/>
                </a:lnTo>
                <a:lnTo>
                  <a:pt x="381" y="18463"/>
                </a:lnTo>
                <a:close/>
                <a:moveTo>
                  <a:pt x="1109" y="18605"/>
                </a:moveTo>
                <a:lnTo>
                  <a:pt x="1109" y="18605"/>
                </a:lnTo>
                <a:cubicBezTo>
                  <a:pt x="1093" y="18637"/>
                  <a:pt x="1061" y="18653"/>
                  <a:pt x="1030" y="18653"/>
                </a:cubicBezTo>
                <a:cubicBezTo>
                  <a:pt x="1030" y="18637"/>
                  <a:pt x="1030" y="18637"/>
                  <a:pt x="1030" y="18621"/>
                </a:cubicBezTo>
                <a:lnTo>
                  <a:pt x="1109" y="18605"/>
                </a:lnTo>
                <a:close/>
                <a:moveTo>
                  <a:pt x="5527" y="18605"/>
                </a:moveTo>
                <a:lnTo>
                  <a:pt x="5527" y="18653"/>
                </a:lnTo>
                <a:lnTo>
                  <a:pt x="5511" y="18653"/>
                </a:lnTo>
                <a:lnTo>
                  <a:pt x="5511" y="18605"/>
                </a:lnTo>
                <a:close/>
                <a:moveTo>
                  <a:pt x="7268" y="18574"/>
                </a:moveTo>
                <a:lnTo>
                  <a:pt x="7268" y="18653"/>
                </a:lnTo>
                <a:lnTo>
                  <a:pt x="7252" y="18653"/>
                </a:lnTo>
                <a:lnTo>
                  <a:pt x="7237" y="18574"/>
                </a:lnTo>
                <a:close/>
                <a:moveTo>
                  <a:pt x="20537" y="18574"/>
                </a:moveTo>
                <a:lnTo>
                  <a:pt x="20537" y="18653"/>
                </a:lnTo>
                <a:lnTo>
                  <a:pt x="20505" y="18653"/>
                </a:lnTo>
                <a:cubicBezTo>
                  <a:pt x="20505" y="18621"/>
                  <a:pt x="20489" y="18605"/>
                  <a:pt x="20489" y="18574"/>
                </a:cubicBezTo>
                <a:close/>
                <a:moveTo>
                  <a:pt x="887" y="18574"/>
                </a:moveTo>
                <a:lnTo>
                  <a:pt x="903" y="18684"/>
                </a:lnTo>
                <a:lnTo>
                  <a:pt x="824" y="18684"/>
                </a:lnTo>
                <a:cubicBezTo>
                  <a:pt x="840" y="18669"/>
                  <a:pt x="856" y="18637"/>
                  <a:pt x="887" y="18574"/>
                </a:cubicBezTo>
                <a:close/>
                <a:moveTo>
                  <a:pt x="5432" y="18653"/>
                </a:moveTo>
                <a:lnTo>
                  <a:pt x="5432" y="18700"/>
                </a:lnTo>
                <a:lnTo>
                  <a:pt x="5416" y="18700"/>
                </a:lnTo>
                <a:lnTo>
                  <a:pt x="5416" y="18653"/>
                </a:lnTo>
                <a:close/>
                <a:moveTo>
                  <a:pt x="8741" y="18574"/>
                </a:moveTo>
                <a:lnTo>
                  <a:pt x="8741" y="18637"/>
                </a:lnTo>
                <a:lnTo>
                  <a:pt x="8567" y="18716"/>
                </a:lnTo>
                <a:lnTo>
                  <a:pt x="8472" y="18637"/>
                </a:lnTo>
                <a:lnTo>
                  <a:pt x="8472" y="18621"/>
                </a:lnTo>
                <a:lnTo>
                  <a:pt x="8582" y="18653"/>
                </a:lnTo>
                <a:cubicBezTo>
                  <a:pt x="8582" y="18637"/>
                  <a:pt x="8598" y="18605"/>
                  <a:pt x="8614" y="18574"/>
                </a:cubicBezTo>
                <a:close/>
                <a:moveTo>
                  <a:pt x="5242" y="18795"/>
                </a:moveTo>
                <a:lnTo>
                  <a:pt x="5242" y="18843"/>
                </a:lnTo>
                <a:lnTo>
                  <a:pt x="5226" y="18843"/>
                </a:lnTo>
                <a:lnTo>
                  <a:pt x="5226" y="18795"/>
                </a:lnTo>
                <a:close/>
                <a:moveTo>
                  <a:pt x="6857" y="18653"/>
                </a:moveTo>
                <a:lnTo>
                  <a:pt x="6857" y="18653"/>
                </a:lnTo>
                <a:cubicBezTo>
                  <a:pt x="6880" y="18661"/>
                  <a:pt x="6904" y="18661"/>
                  <a:pt x="6922" y="18661"/>
                </a:cubicBezTo>
                <a:cubicBezTo>
                  <a:pt x="6940" y="18661"/>
                  <a:pt x="6952" y="18661"/>
                  <a:pt x="6952" y="18669"/>
                </a:cubicBezTo>
                <a:cubicBezTo>
                  <a:pt x="6999" y="18732"/>
                  <a:pt x="7078" y="18764"/>
                  <a:pt x="7142" y="18764"/>
                </a:cubicBezTo>
                <a:cubicBezTo>
                  <a:pt x="7142" y="18787"/>
                  <a:pt x="7150" y="18828"/>
                  <a:pt x="7135" y="18828"/>
                </a:cubicBezTo>
                <a:cubicBezTo>
                  <a:pt x="7130" y="18828"/>
                  <a:pt x="7122" y="18823"/>
                  <a:pt x="7110" y="18811"/>
                </a:cubicBezTo>
                <a:cubicBezTo>
                  <a:pt x="7102" y="18807"/>
                  <a:pt x="7095" y="18805"/>
                  <a:pt x="7088" y="18805"/>
                </a:cubicBezTo>
                <a:cubicBezTo>
                  <a:pt x="7057" y="18805"/>
                  <a:pt x="7045" y="18847"/>
                  <a:pt x="7018" y="18847"/>
                </a:cubicBezTo>
                <a:cubicBezTo>
                  <a:pt x="7009" y="18847"/>
                  <a:pt x="6998" y="18842"/>
                  <a:pt x="6983" y="18827"/>
                </a:cubicBezTo>
                <a:lnTo>
                  <a:pt x="6857" y="18653"/>
                </a:lnTo>
                <a:close/>
                <a:moveTo>
                  <a:pt x="20220" y="18716"/>
                </a:moveTo>
                <a:lnTo>
                  <a:pt x="20315" y="18827"/>
                </a:lnTo>
                <a:lnTo>
                  <a:pt x="20220" y="18874"/>
                </a:lnTo>
                <a:cubicBezTo>
                  <a:pt x="20220" y="18827"/>
                  <a:pt x="20220" y="18779"/>
                  <a:pt x="20220" y="18716"/>
                </a:cubicBezTo>
                <a:close/>
                <a:moveTo>
                  <a:pt x="20078" y="18938"/>
                </a:moveTo>
                <a:lnTo>
                  <a:pt x="20078" y="18985"/>
                </a:lnTo>
                <a:lnTo>
                  <a:pt x="20062" y="18985"/>
                </a:lnTo>
                <a:lnTo>
                  <a:pt x="20062" y="18938"/>
                </a:lnTo>
                <a:close/>
                <a:moveTo>
                  <a:pt x="19998" y="19017"/>
                </a:moveTo>
                <a:lnTo>
                  <a:pt x="19998" y="19064"/>
                </a:lnTo>
                <a:lnTo>
                  <a:pt x="19983" y="19064"/>
                </a:lnTo>
                <a:lnTo>
                  <a:pt x="19983" y="19017"/>
                </a:lnTo>
                <a:close/>
                <a:moveTo>
                  <a:pt x="20078" y="19064"/>
                </a:moveTo>
                <a:lnTo>
                  <a:pt x="20078" y="19112"/>
                </a:lnTo>
                <a:lnTo>
                  <a:pt x="20062" y="19112"/>
                </a:lnTo>
                <a:lnTo>
                  <a:pt x="20062" y="19064"/>
                </a:lnTo>
                <a:close/>
                <a:moveTo>
                  <a:pt x="4387" y="19175"/>
                </a:moveTo>
                <a:cubicBezTo>
                  <a:pt x="4307" y="19239"/>
                  <a:pt x="4307" y="19239"/>
                  <a:pt x="4212" y="19239"/>
                </a:cubicBezTo>
                <a:lnTo>
                  <a:pt x="4212" y="19175"/>
                </a:lnTo>
                <a:close/>
                <a:moveTo>
                  <a:pt x="4922" y="18985"/>
                </a:moveTo>
                <a:cubicBezTo>
                  <a:pt x="4940" y="18985"/>
                  <a:pt x="4961" y="18990"/>
                  <a:pt x="4988" y="19001"/>
                </a:cubicBezTo>
                <a:lnTo>
                  <a:pt x="4846" y="19096"/>
                </a:lnTo>
                <a:cubicBezTo>
                  <a:pt x="4839" y="19116"/>
                  <a:pt x="4826" y="19122"/>
                  <a:pt x="4812" y="19122"/>
                </a:cubicBezTo>
                <a:cubicBezTo>
                  <a:pt x="4792" y="19122"/>
                  <a:pt x="4769" y="19112"/>
                  <a:pt x="4751" y="19112"/>
                </a:cubicBezTo>
                <a:cubicBezTo>
                  <a:pt x="4751" y="19156"/>
                  <a:pt x="4731" y="19166"/>
                  <a:pt x="4708" y="19166"/>
                </a:cubicBezTo>
                <a:cubicBezTo>
                  <a:pt x="4690" y="19166"/>
                  <a:pt x="4670" y="19159"/>
                  <a:pt x="4656" y="19159"/>
                </a:cubicBezTo>
                <a:cubicBezTo>
                  <a:pt x="4656" y="19203"/>
                  <a:pt x="4641" y="19213"/>
                  <a:pt x="4620" y="19213"/>
                </a:cubicBezTo>
                <a:cubicBezTo>
                  <a:pt x="4603" y="19213"/>
                  <a:pt x="4582" y="19207"/>
                  <a:pt x="4561" y="19207"/>
                </a:cubicBezTo>
                <a:cubicBezTo>
                  <a:pt x="4561" y="19251"/>
                  <a:pt x="4546" y="19261"/>
                  <a:pt x="4528" y="19261"/>
                </a:cubicBezTo>
                <a:cubicBezTo>
                  <a:pt x="4513" y="19261"/>
                  <a:pt x="4496" y="19254"/>
                  <a:pt x="4482" y="19254"/>
                </a:cubicBezTo>
                <a:cubicBezTo>
                  <a:pt x="4473" y="19298"/>
                  <a:pt x="4454" y="19308"/>
                  <a:pt x="4434" y="19308"/>
                </a:cubicBezTo>
                <a:cubicBezTo>
                  <a:pt x="4418" y="19308"/>
                  <a:pt x="4401" y="19302"/>
                  <a:pt x="4387" y="19302"/>
                </a:cubicBezTo>
                <a:cubicBezTo>
                  <a:pt x="4387" y="19260"/>
                  <a:pt x="4408" y="19253"/>
                  <a:pt x="4436" y="19253"/>
                </a:cubicBezTo>
                <a:cubicBezTo>
                  <a:pt x="4450" y="19253"/>
                  <a:pt x="4466" y="19254"/>
                  <a:pt x="4482" y="19254"/>
                </a:cubicBezTo>
                <a:cubicBezTo>
                  <a:pt x="4482" y="19212"/>
                  <a:pt x="4503" y="19205"/>
                  <a:pt x="4526" y="19205"/>
                </a:cubicBezTo>
                <a:cubicBezTo>
                  <a:pt x="4538" y="19205"/>
                  <a:pt x="4550" y="19207"/>
                  <a:pt x="4561" y="19207"/>
                </a:cubicBezTo>
                <a:cubicBezTo>
                  <a:pt x="4571" y="19165"/>
                  <a:pt x="4596" y="19158"/>
                  <a:pt x="4620" y="19158"/>
                </a:cubicBezTo>
                <a:cubicBezTo>
                  <a:pt x="4633" y="19158"/>
                  <a:pt x="4645" y="19159"/>
                  <a:pt x="4656" y="19159"/>
                </a:cubicBezTo>
                <a:cubicBezTo>
                  <a:pt x="4656" y="19117"/>
                  <a:pt x="4684" y="19110"/>
                  <a:pt x="4712" y="19110"/>
                </a:cubicBezTo>
                <a:cubicBezTo>
                  <a:pt x="4726" y="19110"/>
                  <a:pt x="4740" y="19112"/>
                  <a:pt x="4751" y="19112"/>
                </a:cubicBezTo>
                <a:cubicBezTo>
                  <a:pt x="4751" y="19080"/>
                  <a:pt x="4763" y="19072"/>
                  <a:pt x="4778" y="19072"/>
                </a:cubicBezTo>
                <a:cubicBezTo>
                  <a:pt x="4794" y="19072"/>
                  <a:pt x="4814" y="19080"/>
                  <a:pt x="4830" y="19080"/>
                </a:cubicBezTo>
                <a:cubicBezTo>
                  <a:pt x="4854" y="19032"/>
                  <a:pt x="4869" y="18985"/>
                  <a:pt x="4922" y="18985"/>
                </a:cubicBezTo>
                <a:close/>
                <a:moveTo>
                  <a:pt x="7632" y="19302"/>
                </a:moveTo>
                <a:lnTo>
                  <a:pt x="7632" y="19349"/>
                </a:lnTo>
                <a:lnTo>
                  <a:pt x="7617" y="19349"/>
                </a:lnTo>
                <a:lnTo>
                  <a:pt x="7617" y="19302"/>
                </a:lnTo>
                <a:close/>
                <a:moveTo>
                  <a:pt x="18716" y="19033"/>
                </a:moveTo>
                <a:lnTo>
                  <a:pt x="18748" y="19064"/>
                </a:lnTo>
                <a:cubicBezTo>
                  <a:pt x="18748" y="19144"/>
                  <a:pt x="18732" y="19239"/>
                  <a:pt x="18716" y="19349"/>
                </a:cubicBezTo>
                <a:lnTo>
                  <a:pt x="18558" y="19413"/>
                </a:lnTo>
                <a:cubicBezTo>
                  <a:pt x="18542" y="19349"/>
                  <a:pt x="18542" y="19302"/>
                  <a:pt x="18542" y="19270"/>
                </a:cubicBezTo>
                <a:lnTo>
                  <a:pt x="18653" y="19223"/>
                </a:lnTo>
                <a:lnTo>
                  <a:pt x="18510" y="19207"/>
                </a:lnTo>
                <a:cubicBezTo>
                  <a:pt x="18478" y="19239"/>
                  <a:pt x="18447" y="19254"/>
                  <a:pt x="18415" y="19254"/>
                </a:cubicBezTo>
                <a:cubicBezTo>
                  <a:pt x="18415" y="19239"/>
                  <a:pt x="18415" y="19223"/>
                  <a:pt x="18415" y="19223"/>
                </a:cubicBezTo>
                <a:lnTo>
                  <a:pt x="18494" y="19207"/>
                </a:lnTo>
                <a:lnTo>
                  <a:pt x="18494" y="19144"/>
                </a:lnTo>
                <a:lnTo>
                  <a:pt x="18716" y="19033"/>
                </a:lnTo>
                <a:close/>
                <a:moveTo>
                  <a:pt x="4298" y="19403"/>
                </a:moveTo>
                <a:lnTo>
                  <a:pt x="4307" y="19413"/>
                </a:lnTo>
                <a:cubicBezTo>
                  <a:pt x="4292" y="19413"/>
                  <a:pt x="4292" y="19429"/>
                  <a:pt x="4276" y="19444"/>
                </a:cubicBezTo>
                <a:lnTo>
                  <a:pt x="4260" y="19429"/>
                </a:lnTo>
                <a:lnTo>
                  <a:pt x="4298" y="19403"/>
                </a:lnTo>
                <a:close/>
                <a:moveTo>
                  <a:pt x="18732" y="19444"/>
                </a:moveTo>
                <a:lnTo>
                  <a:pt x="18732" y="19460"/>
                </a:lnTo>
                <a:lnTo>
                  <a:pt x="18684" y="19460"/>
                </a:lnTo>
                <a:lnTo>
                  <a:pt x="18684" y="19444"/>
                </a:lnTo>
                <a:close/>
                <a:moveTo>
                  <a:pt x="18352" y="19444"/>
                </a:moveTo>
                <a:lnTo>
                  <a:pt x="18352" y="19492"/>
                </a:lnTo>
                <a:lnTo>
                  <a:pt x="18336" y="19492"/>
                </a:lnTo>
                <a:lnTo>
                  <a:pt x="18336" y="19444"/>
                </a:lnTo>
                <a:close/>
                <a:moveTo>
                  <a:pt x="18494" y="19444"/>
                </a:moveTo>
                <a:lnTo>
                  <a:pt x="18494" y="19492"/>
                </a:lnTo>
                <a:lnTo>
                  <a:pt x="18478" y="19492"/>
                </a:lnTo>
                <a:lnTo>
                  <a:pt x="18478" y="19444"/>
                </a:lnTo>
                <a:close/>
                <a:moveTo>
                  <a:pt x="13697" y="19476"/>
                </a:moveTo>
                <a:lnTo>
                  <a:pt x="13697" y="19524"/>
                </a:lnTo>
                <a:lnTo>
                  <a:pt x="13681" y="19524"/>
                </a:lnTo>
                <a:lnTo>
                  <a:pt x="13681" y="19476"/>
                </a:lnTo>
                <a:close/>
                <a:moveTo>
                  <a:pt x="13602" y="19429"/>
                </a:moveTo>
                <a:lnTo>
                  <a:pt x="13491" y="19539"/>
                </a:lnTo>
                <a:lnTo>
                  <a:pt x="13475" y="19444"/>
                </a:lnTo>
                <a:lnTo>
                  <a:pt x="13602" y="19429"/>
                </a:lnTo>
                <a:close/>
                <a:moveTo>
                  <a:pt x="4022" y="19492"/>
                </a:moveTo>
                <a:cubicBezTo>
                  <a:pt x="4039" y="19492"/>
                  <a:pt x="4060" y="19497"/>
                  <a:pt x="4086" y="19508"/>
                </a:cubicBezTo>
                <a:lnTo>
                  <a:pt x="3943" y="19603"/>
                </a:lnTo>
                <a:lnTo>
                  <a:pt x="3943" y="19587"/>
                </a:lnTo>
                <a:cubicBezTo>
                  <a:pt x="3941" y="19590"/>
                  <a:pt x="3938" y="19592"/>
                  <a:pt x="3936" y="19594"/>
                </a:cubicBezTo>
                <a:lnTo>
                  <a:pt x="3936" y="19594"/>
                </a:lnTo>
                <a:cubicBezTo>
                  <a:pt x="3956" y="19534"/>
                  <a:pt x="3973" y="19492"/>
                  <a:pt x="4022" y="19492"/>
                </a:cubicBezTo>
                <a:close/>
                <a:moveTo>
                  <a:pt x="3927" y="19571"/>
                </a:moveTo>
                <a:lnTo>
                  <a:pt x="3927" y="19600"/>
                </a:lnTo>
                <a:lnTo>
                  <a:pt x="3927" y="19600"/>
                </a:lnTo>
                <a:cubicBezTo>
                  <a:pt x="3901" y="19619"/>
                  <a:pt x="3875" y="19619"/>
                  <a:pt x="3848" y="19619"/>
                </a:cubicBezTo>
                <a:lnTo>
                  <a:pt x="3848" y="19587"/>
                </a:lnTo>
                <a:lnTo>
                  <a:pt x="3927" y="19571"/>
                </a:lnTo>
                <a:close/>
                <a:moveTo>
                  <a:pt x="428" y="19476"/>
                </a:moveTo>
                <a:lnTo>
                  <a:pt x="602" y="19524"/>
                </a:lnTo>
                <a:lnTo>
                  <a:pt x="602" y="19634"/>
                </a:lnTo>
                <a:lnTo>
                  <a:pt x="539" y="19634"/>
                </a:lnTo>
                <a:cubicBezTo>
                  <a:pt x="507" y="19592"/>
                  <a:pt x="469" y="19585"/>
                  <a:pt x="428" y="19585"/>
                </a:cubicBezTo>
                <a:cubicBezTo>
                  <a:pt x="409" y="19585"/>
                  <a:pt x="390" y="19587"/>
                  <a:pt x="370" y="19587"/>
                </a:cubicBezTo>
                <a:lnTo>
                  <a:pt x="370" y="19587"/>
                </a:lnTo>
                <a:cubicBezTo>
                  <a:pt x="384" y="19548"/>
                  <a:pt x="400" y="19518"/>
                  <a:pt x="428" y="19476"/>
                </a:cubicBezTo>
                <a:close/>
                <a:moveTo>
                  <a:pt x="19679" y="19714"/>
                </a:moveTo>
                <a:cubicBezTo>
                  <a:pt x="19681" y="19714"/>
                  <a:pt x="19682" y="19715"/>
                  <a:pt x="19684" y="19716"/>
                </a:cubicBezTo>
                <a:lnTo>
                  <a:pt x="19684" y="19716"/>
                </a:lnTo>
                <a:lnTo>
                  <a:pt x="19682" y="19714"/>
                </a:lnTo>
                <a:close/>
                <a:moveTo>
                  <a:pt x="10910" y="19698"/>
                </a:moveTo>
                <a:cubicBezTo>
                  <a:pt x="10910" y="19698"/>
                  <a:pt x="10910" y="19714"/>
                  <a:pt x="10910" y="19714"/>
                </a:cubicBezTo>
                <a:lnTo>
                  <a:pt x="10882" y="19725"/>
                </a:lnTo>
                <a:lnTo>
                  <a:pt x="10882" y="19725"/>
                </a:lnTo>
                <a:cubicBezTo>
                  <a:pt x="10875" y="19698"/>
                  <a:pt x="10892" y="19698"/>
                  <a:pt x="10910" y="19698"/>
                </a:cubicBezTo>
                <a:close/>
                <a:moveTo>
                  <a:pt x="10387" y="19698"/>
                </a:moveTo>
                <a:lnTo>
                  <a:pt x="10387" y="19745"/>
                </a:lnTo>
                <a:lnTo>
                  <a:pt x="10372" y="19698"/>
                </a:lnTo>
                <a:close/>
                <a:moveTo>
                  <a:pt x="10831" y="19698"/>
                </a:moveTo>
                <a:cubicBezTo>
                  <a:pt x="10835" y="19714"/>
                  <a:pt x="10839" y="19728"/>
                  <a:pt x="10842" y="19741"/>
                </a:cubicBezTo>
                <a:lnTo>
                  <a:pt x="10842" y="19741"/>
                </a:lnTo>
                <a:lnTo>
                  <a:pt x="10831" y="19745"/>
                </a:lnTo>
                <a:lnTo>
                  <a:pt x="10831" y="19698"/>
                </a:lnTo>
                <a:close/>
                <a:moveTo>
                  <a:pt x="13285" y="19539"/>
                </a:moveTo>
                <a:cubicBezTo>
                  <a:pt x="13301" y="19619"/>
                  <a:pt x="13301" y="19666"/>
                  <a:pt x="13317" y="19745"/>
                </a:cubicBezTo>
                <a:lnTo>
                  <a:pt x="13158" y="19650"/>
                </a:lnTo>
                <a:lnTo>
                  <a:pt x="13285" y="19539"/>
                </a:lnTo>
                <a:close/>
                <a:moveTo>
                  <a:pt x="19128" y="19698"/>
                </a:moveTo>
                <a:lnTo>
                  <a:pt x="19128" y="19745"/>
                </a:lnTo>
                <a:lnTo>
                  <a:pt x="19112" y="19745"/>
                </a:lnTo>
                <a:lnTo>
                  <a:pt x="19112" y="19698"/>
                </a:lnTo>
                <a:close/>
                <a:moveTo>
                  <a:pt x="18146" y="19729"/>
                </a:moveTo>
                <a:lnTo>
                  <a:pt x="18146" y="19761"/>
                </a:lnTo>
                <a:lnTo>
                  <a:pt x="18051" y="19761"/>
                </a:lnTo>
                <a:lnTo>
                  <a:pt x="18051" y="19729"/>
                </a:lnTo>
                <a:close/>
                <a:moveTo>
                  <a:pt x="19048" y="19761"/>
                </a:moveTo>
                <a:lnTo>
                  <a:pt x="19048" y="19793"/>
                </a:lnTo>
                <a:lnTo>
                  <a:pt x="19017" y="19793"/>
                </a:lnTo>
                <a:lnTo>
                  <a:pt x="19017" y="19761"/>
                </a:lnTo>
                <a:close/>
                <a:moveTo>
                  <a:pt x="3642" y="19524"/>
                </a:moveTo>
                <a:cubicBezTo>
                  <a:pt x="3626" y="19555"/>
                  <a:pt x="3626" y="19587"/>
                  <a:pt x="3595" y="19634"/>
                </a:cubicBezTo>
                <a:lnTo>
                  <a:pt x="3737" y="19714"/>
                </a:lnTo>
                <a:cubicBezTo>
                  <a:pt x="3663" y="19763"/>
                  <a:pt x="3608" y="19803"/>
                  <a:pt x="3543" y="19803"/>
                </a:cubicBezTo>
                <a:cubicBezTo>
                  <a:pt x="3524" y="19803"/>
                  <a:pt x="3505" y="19800"/>
                  <a:pt x="3484" y="19793"/>
                </a:cubicBezTo>
                <a:lnTo>
                  <a:pt x="3484" y="19555"/>
                </a:lnTo>
                <a:lnTo>
                  <a:pt x="3642" y="19524"/>
                </a:lnTo>
                <a:close/>
                <a:moveTo>
                  <a:pt x="7522" y="19666"/>
                </a:moveTo>
                <a:lnTo>
                  <a:pt x="7522" y="19809"/>
                </a:lnTo>
                <a:cubicBezTo>
                  <a:pt x="7474" y="19761"/>
                  <a:pt x="7458" y="19729"/>
                  <a:pt x="7427" y="19698"/>
                </a:cubicBezTo>
                <a:lnTo>
                  <a:pt x="7522" y="19666"/>
                </a:lnTo>
                <a:close/>
                <a:moveTo>
                  <a:pt x="10783" y="19714"/>
                </a:moveTo>
                <a:lnTo>
                  <a:pt x="10847" y="19766"/>
                </a:lnTo>
                <a:lnTo>
                  <a:pt x="10847" y="19766"/>
                </a:lnTo>
                <a:cubicBezTo>
                  <a:pt x="10868" y="19872"/>
                  <a:pt x="10837" y="19872"/>
                  <a:pt x="10783" y="19872"/>
                </a:cubicBezTo>
                <a:cubicBezTo>
                  <a:pt x="10783" y="19824"/>
                  <a:pt x="10783" y="19793"/>
                  <a:pt x="10783" y="19714"/>
                </a:cubicBezTo>
                <a:close/>
                <a:moveTo>
                  <a:pt x="17908" y="19777"/>
                </a:moveTo>
                <a:cubicBezTo>
                  <a:pt x="17908" y="19857"/>
                  <a:pt x="17908" y="19879"/>
                  <a:pt x="17884" y="19879"/>
                </a:cubicBezTo>
                <a:cubicBezTo>
                  <a:pt x="17875" y="19879"/>
                  <a:pt x="17862" y="19876"/>
                  <a:pt x="17845" y="19872"/>
                </a:cubicBezTo>
                <a:lnTo>
                  <a:pt x="17908" y="19777"/>
                </a:lnTo>
                <a:close/>
                <a:moveTo>
                  <a:pt x="17750" y="19840"/>
                </a:moveTo>
                <a:lnTo>
                  <a:pt x="17766" y="19856"/>
                </a:lnTo>
                <a:lnTo>
                  <a:pt x="17735" y="19887"/>
                </a:lnTo>
                <a:lnTo>
                  <a:pt x="17735" y="19887"/>
                </a:lnTo>
                <a:cubicBezTo>
                  <a:pt x="17737" y="19872"/>
                  <a:pt x="17741" y="19859"/>
                  <a:pt x="17750" y="19840"/>
                </a:cubicBezTo>
                <a:close/>
                <a:moveTo>
                  <a:pt x="17733" y="19891"/>
                </a:moveTo>
                <a:cubicBezTo>
                  <a:pt x="17716" y="19920"/>
                  <a:pt x="17686" y="19935"/>
                  <a:pt x="17655" y="19935"/>
                </a:cubicBezTo>
                <a:cubicBezTo>
                  <a:pt x="17655" y="19935"/>
                  <a:pt x="17655" y="19919"/>
                  <a:pt x="17655" y="19904"/>
                </a:cubicBezTo>
                <a:lnTo>
                  <a:pt x="17733" y="19891"/>
                </a:lnTo>
                <a:close/>
                <a:moveTo>
                  <a:pt x="17750" y="19888"/>
                </a:moveTo>
                <a:lnTo>
                  <a:pt x="17750" y="19935"/>
                </a:lnTo>
                <a:lnTo>
                  <a:pt x="17734" y="19919"/>
                </a:lnTo>
                <a:cubicBezTo>
                  <a:pt x="17734" y="19908"/>
                  <a:pt x="17734" y="19899"/>
                  <a:pt x="17735" y="19890"/>
                </a:cubicBezTo>
                <a:lnTo>
                  <a:pt x="17735" y="19890"/>
                </a:lnTo>
                <a:lnTo>
                  <a:pt x="17750" y="19888"/>
                </a:lnTo>
                <a:close/>
                <a:moveTo>
                  <a:pt x="1251" y="19714"/>
                </a:moveTo>
                <a:lnTo>
                  <a:pt x="1251" y="19951"/>
                </a:lnTo>
                <a:cubicBezTo>
                  <a:pt x="1220" y="19840"/>
                  <a:pt x="1204" y="19777"/>
                  <a:pt x="1172" y="19714"/>
                </a:cubicBezTo>
                <a:close/>
                <a:moveTo>
                  <a:pt x="16879" y="19888"/>
                </a:moveTo>
                <a:cubicBezTo>
                  <a:pt x="16846" y="19953"/>
                  <a:pt x="16814" y="19989"/>
                  <a:pt x="16760" y="19989"/>
                </a:cubicBezTo>
                <a:cubicBezTo>
                  <a:pt x="16736" y="19989"/>
                  <a:pt x="16708" y="19982"/>
                  <a:pt x="16673" y="19967"/>
                </a:cubicBezTo>
                <a:lnTo>
                  <a:pt x="16879" y="19888"/>
                </a:lnTo>
                <a:close/>
                <a:moveTo>
                  <a:pt x="10498" y="19809"/>
                </a:moveTo>
                <a:cubicBezTo>
                  <a:pt x="10530" y="19904"/>
                  <a:pt x="10562" y="19935"/>
                  <a:pt x="10577" y="19983"/>
                </a:cubicBezTo>
                <a:lnTo>
                  <a:pt x="10546" y="19999"/>
                </a:lnTo>
                <a:cubicBezTo>
                  <a:pt x="10530" y="19983"/>
                  <a:pt x="10514" y="19967"/>
                  <a:pt x="10498" y="19935"/>
                </a:cubicBezTo>
                <a:lnTo>
                  <a:pt x="10498" y="19809"/>
                </a:lnTo>
                <a:close/>
                <a:moveTo>
                  <a:pt x="7506" y="19935"/>
                </a:moveTo>
                <a:lnTo>
                  <a:pt x="7506" y="20014"/>
                </a:lnTo>
                <a:lnTo>
                  <a:pt x="7490" y="20030"/>
                </a:lnTo>
                <a:cubicBezTo>
                  <a:pt x="7474" y="19983"/>
                  <a:pt x="7458" y="19951"/>
                  <a:pt x="7458" y="19935"/>
                </a:cubicBezTo>
                <a:close/>
                <a:moveTo>
                  <a:pt x="10451" y="19872"/>
                </a:moveTo>
                <a:lnTo>
                  <a:pt x="10451" y="20046"/>
                </a:lnTo>
                <a:lnTo>
                  <a:pt x="10372" y="20046"/>
                </a:lnTo>
                <a:cubicBezTo>
                  <a:pt x="10376" y="19976"/>
                  <a:pt x="10407" y="19931"/>
                  <a:pt x="10451" y="19872"/>
                </a:cubicBezTo>
                <a:close/>
                <a:moveTo>
                  <a:pt x="19001" y="19935"/>
                </a:moveTo>
                <a:lnTo>
                  <a:pt x="18938" y="20062"/>
                </a:lnTo>
                <a:cubicBezTo>
                  <a:pt x="18874" y="19967"/>
                  <a:pt x="18953" y="19951"/>
                  <a:pt x="19001" y="19935"/>
                </a:cubicBezTo>
                <a:close/>
                <a:moveTo>
                  <a:pt x="16515" y="20046"/>
                </a:moveTo>
                <a:lnTo>
                  <a:pt x="16515" y="20078"/>
                </a:lnTo>
                <a:lnTo>
                  <a:pt x="16420" y="20078"/>
                </a:lnTo>
                <a:lnTo>
                  <a:pt x="16420" y="20046"/>
                </a:lnTo>
                <a:close/>
                <a:moveTo>
                  <a:pt x="10355" y="20073"/>
                </a:moveTo>
                <a:cubicBezTo>
                  <a:pt x="10364" y="20085"/>
                  <a:pt x="10352" y="20097"/>
                  <a:pt x="10340" y="20109"/>
                </a:cubicBezTo>
                <a:lnTo>
                  <a:pt x="10324" y="20094"/>
                </a:lnTo>
                <a:lnTo>
                  <a:pt x="10355" y="20073"/>
                </a:lnTo>
                <a:close/>
                <a:moveTo>
                  <a:pt x="17370" y="20014"/>
                </a:moveTo>
                <a:cubicBezTo>
                  <a:pt x="17386" y="20062"/>
                  <a:pt x="17386" y="20078"/>
                  <a:pt x="17386" y="20094"/>
                </a:cubicBezTo>
                <a:cubicBezTo>
                  <a:pt x="17328" y="20140"/>
                  <a:pt x="17262" y="20169"/>
                  <a:pt x="17193" y="20169"/>
                </a:cubicBezTo>
                <a:cubicBezTo>
                  <a:pt x="17168" y="20169"/>
                  <a:pt x="17142" y="20165"/>
                  <a:pt x="17117" y="20157"/>
                </a:cubicBezTo>
                <a:cubicBezTo>
                  <a:pt x="17148" y="20014"/>
                  <a:pt x="17307" y="20141"/>
                  <a:pt x="17370" y="20014"/>
                </a:cubicBezTo>
                <a:close/>
                <a:moveTo>
                  <a:pt x="4656" y="20125"/>
                </a:moveTo>
                <a:lnTo>
                  <a:pt x="4656" y="20173"/>
                </a:lnTo>
                <a:lnTo>
                  <a:pt x="4640" y="20173"/>
                </a:lnTo>
                <a:lnTo>
                  <a:pt x="4640" y="20125"/>
                </a:lnTo>
                <a:close/>
                <a:moveTo>
                  <a:pt x="16325" y="20125"/>
                </a:moveTo>
                <a:lnTo>
                  <a:pt x="16325" y="20173"/>
                </a:lnTo>
                <a:lnTo>
                  <a:pt x="16309" y="20173"/>
                </a:lnTo>
                <a:lnTo>
                  <a:pt x="16309" y="20125"/>
                </a:lnTo>
                <a:close/>
                <a:moveTo>
                  <a:pt x="17639" y="20125"/>
                </a:moveTo>
                <a:lnTo>
                  <a:pt x="17639" y="20173"/>
                </a:lnTo>
                <a:lnTo>
                  <a:pt x="17623" y="20173"/>
                </a:lnTo>
                <a:lnTo>
                  <a:pt x="17623" y="20125"/>
                </a:lnTo>
                <a:close/>
                <a:moveTo>
                  <a:pt x="7898" y="20131"/>
                </a:moveTo>
                <a:cubicBezTo>
                  <a:pt x="7923" y="20131"/>
                  <a:pt x="7933" y="20152"/>
                  <a:pt x="7902" y="20236"/>
                </a:cubicBezTo>
                <a:lnTo>
                  <a:pt x="7854" y="20141"/>
                </a:lnTo>
                <a:cubicBezTo>
                  <a:pt x="7870" y="20136"/>
                  <a:pt x="7886" y="20131"/>
                  <a:pt x="7898" y="20131"/>
                </a:cubicBezTo>
                <a:close/>
                <a:moveTo>
                  <a:pt x="15913" y="20315"/>
                </a:moveTo>
                <a:lnTo>
                  <a:pt x="15913" y="20363"/>
                </a:lnTo>
                <a:lnTo>
                  <a:pt x="15898" y="20363"/>
                </a:lnTo>
                <a:lnTo>
                  <a:pt x="15898" y="20315"/>
                </a:lnTo>
                <a:close/>
                <a:moveTo>
                  <a:pt x="15692" y="20394"/>
                </a:moveTo>
                <a:lnTo>
                  <a:pt x="15692" y="20442"/>
                </a:lnTo>
                <a:lnTo>
                  <a:pt x="15676" y="20442"/>
                </a:lnTo>
                <a:lnTo>
                  <a:pt x="15676" y="20394"/>
                </a:lnTo>
                <a:close/>
                <a:moveTo>
                  <a:pt x="15549" y="20442"/>
                </a:moveTo>
                <a:lnTo>
                  <a:pt x="15549" y="20489"/>
                </a:lnTo>
                <a:lnTo>
                  <a:pt x="15533" y="20489"/>
                </a:lnTo>
                <a:lnTo>
                  <a:pt x="15533" y="20442"/>
                </a:lnTo>
                <a:close/>
                <a:moveTo>
                  <a:pt x="10657" y="20410"/>
                </a:moveTo>
                <a:lnTo>
                  <a:pt x="10657" y="20505"/>
                </a:lnTo>
                <a:lnTo>
                  <a:pt x="10641" y="20505"/>
                </a:lnTo>
                <a:lnTo>
                  <a:pt x="10641" y="20410"/>
                </a:lnTo>
                <a:close/>
                <a:moveTo>
                  <a:pt x="11939" y="20600"/>
                </a:moveTo>
                <a:lnTo>
                  <a:pt x="11939" y="20616"/>
                </a:lnTo>
                <a:lnTo>
                  <a:pt x="11907" y="20616"/>
                </a:lnTo>
                <a:lnTo>
                  <a:pt x="11907" y="20600"/>
                </a:lnTo>
                <a:close/>
                <a:moveTo>
                  <a:pt x="15248" y="20521"/>
                </a:moveTo>
                <a:lnTo>
                  <a:pt x="15438" y="20584"/>
                </a:lnTo>
                <a:cubicBezTo>
                  <a:pt x="15379" y="20596"/>
                  <a:pt x="15328" y="20654"/>
                  <a:pt x="15259" y="20654"/>
                </a:cubicBezTo>
                <a:cubicBezTo>
                  <a:pt x="15237" y="20654"/>
                  <a:pt x="15212" y="20648"/>
                  <a:pt x="15185" y="20632"/>
                </a:cubicBezTo>
                <a:lnTo>
                  <a:pt x="15248" y="20521"/>
                </a:lnTo>
                <a:close/>
                <a:moveTo>
                  <a:pt x="1885" y="20553"/>
                </a:moveTo>
                <a:cubicBezTo>
                  <a:pt x="1901" y="20632"/>
                  <a:pt x="1901" y="20664"/>
                  <a:pt x="1901" y="20711"/>
                </a:cubicBezTo>
                <a:lnTo>
                  <a:pt x="1647" y="20790"/>
                </a:lnTo>
                <a:cubicBezTo>
                  <a:pt x="1711" y="20648"/>
                  <a:pt x="1806" y="20632"/>
                  <a:pt x="1885" y="20553"/>
                </a:cubicBezTo>
                <a:close/>
                <a:moveTo>
                  <a:pt x="14786" y="20705"/>
                </a:moveTo>
                <a:cubicBezTo>
                  <a:pt x="14753" y="20817"/>
                  <a:pt x="14743" y="20845"/>
                  <a:pt x="14687" y="20845"/>
                </a:cubicBezTo>
                <a:cubicBezTo>
                  <a:pt x="14669" y="20845"/>
                  <a:pt x="14645" y="20842"/>
                  <a:pt x="14615" y="20838"/>
                </a:cubicBezTo>
                <a:lnTo>
                  <a:pt x="14615" y="20790"/>
                </a:lnTo>
                <a:lnTo>
                  <a:pt x="14786" y="20705"/>
                </a:lnTo>
                <a:close/>
                <a:moveTo>
                  <a:pt x="3468" y="20743"/>
                </a:moveTo>
                <a:lnTo>
                  <a:pt x="3468" y="20790"/>
                </a:lnTo>
                <a:lnTo>
                  <a:pt x="3278" y="20854"/>
                </a:lnTo>
                <a:cubicBezTo>
                  <a:pt x="3262" y="20838"/>
                  <a:pt x="3246" y="20822"/>
                  <a:pt x="3215" y="20790"/>
                </a:cubicBezTo>
                <a:lnTo>
                  <a:pt x="3246" y="20743"/>
                </a:lnTo>
                <a:close/>
                <a:moveTo>
                  <a:pt x="14789" y="20996"/>
                </a:moveTo>
                <a:lnTo>
                  <a:pt x="14789" y="21091"/>
                </a:lnTo>
                <a:lnTo>
                  <a:pt x="14758" y="21091"/>
                </a:lnTo>
                <a:lnTo>
                  <a:pt x="14758" y="20996"/>
                </a:lnTo>
                <a:close/>
                <a:moveTo>
                  <a:pt x="14314" y="20933"/>
                </a:moveTo>
                <a:lnTo>
                  <a:pt x="14409" y="21012"/>
                </a:lnTo>
                <a:lnTo>
                  <a:pt x="14362" y="21139"/>
                </a:lnTo>
                <a:lnTo>
                  <a:pt x="14330" y="21107"/>
                </a:lnTo>
                <a:lnTo>
                  <a:pt x="14208" y="21144"/>
                </a:lnTo>
                <a:lnTo>
                  <a:pt x="14208" y="21144"/>
                </a:lnTo>
                <a:cubicBezTo>
                  <a:pt x="14238" y="21068"/>
                  <a:pt x="14269" y="20993"/>
                  <a:pt x="14314" y="20933"/>
                </a:cubicBezTo>
                <a:close/>
                <a:moveTo>
                  <a:pt x="14203" y="21139"/>
                </a:moveTo>
                <a:lnTo>
                  <a:pt x="14203" y="21145"/>
                </a:lnTo>
                <a:lnTo>
                  <a:pt x="14203" y="21145"/>
                </a:lnTo>
                <a:lnTo>
                  <a:pt x="14194" y="21148"/>
                </a:lnTo>
                <a:lnTo>
                  <a:pt x="14194" y="21148"/>
                </a:lnTo>
                <a:lnTo>
                  <a:pt x="14203" y="21139"/>
                </a:lnTo>
                <a:close/>
                <a:moveTo>
                  <a:pt x="14188" y="21154"/>
                </a:moveTo>
                <a:cubicBezTo>
                  <a:pt x="14203" y="21154"/>
                  <a:pt x="14188" y="21170"/>
                  <a:pt x="14188" y="21186"/>
                </a:cubicBezTo>
                <a:lnTo>
                  <a:pt x="14172" y="21170"/>
                </a:lnTo>
                <a:lnTo>
                  <a:pt x="14188" y="21154"/>
                </a:lnTo>
                <a:close/>
                <a:moveTo>
                  <a:pt x="14742" y="21139"/>
                </a:moveTo>
                <a:lnTo>
                  <a:pt x="14742" y="21186"/>
                </a:lnTo>
                <a:lnTo>
                  <a:pt x="14726" y="21186"/>
                </a:lnTo>
                <a:lnTo>
                  <a:pt x="14726" y="21139"/>
                </a:lnTo>
                <a:close/>
                <a:moveTo>
                  <a:pt x="10657" y="21186"/>
                </a:moveTo>
                <a:cubicBezTo>
                  <a:pt x="10657" y="21186"/>
                  <a:pt x="10672" y="21202"/>
                  <a:pt x="10672" y="21218"/>
                </a:cubicBezTo>
                <a:cubicBezTo>
                  <a:pt x="10657" y="21313"/>
                  <a:pt x="10657" y="21313"/>
                  <a:pt x="10546" y="21376"/>
                </a:cubicBezTo>
                <a:lnTo>
                  <a:pt x="10546" y="21249"/>
                </a:lnTo>
                <a:lnTo>
                  <a:pt x="10657" y="21186"/>
                </a:lnTo>
                <a:close/>
                <a:moveTo>
                  <a:pt x="8852" y="21835"/>
                </a:moveTo>
                <a:lnTo>
                  <a:pt x="8867" y="21851"/>
                </a:lnTo>
                <a:lnTo>
                  <a:pt x="8836" y="21883"/>
                </a:lnTo>
                <a:cubicBezTo>
                  <a:pt x="8836" y="21867"/>
                  <a:pt x="8852" y="21851"/>
                  <a:pt x="8852" y="21835"/>
                </a:cubicBezTo>
                <a:close/>
                <a:moveTo>
                  <a:pt x="8820" y="21883"/>
                </a:moveTo>
                <a:cubicBezTo>
                  <a:pt x="8820" y="21899"/>
                  <a:pt x="8820" y="21915"/>
                  <a:pt x="8804" y="21930"/>
                </a:cubicBezTo>
                <a:lnTo>
                  <a:pt x="8788" y="21915"/>
                </a:lnTo>
                <a:lnTo>
                  <a:pt x="8820" y="21883"/>
                </a:lnTo>
                <a:close/>
                <a:moveTo>
                  <a:pt x="9010" y="21978"/>
                </a:moveTo>
                <a:lnTo>
                  <a:pt x="9010" y="22010"/>
                </a:lnTo>
                <a:lnTo>
                  <a:pt x="8883" y="22010"/>
                </a:lnTo>
                <a:lnTo>
                  <a:pt x="8883" y="21978"/>
                </a:lnTo>
                <a:close/>
                <a:moveTo>
                  <a:pt x="8345" y="22057"/>
                </a:moveTo>
                <a:lnTo>
                  <a:pt x="8345" y="22105"/>
                </a:lnTo>
                <a:lnTo>
                  <a:pt x="8329" y="22105"/>
                </a:lnTo>
                <a:lnTo>
                  <a:pt x="8329" y="22057"/>
                </a:lnTo>
                <a:close/>
                <a:moveTo>
                  <a:pt x="8947" y="22073"/>
                </a:moveTo>
                <a:lnTo>
                  <a:pt x="8961" y="22158"/>
                </a:lnTo>
                <a:lnTo>
                  <a:pt x="8961" y="22158"/>
                </a:lnTo>
                <a:cubicBezTo>
                  <a:pt x="8915" y="22130"/>
                  <a:pt x="8915" y="22101"/>
                  <a:pt x="8915" y="22073"/>
                </a:cubicBezTo>
                <a:close/>
                <a:moveTo>
                  <a:pt x="6508" y="21804"/>
                </a:moveTo>
                <a:lnTo>
                  <a:pt x="6508" y="21930"/>
                </a:lnTo>
                <a:lnTo>
                  <a:pt x="6382" y="21946"/>
                </a:lnTo>
                <a:cubicBezTo>
                  <a:pt x="6366" y="21978"/>
                  <a:pt x="6366" y="22025"/>
                  <a:pt x="6366" y="22057"/>
                </a:cubicBezTo>
                <a:lnTo>
                  <a:pt x="6287" y="22089"/>
                </a:lnTo>
                <a:lnTo>
                  <a:pt x="6334" y="22152"/>
                </a:lnTo>
                <a:lnTo>
                  <a:pt x="6192" y="22215"/>
                </a:lnTo>
                <a:lnTo>
                  <a:pt x="6049" y="22152"/>
                </a:lnTo>
                <a:lnTo>
                  <a:pt x="6255" y="22057"/>
                </a:lnTo>
                <a:lnTo>
                  <a:pt x="6207" y="21962"/>
                </a:lnTo>
                <a:cubicBezTo>
                  <a:pt x="6255" y="21930"/>
                  <a:pt x="6302" y="21899"/>
                  <a:pt x="6366" y="21851"/>
                </a:cubicBezTo>
                <a:lnTo>
                  <a:pt x="6397" y="21899"/>
                </a:lnTo>
                <a:lnTo>
                  <a:pt x="6445" y="21804"/>
                </a:lnTo>
                <a:close/>
                <a:moveTo>
                  <a:pt x="6255" y="22247"/>
                </a:moveTo>
                <a:lnTo>
                  <a:pt x="6255" y="22295"/>
                </a:lnTo>
                <a:lnTo>
                  <a:pt x="6239" y="22295"/>
                </a:lnTo>
                <a:lnTo>
                  <a:pt x="6239" y="22247"/>
                </a:lnTo>
                <a:close/>
                <a:moveTo>
                  <a:pt x="7807" y="22310"/>
                </a:moveTo>
                <a:lnTo>
                  <a:pt x="7822" y="22374"/>
                </a:lnTo>
                <a:lnTo>
                  <a:pt x="7791" y="22374"/>
                </a:lnTo>
                <a:lnTo>
                  <a:pt x="7791" y="22310"/>
                </a:lnTo>
                <a:close/>
                <a:moveTo>
                  <a:pt x="8899" y="22453"/>
                </a:moveTo>
                <a:lnTo>
                  <a:pt x="8899" y="22469"/>
                </a:lnTo>
                <a:lnTo>
                  <a:pt x="8852" y="22469"/>
                </a:lnTo>
                <a:lnTo>
                  <a:pt x="8852" y="22453"/>
                </a:lnTo>
                <a:close/>
                <a:moveTo>
                  <a:pt x="7680" y="22437"/>
                </a:moveTo>
                <a:lnTo>
                  <a:pt x="7680" y="22469"/>
                </a:lnTo>
                <a:lnTo>
                  <a:pt x="7601" y="22485"/>
                </a:lnTo>
                <a:lnTo>
                  <a:pt x="7601" y="22437"/>
                </a:lnTo>
                <a:close/>
                <a:moveTo>
                  <a:pt x="8964" y="22178"/>
                </a:moveTo>
                <a:cubicBezTo>
                  <a:pt x="9000" y="22190"/>
                  <a:pt x="9010" y="22203"/>
                  <a:pt x="9010" y="22215"/>
                </a:cubicBezTo>
                <a:lnTo>
                  <a:pt x="8741" y="22485"/>
                </a:lnTo>
                <a:lnTo>
                  <a:pt x="8598" y="22485"/>
                </a:lnTo>
                <a:lnTo>
                  <a:pt x="8598" y="22342"/>
                </a:lnTo>
                <a:lnTo>
                  <a:pt x="8725" y="22390"/>
                </a:lnTo>
                <a:lnTo>
                  <a:pt x="8788" y="22295"/>
                </a:lnTo>
                <a:lnTo>
                  <a:pt x="8964" y="22178"/>
                </a:lnTo>
                <a:close/>
                <a:moveTo>
                  <a:pt x="7997" y="22469"/>
                </a:moveTo>
                <a:cubicBezTo>
                  <a:pt x="7997" y="22500"/>
                  <a:pt x="8012" y="22532"/>
                  <a:pt x="8012" y="22564"/>
                </a:cubicBezTo>
                <a:lnTo>
                  <a:pt x="7870" y="22564"/>
                </a:lnTo>
                <a:lnTo>
                  <a:pt x="7870" y="22500"/>
                </a:lnTo>
                <a:lnTo>
                  <a:pt x="7997" y="22469"/>
                </a:lnTo>
                <a:close/>
                <a:moveTo>
                  <a:pt x="8772" y="22548"/>
                </a:moveTo>
                <a:lnTo>
                  <a:pt x="8772" y="22564"/>
                </a:lnTo>
                <a:lnTo>
                  <a:pt x="8725" y="22564"/>
                </a:lnTo>
                <a:lnTo>
                  <a:pt x="8725" y="22548"/>
                </a:lnTo>
                <a:close/>
                <a:moveTo>
                  <a:pt x="8408" y="22469"/>
                </a:moveTo>
                <a:lnTo>
                  <a:pt x="8408" y="22611"/>
                </a:lnTo>
                <a:lnTo>
                  <a:pt x="8345" y="22611"/>
                </a:lnTo>
                <a:cubicBezTo>
                  <a:pt x="8329" y="22580"/>
                  <a:pt x="8329" y="22532"/>
                  <a:pt x="8329" y="22485"/>
                </a:cubicBezTo>
                <a:lnTo>
                  <a:pt x="8408" y="22469"/>
                </a:lnTo>
                <a:close/>
                <a:moveTo>
                  <a:pt x="8187" y="22675"/>
                </a:moveTo>
                <a:lnTo>
                  <a:pt x="8202" y="22690"/>
                </a:lnTo>
                <a:lnTo>
                  <a:pt x="8175" y="22709"/>
                </a:lnTo>
                <a:lnTo>
                  <a:pt x="8175" y="22709"/>
                </a:lnTo>
                <a:cubicBezTo>
                  <a:pt x="8174" y="22696"/>
                  <a:pt x="8178" y="22683"/>
                  <a:pt x="8187" y="22675"/>
                </a:cubicBezTo>
                <a:close/>
                <a:moveTo>
                  <a:pt x="7680" y="22675"/>
                </a:moveTo>
                <a:lnTo>
                  <a:pt x="7680" y="22722"/>
                </a:lnTo>
                <a:lnTo>
                  <a:pt x="7664" y="22722"/>
                </a:lnTo>
                <a:lnTo>
                  <a:pt x="7664" y="22675"/>
                </a:lnTo>
                <a:close/>
                <a:moveTo>
                  <a:pt x="6825" y="22659"/>
                </a:moveTo>
                <a:cubicBezTo>
                  <a:pt x="6841" y="22690"/>
                  <a:pt x="6841" y="22706"/>
                  <a:pt x="6857" y="22785"/>
                </a:cubicBezTo>
                <a:cubicBezTo>
                  <a:pt x="6793" y="22738"/>
                  <a:pt x="6777" y="22706"/>
                  <a:pt x="6746" y="22675"/>
                </a:cubicBezTo>
                <a:lnTo>
                  <a:pt x="6825" y="22659"/>
                </a:lnTo>
                <a:close/>
                <a:moveTo>
                  <a:pt x="8028" y="22659"/>
                </a:moveTo>
                <a:lnTo>
                  <a:pt x="8155" y="22722"/>
                </a:lnTo>
                <a:lnTo>
                  <a:pt x="8155" y="22722"/>
                </a:lnTo>
                <a:cubicBezTo>
                  <a:pt x="8139" y="22770"/>
                  <a:pt x="8092" y="22817"/>
                  <a:pt x="8044" y="22849"/>
                </a:cubicBezTo>
                <a:cubicBezTo>
                  <a:pt x="8028" y="22785"/>
                  <a:pt x="8028" y="22738"/>
                  <a:pt x="8028" y="22659"/>
                </a:cubicBezTo>
                <a:close/>
                <a:moveTo>
                  <a:pt x="10688" y="1"/>
                </a:moveTo>
                <a:cubicBezTo>
                  <a:pt x="10657" y="80"/>
                  <a:pt x="10720" y="175"/>
                  <a:pt x="10562" y="223"/>
                </a:cubicBezTo>
                <a:cubicBezTo>
                  <a:pt x="10562" y="207"/>
                  <a:pt x="10546" y="159"/>
                  <a:pt x="10530" y="128"/>
                </a:cubicBezTo>
                <a:cubicBezTo>
                  <a:pt x="10456" y="172"/>
                  <a:pt x="10423" y="272"/>
                  <a:pt x="10342" y="272"/>
                </a:cubicBezTo>
                <a:cubicBezTo>
                  <a:pt x="10336" y="272"/>
                  <a:pt x="10330" y="271"/>
                  <a:pt x="10324" y="270"/>
                </a:cubicBezTo>
                <a:lnTo>
                  <a:pt x="10324" y="460"/>
                </a:lnTo>
                <a:cubicBezTo>
                  <a:pt x="10324" y="476"/>
                  <a:pt x="10292" y="476"/>
                  <a:pt x="10277" y="476"/>
                </a:cubicBezTo>
                <a:cubicBezTo>
                  <a:pt x="10277" y="428"/>
                  <a:pt x="10261" y="397"/>
                  <a:pt x="10261" y="365"/>
                </a:cubicBezTo>
                <a:lnTo>
                  <a:pt x="10055" y="302"/>
                </a:lnTo>
                <a:lnTo>
                  <a:pt x="9865" y="428"/>
                </a:lnTo>
                <a:lnTo>
                  <a:pt x="10007" y="587"/>
                </a:lnTo>
                <a:lnTo>
                  <a:pt x="10182" y="634"/>
                </a:lnTo>
                <a:cubicBezTo>
                  <a:pt x="10182" y="682"/>
                  <a:pt x="10182" y="713"/>
                  <a:pt x="10182" y="745"/>
                </a:cubicBezTo>
                <a:lnTo>
                  <a:pt x="10277" y="777"/>
                </a:lnTo>
                <a:lnTo>
                  <a:pt x="10261" y="856"/>
                </a:lnTo>
                <a:lnTo>
                  <a:pt x="10150" y="793"/>
                </a:lnTo>
                <a:cubicBezTo>
                  <a:pt x="10134" y="856"/>
                  <a:pt x="10134" y="903"/>
                  <a:pt x="10134" y="935"/>
                </a:cubicBezTo>
                <a:lnTo>
                  <a:pt x="10055" y="967"/>
                </a:lnTo>
                <a:lnTo>
                  <a:pt x="10055" y="1157"/>
                </a:lnTo>
                <a:cubicBezTo>
                  <a:pt x="10118" y="1141"/>
                  <a:pt x="10182" y="1125"/>
                  <a:pt x="10229" y="1093"/>
                </a:cubicBezTo>
                <a:cubicBezTo>
                  <a:pt x="10271" y="1062"/>
                  <a:pt x="10305" y="1031"/>
                  <a:pt x="10351" y="1031"/>
                </a:cubicBezTo>
                <a:cubicBezTo>
                  <a:pt x="10375" y="1031"/>
                  <a:pt x="10402" y="1040"/>
                  <a:pt x="10435" y="1062"/>
                </a:cubicBezTo>
                <a:lnTo>
                  <a:pt x="10324" y="1157"/>
                </a:lnTo>
                <a:cubicBezTo>
                  <a:pt x="10324" y="1188"/>
                  <a:pt x="10324" y="1220"/>
                  <a:pt x="10308" y="1283"/>
                </a:cubicBezTo>
                <a:cubicBezTo>
                  <a:pt x="10277" y="1220"/>
                  <a:pt x="10277" y="1204"/>
                  <a:pt x="10261" y="1157"/>
                </a:cubicBezTo>
                <a:cubicBezTo>
                  <a:pt x="10150" y="1220"/>
                  <a:pt x="10039" y="1283"/>
                  <a:pt x="9912" y="1315"/>
                </a:cubicBezTo>
                <a:cubicBezTo>
                  <a:pt x="9912" y="1331"/>
                  <a:pt x="9897" y="1331"/>
                  <a:pt x="9897" y="1347"/>
                </a:cubicBezTo>
                <a:lnTo>
                  <a:pt x="9881" y="1331"/>
                </a:lnTo>
                <a:lnTo>
                  <a:pt x="9912" y="1299"/>
                </a:lnTo>
                <a:cubicBezTo>
                  <a:pt x="9912" y="1283"/>
                  <a:pt x="9928" y="1268"/>
                  <a:pt x="9944" y="1252"/>
                </a:cubicBezTo>
                <a:cubicBezTo>
                  <a:pt x="9928" y="1141"/>
                  <a:pt x="9912" y="1062"/>
                  <a:pt x="9912" y="983"/>
                </a:cubicBezTo>
                <a:lnTo>
                  <a:pt x="9849" y="983"/>
                </a:lnTo>
                <a:cubicBezTo>
                  <a:pt x="9770" y="840"/>
                  <a:pt x="9707" y="713"/>
                  <a:pt x="9643" y="587"/>
                </a:cubicBezTo>
                <a:lnTo>
                  <a:pt x="9722" y="539"/>
                </a:lnTo>
                <a:cubicBezTo>
                  <a:pt x="9703" y="533"/>
                  <a:pt x="9683" y="529"/>
                  <a:pt x="9665" y="529"/>
                </a:cubicBezTo>
                <a:cubicBezTo>
                  <a:pt x="9638" y="529"/>
                  <a:pt x="9614" y="536"/>
                  <a:pt x="9596" y="555"/>
                </a:cubicBezTo>
                <a:cubicBezTo>
                  <a:pt x="9527" y="610"/>
                  <a:pt x="9446" y="653"/>
                  <a:pt x="9354" y="653"/>
                </a:cubicBezTo>
                <a:cubicBezTo>
                  <a:pt x="9340" y="653"/>
                  <a:pt x="9325" y="652"/>
                  <a:pt x="9311" y="650"/>
                </a:cubicBezTo>
                <a:cubicBezTo>
                  <a:pt x="9247" y="666"/>
                  <a:pt x="9184" y="698"/>
                  <a:pt x="9121" y="729"/>
                </a:cubicBezTo>
                <a:lnTo>
                  <a:pt x="9184" y="824"/>
                </a:lnTo>
                <a:lnTo>
                  <a:pt x="8962" y="1093"/>
                </a:lnTo>
                <a:cubicBezTo>
                  <a:pt x="8978" y="1109"/>
                  <a:pt x="8994" y="1141"/>
                  <a:pt x="9010" y="1157"/>
                </a:cubicBezTo>
                <a:lnTo>
                  <a:pt x="8899" y="1157"/>
                </a:lnTo>
                <a:lnTo>
                  <a:pt x="8788" y="1014"/>
                </a:lnTo>
                <a:lnTo>
                  <a:pt x="8598" y="1220"/>
                </a:lnTo>
                <a:lnTo>
                  <a:pt x="8535" y="1157"/>
                </a:lnTo>
                <a:lnTo>
                  <a:pt x="8377" y="1268"/>
                </a:lnTo>
                <a:lnTo>
                  <a:pt x="8424" y="1315"/>
                </a:lnTo>
                <a:lnTo>
                  <a:pt x="8329" y="1363"/>
                </a:lnTo>
                <a:cubicBezTo>
                  <a:pt x="8329" y="1394"/>
                  <a:pt x="8345" y="1410"/>
                  <a:pt x="8345" y="1442"/>
                </a:cubicBezTo>
                <a:lnTo>
                  <a:pt x="8598" y="1315"/>
                </a:lnTo>
                <a:lnTo>
                  <a:pt x="8598" y="1426"/>
                </a:lnTo>
                <a:lnTo>
                  <a:pt x="8503" y="1426"/>
                </a:lnTo>
                <a:lnTo>
                  <a:pt x="8297" y="1648"/>
                </a:lnTo>
                <a:lnTo>
                  <a:pt x="8218" y="1521"/>
                </a:lnTo>
                <a:lnTo>
                  <a:pt x="8092" y="1521"/>
                </a:lnTo>
                <a:lnTo>
                  <a:pt x="7822" y="1663"/>
                </a:lnTo>
                <a:cubicBezTo>
                  <a:pt x="7822" y="1727"/>
                  <a:pt x="7807" y="1774"/>
                  <a:pt x="7807" y="1838"/>
                </a:cubicBezTo>
                <a:lnTo>
                  <a:pt x="7712" y="1822"/>
                </a:lnTo>
                <a:lnTo>
                  <a:pt x="7775" y="1695"/>
                </a:lnTo>
                <a:lnTo>
                  <a:pt x="7696" y="1695"/>
                </a:lnTo>
                <a:cubicBezTo>
                  <a:pt x="7696" y="1727"/>
                  <a:pt x="7680" y="1758"/>
                  <a:pt x="7664" y="1790"/>
                </a:cubicBezTo>
                <a:lnTo>
                  <a:pt x="7427" y="1790"/>
                </a:lnTo>
                <a:cubicBezTo>
                  <a:pt x="7363" y="1917"/>
                  <a:pt x="7173" y="1838"/>
                  <a:pt x="7173" y="2012"/>
                </a:cubicBezTo>
                <a:lnTo>
                  <a:pt x="6967" y="2075"/>
                </a:lnTo>
                <a:lnTo>
                  <a:pt x="6730" y="2313"/>
                </a:lnTo>
                <a:cubicBezTo>
                  <a:pt x="6746" y="2344"/>
                  <a:pt x="6762" y="2392"/>
                  <a:pt x="6777" y="2455"/>
                </a:cubicBezTo>
                <a:cubicBezTo>
                  <a:pt x="6777" y="2455"/>
                  <a:pt x="6762" y="2471"/>
                  <a:pt x="6746" y="2487"/>
                </a:cubicBezTo>
                <a:lnTo>
                  <a:pt x="6603" y="2376"/>
                </a:lnTo>
                <a:cubicBezTo>
                  <a:pt x="6524" y="2423"/>
                  <a:pt x="6445" y="2471"/>
                  <a:pt x="6382" y="2518"/>
                </a:cubicBezTo>
                <a:cubicBezTo>
                  <a:pt x="6318" y="2582"/>
                  <a:pt x="6223" y="2629"/>
                  <a:pt x="6176" y="2724"/>
                </a:cubicBezTo>
                <a:lnTo>
                  <a:pt x="6081" y="2677"/>
                </a:lnTo>
                <a:lnTo>
                  <a:pt x="6049" y="2693"/>
                </a:lnTo>
                <a:lnTo>
                  <a:pt x="5907" y="2645"/>
                </a:lnTo>
                <a:cubicBezTo>
                  <a:pt x="5859" y="2756"/>
                  <a:pt x="5827" y="2835"/>
                  <a:pt x="5796" y="2930"/>
                </a:cubicBezTo>
                <a:cubicBezTo>
                  <a:pt x="5812" y="2946"/>
                  <a:pt x="5827" y="2946"/>
                  <a:pt x="5843" y="2978"/>
                </a:cubicBezTo>
                <a:cubicBezTo>
                  <a:pt x="5796" y="2993"/>
                  <a:pt x="5764" y="3009"/>
                  <a:pt x="5732" y="3041"/>
                </a:cubicBezTo>
                <a:cubicBezTo>
                  <a:pt x="5715" y="3063"/>
                  <a:pt x="5701" y="3071"/>
                  <a:pt x="5689" y="3071"/>
                </a:cubicBezTo>
                <a:cubicBezTo>
                  <a:pt x="5658" y="3071"/>
                  <a:pt x="5640" y="3012"/>
                  <a:pt x="5606" y="2978"/>
                </a:cubicBezTo>
                <a:cubicBezTo>
                  <a:pt x="5637" y="2978"/>
                  <a:pt x="5653" y="2993"/>
                  <a:pt x="5685" y="2993"/>
                </a:cubicBezTo>
                <a:cubicBezTo>
                  <a:pt x="5701" y="3009"/>
                  <a:pt x="5717" y="3041"/>
                  <a:pt x="5732" y="3041"/>
                </a:cubicBezTo>
                <a:lnTo>
                  <a:pt x="5732" y="2962"/>
                </a:lnTo>
                <a:lnTo>
                  <a:pt x="5590" y="2883"/>
                </a:lnTo>
                <a:cubicBezTo>
                  <a:pt x="5447" y="2946"/>
                  <a:pt x="5337" y="3057"/>
                  <a:pt x="5273" y="3199"/>
                </a:cubicBezTo>
                <a:cubicBezTo>
                  <a:pt x="5036" y="3231"/>
                  <a:pt x="4972" y="3278"/>
                  <a:pt x="4877" y="3516"/>
                </a:cubicBezTo>
                <a:lnTo>
                  <a:pt x="4640" y="3643"/>
                </a:lnTo>
                <a:lnTo>
                  <a:pt x="4687" y="3690"/>
                </a:lnTo>
                <a:cubicBezTo>
                  <a:pt x="4624" y="3785"/>
                  <a:pt x="4513" y="3864"/>
                  <a:pt x="4387" y="3864"/>
                </a:cubicBezTo>
                <a:cubicBezTo>
                  <a:pt x="4371" y="3912"/>
                  <a:pt x="4371" y="3928"/>
                  <a:pt x="4371" y="3943"/>
                </a:cubicBezTo>
                <a:lnTo>
                  <a:pt x="4260" y="3943"/>
                </a:lnTo>
                <a:lnTo>
                  <a:pt x="4117" y="4133"/>
                </a:lnTo>
                <a:lnTo>
                  <a:pt x="3991" y="4133"/>
                </a:lnTo>
                <a:cubicBezTo>
                  <a:pt x="3911" y="4355"/>
                  <a:pt x="3674" y="4434"/>
                  <a:pt x="3531" y="4640"/>
                </a:cubicBezTo>
                <a:lnTo>
                  <a:pt x="3421" y="4640"/>
                </a:lnTo>
                <a:lnTo>
                  <a:pt x="3421" y="4814"/>
                </a:lnTo>
                <a:lnTo>
                  <a:pt x="3246" y="4925"/>
                </a:lnTo>
                <a:cubicBezTo>
                  <a:pt x="3262" y="4988"/>
                  <a:pt x="3262" y="5036"/>
                  <a:pt x="3278" y="5099"/>
                </a:cubicBezTo>
                <a:lnTo>
                  <a:pt x="3183" y="5147"/>
                </a:lnTo>
                <a:lnTo>
                  <a:pt x="3009" y="5242"/>
                </a:lnTo>
                <a:cubicBezTo>
                  <a:pt x="2993" y="5242"/>
                  <a:pt x="2993" y="5258"/>
                  <a:pt x="2993" y="5258"/>
                </a:cubicBezTo>
                <a:lnTo>
                  <a:pt x="3120" y="5368"/>
                </a:lnTo>
                <a:lnTo>
                  <a:pt x="3072" y="5463"/>
                </a:lnTo>
                <a:cubicBezTo>
                  <a:pt x="3120" y="5479"/>
                  <a:pt x="3151" y="5511"/>
                  <a:pt x="3151" y="5574"/>
                </a:cubicBezTo>
                <a:cubicBezTo>
                  <a:pt x="3151" y="5638"/>
                  <a:pt x="3167" y="5685"/>
                  <a:pt x="3199" y="5748"/>
                </a:cubicBezTo>
                <a:cubicBezTo>
                  <a:pt x="3215" y="5748"/>
                  <a:pt x="3183" y="5764"/>
                  <a:pt x="3183" y="5796"/>
                </a:cubicBezTo>
                <a:cubicBezTo>
                  <a:pt x="3165" y="5760"/>
                  <a:pt x="3133" y="5740"/>
                  <a:pt x="3099" y="5740"/>
                </a:cubicBezTo>
                <a:cubicBezTo>
                  <a:pt x="3073" y="5740"/>
                  <a:pt x="3046" y="5752"/>
                  <a:pt x="3025" y="5780"/>
                </a:cubicBezTo>
                <a:cubicBezTo>
                  <a:pt x="3120" y="5812"/>
                  <a:pt x="3056" y="5859"/>
                  <a:pt x="3041" y="5891"/>
                </a:cubicBezTo>
                <a:cubicBezTo>
                  <a:pt x="3056" y="5938"/>
                  <a:pt x="3072" y="5986"/>
                  <a:pt x="3072" y="6018"/>
                </a:cubicBezTo>
                <a:lnTo>
                  <a:pt x="2898" y="6018"/>
                </a:lnTo>
                <a:lnTo>
                  <a:pt x="2946" y="6097"/>
                </a:lnTo>
                <a:cubicBezTo>
                  <a:pt x="2916" y="6141"/>
                  <a:pt x="2847" y="6171"/>
                  <a:pt x="2849" y="6238"/>
                </a:cubicBezTo>
                <a:lnTo>
                  <a:pt x="2849" y="6238"/>
                </a:lnTo>
                <a:lnTo>
                  <a:pt x="2661" y="6097"/>
                </a:lnTo>
                <a:cubicBezTo>
                  <a:pt x="2629" y="6144"/>
                  <a:pt x="2581" y="6192"/>
                  <a:pt x="2581" y="6223"/>
                </a:cubicBezTo>
                <a:cubicBezTo>
                  <a:pt x="2597" y="6318"/>
                  <a:pt x="2455" y="6255"/>
                  <a:pt x="2486" y="6350"/>
                </a:cubicBezTo>
                <a:lnTo>
                  <a:pt x="2629" y="6445"/>
                </a:lnTo>
                <a:lnTo>
                  <a:pt x="2550" y="6651"/>
                </a:lnTo>
                <a:lnTo>
                  <a:pt x="2486" y="6667"/>
                </a:lnTo>
                <a:lnTo>
                  <a:pt x="2550" y="6762"/>
                </a:lnTo>
                <a:lnTo>
                  <a:pt x="2391" y="6873"/>
                </a:lnTo>
                <a:cubicBezTo>
                  <a:pt x="2312" y="7015"/>
                  <a:pt x="2265" y="7158"/>
                  <a:pt x="2265" y="7316"/>
                </a:cubicBezTo>
                <a:lnTo>
                  <a:pt x="2518" y="7221"/>
                </a:lnTo>
                <a:lnTo>
                  <a:pt x="2550" y="7253"/>
                </a:lnTo>
                <a:cubicBezTo>
                  <a:pt x="2566" y="7221"/>
                  <a:pt x="2581" y="7189"/>
                  <a:pt x="2597" y="7158"/>
                </a:cubicBezTo>
                <a:cubicBezTo>
                  <a:pt x="2629" y="7173"/>
                  <a:pt x="2661" y="7173"/>
                  <a:pt x="2661" y="7189"/>
                </a:cubicBezTo>
                <a:cubicBezTo>
                  <a:pt x="2676" y="7205"/>
                  <a:pt x="2676" y="7237"/>
                  <a:pt x="2676" y="7253"/>
                </a:cubicBezTo>
                <a:lnTo>
                  <a:pt x="2708" y="7253"/>
                </a:lnTo>
                <a:lnTo>
                  <a:pt x="2708" y="7142"/>
                </a:lnTo>
                <a:lnTo>
                  <a:pt x="2930" y="7063"/>
                </a:lnTo>
                <a:lnTo>
                  <a:pt x="2930" y="6920"/>
                </a:lnTo>
                <a:lnTo>
                  <a:pt x="2866" y="6999"/>
                </a:lnTo>
                <a:cubicBezTo>
                  <a:pt x="2835" y="6873"/>
                  <a:pt x="2930" y="6857"/>
                  <a:pt x="2961" y="6793"/>
                </a:cubicBezTo>
                <a:lnTo>
                  <a:pt x="3167" y="7031"/>
                </a:lnTo>
                <a:cubicBezTo>
                  <a:pt x="3199" y="6968"/>
                  <a:pt x="3246" y="6904"/>
                  <a:pt x="3278" y="6857"/>
                </a:cubicBezTo>
                <a:lnTo>
                  <a:pt x="3405" y="6904"/>
                </a:lnTo>
                <a:cubicBezTo>
                  <a:pt x="3389" y="6857"/>
                  <a:pt x="3373" y="6841"/>
                  <a:pt x="3357" y="6793"/>
                </a:cubicBezTo>
                <a:lnTo>
                  <a:pt x="3531" y="6793"/>
                </a:lnTo>
                <a:cubicBezTo>
                  <a:pt x="3531" y="6714"/>
                  <a:pt x="3563" y="6651"/>
                  <a:pt x="3500" y="6603"/>
                </a:cubicBezTo>
                <a:lnTo>
                  <a:pt x="3595" y="6461"/>
                </a:lnTo>
                <a:lnTo>
                  <a:pt x="3484" y="6398"/>
                </a:lnTo>
                <a:lnTo>
                  <a:pt x="3690" y="6208"/>
                </a:lnTo>
                <a:lnTo>
                  <a:pt x="3690" y="6208"/>
                </a:lnTo>
                <a:lnTo>
                  <a:pt x="3642" y="6445"/>
                </a:lnTo>
                <a:lnTo>
                  <a:pt x="3785" y="6366"/>
                </a:lnTo>
                <a:lnTo>
                  <a:pt x="3927" y="6413"/>
                </a:lnTo>
                <a:lnTo>
                  <a:pt x="3690" y="6493"/>
                </a:lnTo>
                <a:cubicBezTo>
                  <a:pt x="3674" y="6540"/>
                  <a:pt x="3658" y="6572"/>
                  <a:pt x="3642" y="6619"/>
                </a:cubicBezTo>
                <a:lnTo>
                  <a:pt x="3753" y="6619"/>
                </a:lnTo>
                <a:cubicBezTo>
                  <a:pt x="3769" y="6588"/>
                  <a:pt x="3785" y="6556"/>
                  <a:pt x="3785" y="6524"/>
                </a:cubicBezTo>
                <a:cubicBezTo>
                  <a:pt x="3799" y="6527"/>
                  <a:pt x="3815" y="6528"/>
                  <a:pt x="3831" y="6528"/>
                </a:cubicBezTo>
                <a:cubicBezTo>
                  <a:pt x="3849" y="6528"/>
                  <a:pt x="3868" y="6527"/>
                  <a:pt x="3886" y="6527"/>
                </a:cubicBezTo>
                <a:cubicBezTo>
                  <a:pt x="3943" y="6527"/>
                  <a:pt x="3999" y="6535"/>
                  <a:pt x="4038" y="6603"/>
                </a:cubicBezTo>
                <a:cubicBezTo>
                  <a:pt x="4022" y="6730"/>
                  <a:pt x="4054" y="6841"/>
                  <a:pt x="4133" y="6936"/>
                </a:cubicBezTo>
                <a:cubicBezTo>
                  <a:pt x="4125" y="6938"/>
                  <a:pt x="4116" y="6939"/>
                  <a:pt x="4108" y="6939"/>
                </a:cubicBezTo>
                <a:cubicBezTo>
                  <a:pt x="4024" y="6939"/>
                  <a:pt x="3953" y="6840"/>
                  <a:pt x="3874" y="6840"/>
                </a:cubicBezTo>
                <a:cubicBezTo>
                  <a:pt x="3846" y="6840"/>
                  <a:pt x="3816" y="6853"/>
                  <a:pt x="3785" y="6888"/>
                </a:cubicBezTo>
                <a:lnTo>
                  <a:pt x="3721" y="6825"/>
                </a:lnTo>
                <a:cubicBezTo>
                  <a:pt x="3721" y="6793"/>
                  <a:pt x="3721" y="6762"/>
                  <a:pt x="3721" y="6746"/>
                </a:cubicBezTo>
                <a:cubicBezTo>
                  <a:pt x="3721" y="6714"/>
                  <a:pt x="3706" y="6683"/>
                  <a:pt x="3706" y="6635"/>
                </a:cubicBezTo>
                <a:cubicBezTo>
                  <a:pt x="3642" y="6683"/>
                  <a:pt x="3595" y="6746"/>
                  <a:pt x="3579" y="6825"/>
                </a:cubicBezTo>
                <a:lnTo>
                  <a:pt x="3421" y="6936"/>
                </a:lnTo>
                <a:cubicBezTo>
                  <a:pt x="3474" y="6936"/>
                  <a:pt x="3504" y="6936"/>
                  <a:pt x="3531" y="6927"/>
                </a:cubicBezTo>
                <a:lnTo>
                  <a:pt x="3531" y="6927"/>
                </a:lnTo>
                <a:lnTo>
                  <a:pt x="3531" y="6952"/>
                </a:lnTo>
                <a:lnTo>
                  <a:pt x="3553" y="6945"/>
                </a:lnTo>
                <a:lnTo>
                  <a:pt x="3553" y="6945"/>
                </a:lnTo>
                <a:cubicBezTo>
                  <a:pt x="3616" y="7034"/>
                  <a:pt x="3567" y="7135"/>
                  <a:pt x="3611" y="7237"/>
                </a:cubicBezTo>
                <a:cubicBezTo>
                  <a:pt x="3642" y="7205"/>
                  <a:pt x="3674" y="7189"/>
                  <a:pt x="3721" y="7173"/>
                </a:cubicBezTo>
                <a:lnTo>
                  <a:pt x="3753" y="7126"/>
                </a:lnTo>
                <a:lnTo>
                  <a:pt x="3769" y="7142"/>
                </a:lnTo>
                <a:lnTo>
                  <a:pt x="3721" y="7173"/>
                </a:lnTo>
                <a:cubicBezTo>
                  <a:pt x="3753" y="7189"/>
                  <a:pt x="3769" y="7221"/>
                  <a:pt x="3785" y="7221"/>
                </a:cubicBezTo>
                <a:cubicBezTo>
                  <a:pt x="3848" y="7205"/>
                  <a:pt x="3896" y="7189"/>
                  <a:pt x="3959" y="7158"/>
                </a:cubicBezTo>
                <a:cubicBezTo>
                  <a:pt x="3943" y="7094"/>
                  <a:pt x="3927" y="7047"/>
                  <a:pt x="3911" y="6983"/>
                </a:cubicBezTo>
                <a:lnTo>
                  <a:pt x="3911" y="6983"/>
                </a:lnTo>
                <a:cubicBezTo>
                  <a:pt x="3991" y="7031"/>
                  <a:pt x="4054" y="7126"/>
                  <a:pt x="4054" y="7237"/>
                </a:cubicBezTo>
                <a:lnTo>
                  <a:pt x="4133" y="7158"/>
                </a:lnTo>
                <a:cubicBezTo>
                  <a:pt x="4117" y="7126"/>
                  <a:pt x="4102" y="7094"/>
                  <a:pt x="4086" y="7063"/>
                </a:cubicBezTo>
                <a:lnTo>
                  <a:pt x="4181" y="7015"/>
                </a:lnTo>
                <a:lnTo>
                  <a:pt x="4181" y="6920"/>
                </a:lnTo>
                <a:lnTo>
                  <a:pt x="4307" y="6857"/>
                </a:lnTo>
                <a:lnTo>
                  <a:pt x="4339" y="6904"/>
                </a:lnTo>
                <a:lnTo>
                  <a:pt x="4482" y="6809"/>
                </a:lnTo>
                <a:cubicBezTo>
                  <a:pt x="4482" y="6809"/>
                  <a:pt x="4497" y="6825"/>
                  <a:pt x="4513" y="6841"/>
                </a:cubicBezTo>
                <a:lnTo>
                  <a:pt x="4402" y="6999"/>
                </a:lnTo>
                <a:cubicBezTo>
                  <a:pt x="4426" y="6991"/>
                  <a:pt x="4450" y="6987"/>
                  <a:pt x="4474" y="6987"/>
                </a:cubicBezTo>
                <a:cubicBezTo>
                  <a:pt x="4496" y="6987"/>
                  <a:pt x="4518" y="6991"/>
                  <a:pt x="4540" y="6998"/>
                </a:cubicBezTo>
                <a:lnTo>
                  <a:pt x="4540" y="6998"/>
                </a:lnTo>
                <a:cubicBezTo>
                  <a:pt x="4529" y="7037"/>
                  <a:pt x="4527" y="7064"/>
                  <a:pt x="4513" y="7078"/>
                </a:cubicBezTo>
                <a:cubicBezTo>
                  <a:pt x="4466" y="7142"/>
                  <a:pt x="4418" y="7173"/>
                  <a:pt x="4371" y="7237"/>
                </a:cubicBezTo>
                <a:cubicBezTo>
                  <a:pt x="4323" y="7300"/>
                  <a:pt x="4323" y="7395"/>
                  <a:pt x="4244" y="7427"/>
                </a:cubicBezTo>
                <a:cubicBezTo>
                  <a:pt x="4181" y="7474"/>
                  <a:pt x="4149" y="7538"/>
                  <a:pt x="4086" y="7569"/>
                </a:cubicBezTo>
                <a:cubicBezTo>
                  <a:pt x="3991" y="7633"/>
                  <a:pt x="3943" y="7728"/>
                  <a:pt x="3959" y="7838"/>
                </a:cubicBezTo>
                <a:cubicBezTo>
                  <a:pt x="3832" y="7902"/>
                  <a:pt x="3832" y="8076"/>
                  <a:pt x="3690" y="8123"/>
                </a:cubicBezTo>
                <a:lnTo>
                  <a:pt x="3690" y="8218"/>
                </a:lnTo>
                <a:cubicBezTo>
                  <a:pt x="3563" y="8266"/>
                  <a:pt x="3500" y="8408"/>
                  <a:pt x="3531" y="8535"/>
                </a:cubicBezTo>
                <a:lnTo>
                  <a:pt x="3595" y="8567"/>
                </a:lnTo>
                <a:lnTo>
                  <a:pt x="3421" y="8773"/>
                </a:lnTo>
                <a:cubicBezTo>
                  <a:pt x="3421" y="8725"/>
                  <a:pt x="3405" y="8693"/>
                  <a:pt x="3405" y="8646"/>
                </a:cubicBezTo>
                <a:lnTo>
                  <a:pt x="3151" y="8646"/>
                </a:lnTo>
                <a:cubicBezTo>
                  <a:pt x="3183" y="8741"/>
                  <a:pt x="3041" y="8709"/>
                  <a:pt x="3041" y="8804"/>
                </a:cubicBezTo>
                <a:cubicBezTo>
                  <a:pt x="3041" y="8883"/>
                  <a:pt x="2993" y="8931"/>
                  <a:pt x="2930" y="8947"/>
                </a:cubicBezTo>
                <a:cubicBezTo>
                  <a:pt x="2914" y="8947"/>
                  <a:pt x="2882" y="8978"/>
                  <a:pt x="2882" y="9010"/>
                </a:cubicBezTo>
                <a:cubicBezTo>
                  <a:pt x="2851" y="9089"/>
                  <a:pt x="2835" y="9153"/>
                  <a:pt x="2819" y="9232"/>
                </a:cubicBezTo>
                <a:cubicBezTo>
                  <a:pt x="2753" y="9298"/>
                  <a:pt x="2665" y="9331"/>
                  <a:pt x="2573" y="9331"/>
                </a:cubicBezTo>
                <a:cubicBezTo>
                  <a:pt x="2555" y="9331"/>
                  <a:pt x="2537" y="9329"/>
                  <a:pt x="2518" y="9327"/>
                </a:cubicBezTo>
                <a:cubicBezTo>
                  <a:pt x="2502" y="9390"/>
                  <a:pt x="2486" y="9438"/>
                  <a:pt x="2471" y="9485"/>
                </a:cubicBezTo>
                <a:cubicBezTo>
                  <a:pt x="2439" y="9533"/>
                  <a:pt x="2407" y="9564"/>
                  <a:pt x="2376" y="9612"/>
                </a:cubicBezTo>
                <a:lnTo>
                  <a:pt x="2550" y="9675"/>
                </a:lnTo>
                <a:lnTo>
                  <a:pt x="2550" y="9707"/>
                </a:lnTo>
                <a:lnTo>
                  <a:pt x="2391" y="9707"/>
                </a:lnTo>
                <a:lnTo>
                  <a:pt x="2391" y="9818"/>
                </a:lnTo>
                <a:lnTo>
                  <a:pt x="2471" y="9865"/>
                </a:lnTo>
                <a:cubicBezTo>
                  <a:pt x="2455" y="9992"/>
                  <a:pt x="2360" y="9960"/>
                  <a:pt x="2296" y="9992"/>
                </a:cubicBezTo>
                <a:lnTo>
                  <a:pt x="2328" y="10039"/>
                </a:lnTo>
                <a:lnTo>
                  <a:pt x="2217" y="10182"/>
                </a:lnTo>
                <a:cubicBezTo>
                  <a:pt x="2201" y="10103"/>
                  <a:pt x="2186" y="10039"/>
                  <a:pt x="2186" y="9976"/>
                </a:cubicBezTo>
                <a:cubicBezTo>
                  <a:pt x="2091" y="10008"/>
                  <a:pt x="2059" y="10134"/>
                  <a:pt x="1996" y="10182"/>
                </a:cubicBezTo>
                <a:cubicBezTo>
                  <a:pt x="1916" y="10213"/>
                  <a:pt x="1869" y="10308"/>
                  <a:pt x="1806" y="10372"/>
                </a:cubicBezTo>
                <a:lnTo>
                  <a:pt x="1932" y="10435"/>
                </a:lnTo>
                <a:cubicBezTo>
                  <a:pt x="1916" y="10277"/>
                  <a:pt x="2043" y="10324"/>
                  <a:pt x="2138" y="10277"/>
                </a:cubicBezTo>
                <a:lnTo>
                  <a:pt x="2138" y="10277"/>
                </a:lnTo>
                <a:lnTo>
                  <a:pt x="1980" y="10530"/>
                </a:lnTo>
                <a:cubicBezTo>
                  <a:pt x="1954" y="10534"/>
                  <a:pt x="1930" y="10536"/>
                  <a:pt x="1907" y="10536"/>
                </a:cubicBezTo>
                <a:cubicBezTo>
                  <a:pt x="1842" y="10536"/>
                  <a:pt x="1784" y="10522"/>
                  <a:pt x="1726" y="10498"/>
                </a:cubicBezTo>
                <a:lnTo>
                  <a:pt x="1726" y="10514"/>
                </a:lnTo>
                <a:lnTo>
                  <a:pt x="1821" y="10673"/>
                </a:lnTo>
                <a:lnTo>
                  <a:pt x="1600" y="10958"/>
                </a:lnTo>
                <a:cubicBezTo>
                  <a:pt x="1584" y="11053"/>
                  <a:pt x="1536" y="11116"/>
                  <a:pt x="1552" y="11164"/>
                </a:cubicBezTo>
                <a:cubicBezTo>
                  <a:pt x="1568" y="11211"/>
                  <a:pt x="1600" y="11243"/>
                  <a:pt x="1600" y="11259"/>
                </a:cubicBezTo>
                <a:lnTo>
                  <a:pt x="1790" y="11354"/>
                </a:lnTo>
                <a:lnTo>
                  <a:pt x="1679" y="11480"/>
                </a:lnTo>
                <a:cubicBezTo>
                  <a:pt x="1649" y="11431"/>
                  <a:pt x="1613" y="11406"/>
                  <a:pt x="1575" y="11406"/>
                </a:cubicBezTo>
                <a:cubicBezTo>
                  <a:pt x="1552" y="11406"/>
                  <a:pt x="1529" y="11415"/>
                  <a:pt x="1505" y="11433"/>
                </a:cubicBezTo>
                <a:lnTo>
                  <a:pt x="1600" y="11480"/>
                </a:lnTo>
                <a:lnTo>
                  <a:pt x="1536" y="11544"/>
                </a:lnTo>
                <a:lnTo>
                  <a:pt x="1457" y="11512"/>
                </a:lnTo>
                <a:cubicBezTo>
                  <a:pt x="1457" y="11528"/>
                  <a:pt x="1441" y="11528"/>
                  <a:pt x="1426" y="11544"/>
                </a:cubicBezTo>
                <a:lnTo>
                  <a:pt x="1426" y="11528"/>
                </a:lnTo>
                <a:lnTo>
                  <a:pt x="1457" y="11496"/>
                </a:lnTo>
                <a:lnTo>
                  <a:pt x="1457" y="11417"/>
                </a:lnTo>
                <a:cubicBezTo>
                  <a:pt x="1362" y="11385"/>
                  <a:pt x="1267" y="11433"/>
                  <a:pt x="1236" y="11338"/>
                </a:cubicBezTo>
                <a:lnTo>
                  <a:pt x="1299" y="11227"/>
                </a:lnTo>
                <a:lnTo>
                  <a:pt x="1362" y="11227"/>
                </a:lnTo>
                <a:cubicBezTo>
                  <a:pt x="1346" y="11164"/>
                  <a:pt x="1331" y="11100"/>
                  <a:pt x="1315" y="11037"/>
                </a:cubicBezTo>
                <a:lnTo>
                  <a:pt x="1220" y="11037"/>
                </a:lnTo>
                <a:lnTo>
                  <a:pt x="1030" y="11433"/>
                </a:lnTo>
                <a:lnTo>
                  <a:pt x="1172" y="11496"/>
                </a:lnTo>
                <a:lnTo>
                  <a:pt x="1172" y="11670"/>
                </a:lnTo>
                <a:lnTo>
                  <a:pt x="1077" y="11718"/>
                </a:lnTo>
                <a:lnTo>
                  <a:pt x="840" y="11623"/>
                </a:lnTo>
                <a:lnTo>
                  <a:pt x="776" y="11749"/>
                </a:lnTo>
                <a:cubicBezTo>
                  <a:pt x="761" y="11781"/>
                  <a:pt x="745" y="11813"/>
                  <a:pt x="729" y="11844"/>
                </a:cubicBezTo>
                <a:cubicBezTo>
                  <a:pt x="713" y="11876"/>
                  <a:pt x="634" y="11908"/>
                  <a:pt x="634" y="11908"/>
                </a:cubicBezTo>
                <a:lnTo>
                  <a:pt x="634" y="11955"/>
                </a:lnTo>
                <a:lnTo>
                  <a:pt x="681" y="11987"/>
                </a:lnTo>
                <a:lnTo>
                  <a:pt x="666" y="12003"/>
                </a:lnTo>
                <a:lnTo>
                  <a:pt x="634" y="11971"/>
                </a:lnTo>
                <a:lnTo>
                  <a:pt x="491" y="12034"/>
                </a:lnTo>
                <a:lnTo>
                  <a:pt x="586" y="12082"/>
                </a:lnTo>
                <a:lnTo>
                  <a:pt x="586" y="12256"/>
                </a:lnTo>
                <a:cubicBezTo>
                  <a:pt x="634" y="12240"/>
                  <a:pt x="681" y="12224"/>
                  <a:pt x="729" y="12209"/>
                </a:cubicBezTo>
                <a:cubicBezTo>
                  <a:pt x="729" y="12193"/>
                  <a:pt x="745" y="12193"/>
                  <a:pt x="745" y="12177"/>
                </a:cubicBezTo>
                <a:lnTo>
                  <a:pt x="761" y="12193"/>
                </a:lnTo>
                <a:lnTo>
                  <a:pt x="729" y="12224"/>
                </a:lnTo>
                <a:lnTo>
                  <a:pt x="840" y="12399"/>
                </a:lnTo>
                <a:cubicBezTo>
                  <a:pt x="856" y="12407"/>
                  <a:pt x="871" y="12410"/>
                  <a:pt x="885" y="12410"/>
                </a:cubicBezTo>
                <a:cubicBezTo>
                  <a:pt x="952" y="12410"/>
                  <a:pt x="996" y="12327"/>
                  <a:pt x="1061" y="12288"/>
                </a:cubicBezTo>
                <a:lnTo>
                  <a:pt x="1109" y="12399"/>
                </a:lnTo>
                <a:cubicBezTo>
                  <a:pt x="1204" y="12399"/>
                  <a:pt x="1283" y="12367"/>
                  <a:pt x="1346" y="12288"/>
                </a:cubicBezTo>
                <a:lnTo>
                  <a:pt x="1267" y="12209"/>
                </a:lnTo>
                <a:lnTo>
                  <a:pt x="1283" y="12177"/>
                </a:lnTo>
                <a:lnTo>
                  <a:pt x="1441" y="12224"/>
                </a:lnTo>
                <a:cubicBezTo>
                  <a:pt x="1441" y="12193"/>
                  <a:pt x="1457" y="12161"/>
                  <a:pt x="1457" y="12145"/>
                </a:cubicBezTo>
                <a:lnTo>
                  <a:pt x="1600" y="12145"/>
                </a:lnTo>
                <a:cubicBezTo>
                  <a:pt x="1568" y="12209"/>
                  <a:pt x="1568" y="12272"/>
                  <a:pt x="1505" y="12319"/>
                </a:cubicBezTo>
                <a:cubicBezTo>
                  <a:pt x="1505" y="12462"/>
                  <a:pt x="1394" y="12494"/>
                  <a:pt x="1267" y="12509"/>
                </a:cubicBezTo>
                <a:lnTo>
                  <a:pt x="1267" y="12715"/>
                </a:lnTo>
                <a:lnTo>
                  <a:pt x="1077" y="12779"/>
                </a:lnTo>
                <a:lnTo>
                  <a:pt x="966" y="12889"/>
                </a:lnTo>
                <a:lnTo>
                  <a:pt x="966" y="12747"/>
                </a:lnTo>
                <a:cubicBezTo>
                  <a:pt x="935" y="12731"/>
                  <a:pt x="919" y="12731"/>
                  <a:pt x="903" y="12731"/>
                </a:cubicBezTo>
                <a:cubicBezTo>
                  <a:pt x="824" y="12731"/>
                  <a:pt x="761" y="12763"/>
                  <a:pt x="697" y="12779"/>
                </a:cubicBezTo>
                <a:cubicBezTo>
                  <a:pt x="650" y="12668"/>
                  <a:pt x="729" y="12620"/>
                  <a:pt x="745" y="12541"/>
                </a:cubicBezTo>
                <a:cubicBezTo>
                  <a:pt x="776" y="12462"/>
                  <a:pt x="776" y="12462"/>
                  <a:pt x="713" y="12367"/>
                </a:cubicBezTo>
                <a:cubicBezTo>
                  <a:pt x="622" y="12382"/>
                  <a:pt x="647" y="12542"/>
                  <a:pt x="539" y="12542"/>
                </a:cubicBezTo>
                <a:cubicBezTo>
                  <a:pt x="534" y="12542"/>
                  <a:pt x="529" y="12542"/>
                  <a:pt x="523" y="12541"/>
                </a:cubicBezTo>
                <a:cubicBezTo>
                  <a:pt x="428" y="12494"/>
                  <a:pt x="602" y="12414"/>
                  <a:pt x="491" y="12383"/>
                </a:cubicBezTo>
                <a:lnTo>
                  <a:pt x="586" y="12335"/>
                </a:lnTo>
                <a:lnTo>
                  <a:pt x="586" y="12256"/>
                </a:lnTo>
                <a:cubicBezTo>
                  <a:pt x="460" y="12256"/>
                  <a:pt x="333" y="12335"/>
                  <a:pt x="286" y="12462"/>
                </a:cubicBezTo>
                <a:cubicBezTo>
                  <a:pt x="254" y="12509"/>
                  <a:pt x="238" y="12557"/>
                  <a:pt x="191" y="12620"/>
                </a:cubicBezTo>
                <a:cubicBezTo>
                  <a:pt x="175" y="12731"/>
                  <a:pt x="159" y="12842"/>
                  <a:pt x="143" y="12953"/>
                </a:cubicBezTo>
                <a:lnTo>
                  <a:pt x="206" y="12969"/>
                </a:lnTo>
                <a:cubicBezTo>
                  <a:pt x="222" y="13016"/>
                  <a:pt x="254" y="13079"/>
                  <a:pt x="270" y="13143"/>
                </a:cubicBezTo>
                <a:cubicBezTo>
                  <a:pt x="270" y="13159"/>
                  <a:pt x="254" y="13174"/>
                  <a:pt x="254" y="13190"/>
                </a:cubicBezTo>
                <a:lnTo>
                  <a:pt x="143" y="13159"/>
                </a:lnTo>
                <a:lnTo>
                  <a:pt x="143" y="13222"/>
                </a:lnTo>
                <a:cubicBezTo>
                  <a:pt x="170" y="13239"/>
                  <a:pt x="195" y="13246"/>
                  <a:pt x="219" y="13246"/>
                </a:cubicBezTo>
                <a:cubicBezTo>
                  <a:pt x="281" y="13246"/>
                  <a:pt x="335" y="13202"/>
                  <a:pt x="381" y="13190"/>
                </a:cubicBezTo>
                <a:lnTo>
                  <a:pt x="507" y="13254"/>
                </a:lnTo>
                <a:cubicBezTo>
                  <a:pt x="507" y="13269"/>
                  <a:pt x="491" y="13285"/>
                  <a:pt x="491" y="13285"/>
                </a:cubicBezTo>
                <a:lnTo>
                  <a:pt x="270" y="13285"/>
                </a:lnTo>
                <a:cubicBezTo>
                  <a:pt x="301" y="13396"/>
                  <a:pt x="381" y="13444"/>
                  <a:pt x="428" y="13507"/>
                </a:cubicBezTo>
                <a:lnTo>
                  <a:pt x="555" y="13507"/>
                </a:lnTo>
                <a:cubicBezTo>
                  <a:pt x="571" y="13444"/>
                  <a:pt x="618" y="13412"/>
                  <a:pt x="697" y="13412"/>
                </a:cubicBezTo>
                <a:cubicBezTo>
                  <a:pt x="666" y="13380"/>
                  <a:pt x="618" y="13380"/>
                  <a:pt x="602" y="13349"/>
                </a:cubicBezTo>
                <a:cubicBezTo>
                  <a:pt x="586" y="13317"/>
                  <a:pt x="571" y="13285"/>
                  <a:pt x="555" y="13254"/>
                </a:cubicBezTo>
                <a:lnTo>
                  <a:pt x="666" y="13159"/>
                </a:lnTo>
                <a:lnTo>
                  <a:pt x="697" y="13317"/>
                </a:lnTo>
                <a:lnTo>
                  <a:pt x="824" y="13333"/>
                </a:lnTo>
                <a:cubicBezTo>
                  <a:pt x="824" y="13364"/>
                  <a:pt x="824" y="13380"/>
                  <a:pt x="824" y="13444"/>
                </a:cubicBezTo>
                <a:lnTo>
                  <a:pt x="761" y="13380"/>
                </a:lnTo>
                <a:cubicBezTo>
                  <a:pt x="745" y="13396"/>
                  <a:pt x="713" y="13412"/>
                  <a:pt x="697" y="13412"/>
                </a:cubicBezTo>
                <a:cubicBezTo>
                  <a:pt x="681" y="13444"/>
                  <a:pt x="666" y="13459"/>
                  <a:pt x="650" y="13475"/>
                </a:cubicBezTo>
                <a:cubicBezTo>
                  <a:pt x="666" y="13539"/>
                  <a:pt x="681" y="13586"/>
                  <a:pt x="697" y="13634"/>
                </a:cubicBezTo>
                <a:lnTo>
                  <a:pt x="555" y="13744"/>
                </a:lnTo>
                <a:cubicBezTo>
                  <a:pt x="539" y="13824"/>
                  <a:pt x="523" y="13919"/>
                  <a:pt x="507" y="14014"/>
                </a:cubicBezTo>
                <a:lnTo>
                  <a:pt x="681" y="14061"/>
                </a:lnTo>
                <a:lnTo>
                  <a:pt x="729" y="14014"/>
                </a:lnTo>
                <a:lnTo>
                  <a:pt x="761" y="13982"/>
                </a:lnTo>
                <a:cubicBezTo>
                  <a:pt x="776" y="13998"/>
                  <a:pt x="776" y="14014"/>
                  <a:pt x="776" y="14014"/>
                </a:cubicBezTo>
                <a:cubicBezTo>
                  <a:pt x="821" y="13992"/>
                  <a:pt x="857" y="13962"/>
                  <a:pt x="896" y="13962"/>
                </a:cubicBezTo>
                <a:cubicBezTo>
                  <a:pt x="914" y="13962"/>
                  <a:pt x="931" y="13967"/>
                  <a:pt x="951" y="13982"/>
                </a:cubicBezTo>
                <a:lnTo>
                  <a:pt x="903" y="14077"/>
                </a:lnTo>
                <a:cubicBezTo>
                  <a:pt x="940" y="14114"/>
                  <a:pt x="967" y="14150"/>
                  <a:pt x="1000" y="14150"/>
                </a:cubicBezTo>
                <a:cubicBezTo>
                  <a:pt x="1009" y="14150"/>
                  <a:pt x="1019" y="14147"/>
                  <a:pt x="1030" y="14140"/>
                </a:cubicBezTo>
                <a:lnTo>
                  <a:pt x="1030" y="14140"/>
                </a:lnTo>
                <a:cubicBezTo>
                  <a:pt x="1014" y="14204"/>
                  <a:pt x="966" y="14251"/>
                  <a:pt x="935" y="14299"/>
                </a:cubicBezTo>
                <a:lnTo>
                  <a:pt x="808" y="14299"/>
                </a:lnTo>
                <a:cubicBezTo>
                  <a:pt x="761" y="14362"/>
                  <a:pt x="745" y="14394"/>
                  <a:pt x="713" y="14441"/>
                </a:cubicBezTo>
                <a:lnTo>
                  <a:pt x="539" y="14441"/>
                </a:lnTo>
                <a:cubicBezTo>
                  <a:pt x="491" y="14489"/>
                  <a:pt x="460" y="14520"/>
                  <a:pt x="412" y="14552"/>
                </a:cubicBezTo>
                <a:lnTo>
                  <a:pt x="444" y="14584"/>
                </a:lnTo>
                <a:lnTo>
                  <a:pt x="634" y="14584"/>
                </a:lnTo>
                <a:lnTo>
                  <a:pt x="776" y="14694"/>
                </a:lnTo>
                <a:lnTo>
                  <a:pt x="761" y="14758"/>
                </a:lnTo>
                <a:cubicBezTo>
                  <a:pt x="745" y="14726"/>
                  <a:pt x="729" y="14726"/>
                  <a:pt x="729" y="14726"/>
                </a:cubicBezTo>
                <a:lnTo>
                  <a:pt x="634" y="14774"/>
                </a:lnTo>
                <a:cubicBezTo>
                  <a:pt x="666" y="14853"/>
                  <a:pt x="681" y="14900"/>
                  <a:pt x="713" y="14979"/>
                </a:cubicBezTo>
                <a:lnTo>
                  <a:pt x="903" y="15201"/>
                </a:lnTo>
                <a:cubicBezTo>
                  <a:pt x="923" y="15174"/>
                  <a:pt x="943" y="15165"/>
                  <a:pt x="962" y="15165"/>
                </a:cubicBezTo>
                <a:cubicBezTo>
                  <a:pt x="988" y="15165"/>
                  <a:pt x="1011" y="15183"/>
                  <a:pt x="1030" y="15201"/>
                </a:cubicBezTo>
                <a:lnTo>
                  <a:pt x="1188" y="15074"/>
                </a:lnTo>
                <a:cubicBezTo>
                  <a:pt x="1188" y="15059"/>
                  <a:pt x="1188" y="15043"/>
                  <a:pt x="1188" y="15027"/>
                </a:cubicBezTo>
                <a:cubicBezTo>
                  <a:pt x="1156" y="15027"/>
                  <a:pt x="1109" y="15011"/>
                  <a:pt x="1077" y="15011"/>
                </a:cubicBezTo>
                <a:cubicBezTo>
                  <a:pt x="1141" y="14964"/>
                  <a:pt x="1109" y="14837"/>
                  <a:pt x="1236" y="14837"/>
                </a:cubicBezTo>
                <a:cubicBezTo>
                  <a:pt x="1236" y="14884"/>
                  <a:pt x="1204" y="14916"/>
                  <a:pt x="1204" y="14932"/>
                </a:cubicBezTo>
                <a:cubicBezTo>
                  <a:pt x="1204" y="14964"/>
                  <a:pt x="1188" y="14995"/>
                  <a:pt x="1188" y="15027"/>
                </a:cubicBezTo>
                <a:cubicBezTo>
                  <a:pt x="1204" y="15027"/>
                  <a:pt x="1220" y="15043"/>
                  <a:pt x="1236" y="15059"/>
                </a:cubicBezTo>
                <a:lnTo>
                  <a:pt x="1188" y="15074"/>
                </a:lnTo>
                <a:lnTo>
                  <a:pt x="1251" y="15201"/>
                </a:lnTo>
                <a:lnTo>
                  <a:pt x="1141" y="15264"/>
                </a:lnTo>
                <a:cubicBezTo>
                  <a:pt x="1186" y="15318"/>
                  <a:pt x="1225" y="15347"/>
                  <a:pt x="1266" y="15347"/>
                </a:cubicBezTo>
                <a:cubicBezTo>
                  <a:pt x="1297" y="15347"/>
                  <a:pt x="1328" y="15330"/>
                  <a:pt x="1362" y="15296"/>
                </a:cubicBezTo>
                <a:lnTo>
                  <a:pt x="1631" y="15502"/>
                </a:lnTo>
                <a:lnTo>
                  <a:pt x="1647" y="15391"/>
                </a:lnTo>
                <a:lnTo>
                  <a:pt x="1790" y="15344"/>
                </a:lnTo>
                <a:lnTo>
                  <a:pt x="1790" y="15676"/>
                </a:lnTo>
                <a:cubicBezTo>
                  <a:pt x="1853" y="15660"/>
                  <a:pt x="1869" y="15613"/>
                  <a:pt x="1916" y="15581"/>
                </a:cubicBezTo>
                <a:cubicBezTo>
                  <a:pt x="1948" y="15549"/>
                  <a:pt x="2011" y="15534"/>
                  <a:pt x="2059" y="15518"/>
                </a:cubicBezTo>
                <a:cubicBezTo>
                  <a:pt x="2043" y="15486"/>
                  <a:pt x="2027" y="15454"/>
                  <a:pt x="2011" y="15423"/>
                </a:cubicBezTo>
                <a:lnTo>
                  <a:pt x="2043" y="15391"/>
                </a:lnTo>
                <a:cubicBezTo>
                  <a:pt x="2027" y="15375"/>
                  <a:pt x="2027" y="15359"/>
                  <a:pt x="1980" y="15312"/>
                </a:cubicBezTo>
                <a:lnTo>
                  <a:pt x="1980" y="15312"/>
                </a:lnTo>
                <a:lnTo>
                  <a:pt x="2312" y="15375"/>
                </a:lnTo>
                <a:lnTo>
                  <a:pt x="2328" y="15280"/>
                </a:lnTo>
                <a:lnTo>
                  <a:pt x="2661" y="15217"/>
                </a:lnTo>
                <a:lnTo>
                  <a:pt x="2787" y="14995"/>
                </a:lnTo>
                <a:cubicBezTo>
                  <a:pt x="2819" y="15090"/>
                  <a:pt x="2835" y="15154"/>
                  <a:pt x="2851" y="15217"/>
                </a:cubicBezTo>
                <a:lnTo>
                  <a:pt x="2613" y="15391"/>
                </a:lnTo>
                <a:lnTo>
                  <a:pt x="2708" y="15439"/>
                </a:lnTo>
                <a:cubicBezTo>
                  <a:pt x="2636" y="15525"/>
                  <a:pt x="2590" y="15599"/>
                  <a:pt x="2486" y="15599"/>
                </a:cubicBezTo>
                <a:cubicBezTo>
                  <a:pt x="2476" y="15599"/>
                  <a:pt x="2466" y="15598"/>
                  <a:pt x="2455" y="15597"/>
                </a:cubicBezTo>
                <a:cubicBezTo>
                  <a:pt x="2407" y="15724"/>
                  <a:pt x="2249" y="15755"/>
                  <a:pt x="2233" y="15898"/>
                </a:cubicBezTo>
                <a:cubicBezTo>
                  <a:pt x="2138" y="15914"/>
                  <a:pt x="2154" y="16024"/>
                  <a:pt x="2059" y="16056"/>
                </a:cubicBezTo>
                <a:cubicBezTo>
                  <a:pt x="1980" y="16072"/>
                  <a:pt x="1996" y="16199"/>
                  <a:pt x="1885" y="16199"/>
                </a:cubicBezTo>
                <a:cubicBezTo>
                  <a:pt x="1853" y="16199"/>
                  <a:pt x="1806" y="16262"/>
                  <a:pt x="1790" y="16294"/>
                </a:cubicBezTo>
                <a:cubicBezTo>
                  <a:pt x="1774" y="16357"/>
                  <a:pt x="1726" y="16404"/>
                  <a:pt x="1663" y="16436"/>
                </a:cubicBezTo>
                <a:cubicBezTo>
                  <a:pt x="1616" y="16452"/>
                  <a:pt x="1584" y="16515"/>
                  <a:pt x="1552" y="16563"/>
                </a:cubicBezTo>
                <a:cubicBezTo>
                  <a:pt x="1473" y="16689"/>
                  <a:pt x="1410" y="16832"/>
                  <a:pt x="1251" y="16879"/>
                </a:cubicBezTo>
                <a:cubicBezTo>
                  <a:pt x="1236" y="16927"/>
                  <a:pt x="1236" y="16974"/>
                  <a:pt x="1236" y="17022"/>
                </a:cubicBezTo>
                <a:lnTo>
                  <a:pt x="1061" y="17117"/>
                </a:lnTo>
                <a:cubicBezTo>
                  <a:pt x="1061" y="17164"/>
                  <a:pt x="1046" y="17212"/>
                  <a:pt x="1046" y="17259"/>
                </a:cubicBezTo>
                <a:cubicBezTo>
                  <a:pt x="919" y="17291"/>
                  <a:pt x="856" y="17402"/>
                  <a:pt x="792" y="17497"/>
                </a:cubicBezTo>
                <a:cubicBezTo>
                  <a:pt x="697" y="17576"/>
                  <a:pt x="634" y="17687"/>
                  <a:pt x="586" y="17798"/>
                </a:cubicBezTo>
                <a:cubicBezTo>
                  <a:pt x="555" y="17798"/>
                  <a:pt x="523" y="17814"/>
                  <a:pt x="476" y="17814"/>
                </a:cubicBezTo>
                <a:cubicBezTo>
                  <a:pt x="460" y="17829"/>
                  <a:pt x="444" y="17845"/>
                  <a:pt x="428" y="17861"/>
                </a:cubicBezTo>
                <a:cubicBezTo>
                  <a:pt x="412" y="17956"/>
                  <a:pt x="381" y="18051"/>
                  <a:pt x="365" y="18178"/>
                </a:cubicBezTo>
                <a:lnTo>
                  <a:pt x="191" y="18304"/>
                </a:lnTo>
                <a:lnTo>
                  <a:pt x="191" y="18352"/>
                </a:lnTo>
                <a:cubicBezTo>
                  <a:pt x="286" y="18368"/>
                  <a:pt x="238" y="18431"/>
                  <a:pt x="238" y="18479"/>
                </a:cubicBezTo>
                <a:lnTo>
                  <a:pt x="64" y="18605"/>
                </a:lnTo>
                <a:lnTo>
                  <a:pt x="191" y="18874"/>
                </a:lnTo>
                <a:lnTo>
                  <a:pt x="1" y="19064"/>
                </a:lnTo>
                <a:cubicBezTo>
                  <a:pt x="80" y="19112"/>
                  <a:pt x="48" y="19191"/>
                  <a:pt x="80" y="19318"/>
                </a:cubicBezTo>
                <a:lnTo>
                  <a:pt x="238" y="19476"/>
                </a:lnTo>
                <a:lnTo>
                  <a:pt x="159" y="19587"/>
                </a:lnTo>
                <a:lnTo>
                  <a:pt x="222" y="19650"/>
                </a:lnTo>
                <a:cubicBezTo>
                  <a:pt x="243" y="19608"/>
                  <a:pt x="279" y="19601"/>
                  <a:pt x="314" y="19601"/>
                </a:cubicBezTo>
                <a:cubicBezTo>
                  <a:pt x="331" y="19601"/>
                  <a:pt x="349" y="19603"/>
                  <a:pt x="365" y="19603"/>
                </a:cubicBezTo>
                <a:cubicBezTo>
                  <a:pt x="366" y="19599"/>
                  <a:pt x="367" y="19595"/>
                  <a:pt x="369" y="19591"/>
                </a:cubicBezTo>
                <a:lnTo>
                  <a:pt x="369" y="19591"/>
                </a:lnTo>
                <a:cubicBezTo>
                  <a:pt x="398" y="19621"/>
                  <a:pt x="413" y="19652"/>
                  <a:pt x="428" y="19698"/>
                </a:cubicBezTo>
                <a:cubicBezTo>
                  <a:pt x="396" y="19745"/>
                  <a:pt x="349" y="19777"/>
                  <a:pt x="333" y="19824"/>
                </a:cubicBezTo>
                <a:cubicBezTo>
                  <a:pt x="349" y="20062"/>
                  <a:pt x="539" y="20109"/>
                  <a:pt x="729" y="20189"/>
                </a:cubicBezTo>
                <a:lnTo>
                  <a:pt x="507" y="20315"/>
                </a:lnTo>
                <a:lnTo>
                  <a:pt x="539" y="20379"/>
                </a:lnTo>
                <a:lnTo>
                  <a:pt x="571" y="20347"/>
                </a:lnTo>
                <a:lnTo>
                  <a:pt x="871" y="20489"/>
                </a:lnTo>
                <a:cubicBezTo>
                  <a:pt x="856" y="20521"/>
                  <a:pt x="840" y="20553"/>
                  <a:pt x="824" y="20569"/>
                </a:cubicBezTo>
                <a:cubicBezTo>
                  <a:pt x="824" y="20569"/>
                  <a:pt x="840" y="20584"/>
                  <a:pt x="840" y="20600"/>
                </a:cubicBezTo>
                <a:lnTo>
                  <a:pt x="887" y="20664"/>
                </a:lnTo>
                <a:cubicBezTo>
                  <a:pt x="947" y="20631"/>
                  <a:pt x="987" y="20614"/>
                  <a:pt x="1017" y="20614"/>
                </a:cubicBezTo>
                <a:cubicBezTo>
                  <a:pt x="1059" y="20614"/>
                  <a:pt x="1081" y="20647"/>
                  <a:pt x="1109" y="20711"/>
                </a:cubicBezTo>
                <a:cubicBezTo>
                  <a:pt x="1125" y="20759"/>
                  <a:pt x="1141" y="20822"/>
                  <a:pt x="1172" y="20901"/>
                </a:cubicBezTo>
                <a:cubicBezTo>
                  <a:pt x="1188" y="20854"/>
                  <a:pt x="1220" y="20806"/>
                  <a:pt x="1251" y="20759"/>
                </a:cubicBezTo>
                <a:cubicBezTo>
                  <a:pt x="1251" y="20727"/>
                  <a:pt x="1283" y="20727"/>
                  <a:pt x="1315" y="20727"/>
                </a:cubicBezTo>
                <a:lnTo>
                  <a:pt x="1315" y="20917"/>
                </a:lnTo>
                <a:lnTo>
                  <a:pt x="1236" y="20933"/>
                </a:lnTo>
                <a:cubicBezTo>
                  <a:pt x="1236" y="20980"/>
                  <a:pt x="1220" y="21012"/>
                  <a:pt x="1236" y="21028"/>
                </a:cubicBezTo>
                <a:cubicBezTo>
                  <a:pt x="1362" y="21154"/>
                  <a:pt x="1505" y="21265"/>
                  <a:pt x="1663" y="21344"/>
                </a:cubicBezTo>
                <a:cubicBezTo>
                  <a:pt x="1746" y="21273"/>
                  <a:pt x="1865" y="21238"/>
                  <a:pt x="1979" y="21238"/>
                </a:cubicBezTo>
                <a:cubicBezTo>
                  <a:pt x="2017" y="21238"/>
                  <a:pt x="2055" y="21242"/>
                  <a:pt x="2091" y="21249"/>
                </a:cubicBezTo>
                <a:cubicBezTo>
                  <a:pt x="2170" y="21249"/>
                  <a:pt x="2249" y="21234"/>
                  <a:pt x="2328" y="21202"/>
                </a:cubicBezTo>
                <a:cubicBezTo>
                  <a:pt x="2376" y="21166"/>
                  <a:pt x="2432" y="21149"/>
                  <a:pt x="2491" y="21149"/>
                </a:cubicBezTo>
                <a:cubicBezTo>
                  <a:pt x="2510" y="21149"/>
                  <a:pt x="2530" y="21151"/>
                  <a:pt x="2550" y="21154"/>
                </a:cubicBezTo>
                <a:cubicBezTo>
                  <a:pt x="2645" y="21186"/>
                  <a:pt x="2724" y="21202"/>
                  <a:pt x="2819" y="21202"/>
                </a:cubicBezTo>
                <a:cubicBezTo>
                  <a:pt x="2866" y="21202"/>
                  <a:pt x="2914" y="21218"/>
                  <a:pt x="2946" y="21234"/>
                </a:cubicBezTo>
                <a:lnTo>
                  <a:pt x="3009" y="21170"/>
                </a:lnTo>
                <a:lnTo>
                  <a:pt x="2866" y="21075"/>
                </a:lnTo>
                <a:lnTo>
                  <a:pt x="2866" y="20980"/>
                </a:lnTo>
                <a:cubicBezTo>
                  <a:pt x="2930" y="20964"/>
                  <a:pt x="2993" y="20933"/>
                  <a:pt x="3056" y="20933"/>
                </a:cubicBezTo>
                <a:cubicBezTo>
                  <a:pt x="3104" y="20933"/>
                  <a:pt x="3167" y="20933"/>
                  <a:pt x="3215" y="20949"/>
                </a:cubicBezTo>
                <a:cubicBezTo>
                  <a:pt x="3231" y="20996"/>
                  <a:pt x="3246" y="21059"/>
                  <a:pt x="3341" y="21059"/>
                </a:cubicBezTo>
                <a:lnTo>
                  <a:pt x="3516" y="20885"/>
                </a:lnTo>
                <a:lnTo>
                  <a:pt x="3658" y="20854"/>
                </a:lnTo>
                <a:lnTo>
                  <a:pt x="3531" y="20790"/>
                </a:lnTo>
                <a:lnTo>
                  <a:pt x="3611" y="20695"/>
                </a:lnTo>
                <a:lnTo>
                  <a:pt x="3674" y="20743"/>
                </a:lnTo>
                <a:cubicBezTo>
                  <a:pt x="3674" y="20695"/>
                  <a:pt x="3690" y="20648"/>
                  <a:pt x="3690" y="20616"/>
                </a:cubicBezTo>
                <a:lnTo>
                  <a:pt x="3927" y="20474"/>
                </a:lnTo>
                <a:lnTo>
                  <a:pt x="3991" y="20505"/>
                </a:lnTo>
                <a:cubicBezTo>
                  <a:pt x="4038" y="20379"/>
                  <a:pt x="4181" y="20442"/>
                  <a:pt x="4228" y="20347"/>
                </a:cubicBezTo>
                <a:cubicBezTo>
                  <a:pt x="4276" y="20426"/>
                  <a:pt x="4307" y="20474"/>
                  <a:pt x="4339" y="20553"/>
                </a:cubicBezTo>
                <a:lnTo>
                  <a:pt x="4402" y="20537"/>
                </a:lnTo>
                <a:lnTo>
                  <a:pt x="4371" y="20474"/>
                </a:lnTo>
                <a:cubicBezTo>
                  <a:pt x="4433" y="20442"/>
                  <a:pt x="4495" y="20404"/>
                  <a:pt x="4558" y="20404"/>
                </a:cubicBezTo>
                <a:cubicBezTo>
                  <a:pt x="4590" y="20404"/>
                  <a:pt x="4623" y="20415"/>
                  <a:pt x="4656" y="20442"/>
                </a:cubicBezTo>
                <a:lnTo>
                  <a:pt x="4719" y="20331"/>
                </a:lnTo>
                <a:lnTo>
                  <a:pt x="4624" y="20284"/>
                </a:lnTo>
                <a:lnTo>
                  <a:pt x="4640" y="20236"/>
                </a:lnTo>
                <a:lnTo>
                  <a:pt x="4862" y="20315"/>
                </a:lnTo>
                <a:cubicBezTo>
                  <a:pt x="4877" y="20268"/>
                  <a:pt x="4893" y="20220"/>
                  <a:pt x="4925" y="20173"/>
                </a:cubicBezTo>
                <a:lnTo>
                  <a:pt x="5115" y="20157"/>
                </a:lnTo>
                <a:lnTo>
                  <a:pt x="5004" y="20109"/>
                </a:lnTo>
                <a:lnTo>
                  <a:pt x="5162" y="19967"/>
                </a:lnTo>
                <a:lnTo>
                  <a:pt x="5052" y="19888"/>
                </a:lnTo>
                <a:lnTo>
                  <a:pt x="5115" y="19761"/>
                </a:lnTo>
                <a:lnTo>
                  <a:pt x="5178" y="19840"/>
                </a:lnTo>
                <a:lnTo>
                  <a:pt x="5178" y="19935"/>
                </a:lnTo>
                <a:lnTo>
                  <a:pt x="5289" y="19983"/>
                </a:lnTo>
                <a:cubicBezTo>
                  <a:pt x="5337" y="19951"/>
                  <a:pt x="5384" y="19919"/>
                  <a:pt x="5432" y="19904"/>
                </a:cubicBezTo>
                <a:cubicBezTo>
                  <a:pt x="5479" y="19888"/>
                  <a:pt x="5527" y="19904"/>
                  <a:pt x="5558" y="19856"/>
                </a:cubicBezTo>
                <a:cubicBezTo>
                  <a:pt x="5574" y="19840"/>
                  <a:pt x="5574" y="19824"/>
                  <a:pt x="5574" y="19824"/>
                </a:cubicBezTo>
                <a:lnTo>
                  <a:pt x="5495" y="19793"/>
                </a:lnTo>
                <a:lnTo>
                  <a:pt x="5542" y="19729"/>
                </a:lnTo>
                <a:lnTo>
                  <a:pt x="5400" y="19666"/>
                </a:lnTo>
                <a:cubicBezTo>
                  <a:pt x="5432" y="19650"/>
                  <a:pt x="5479" y="19634"/>
                  <a:pt x="5511" y="19619"/>
                </a:cubicBezTo>
                <a:cubicBezTo>
                  <a:pt x="5542" y="19603"/>
                  <a:pt x="5558" y="19587"/>
                  <a:pt x="5590" y="19571"/>
                </a:cubicBezTo>
                <a:lnTo>
                  <a:pt x="5590" y="19682"/>
                </a:lnTo>
                <a:cubicBezTo>
                  <a:pt x="5590" y="19714"/>
                  <a:pt x="5590" y="19745"/>
                  <a:pt x="5590" y="19761"/>
                </a:cubicBezTo>
                <a:cubicBezTo>
                  <a:pt x="5672" y="19706"/>
                  <a:pt x="5755" y="19663"/>
                  <a:pt x="5848" y="19663"/>
                </a:cubicBezTo>
                <a:cubicBezTo>
                  <a:pt x="5862" y="19663"/>
                  <a:pt x="5876" y="19664"/>
                  <a:pt x="5891" y="19666"/>
                </a:cubicBezTo>
                <a:lnTo>
                  <a:pt x="6049" y="19555"/>
                </a:lnTo>
                <a:lnTo>
                  <a:pt x="5970" y="19524"/>
                </a:lnTo>
                <a:cubicBezTo>
                  <a:pt x="5986" y="19492"/>
                  <a:pt x="6002" y="19460"/>
                  <a:pt x="6002" y="19444"/>
                </a:cubicBezTo>
                <a:lnTo>
                  <a:pt x="6160" y="19524"/>
                </a:lnTo>
                <a:cubicBezTo>
                  <a:pt x="6192" y="19492"/>
                  <a:pt x="6207" y="19444"/>
                  <a:pt x="6223" y="19413"/>
                </a:cubicBezTo>
                <a:lnTo>
                  <a:pt x="6128" y="19381"/>
                </a:lnTo>
                <a:cubicBezTo>
                  <a:pt x="6144" y="19349"/>
                  <a:pt x="6160" y="19318"/>
                  <a:pt x="6176" y="19286"/>
                </a:cubicBezTo>
                <a:lnTo>
                  <a:pt x="6128" y="19223"/>
                </a:lnTo>
                <a:cubicBezTo>
                  <a:pt x="6143" y="19217"/>
                  <a:pt x="6156" y="19215"/>
                  <a:pt x="6167" y="19215"/>
                </a:cubicBezTo>
                <a:cubicBezTo>
                  <a:pt x="6246" y="19215"/>
                  <a:pt x="6221" y="19349"/>
                  <a:pt x="6318" y="19349"/>
                </a:cubicBezTo>
                <a:lnTo>
                  <a:pt x="6445" y="19318"/>
                </a:lnTo>
                <a:lnTo>
                  <a:pt x="6287" y="19207"/>
                </a:lnTo>
                <a:lnTo>
                  <a:pt x="6366" y="19112"/>
                </a:lnTo>
                <a:lnTo>
                  <a:pt x="6540" y="19112"/>
                </a:lnTo>
                <a:lnTo>
                  <a:pt x="6540" y="18922"/>
                </a:lnTo>
                <a:lnTo>
                  <a:pt x="6698" y="19064"/>
                </a:lnTo>
                <a:cubicBezTo>
                  <a:pt x="6698" y="19049"/>
                  <a:pt x="6714" y="19049"/>
                  <a:pt x="6730" y="19033"/>
                </a:cubicBezTo>
                <a:cubicBezTo>
                  <a:pt x="6746" y="19017"/>
                  <a:pt x="6777" y="19017"/>
                  <a:pt x="6809" y="19001"/>
                </a:cubicBezTo>
                <a:lnTo>
                  <a:pt x="6730" y="18922"/>
                </a:lnTo>
                <a:lnTo>
                  <a:pt x="6730" y="18748"/>
                </a:lnTo>
                <a:cubicBezTo>
                  <a:pt x="6777" y="18811"/>
                  <a:pt x="6809" y="18843"/>
                  <a:pt x="6841" y="18874"/>
                </a:cubicBezTo>
                <a:lnTo>
                  <a:pt x="7031" y="18906"/>
                </a:lnTo>
                <a:lnTo>
                  <a:pt x="6888" y="19001"/>
                </a:lnTo>
                <a:lnTo>
                  <a:pt x="6888" y="19128"/>
                </a:lnTo>
                <a:cubicBezTo>
                  <a:pt x="6857" y="19239"/>
                  <a:pt x="6762" y="19191"/>
                  <a:pt x="6698" y="19223"/>
                </a:cubicBezTo>
                <a:cubicBezTo>
                  <a:pt x="6651" y="19318"/>
                  <a:pt x="6587" y="19397"/>
                  <a:pt x="6508" y="19460"/>
                </a:cubicBezTo>
                <a:cubicBezTo>
                  <a:pt x="6477" y="19476"/>
                  <a:pt x="6477" y="19524"/>
                  <a:pt x="6445" y="19539"/>
                </a:cubicBezTo>
                <a:cubicBezTo>
                  <a:pt x="6334" y="19714"/>
                  <a:pt x="6207" y="19888"/>
                  <a:pt x="6049" y="20094"/>
                </a:cubicBezTo>
                <a:lnTo>
                  <a:pt x="5922" y="20141"/>
                </a:lnTo>
                <a:lnTo>
                  <a:pt x="5922" y="20299"/>
                </a:lnTo>
                <a:lnTo>
                  <a:pt x="5827" y="20394"/>
                </a:lnTo>
                <a:lnTo>
                  <a:pt x="5827" y="20489"/>
                </a:lnTo>
                <a:cubicBezTo>
                  <a:pt x="5780" y="20600"/>
                  <a:pt x="5748" y="20664"/>
                  <a:pt x="5717" y="20743"/>
                </a:cubicBezTo>
                <a:lnTo>
                  <a:pt x="5653" y="20759"/>
                </a:lnTo>
                <a:cubicBezTo>
                  <a:pt x="5653" y="20949"/>
                  <a:pt x="5479" y="21107"/>
                  <a:pt x="5606" y="21313"/>
                </a:cubicBezTo>
                <a:lnTo>
                  <a:pt x="5511" y="21424"/>
                </a:lnTo>
                <a:lnTo>
                  <a:pt x="5511" y="21519"/>
                </a:lnTo>
                <a:lnTo>
                  <a:pt x="5416" y="21550"/>
                </a:lnTo>
                <a:lnTo>
                  <a:pt x="5479" y="21677"/>
                </a:lnTo>
                <a:cubicBezTo>
                  <a:pt x="5447" y="21709"/>
                  <a:pt x="5432" y="21740"/>
                  <a:pt x="5416" y="21772"/>
                </a:cubicBezTo>
                <a:lnTo>
                  <a:pt x="5590" y="21930"/>
                </a:lnTo>
                <a:cubicBezTo>
                  <a:pt x="5606" y="21867"/>
                  <a:pt x="5669" y="21788"/>
                  <a:pt x="5637" y="21756"/>
                </a:cubicBezTo>
                <a:cubicBezTo>
                  <a:pt x="5606" y="21693"/>
                  <a:pt x="5637" y="21645"/>
                  <a:pt x="5653" y="21598"/>
                </a:cubicBezTo>
                <a:cubicBezTo>
                  <a:pt x="5669" y="21550"/>
                  <a:pt x="5701" y="21487"/>
                  <a:pt x="5748" y="21439"/>
                </a:cubicBezTo>
                <a:cubicBezTo>
                  <a:pt x="5780" y="21376"/>
                  <a:pt x="5827" y="21329"/>
                  <a:pt x="5875" y="21281"/>
                </a:cubicBezTo>
                <a:cubicBezTo>
                  <a:pt x="5891" y="21408"/>
                  <a:pt x="5907" y="21503"/>
                  <a:pt x="5922" y="21582"/>
                </a:cubicBezTo>
                <a:lnTo>
                  <a:pt x="5843" y="21677"/>
                </a:lnTo>
                <a:lnTo>
                  <a:pt x="5922" y="21835"/>
                </a:lnTo>
                <a:lnTo>
                  <a:pt x="5812" y="21883"/>
                </a:lnTo>
                <a:cubicBezTo>
                  <a:pt x="5859" y="21930"/>
                  <a:pt x="5891" y="21978"/>
                  <a:pt x="5922" y="22025"/>
                </a:cubicBezTo>
                <a:lnTo>
                  <a:pt x="5827" y="22057"/>
                </a:lnTo>
                <a:lnTo>
                  <a:pt x="5827" y="22105"/>
                </a:lnTo>
                <a:lnTo>
                  <a:pt x="5938" y="22152"/>
                </a:lnTo>
                <a:lnTo>
                  <a:pt x="5764" y="22263"/>
                </a:lnTo>
                <a:lnTo>
                  <a:pt x="5970" y="22263"/>
                </a:lnTo>
                <a:lnTo>
                  <a:pt x="5970" y="22342"/>
                </a:lnTo>
                <a:lnTo>
                  <a:pt x="5796" y="22374"/>
                </a:lnTo>
                <a:lnTo>
                  <a:pt x="6081" y="22564"/>
                </a:lnTo>
                <a:lnTo>
                  <a:pt x="6128" y="22437"/>
                </a:lnTo>
                <a:cubicBezTo>
                  <a:pt x="6160" y="22485"/>
                  <a:pt x="6176" y="22516"/>
                  <a:pt x="6207" y="22564"/>
                </a:cubicBezTo>
                <a:lnTo>
                  <a:pt x="6112" y="22611"/>
                </a:lnTo>
                <a:cubicBezTo>
                  <a:pt x="6081" y="22690"/>
                  <a:pt x="6144" y="22754"/>
                  <a:pt x="6112" y="22833"/>
                </a:cubicBezTo>
                <a:cubicBezTo>
                  <a:pt x="6097" y="22928"/>
                  <a:pt x="6097" y="23023"/>
                  <a:pt x="6112" y="23118"/>
                </a:cubicBezTo>
                <a:cubicBezTo>
                  <a:pt x="6161" y="23069"/>
                  <a:pt x="6204" y="23054"/>
                  <a:pt x="6242" y="23054"/>
                </a:cubicBezTo>
                <a:cubicBezTo>
                  <a:pt x="6311" y="23054"/>
                  <a:pt x="6367" y="23103"/>
                  <a:pt x="6416" y="23103"/>
                </a:cubicBezTo>
                <a:cubicBezTo>
                  <a:pt x="6420" y="23103"/>
                  <a:pt x="6425" y="23103"/>
                  <a:pt x="6429" y="23102"/>
                </a:cubicBezTo>
                <a:cubicBezTo>
                  <a:pt x="6508" y="23213"/>
                  <a:pt x="6556" y="23276"/>
                  <a:pt x="6619" y="23355"/>
                </a:cubicBezTo>
                <a:cubicBezTo>
                  <a:pt x="6619" y="23371"/>
                  <a:pt x="6667" y="23371"/>
                  <a:pt x="6698" y="23371"/>
                </a:cubicBezTo>
                <a:cubicBezTo>
                  <a:pt x="6698" y="23355"/>
                  <a:pt x="6714" y="23340"/>
                  <a:pt x="6714" y="23324"/>
                </a:cubicBezTo>
                <a:lnTo>
                  <a:pt x="6730" y="23340"/>
                </a:lnTo>
                <a:lnTo>
                  <a:pt x="6698" y="23371"/>
                </a:lnTo>
                <a:lnTo>
                  <a:pt x="6746" y="23466"/>
                </a:lnTo>
                <a:lnTo>
                  <a:pt x="6920" y="23403"/>
                </a:lnTo>
                <a:lnTo>
                  <a:pt x="6920" y="23260"/>
                </a:lnTo>
                <a:lnTo>
                  <a:pt x="6936" y="23276"/>
                </a:lnTo>
                <a:lnTo>
                  <a:pt x="6983" y="23181"/>
                </a:lnTo>
                <a:lnTo>
                  <a:pt x="7015" y="23197"/>
                </a:lnTo>
                <a:lnTo>
                  <a:pt x="7015" y="23371"/>
                </a:lnTo>
                <a:lnTo>
                  <a:pt x="7157" y="23419"/>
                </a:lnTo>
                <a:lnTo>
                  <a:pt x="7458" y="23260"/>
                </a:lnTo>
                <a:lnTo>
                  <a:pt x="7363" y="23197"/>
                </a:lnTo>
                <a:cubicBezTo>
                  <a:pt x="7462" y="23131"/>
                  <a:pt x="7537" y="23096"/>
                  <a:pt x="7590" y="23096"/>
                </a:cubicBezTo>
                <a:cubicBezTo>
                  <a:pt x="7614" y="23096"/>
                  <a:pt x="7634" y="23103"/>
                  <a:pt x="7648" y="23118"/>
                </a:cubicBezTo>
                <a:cubicBezTo>
                  <a:pt x="7632" y="23165"/>
                  <a:pt x="7632" y="23197"/>
                  <a:pt x="7632" y="23245"/>
                </a:cubicBezTo>
                <a:lnTo>
                  <a:pt x="7585" y="23197"/>
                </a:lnTo>
                <a:lnTo>
                  <a:pt x="7506" y="23276"/>
                </a:lnTo>
                <a:lnTo>
                  <a:pt x="7601" y="23355"/>
                </a:lnTo>
                <a:cubicBezTo>
                  <a:pt x="7617" y="23403"/>
                  <a:pt x="7617" y="23435"/>
                  <a:pt x="7617" y="23482"/>
                </a:cubicBezTo>
                <a:cubicBezTo>
                  <a:pt x="7648" y="23419"/>
                  <a:pt x="7696" y="23371"/>
                  <a:pt x="7743" y="23308"/>
                </a:cubicBezTo>
                <a:cubicBezTo>
                  <a:pt x="7791" y="23260"/>
                  <a:pt x="7791" y="23181"/>
                  <a:pt x="7886" y="23181"/>
                </a:cubicBezTo>
                <a:lnTo>
                  <a:pt x="7822" y="23102"/>
                </a:lnTo>
                <a:cubicBezTo>
                  <a:pt x="7862" y="23102"/>
                  <a:pt x="7902" y="23094"/>
                  <a:pt x="7937" y="23094"/>
                </a:cubicBezTo>
                <a:cubicBezTo>
                  <a:pt x="7973" y="23094"/>
                  <a:pt x="8004" y="23102"/>
                  <a:pt x="8028" y="23134"/>
                </a:cubicBezTo>
                <a:lnTo>
                  <a:pt x="8139" y="23086"/>
                </a:lnTo>
                <a:lnTo>
                  <a:pt x="8202" y="22944"/>
                </a:lnTo>
                <a:lnTo>
                  <a:pt x="8614" y="22738"/>
                </a:lnTo>
                <a:lnTo>
                  <a:pt x="8820" y="22738"/>
                </a:lnTo>
                <a:lnTo>
                  <a:pt x="8994" y="22564"/>
                </a:lnTo>
                <a:lnTo>
                  <a:pt x="9073" y="22564"/>
                </a:lnTo>
                <a:lnTo>
                  <a:pt x="9105" y="22469"/>
                </a:lnTo>
                <a:cubicBezTo>
                  <a:pt x="9116" y="22471"/>
                  <a:pt x="9127" y="22472"/>
                  <a:pt x="9138" y="22472"/>
                </a:cubicBezTo>
                <a:cubicBezTo>
                  <a:pt x="9237" y="22472"/>
                  <a:pt x="9323" y="22378"/>
                  <a:pt x="9425" y="22378"/>
                </a:cubicBezTo>
                <a:cubicBezTo>
                  <a:pt x="9454" y="22378"/>
                  <a:pt x="9484" y="22386"/>
                  <a:pt x="9517" y="22405"/>
                </a:cubicBezTo>
                <a:cubicBezTo>
                  <a:pt x="9548" y="22358"/>
                  <a:pt x="9580" y="22326"/>
                  <a:pt x="9627" y="22279"/>
                </a:cubicBezTo>
                <a:cubicBezTo>
                  <a:pt x="9754" y="22200"/>
                  <a:pt x="9928" y="22152"/>
                  <a:pt x="10055" y="22057"/>
                </a:cubicBezTo>
                <a:cubicBezTo>
                  <a:pt x="10108" y="22017"/>
                  <a:pt x="10150" y="21955"/>
                  <a:pt x="10219" y="21955"/>
                </a:cubicBezTo>
                <a:cubicBezTo>
                  <a:pt x="10232" y="21955"/>
                  <a:pt x="10246" y="21957"/>
                  <a:pt x="10261" y="21962"/>
                </a:cubicBezTo>
                <a:cubicBezTo>
                  <a:pt x="10292" y="21962"/>
                  <a:pt x="10324" y="21915"/>
                  <a:pt x="10356" y="21899"/>
                </a:cubicBezTo>
                <a:cubicBezTo>
                  <a:pt x="10387" y="21883"/>
                  <a:pt x="10419" y="21883"/>
                  <a:pt x="10451" y="21867"/>
                </a:cubicBezTo>
                <a:lnTo>
                  <a:pt x="10672" y="21677"/>
                </a:lnTo>
                <a:cubicBezTo>
                  <a:pt x="10720" y="21693"/>
                  <a:pt x="10752" y="21709"/>
                  <a:pt x="10783" y="21725"/>
                </a:cubicBezTo>
                <a:cubicBezTo>
                  <a:pt x="10799" y="21725"/>
                  <a:pt x="10799" y="21709"/>
                  <a:pt x="10799" y="21709"/>
                </a:cubicBezTo>
                <a:lnTo>
                  <a:pt x="10815" y="21614"/>
                </a:lnTo>
                <a:lnTo>
                  <a:pt x="11037" y="21503"/>
                </a:lnTo>
                <a:lnTo>
                  <a:pt x="11037" y="21598"/>
                </a:lnTo>
                <a:lnTo>
                  <a:pt x="11163" y="21535"/>
                </a:lnTo>
                <a:lnTo>
                  <a:pt x="11021" y="21756"/>
                </a:lnTo>
                <a:cubicBezTo>
                  <a:pt x="11147" y="21693"/>
                  <a:pt x="11242" y="21693"/>
                  <a:pt x="11274" y="21566"/>
                </a:cubicBezTo>
                <a:lnTo>
                  <a:pt x="11179" y="21535"/>
                </a:lnTo>
                <a:cubicBezTo>
                  <a:pt x="11211" y="21471"/>
                  <a:pt x="11242" y="21424"/>
                  <a:pt x="11274" y="21376"/>
                </a:cubicBezTo>
                <a:cubicBezTo>
                  <a:pt x="11287" y="21337"/>
                  <a:pt x="11322" y="21309"/>
                  <a:pt x="11369" y="21309"/>
                </a:cubicBezTo>
                <a:cubicBezTo>
                  <a:pt x="11379" y="21309"/>
                  <a:pt x="11390" y="21310"/>
                  <a:pt x="11401" y="21313"/>
                </a:cubicBezTo>
                <a:cubicBezTo>
                  <a:pt x="11401" y="21297"/>
                  <a:pt x="11417" y="21281"/>
                  <a:pt x="11432" y="21265"/>
                </a:cubicBezTo>
                <a:lnTo>
                  <a:pt x="11432" y="21281"/>
                </a:lnTo>
                <a:lnTo>
                  <a:pt x="11401" y="21313"/>
                </a:lnTo>
                <a:lnTo>
                  <a:pt x="11464" y="21424"/>
                </a:lnTo>
                <a:lnTo>
                  <a:pt x="11385" y="21503"/>
                </a:lnTo>
                <a:lnTo>
                  <a:pt x="11527" y="21503"/>
                </a:lnTo>
                <a:lnTo>
                  <a:pt x="11638" y="21360"/>
                </a:lnTo>
                <a:lnTo>
                  <a:pt x="11527" y="21344"/>
                </a:lnTo>
                <a:cubicBezTo>
                  <a:pt x="11559" y="21265"/>
                  <a:pt x="11638" y="21202"/>
                  <a:pt x="11622" y="21186"/>
                </a:cubicBezTo>
                <a:cubicBezTo>
                  <a:pt x="11575" y="21059"/>
                  <a:pt x="11702" y="21091"/>
                  <a:pt x="11733" y="21044"/>
                </a:cubicBezTo>
                <a:cubicBezTo>
                  <a:pt x="11753" y="20975"/>
                  <a:pt x="11810" y="20936"/>
                  <a:pt x="11872" y="20936"/>
                </a:cubicBezTo>
                <a:cubicBezTo>
                  <a:pt x="11910" y="20936"/>
                  <a:pt x="11951" y="20950"/>
                  <a:pt x="11987" y="20980"/>
                </a:cubicBezTo>
                <a:cubicBezTo>
                  <a:pt x="12082" y="20838"/>
                  <a:pt x="12082" y="20854"/>
                  <a:pt x="12256" y="20743"/>
                </a:cubicBezTo>
                <a:cubicBezTo>
                  <a:pt x="12351" y="20695"/>
                  <a:pt x="12430" y="20648"/>
                  <a:pt x="12525" y="20584"/>
                </a:cubicBezTo>
                <a:cubicBezTo>
                  <a:pt x="12541" y="20600"/>
                  <a:pt x="12557" y="20616"/>
                  <a:pt x="12573" y="20632"/>
                </a:cubicBezTo>
                <a:cubicBezTo>
                  <a:pt x="12588" y="20505"/>
                  <a:pt x="12683" y="20458"/>
                  <a:pt x="12763" y="20410"/>
                </a:cubicBezTo>
                <a:cubicBezTo>
                  <a:pt x="12826" y="20379"/>
                  <a:pt x="12889" y="20363"/>
                  <a:pt x="12889" y="20284"/>
                </a:cubicBezTo>
                <a:cubicBezTo>
                  <a:pt x="12889" y="20268"/>
                  <a:pt x="12921" y="20268"/>
                  <a:pt x="12921" y="20268"/>
                </a:cubicBezTo>
                <a:lnTo>
                  <a:pt x="13048" y="20331"/>
                </a:lnTo>
                <a:lnTo>
                  <a:pt x="13190" y="20252"/>
                </a:lnTo>
                <a:lnTo>
                  <a:pt x="13301" y="20189"/>
                </a:lnTo>
                <a:lnTo>
                  <a:pt x="13238" y="20125"/>
                </a:lnTo>
                <a:cubicBezTo>
                  <a:pt x="13317" y="20094"/>
                  <a:pt x="13412" y="20094"/>
                  <a:pt x="13412" y="20062"/>
                </a:cubicBezTo>
                <a:cubicBezTo>
                  <a:pt x="13443" y="19967"/>
                  <a:pt x="13538" y="19951"/>
                  <a:pt x="13554" y="19935"/>
                </a:cubicBezTo>
                <a:cubicBezTo>
                  <a:pt x="13559" y="19930"/>
                  <a:pt x="13568" y="19928"/>
                  <a:pt x="13579" y="19928"/>
                </a:cubicBezTo>
                <a:cubicBezTo>
                  <a:pt x="13600" y="19928"/>
                  <a:pt x="13628" y="19935"/>
                  <a:pt x="13649" y="19935"/>
                </a:cubicBezTo>
                <a:lnTo>
                  <a:pt x="13554" y="20157"/>
                </a:lnTo>
                <a:lnTo>
                  <a:pt x="13459" y="20094"/>
                </a:lnTo>
                <a:cubicBezTo>
                  <a:pt x="13428" y="20125"/>
                  <a:pt x="13412" y="20157"/>
                  <a:pt x="13396" y="20173"/>
                </a:cubicBezTo>
                <a:cubicBezTo>
                  <a:pt x="13396" y="20204"/>
                  <a:pt x="13396" y="20220"/>
                  <a:pt x="13396" y="20236"/>
                </a:cubicBezTo>
                <a:cubicBezTo>
                  <a:pt x="13396" y="20268"/>
                  <a:pt x="13396" y="20284"/>
                  <a:pt x="13412" y="20299"/>
                </a:cubicBezTo>
                <a:lnTo>
                  <a:pt x="13538" y="20204"/>
                </a:lnTo>
                <a:lnTo>
                  <a:pt x="13538" y="20204"/>
                </a:lnTo>
                <a:cubicBezTo>
                  <a:pt x="13665" y="20347"/>
                  <a:pt x="13491" y="20379"/>
                  <a:pt x="13475" y="20474"/>
                </a:cubicBezTo>
                <a:cubicBezTo>
                  <a:pt x="13443" y="20569"/>
                  <a:pt x="13396" y="20664"/>
                  <a:pt x="13333" y="20743"/>
                </a:cubicBezTo>
                <a:cubicBezTo>
                  <a:pt x="13428" y="20743"/>
                  <a:pt x="13443" y="20822"/>
                  <a:pt x="13491" y="20885"/>
                </a:cubicBezTo>
                <a:lnTo>
                  <a:pt x="13380" y="20980"/>
                </a:lnTo>
                <a:cubicBezTo>
                  <a:pt x="13428" y="21044"/>
                  <a:pt x="13459" y="21107"/>
                  <a:pt x="13491" y="21170"/>
                </a:cubicBezTo>
                <a:lnTo>
                  <a:pt x="13633" y="21059"/>
                </a:lnTo>
                <a:lnTo>
                  <a:pt x="13728" y="21186"/>
                </a:lnTo>
                <a:lnTo>
                  <a:pt x="13871" y="20996"/>
                </a:lnTo>
                <a:cubicBezTo>
                  <a:pt x="13903" y="21012"/>
                  <a:pt x="13918" y="21028"/>
                  <a:pt x="13934" y="21028"/>
                </a:cubicBezTo>
                <a:lnTo>
                  <a:pt x="13998" y="21044"/>
                </a:lnTo>
                <a:lnTo>
                  <a:pt x="14061" y="20996"/>
                </a:lnTo>
                <a:cubicBezTo>
                  <a:pt x="14140" y="21139"/>
                  <a:pt x="14124" y="21297"/>
                  <a:pt x="14283" y="21392"/>
                </a:cubicBezTo>
                <a:cubicBezTo>
                  <a:pt x="14283" y="21297"/>
                  <a:pt x="14362" y="21249"/>
                  <a:pt x="14409" y="21202"/>
                </a:cubicBezTo>
                <a:cubicBezTo>
                  <a:pt x="14536" y="21265"/>
                  <a:pt x="14441" y="21392"/>
                  <a:pt x="14520" y="21487"/>
                </a:cubicBezTo>
                <a:lnTo>
                  <a:pt x="14773" y="21265"/>
                </a:lnTo>
                <a:lnTo>
                  <a:pt x="14853" y="21360"/>
                </a:lnTo>
                <a:lnTo>
                  <a:pt x="15122" y="21249"/>
                </a:lnTo>
                <a:lnTo>
                  <a:pt x="15027" y="21218"/>
                </a:lnTo>
                <a:lnTo>
                  <a:pt x="15058" y="21170"/>
                </a:lnTo>
                <a:cubicBezTo>
                  <a:pt x="15043" y="21139"/>
                  <a:pt x="15011" y="21107"/>
                  <a:pt x="15011" y="21075"/>
                </a:cubicBezTo>
                <a:lnTo>
                  <a:pt x="15122" y="21028"/>
                </a:lnTo>
                <a:cubicBezTo>
                  <a:pt x="15106" y="20980"/>
                  <a:pt x="15090" y="20917"/>
                  <a:pt x="15058" y="20869"/>
                </a:cubicBezTo>
                <a:cubicBezTo>
                  <a:pt x="15043" y="20869"/>
                  <a:pt x="15043" y="20854"/>
                  <a:pt x="15027" y="20838"/>
                </a:cubicBezTo>
                <a:lnTo>
                  <a:pt x="15043" y="20822"/>
                </a:lnTo>
                <a:lnTo>
                  <a:pt x="15074" y="20869"/>
                </a:lnTo>
                <a:lnTo>
                  <a:pt x="15185" y="20790"/>
                </a:lnTo>
                <a:lnTo>
                  <a:pt x="15027" y="20759"/>
                </a:lnTo>
                <a:lnTo>
                  <a:pt x="15027" y="20679"/>
                </a:lnTo>
                <a:lnTo>
                  <a:pt x="15090" y="20727"/>
                </a:lnTo>
                <a:cubicBezTo>
                  <a:pt x="15141" y="20704"/>
                  <a:pt x="15194" y="20693"/>
                  <a:pt x="15247" y="20693"/>
                </a:cubicBezTo>
                <a:cubicBezTo>
                  <a:pt x="15375" y="20693"/>
                  <a:pt x="15498" y="20757"/>
                  <a:pt x="15565" y="20869"/>
                </a:cubicBezTo>
                <a:lnTo>
                  <a:pt x="15407" y="21012"/>
                </a:lnTo>
                <a:lnTo>
                  <a:pt x="15549" y="21139"/>
                </a:lnTo>
                <a:lnTo>
                  <a:pt x="15577" y="21104"/>
                </a:lnTo>
                <a:lnTo>
                  <a:pt x="15533" y="21075"/>
                </a:lnTo>
                <a:lnTo>
                  <a:pt x="15549" y="21059"/>
                </a:lnTo>
                <a:lnTo>
                  <a:pt x="15581" y="21091"/>
                </a:lnTo>
                <a:cubicBezTo>
                  <a:pt x="15582" y="21092"/>
                  <a:pt x="15584" y="21093"/>
                  <a:pt x="15585" y="21093"/>
                </a:cubicBezTo>
                <a:lnTo>
                  <a:pt x="15585" y="21093"/>
                </a:lnTo>
                <a:lnTo>
                  <a:pt x="15613" y="21059"/>
                </a:lnTo>
                <a:lnTo>
                  <a:pt x="15589" y="21095"/>
                </a:lnTo>
                <a:lnTo>
                  <a:pt x="15589" y="21095"/>
                </a:lnTo>
                <a:cubicBezTo>
                  <a:pt x="15588" y="21095"/>
                  <a:pt x="15587" y="21094"/>
                  <a:pt x="15585" y="21093"/>
                </a:cubicBezTo>
                <a:lnTo>
                  <a:pt x="15585" y="21093"/>
                </a:lnTo>
                <a:lnTo>
                  <a:pt x="15577" y="21104"/>
                </a:lnTo>
                <a:lnTo>
                  <a:pt x="15581" y="21107"/>
                </a:lnTo>
                <a:lnTo>
                  <a:pt x="15589" y="21095"/>
                </a:lnTo>
                <a:lnTo>
                  <a:pt x="15589" y="21095"/>
                </a:lnTo>
                <a:cubicBezTo>
                  <a:pt x="15615" y="21110"/>
                  <a:pt x="15630" y="21123"/>
                  <a:pt x="15644" y="21123"/>
                </a:cubicBezTo>
                <a:cubicBezTo>
                  <a:pt x="15739" y="21091"/>
                  <a:pt x="15850" y="21075"/>
                  <a:pt x="15898" y="20964"/>
                </a:cubicBezTo>
                <a:lnTo>
                  <a:pt x="15771" y="20885"/>
                </a:lnTo>
                <a:lnTo>
                  <a:pt x="15581" y="20901"/>
                </a:lnTo>
                <a:cubicBezTo>
                  <a:pt x="15597" y="20774"/>
                  <a:pt x="15676" y="20759"/>
                  <a:pt x="15739" y="20759"/>
                </a:cubicBezTo>
                <a:lnTo>
                  <a:pt x="15834" y="20632"/>
                </a:lnTo>
                <a:lnTo>
                  <a:pt x="16088" y="20679"/>
                </a:lnTo>
                <a:cubicBezTo>
                  <a:pt x="16119" y="20616"/>
                  <a:pt x="16198" y="20584"/>
                  <a:pt x="16262" y="20584"/>
                </a:cubicBezTo>
                <a:cubicBezTo>
                  <a:pt x="16278" y="20537"/>
                  <a:pt x="16325" y="20505"/>
                  <a:pt x="16373" y="20489"/>
                </a:cubicBezTo>
                <a:cubicBezTo>
                  <a:pt x="16436" y="20458"/>
                  <a:pt x="16499" y="20410"/>
                  <a:pt x="16563" y="20347"/>
                </a:cubicBezTo>
                <a:lnTo>
                  <a:pt x="16753" y="20347"/>
                </a:lnTo>
                <a:cubicBezTo>
                  <a:pt x="16753" y="20305"/>
                  <a:pt x="16781" y="20298"/>
                  <a:pt x="16809" y="20298"/>
                </a:cubicBezTo>
                <a:cubicBezTo>
                  <a:pt x="16823" y="20298"/>
                  <a:pt x="16837" y="20299"/>
                  <a:pt x="16848" y="20299"/>
                </a:cubicBezTo>
                <a:cubicBezTo>
                  <a:pt x="16848" y="20284"/>
                  <a:pt x="16863" y="20284"/>
                  <a:pt x="16879" y="20268"/>
                </a:cubicBezTo>
                <a:lnTo>
                  <a:pt x="16879" y="20284"/>
                </a:lnTo>
                <a:lnTo>
                  <a:pt x="16848" y="20315"/>
                </a:lnTo>
                <a:cubicBezTo>
                  <a:pt x="16848" y="20358"/>
                  <a:pt x="16826" y="20365"/>
                  <a:pt x="16803" y="20365"/>
                </a:cubicBezTo>
                <a:cubicBezTo>
                  <a:pt x="16791" y="20365"/>
                  <a:pt x="16779" y="20363"/>
                  <a:pt x="16768" y="20363"/>
                </a:cubicBezTo>
                <a:cubicBezTo>
                  <a:pt x="16610" y="20489"/>
                  <a:pt x="16452" y="20569"/>
                  <a:pt x="16262" y="20584"/>
                </a:cubicBezTo>
                <a:cubicBezTo>
                  <a:pt x="16230" y="20679"/>
                  <a:pt x="16167" y="20679"/>
                  <a:pt x="16088" y="20679"/>
                </a:cubicBezTo>
                <a:lnTo>
                  <a:pt x="15882" y="20869"/>
                </a:lnTo>
                <a:lnTo>
                  <a:pt x="15977" y="20964"/>
                </a:lnTo>
                <a:cubicBezTo>
                  <a:pt x="16008" y="20917"/>
                  <a:pt x="16040" y="20869"/>
                  <a:pt x="16072" y="20806"/>
                </a:cubicBezTo>
                <a:lnTo>
                  <a:pt x="16198" y="20917"/>
                </a:lnTo>
                <a:cubicBezTo>
                  <a:pt x="16357" y="20822"/>
                  <a:pt x="16373" y="20806"/>
                  <a:pt x="16420" y="20743"/>
                </a:cubicBezTo>
                <a:lnTo>
                  <a:pt x="16468" y="20774"/>
                </a:lnTo>
                <a:lnTo>
                  <a:pt x="16610" y="20632"/>
                </a:lnTo>
                <a:lnTo>
                  <a:pt x="16737" y="20632"/>
                </a:lnTo>
                <a:lnTo>
                  <a:pt x="16848" y="20521"/>
                </a:lnTo>
                <a:cubicBezTo>
                  <a:pt x="16848" y="20537"/>
                  <a:pt x="16863" y="20537"/>
                  <a:pt x="16879" y="20553"/>
                </a:cubicBezTo>
                <a:cubicBezTo>
                  <a:pt x="16990" y="20489"/>
                  <a:pt x="17117" y="20505"/>
                  <a:pt x="17212" y="20410"/>
                </a:cubicBezTo>
                <a:cubicBezTo>
                  <a:pt x="17357" y="20410"/>
                  <a:pt x="17462" y="20264"/>
                  <a:pt x="17601" y="20264"/>
                </a:cubicBezTo>
                <a:cubicBezTo>
                  <a:pt x="17613" y="20264"/>
                  <a:pt x="17626" y="20265"/>
                  <a:pt x="17639" y="20268"/>
                </a:cubicBezTo>
                <a:cubicBezTo>
                  <a:pt x="17639" y="20268"/>
                  <a:pt x="17671" y="20252"/>
                  <a:pt x="17671" y="20236"/>
                </a:cubicBezTo>
                <a:cubicBezTo>
                  <a:pt x="17703" y="20173"/>
                  <a:pt x="17766" y="20173"/>
                  <a:pt x="17829" y="20173"/>
                </a:cubicBezTo>
                <a:cubicBezTo>
                  <a:pt x="17908" y="20173"/>
                  <a:pt x="17972" y="20125"/>
                  <a:pt x="18003" y="20046"/>
                </a:cubicBezTo>
                <a:lnTo>
                  <a:pt x="18225" y="20046"/>
                </a:lnTo>
                <a:lnTo>
                  <a:pt x="18304" y="19904"/>
                </a:lnTo>
                <a:lnTo>
                  <a:pt x="18558" y="19904"/>
                </a:lnTo>
                <a:lnTo>
                  <a:pt x="18605" y="19967"/>
                </a:lnTo>
                <a:cubicBezTo>
                  <a:pt x="18542" y="20062"/>
                  <a:pt x="18573" y="20157"/>
                  <a:pt x="18573" y="20284"/>
                </a:cubicBezTo>
                <a:cubicBezTo>
                  <a:pt x="18558" y="20410"/>
                  <a:pt x="18684" y="20442"/>
                  <a:pt x="18716" y="20537"/>
                </a:cubicBezTo>
                <a:lnTo>
                  <a:pt x="18827" y="20537"/>
                </a:lnTo>
                <a:cubicBezTo>
                  <a:pt x="18827" y="20537"/>
                  <a:pt x="18811" y="20521"/>
                  <a:pt x="18811" y="20521"/>
                </a:cubicBezTo>
                <a:lnTo>
                  <a:pt x="18985" y="20379"/>
                </a:lnTo>
                <a:cubicBezTo>
                  <a:pt x="18969" y="20299"/>
                  <a:pt x="18953" y="20236"/>
                  <a:pt x="18938" y="20173"/>
                </a:cubicBezTo>
                <a:lnTo>
                  <a:pt x="19064" y="20109"/>
                </a:lnTo>
                <a:lnTo>
                  <a:pt x="19064" y="20109"/>
                </a:lnTo>
                <a:cubicBezTo>
                  <a:pt x="19064" y="20252"/>
                  <a:pt x="19048" y="20363"/>
                  <a:pt x="19159" y="20458"/>
                </a:cubicBezTo>
                <a:cubicBezTo>
                  <a:pt x="19175" y="20442"/>
                  <a:pt x="19191" y="20426"/>
                  <a:pt x="19207" y="20410"/>
                </a:cubicBezTo>
                <a:lnTo>
                  <a:pt x="19143" y="20315"/>
                </a:lnTo>
                <a:lnTo>
                  <a:pt x="19223" y="20189"/>
                </a:lnTo>
                <a:lnTo>
                  <a:pt x="19318" y="20236"/>
                </a:lnTo>
                <a:lnTo>
                  <a:pt x="19397" y="20109"/>
                </a:lnTo>
                <a:lnTo>
                  <a:pt x="19302" y="20062"/>
                </a:lnTo>
                <a:lnTo>
                  <a:pt x="19397" y="19824"/>
                </a:lnTo>
                <a:lnTo>
                  <a:pt x="19492" y="19888"/>
                </a:lnTo>
                <a:cubicBezTo>
                  <a:pt x="19539" y="19809"/>
                  <a:pt x="19745" y="19919"/>
                  <a:pt x="19745" y="19729"/>
                </a:cubicBezTo>
                <a:cubicBezTo>
                  <a:pt x="19724" y="19729"/>
                  <a:pt x="19704" y="19724"/>
                  <a:pt x="19684" y="19716"/>
                </a:cubicBezTo>
                <a:lnTo>
                  <a:pt x="19684" y="19716"/>
                </a:lnTo>
                <a:lnTo>
                  <a:pt x="19698" y="19729"/>
                </a:lnTo>
                <a:lnTo>
                  <a:pt x="19650" y="19729"/>
                </a:lnTo>
                <a:lnTo>
                  <a:pt x="19650" y="19714"/>
                </a:lnTo>
                <a:lnTo>
                  <a:pt x="19679" y="19714"/>
                </a:lnTo>
                <a:cubicBezTo>
                  <a:pt x="19641" y="19696"/>
                  <a:pt x="19607" y="19665"/>
                  <a:pt x="19587" y="19634"/>
                </a:cubicBezTo>
                <a:cubicBezTo>
                  <a:pt x="19587" y="19619"/>
                  <a:pt x="19603" y="19603"/>
                  <a:pt x="19603" y="19587"/>
                </a:cubicBezTo>
                <a:cubicBezTo>
                  <a:pt x="19571" y="19555"/>
                  <a:pt x="19539" y="19524"/>
                  <a:pt x="19523" y="19492"/>
                </a:cubicBezTo>
                <a:lnTo>
                  <a:pt x="19603" y="19492"/>
                </a:lnTo>
                <a:cubicBezTo>
                  <a:pt x="19603" y="19524"/>
                  <a:pt x="19618" y="19571"/>
                  <a:pt x="19603" y="19587"/>
                </a:cubicBezTo>
                <a:lnTo>
                  <a:pt x="19729" y="19587"/>
                </a:lnTo>
                <a:cubicBezTo>
                  <a:pt x="19745" y="19413"/>
                  <a:pt x="19872" y="19286"/>
                  <a:pt x="20046" y="19270"/>
                </a:cubicBezTo>
                <a:lnTo>
                  <a:pt x="20046" y="19270"/>
                </a:lnTo>
                <a:cubicBezTo>
                  <a:pt x="20014" y="19365"/>
                  <a:pt x="20014" y="19365"/>
                  <a:pt x="19903" y="19476"/>
                </a:cubicBezTo>
                <a:lnTo>
                  <a:pt x="19903" y="19619"/>
                </a:lnTo>
                <a:lnTo>
                  <a:pt x="19777" y="19698"/>
                </a:lnTo>
                <a:lnTo>
                  <a:pt x="19903" y="19698"/>
                </a:lnTo>
                <a:cubicBezTo>
                  <a:pt x="20014" y="19603"/>
                  <a:pt x="20093" y="19460"/>
                  <a:pt x="20236" y="19381"/>
                </a:cubicBezTo>
                <a:cubicBezTo>
                  <a:pt x="20173" y="19239"/>
                  <a:pt x="20173" y="19175"/>
                  <a:pt x="20252" y="19175"/>
                </a:cubicBezTo>
                <a:cubicBezTo>
                  <a:pt x="20379" y="19159"/>
                  <a:pt x="20426" y="19064"/>
                  <a:pt x="20489" y="18969"/>
                </a:cubicBezTo>
                <a:cubicBezTo>
                  <a:pt x="20505" y="18938"/>
                  <a:pt x="20553" y="18922"/>
                  <a:pt x="20569" y="18922"/>
                </a:cubicBezTo>
                <a:cubicBezTo>
                  <a:pt x="20600" y="18859"/>
                  <a:pt x="20616" y="18811"/>
                  <a:pt x="20648" y="18748"/>
                </a:cubicBezTo>
                <a:cubicBezTo>
                  <a:pt x="20679" y="18716"/>
                  <a:pt x="20711" y="18669"/>
                  <a:pt x="20743" y="18605"/>
                </a:cubicBezTo>
                <a:cubicBezTo>
                  <a:pt x="20774" y="18558"/>
                  <a:pt x="20790" y="18494"/>
                  <a:pt x="20790" y="18431"/>
                </a:cubicBezTo>
                <a:cubicBezTo>
                  <a:pt x="20854" y="18415"/>
                  <a:pt x="20901" y="18399"/>
                  <a:pt x="20854" y="18336"/>
                </a:cubicBezTo>
                <a:lnTo>
                  <a:pt x="20854" y="18336"/>
                </a:lnTo>
                <a:cubicBezTo>
                  <a:pt x="20822" y="18352"/>
                  <a:pt x="20806" y="18368"/>
                  <a:pt x="20774" y="18368"/>
                </a:cubicBezTo>
                <a:lnTo>
                  <a:pt x="20711" y="18368"/>
                </a:lnTo>
                <a:cubicBezTo>
                  <a:pt x="20689" y="18379"/>
                  <a:pt x="20683" y="18404"/>
                  <a:pt x="20665" y="18404"/>
                </a:cubicBezTo>
                <a:cubicBezTo>
                  <a:pt x="20657" y="18404"/>
                  <a:pt x="20647" y="18399"/>
                  <a:pt x="20632" y="18384"/>
                </a:cubicBezTo>
                <a:cubicBezTo>
                  <a:pt x="20679" y="18304"/>
                  <a:pt x="20711" y="18209"/>
                  <a:pt x="20679" y="18130"/>
                </a:cubicBezTo>
                <a:lnTo>
                  <a:pt x="20537" y="18019"/>
                </a:lnTo>
                <a:lnTo>
                  <a:pt x="20632" y="17988"/>
                </a:lnTo>
                <a:lnTo>
                  <a:pt x="20537" y="17766"/>
                </a:lnTo>
                <a:cubicBezTo>
                  <a:pt x="20648" y="17687"/>
                  <a:pt x="20759" y="17639"/>
                  <a:pt x="20822" y="17497"/>
                </a:cubicBezTo>
                <a:lnTo>
                  <a:pt x="20664" y="17481"/>
                </a:lnTo>
                <a:lnTo>
                  <a:pt x="20774" y="17434"/>
                </a:lnTo>
                <a:lnTo>
                  <a:pt x="20774" y="17307"/>
                </a:lnTo>
                <a:lnTo>
                  <a:pt x="20711" y="17354"/>
                </a:lnTo>
                <a:cubicBezTo>
                  <a:pt x="20600" y="17323"/>
                  <a:pt x="20616" y="17164"/>
                  <a:pt x="20505" y="17117"/>
                </a:cubicBezTo>
                <a:cubicBezTo>
                  <a:pt x="20424" y="17094"/>
                  <a:pt x="20343" y="17079"/>
                  <a:pt x="20262" y="17079"/>
                </a:cubicBezTo>
                <a:cubicBezTo>
                  <a:pt x="20232" y="17079"/>
                  <a:pt x="20202" y="17081"/>
                  <a:pt x="20173" y="17085"/>
                </a:cubicBezTo>
                <a:cubicBezTo>
                  <a:pt x="20141" y="17101"/>
                  <a:pt x="20125" y="17117"/>
                  <a:pt x="20109" y="17133"/>
                </a:cubicBezTo>
                <a:cubicBezTo>
                  <a:pt x="19983" y="17180"/>
                  <a:pt x="19856" y="17196"/>
                  <a:pt x="19745" y="17244"/>
                </a:cubicBezTo>
                <a:cubicBezTo>
                  <a:pt x="19587" y="17291"/>
                  <a:pt x="19444" y="17386"/>
                  <a:pt x="19286" y="17449"/>
                </a:cubicBezTo>
                <a:cubicBezTo>
                  <a:pt x="19175" y="17513"/>
                  <a:pt x="19033" y="17544"/>
                  <a:pt x="18906" y="17544"/>
                </a:cubicBezTo>
                <a:cubicBezTo>
                  <a:pt x="18779" y="17671"/>
                  <a:pt x="18558" y="17624"/>
                  <a:pt x="18447" y="17766"/>
                </a:cubicBezTo>
                <a:lnTo>
                  <a:pt x="18336" y="17766"/>
                </a:lnTo>
                <a:cubicBezTo>
                  <a:pt x="18256" y="17793"/>
                  <a:pt x="18210" y="17853"/>
                  <a:pt x="18141" y="17853"/>
                </a:cubicBezTo>
                <a:cubicBezTo>
                  <a:pt x="18128" y="17853"/>
                  <a:pt x="18114" y="17850"/>
                  <a:pt x="18098" y="17845"/>
                </a:cubicBezTo>
                <a:lnTo>
                  <a:pt x="18399" y="17576"/>
                </a:lnTo>
                <a:cubicBezTo>
                  <a:pt x="18478" y="17576"/>
                  <a:pt x="18542" y="17449"/>
                  <a:pt x="18621" y="17418"/>
                </a:cubicBezTo>
                <a:cubicBezTo>
                  <a:pt x="18716" y="17354"/>
                  <a:pt x="18811" y="17291"/>
                  <a:pt x="18890" y="17212"/>
                </a:cubicBezTo>
                <a:cubicBezTo>
                  <a:pt x="18953" y="17149"/>
                  <a:pt x="19033" y="17085"/>
                  <a:pt x="19128" y="17022"/>
                </a:cubicBezTo>
                <a:cubicBezTo>
                  <a:pt x="19223" y="16959"/>
                  <a:pt x="19302" y="16895"/>
                  <a:pt x="19381" y="16800"/>
                </a:cubicBezTo>
                <a:cubicBezTo>
                  <a:pt x="19413" y="16800"/>
                  <a:pt x="19444" y="16784"/>
                  <a:pt x="19476" y="16769"/>
                </a:cubicBezTo>
                <a:cubicBezTo>
                  <a:pt x="19634" y="16658"/>
                  <a:pt x="19808" y="16531"/>
                  <a:pt x="19951" y="16420"/>
                </a:cubicBezTo>
                <a:cubicBezTo>
                  <a:pt x="20109" y="16294"/>
                  <a:pt x="20252" y="16167"/>
                  <a:pt x="20394" y="16040"/>
                </a:cubicBezTo>
                <a:cubicBezTo>
                  <a:pt x="20426" y="15961"/>
                  <a:pt x="20458" y="15882"/>
                  <a:pt x="20474" y="15803"/>
                </a:cubicBezTo>
                <a:lnTo>
                  <a:pt x="20632" y="15724"/>
                </a:lnTo>
                <a:cubicBezTo>
                  <a:pt x="20648" y="15692"/>
                  <a:pt x="20648" y="15644"/>
                  <a:pt x="20648" y="15597"/>
                </a:cubicBezTo>
                <a:lnTo>
                  <a:pt x="20774" y="15771"/>
                </a:lnTo>
                <a:lnTo>
                  <a:pt x="20774" y="15502"/>
                </a:lnTo>
                <a:lnTo>
                  <a:pt x="20711" y="15549"/>
                </a:lnTo>
                <a:lnTo>
                  <a:pt x="20648" y="15518"/>
                </a:lnTo>
                <a:cubicBezTo>
                  <a:pt x="20632" y="15534"/>
                  <a:pt x="20632" y="15549"/>
                  <a:pt x="20616" y="15549"/>
                </a:cubicBezTo>
                <a:lnTo>
                  <a:pt x="20602" y="15536"/>
                </a:lnTo>
                <a:lnTo>
                  <a:pt x="20602" y="15536"/>
                </a:lnTo>
                <a:cubicBezTo>
                  <a:pt x="20565" y="15557"/>
                  <a:pt x="20527" y="15572"/>
                  <a:pt x="20489" y="15597"/>
                </a:cubicBezTo>
                <a:cubicBezTo>
                  <a:pt x="20458" y="15629"/>
                  <a:pt x="20426" y="15660"/>
                  <a:pt x="20379" y="15692"/>
                </a:cubicBezTo>
                <a:cubicBezTo>
                  <a:pt x="20331" y="15565"/>
                  <a:pt x="20347" y="15407"/>
                  <a:pt x="20220" y="15328"/>
                </a:cubicBezTo>
                <a:cubicBezTo>
                  <a:pt x="20243" y="15281"/>
                  <a:pt x="20267" y="15252"/>
                  <a:pt x="20308" y="15252"/>
                </a:cubicBezTo>
                <a:cubicBezTo>
                  <a:pt x="20324" y="15252"/>
                  <a:pt x="20341" y="15256"/>
                  <a:pt x="20363" y="15264"/>
                </a:cubicBezTo>
                <a:cubicBezTo>
                  <a:pt x="20442" y="15280"/>
                  <a:pt x="20458" y="15344"/>
                  <a:pt x="20442" y="15423"/>
                </a:cubicBezTo>
                <a:lnTo>
                  <a:pt x="20363" y="15454"/>
                </a:lnTo>
                <a:lnTo>
                  <a:pt x="20426" y="15534"/>
                </a:lnTo>
                <a:lnTo>
                  <a:pt x="20505" y="15454"/>
                </a:lnTo>
                <a:lnTo>
                  <a:pt x="20621" y="15512"/>
                </a:lnTo>
                <a:lnTo>
                  <a:pt x="20621" y="15512"/>
                </a:lnTo>
                <a:lnTo>
                  <a:pt x="20632" y="15502"/>
                </a:lnTo>
                <a:cubicBezTo>
                  <a:pt x="20632" y="15454"/>
                  <a:pt x="20632" y="15391"/>
                  <a:pt x="20679" y="15344"/>
                </a:cubicBezTo>
                <a:cubicBezTo>
                  <a:pt x="20711" y="15312"/>
                  <a:pt x="20711" y="15233"/>
                  <a:pt x="20727" y="15185"/>
                </a:cubicBezTo>
                <a:cubicBezTo>
                  <a:pt x="20664" y="15169"/>
                  <a:pt x="20679" y="15122"/>
                  <a:pt x="20695" y="15090"/>
                </a:cubicBezTo>
                <a:cubicBezTo>
                  <a:pt x="20703" y="15086"/>
                  <a:pt x="20712" y="15084"/>
                  <a:pt x="20721" y="15084"/>
                </a:cubicBezTo>
                <a:cubicBezTo>
                  <a:pt x="20748" y="15084"/>
                  <a:pt x="20774" y="15102"/>
                  <a:pt x="20774" y="15138"/>
                </a:cubicBezTo>
                <a:cubicBezTo>
                  <a:pt x="20854" y="15074"/>
                  <a:pt x="20949" y="15027"/>
                  <a:pt x="21059" y="15011"/>
                </a:cubicBezTo>
                <a:lnTo>
                  <a:pt x="21059" y="15011"/>
                </a:lnTo>
                <a:cubicBezTo>
                  <a:pt x="21012" y="15106"/>
                  <a:pt x="20964" y="15185"/>
                  <a:pt x="20933" y="15264"/>
                </a:cubicBezTo>
                <a:cubicBezTo>
                  <a:pt x="20917" y="15312"/>
                  <a:pt x="20901" y="15359"/>
                  <a:pt x="20901" y="15391"/>
                </a:cubicBezTo>
                <a:lnTo>
                  <a:pt x="21139" y="15154"/>
                </a:lnTo>
                <a:lnTo>
                  <a:pt x="21139" y="14995"/>
                </a:lnTo>
                <a:cubicBezTo>
                  <a:pt x="21059" y="14979"/>
                  <a:pt x="20996" y="14900"/>
                  <a:pt x="20901" y="14900"/>
                </a:cubicBezTo>
                <a:cubicBezTo>
                  <a:pt x="20838" y="14900"/>
                  <a:pt x="20790" y="14837"/>
                  <a:pt x="20806" y="14774"/>
                </a:cubicBezTo>
                <a:cubicBezTo>
                  <a:pt x="20838" y="14710"/>
                  <a:pt x="20885" y="14694"/>
                  <a:pt x="20901" y="14631"/>
                </a:cubicBezTo>
                <a:lnTo>
                  <a:pt x="20743" y="14631"/>
                </a:lnTo>
                <a:lnTo>
                  <a:pt x="20664" y="14552"/>
                </a:lnTo>
                <a:lnTo>
                  <a:pt x="20569" y="14615"/>
                </a:lnTo>
                <a:lnTo>
                  <a:pt x="20505" y="14520"/>
                </a:lnTo>
                <a:lnTo>
                  <a:pt x="20584" y="14489"/>
                </a:lnTo>
                <a:cubicBezTo>
                  <a:pt x="20578" y="14459"/>
                  <a:pt x="20559" y="14454"/>
                  <a:pt x="20538" y="14454"/>
                </a:cubicBezTo>
                <a:cubicBezTo>
                  <a:pt x="20526" y="14454"/>
                  <a:pt x="20512" y="14456"/>
                  <a:pt x="20500" y="14456"/>
                </a:cubicBezTo>
                <a:cubicBezTo>
                  <a:pt x="20477" y="14456"/>
                  <a:pt x="20458" y="14449"/>
                  <a:pt x="20458" y="14409"/>
                </a:cubicBezTo>
                <a:cubicBezTo>
                  <a:pt x="20448" y="14408"/>
                  <a:pt x="20439" y="14407"/>
                  <a:pt x="20431" y="14407"/>
                </a:cubicBezTo>
                <a:cubicBezTo>
                  <a:pt x="20344" y="14407"/>
                  <a:pt x="20328" y="14480"/>
                  <a:pt x="20299" y="14552"/>
                </a:cubicBezTo>
                <a:lnTo>
                  <a:pt x="20236" y="14552"/>
                </a:lnTo>
                <a:lnTo>
                  <a:pt x="20236" y="14473"/>
                </a:lnTo>
                <a:lnTo>
                  <a:pt x="19889" y="14394"/>
                </a:lnTo>
                <a:lnTo>
                  <a:pt x="19889" y="14394"/>
                </a:lnTo>
                <a:cubicBezTo>
                  <a:pt x="19888" y="14398"/>
                  <a:pt x="19888" y="14404"/>
                  <a:pt x="19888" y="14409"/>
                </a:cubicBezTo>
                <a:cubicBezTo>
                  <a:pt x="19888" y="14405"/>
                  <a:pt x="19887" y="14400"/>
                  <a:pt x="19885" y="14395"/>
                </a:cubicBezTo>
                <a:lnTo>
                  <a:pt x="19885" y="14395"/>
                </a:lnTo>
                <a:cubicBezTo>
                  <a:pt x="19872" y="14436"/>
                  <a:pt x="19872" y="14447"/>
                  <a:pt x="19872" y="14457"/>
                </a:cubicBezTo>
                <a:cubicBezTo>
                  <a:pt x="19888" y="14457"/>
                  <a:pt x="19903" y="14473"/>
                  <a:pt x="19903" y="14489"/>
                </a:cubicBezTo>
                <a:lnTo>
                  <a:pt x="19903" y="14504"/>
                </a:lnTo>
                <a:cubicBezTo>
                  <a:pt x="19888" y="14489"/>
                  <a:pt x="19872" y="14473"/>
                  <a:pt x="19872" y="14457"/>
                </a:cubicBezTo>
                <a:cubicBezTo>
                  <a:pt x="19840" y="14473"/>
                  <a:pt x="19824" y="14489"/>
                  <a:pt x="19793" y="14489"/>
                </a:cubicBezTo>
                <a:lnTo>
                  <a:pt x="19698" y="14441"/>
                </a:lnTo>
                <a:cubicBezTo>
                  <a:pt x="19682" y="14504"/>
                  <a:pt x="19666" y="14536"/>
                  <a:pt x="19666" y="14584"/>
                </a:cubicBezTo>
                <a:lnTo>
                  <a:pt x="19555" y="14584"/>
                </a:lnTo>
                <a:lnTo>
                  <a:pt x="19508" y="14536"/>
                </a:lnTo>
                <a:cubicBezTo>
                  <a:pt x="19571" y="14489"/>
                  <a:pt x="19571" y="14378"/>
                  <a:pt x="19508" y="14330"/>
                </a:cubicBezTo>
                <a:lnTo>
                  <a:pt x="19682" y="14219"/>
                </a:lnTo>
                <a:cubicBezTo>
                  <a:pt x="19682" y="14267"/>
                  <a:pt x="19698" y="14299"/>
                  <a:pt x="19698" y="14346"/>
                </a:cubicBezTo>
                <a:lnTo>
                  <a:pt x="19872" y="14409"/>
                </a:lnTo>
                <a:cubicBezTo>
                  <a:pt x="19877" y="14402"/>
                  <a:pt x="19881" y="14395"/>
                  <a:pt x="19884" y="14391"/>
                </a:cubicBezTo>
                <a:lnTo>
                  <a:pt x="19884" y="14391"/>
                </a:lnTo>
                <a:cubicBezTo>
                  <a:pt x="19884" y="14392"/>
                  <a:pt x="19885" y="14393"/>
                  <a:pt x="19885" y="14395"/>
                </a:cubicBezTo>
                <a:lnTo>
                  <a:pt x="19885" y="14395"/>
                </a:lnTo>
                <a:cubicBezTo>
                  <a:pt x="19886" y="14391"/>
                  <a:pt x="19888" y="14387"/>
                  <a:pt x="19889" y="14383"/>
                </a:cubicBezTo>
                <a:lnTo>
                  <a:pt x="19889" y="14383"/>
                </a:lnTo>
                <a:cubicBezTo>
                  <a:pt x="19888" y="14384"/>
                  <a:pt x="19886" y="14387"/>
                  <a:pt x="19884" y="14391"/>
                </a:cubicBezTo>
                <a:lnTo>
                  <a:pt x="19884" y="14391"/>
                </a:lnTo>
                <a:cubicBezTo>
                  <a:pt x="19879" y="14375"/>
                  <a:pt x="19872" y="14357"/>
                  <a:pt x="19872" y="14346"/>
                </a:cubicBezTo>
                <a:cubicBezTo>
                  <a:pt x="19872" y="14346"/>
                  <a:pt x="19888" y="14330"/>
                  <a:pt x="19919" y="14299"/>
                </a:cubicBezTo>
                <a:lnTo>
                  <a:pt x="19919" y="14299"/>
                </a:lnTo>
                <a:cubicBezTo>
                  <a:pt x="19906" y="14335"/>
                  <a:pt x="19896" y="14362"/>
                  <a:pt x="19889" y="14383"/>
                </a:cubicBezTo>
                <a:lnTo>
                  <a:pt x="19889" y="14383"/>
                </a:lnTo>
                <a:cubicBezTo>
                  <a:pt x="19891" y="14380"/>
                  <a:pt x="19891" y="14379"/>
                  <a:pt x="19891" y="14379"/>
                </a:cubicBezTo>
                <a:lnTo>
                  <a:pt x="19891" y="14379"/>
                </a:lnTo>
                <a:cubicBezTo>
                  <a:pt x="19892" y="14379"/>
                  <a:pt x="19891" y="14383"/>
                  <a:pt x="19890" y="14388"/>
                </a:cubicBezTo>
                <a:lnTo>
                  <a:pt x="19890" y="14388"/>
                </a:lnTo>
                <a:lnTo>
                  <a:pt x="19967" y="14204"/>
                </a:lnTo>
                <a:lnTo>
                  <a:pt x="20299" y="14283"/>
                </a:lnTo>
                <a:cubicBezTo>
                  <a:pt x="20331" y="14204"/>
                  <a:pt x="20347" y="14140"/>
                  <a:pt x="20379" y="14093"/>
                </a:cubicBezTo>
                <a:lnTo>
                  <a:pt x="20268" y="13919"/>
                </a:lnTo>
                <a:lnTo>
                  <a:pt x="20664" y="13776"/>
                </a:lnTo>
                <a:cubicBezTo>
                  <a:pt x="20638" y="13730"/>
                  <a:pt x="20613" y="13716"/>
                  <a:pt x="20587" y="13716"/>
                </a:cubicBezTo>
                <a:cubicBezTo>
                  <a:pt x="20541" y="13716"/>
                  <a:pt x="20495" y="13765"/>
                  <a:pt x="20449" y="13765"/>
                </a:cubicBezTo>
                <a:cubicBezTo>
                  <a:pt x="20441" y="13765"/>
                  <a:pt x="20434" y="13763"/>
                  <a:pt x="20426" y="13760"/>
                </a:cubicBezTo>
                <a:lnTo>
                  <a:pt x="20426" y="13586"/>
                </a:lnTo>
                <a:lnTo>
                  <a:pt x="20521" y="13554"/>
                </a:lnTo>
                <a:cubicBezTo>
                  <a:pt x="20479" y="13535"/>
                  <a:pt x="20438" y="13528"/>
                  <a:pt x="20397" y="13528"/>
                </a:cubicBezTo>
                <a:cubicBezTo>
                  <a:pt x="20280" y="13528"/>
                  <a:pt x="20169" y="13587"/>
                  <a:pt x="20059" y="13587"/>
                </a:cubicBezTo>
                <a:cubicBezTo>
                  <a:pt x="20049" y="13587"/>
                  <a:pt x="20040" y="13587"/>
                  <a:pt x="20030" y="13586"/>
                </a:cubicBezTo>
                <a:cubicBezTo>
                  <a:pt x="19983" y="13586"/>
                  <a:pt x="19935" y="13602"/>
                  <a:pt x="19888" y="13618"/>
                </a:cubicBezTo>
                <a:cubicBezTo>
                  <a:pt x="19761" y="13681"/>
                  <a:pt x="19634" y="13744"/>
                  <a:pt x="19508" y="13808"/>
                </a:cubicBezTo>
                <a:lnTo>
                  <a:pt x="19492" y="13808"/>
                </a:lnTo>
                <a:lnTo>
                  <a:pt x="19365" y="13982"/>
                </a:lnTo>
                <a:lnTo>
                  <a:pt x="19365" y="14109"/>
                </a:lnTo>
                <a:lnTo>
                  <a:pt x="19048" y="14235"/>
                </a:lnTo>
                <a:cubicBezTo>
                  <a:pt x="19064" y="14140"/>
                  <a:pt x="19080" y="14093"/>
                  <a:pt x="19096" y="14045"/>
                </a:cubicBezTo>
                <a:lnTo>
                  <a:pt x="18985" y="13998"/>
                </a:lnTo>
                <a:lnTo>
                  <a:pt x="18906" y="14124"/>
                </a:lnTo>
                <a:cubicBezTo>
                  <a:pt x="18881" y="14122"/>
                  <a:pt x="18856" y="14121"/>
                  <a:pt x="18831" y="14121"/>
                </a:cubicBezTo>
                <a:cubicBezTo>
                  <a:pt x="18698" y="14121"/>
                  <a:pt x="18569" y="14158"/>
                  <a:pt x="18463" y="14251"/>
                </a:cubicBezTo>
                <a:cubicBezTo>
                  <a:pt x="18431" y="14283"/>
                  <a:pt x="18383" y="14299"/>
                  <a:pt x="18336" y="14299"/>
                </a:cubicBezTo>
                <a:cubicBezTo>
                  <a:pt x="18225" y="14314"/>
                  <a:pt x="18130" y="14346"/>
                  <a:pt x="18067" y="14425"/>
                </a:cubicBezTo>
                <a:cubicBezTo>
                  <a:pt x="18003" y="14473"/>
                  <a:pt x="17893" y="14457"/>
                  <a:pt x="17877" y="14568"/>
                </a:cubicBezTo>
                <a:cubicBezTo>
                  <a:pt x="17792" y="14582"/>
                  <a:pt x="17720" y="14634"/>
                  <a:pt x="17638" y="14634"/>
                </a:cubicBezTo>
                <a:cubicBezTo>
                  <a:pt x="17628" y="14634"/>
                  <a:pt x="17618" y="14633"/>
                  <a:pt x="17608" y="14631"/>
                </a:cubicBezTo>
                <a:cubicBezTo>
                  <a:pt x="17576" y="14631"/>
                  <a:pt x="17544" y="14647"/>
                  <a:pt x="17513" y="14679"/>
                </a:cubicBezTo>
                <a:cubicBezTo>
                  <a:pt x="17414" y="14763"/>
                  <a:pt x="17327" y="14874"/>
                  <a:pt x="17186" y="14874"/>
                </a:cubicBezTo>
                <a:cubicBezTo>
                  <a:pt x="17169" y="14874"/>
                  <a:pt x="17151" y="14872"/>
                  <a:pt x="17133" y="14869"/>
                </a:cubicBezTo>
                <a:cubicBezTo>
                  <a:pt x="17117" y="14869"/>
                  <a:pt x="17101" y="14900"/>
                  <a:pt x="17085" y="14916"/>
                </a:cubicBezTo>
                <a:cubicBezTo>
                  <a:pt x="16958" y="15011"/>
                  <a:pt x="16816" y="15106"/>
                  <a:pt x="16673" y="15185"/>
                </a:cubicBezTo>
                <a:cubicBezTo>
                  <a:pt x="16662" y="15181"/>
                  <a:pt x="16651" y="15180"/>
                  <a:pt x="16641" y="15180"/>
                </a:cubicBezTo>
                <a:cubicBezTo>
                  <a:pt x="16570" y="15180"/>
                  <a:pt x="16537" y="15268"/>
                  <a:pt x="16468" y="15296"/>
                </a:cubicBezTo>
                <a:cubicBezTo>
                  <a:pt x="16388" y="15312"/>
                  <a:pt x="16309" y="15359"/>
                  <a:pt x="16246" y="15407"/>
                </a:cubicBezTo>
                <a:cubicBezTo>
                  <a:pt x="16183" y="15454"/>
                  <a:pt x="16119" y="15534"/>
                  <a:pt x="16056" y="15549"/>
                </a:cubicBezTo>
                <a:cubicBezTo>
                  <a:pt x="15961" y="15565"/>
                  <a:pt x="15913" y="15644"/>
                  <a:pt x="15834" y="15676"/>
                </a:cubicBezTo>
                <a:cubicBezTo>
                  <a:pt x="15708" y="15739"/>
                  <a:pt x="15597" y="15819"/>
                  <a:pt x="15518" y="15929"/>
                </a:cubicBezTo>
                <a:cubicBezTo>
                  <a:pt x="15486" y="15929"/>
                  <a:pt x="15454" y="15922"/>
                  <a:pt x="15427" y="15922"/>
                </a:cubicBezTo>
                <a:cubicBezTo>
                  <a:pt x="15414" y="15922"/>
                  <a:pt x="15401" y="15924"/>
                  <a:pt x="15391" y="15929"/>
                </a:cubicBezTo>
                <a:cubicBezTo>
                  <a:pt x="15280" y="15993"/>
                  <a:pt x="15153" y="16056"/>
                  <a:pt x="15043" y="16135"/>
                </a:cubicBezTo>
                <a:cubicBezTo>
                  <a:pt x="14900" y="16214"/>
                  <a:pt x="14758" y="16309"/>
                  <a:pt x="14631" y="16420"/>
                </a:cubicBezTo>
                <a:cubicBezTo>
                  <a:pt x="14552" y="16484"/>
                  <a:pt x="14473" y="16499"/>
                  <a:pt x="14409" y="16547"/>
                </a:cubicBezTo>
                <a:cubicBezTo>
                  <a:pt x="14330" y="16610"/>
                  <a:pt x="14267" y="16674"/>
                  <a:pt x="14203" y="16721"/>
                </a:cubicBezTo>
                <a:cubicBezTo>
                  <a:pt x="14150" y="16748"/>
                  <a:pt x="14108" y="16808"/>
                  <a:pt x="14049" y="16808"/>
                </a:cubicBezTo>
                <a:cubicBezTo>
                  <a:pt x="14038" y="16808"/>
                  <a:pt x="14026" y="16805"/>
                  <a:pt x="14013" y="16800"/>
                </a:cubicBezTo>
                <a:cubicBezTo>
                  <a:pt x="13934" y="16895"/>
                  <a:pt x="13760" y="16864"/>
                  <a:pt x="13744" y="17038"/>
                </a:cubicBezTo>
                <a:cubicBezTo>
                  <a:pt x="13724" y="17033"/>
                  <a:pt x="13705" y="17030"/>
                  <a:pt x="13687" y="17030"/>
                </a:cubicBezTo>
                <a:cubicBezTo>
                  <a:pt x="13598" y="17030"/>
                  <a:pt x="13533" y="17085"/>
                  <a:pt x="13459" y="17125"/>
                </a:cubicBezTo>
                <a:lnTo>
                  <a:pt x="13459" y="17125"/>
                </a:lnTo>
                <a:cubicBezTo>
                  <a:pt x="13459" y="17096"/>
                  <a:pt x="13458" y="17068"/>
                  <a:pt x="13443" y="17054"/>
                </a:cubicBezTo>
                <a:cubicBezTo>
                  <a:pt x="13428" y="17022"/>
                  <a:pt x="13412" y="16990"/>
                  <a:pt x="13412" y="16959"/>
                </a:cubicBezTo>
                <a:lnTo>
                  <a:pt x="13443" y="16959"/>
                </a:lnTo>
                <a:cubicBezTo>
                  <a:pt x="13458" y="16989"/>
                  <a:pt x="13459" y="17019"/>
                  <a:pt x="13459" y="17049"/>
                </a:cubicBezTo>
                <a:lnTo>
                  <a:pt x="13459" y="17049"/>
                </a:lnTo>
                <a:cubicBezTo>
                  <a:pt x="13563" y="17013"/>
                  <a:pt x="13651" y="16922"/>
                  <a:pt x="13697" y="16832"/>
                </a:cubicBezTo>
                <a:lnTo>
                  <a:pt x="13823" y="16800"/>
                </a:lnTo>
                <a:cubicBezTo>
                  <a:pt x="13808" y="16769"/>
                  <a:pt x="13792" y="16753"/>
                  <a:pt x="13760" y="16737"/>
                </a:cubicBezTo>
                <a:lnTo>
                  <a:pt x="13871" y="16737"/>
                </a:lnTo>
                <a:lnTo>
                  <a:pt x="14045" y="16563"/>
                </a:lnTo>
                <a:lnTo>
                  <a:pt x="13966" y="16436"/>
                </a:lnTo>
                <a:cubicBezTo>
                  <a:pt x="13855" y="16515"/>
                  <a:pt x="13855" y="16515"/>
                  <a:pt x="13760" y="16515"/>
                </a:cubicBezTo>
                <a:lnTo>
                  <a:pt x="13760" y="16531"/>
                </a:lnTo>
                <a:lnTo>
                  <a:pt x="13713" y="16531"/>
                </a:lnTo>
                <a:lnTo>
                  <a:pt x="13713" y="16515"/>
                </a:lnTo>
                <a:lnTo>
                  <a:pt x="13760" y="16515"/>
                </a:lnTo>
                <a:cubicBezTo>
                  <a:pt x="13871" y="16452"/>
                  <a:pt x="13903" y="16294"/>
                  <a:pt x="14029" y="16278"/>
                </a:cubicBezTo>
                <a:lnTo>
                  <a:pt x="14029" y="16278"/>
                </a:lnTo>
                <a:cubicBezTo>
                  <a:pt x="14140" y="16341"/>
                  <a:pt x="13982" y="16420"/>
                  <a:pt x="14061" y="16484"/>
                </a:cubicBezTo>
                <a:lnTo>
                  <a:pt x="14124" y="16484"/>
                </a:lnTo>
                <a:lnTo>
                  <a:pt x="14172" y="16294"/>
                </a:lnTo>
                <a:lnTo>
                  <a:pt x="14140" y="16230"/>
                </a:lnTo>
                <a:cubicBezTo>
                  <a:pt x="14188" y="16072"/>
                  <a:pt x="14314" y="16040"/>
                  <a:pt x="14378" y="15945"/>
                </a:cubicBezTo>
                <a:lnTo>
                  <a:pt x="14488" y="16072"/>
                </a:lnTo>
                <a:cubicBezTo>
                  <a:pt x="14504" y="16056"/>
                  <a:pt x="14520" y="16056"/>
                  <a:pt x="14520" y="16040"/>
                </a:cubicBezTo>
                <a:lnTo>
                  <a:pt x="14536" y="16056"/>
                </a:lnTo>
                <a:lnTo>
                  <a:pt x="14504" y="16088"/>
                </a:lnTo>
                <a:cubicBezTo>
                  <a:pt x="14488" y="16119"/>
                  <a:pt x="14473" y="16151"/>
                  <a:pt x="14457" y="16183"/>
                </a:cubicBezTo>
                <a:cubicBezTo>
                  <a:pt x="14568" y="16151"/>
                  <a:pt x="14678" y="16135"/>
                  <a:pt x="14678" y="15977"/>
                </a:cubicBezTo>
                <a:lnTo>
                  <a:pt x="14678" y="15977"/>
                </a:lnTo>
                <a:cubicBezTo>
                  <a:pt x="14663" y="15993"/>
                  <a:pt x="14631" y="16024"/>
                  <a:pt x="14599" y="16040"/>
                </a:cubicBezTo>
                <a:lnTo>
                  <a:pt x="14599" y="15819"/>
                </a:lnTo>
                <a:lnTo>
                  <a:pt x="14615" y="15803"/>
                </a:lnTo>
                <a:lnTo>
                  <a:pt x="14647" y="15914"/>
                </a:lnTo>
                <a:lnTo>
                  <a:pt x="14678" y="15866"/>
                </a:lnTo>
                <a:lnTo>
                  <a:pt x="14678" y="15977"/>
                </a:lnTo>
                <a:cubicBezTo>
                  <a:pt x="14702" y="15985"/>
                  <a:pt x="14722" y="15989"/>
                  <a:pt x="14740" y="15989"/>
                </a:cubicBezTo>
                <a:cubicBezTo>
                  <a:pt x="14758" y="15989"/>
                  <a:pt x="14773" y="15985"/>
                  <a:pt x="14789" y="15977"/>
                </a:cubicBezTo>
                <a:lnTo>
                  <a:pt x="14995" y="15755"/>
                </a:lnTo>
                <a:cubicBezTo>
                  <a:pt x="14979" y="15739"/>
                  <a:pt x="14979" y="15739"/>
                  <a:pt x="14963" y="15724"/>
                </a:cubicBezTo>
                <a:lnTo>
                  <a:pt x="14979" y="15708"/>
                </a:lnTo>
                <a:lnTo>
                  <a:pt x="15011" y="15739"/>
                </a:lnTo>
                <a:lnTo>
                  <a:pt x="15185" y="15581"/>
                </a:lnTo>
                <a:cubicBezTo>
                  <a:pt x="15138" y="15534"/>
                  <a:pt x="15122" y="15502"/>
                  <a:pt x="15185" y="15470"/>
                </a:cubicBezTo>
                <a:cubicBezTo>
                  <a:pt x="15201" y="15454"/>
                  <a:pt x="15217" y="15423"/>
                  <a:pt x="15217" y="15423"/>
                </a:cubicBezTo>
                <a:cubicBezTo>
                  <a:pt x="15233" y="15439"/>
                  <a:pt x="15233" y="15454"/>
                  <a:pt x="15233" y="15470"/>
                </a:cubicBezTo>
                <a:lnTo>
                  <a:pt x="15454" y="15423"/>
                </a:lnTo>
                <a:cubicBezTo>
                  <a:pt x="15470" y="15359"/>
                  <a:pt x="15486" y="15296"/>
                  <a:pt x="15502" y="15233"/>
                </a:cubicBezTo>
                <a:lnTo>
                  <a:pt x="15470" y="15217"/>
                </a:lnTo>
                <a:lnTo>
                  <a:pt x="15486" y="15201"/>
                </a:lnTo>
                <a:cubicBezTo>
                  <a:pt x="15486" y="15201"/>
                  <a:pt x="15502" y="15217"/>
                  <a:pt x="15518" y="15233"/>
                </a:cubicBezTo>
                <a:lnTo>
                  <a:pt x="15613" y="15233"/>
                </a:lnTo>
                <a:lnTo>
                  <a:pt x="16008" y="14900"/>
                </a:lnTo>
                <a:cubicBezTo>
                  <a:pt x="15961" y="14774"/>
                  <a:pt x="15961" y="14647"/>
                  <a:pt x="15977" y="14504"/>
                </a:cubicBezTo>
                <a:cubicBezTo>
                  <a:pt x="15977" y="14504"/>
                  <a:pt x="15993" y="14489"/>
                  <a:pt x="15993" y="14489"/>
                </a:cubicBezTo>
                <a:lnTo>
                  <a:pt x="16040" y="14536"/>
                </a:lnTo>
                <a:cubicBezTo>
                  <a:pt x="16103" y="14457"/>
                  <a:pt x="16198" y="14409"/>
                  <a:pt x="16293" y="14409"/>
                </a:cubicBezTo>
                <a:lnTo>
                  <a:pt x="16293" y="14584"/>
                </a:lnTo>
                <a:lnTo>
                  <a:pt x="16404" y="14584"/>
                </a:lnTo>
                <a:lnTo>
                  <a:pt x="16499" y="14409"/>
                </a:lnTo>
                <a:cubicBezTo>
                  <a:pt x="16520" y="14409"/>
                  <a:pt x="16549" y="14416"/>
                  <a:pt x="16565" y="14416"/>
                </a:cubicBezTo>
                <a:cubicBezTo>
                  <a:pt x="16573" y="14416"/>
                  <a:pt x="16578" y="14415"/>
                  <a:pt x="16578" y="14409"/>
                </a:cubicBezTo>
                <a:cubicBezTo>
                  <a:pt x="16658" y="14314"/>
                  <a:pt x="16784" y="14267"/>
                  <a:pt x="16816" y="14172"/>
                </a:cubicBezTo>
                <a:lnTo>
                  <a:pt x="16784" y="14045"/>
                </a:lnTo>
                <a:lnTo>
                  <a:pt x="16895" y="14093"/>
                </a:lnTo>
                <a:cubicBezTo>
                  <a:pt x="16943" y="14014"/>
                  <a:pt x="16974" y="13934"/>
                  <a:pt x="17022" y="13855"/>
                </a:cubicBezTo>
                <a:lnTo>
                  <a:pt x="17022" y="13855"/>
                </a:lnTo>
                <a:cubicBezTo>
                  <a:pt x="16958" y="13871"/>
                  <a:pt x="16895" y="13887"/>
                  <a:pt x="16848" y="13919"/>
                </a:cubicBezTo>
                <a:cubicBezTo>
                  <a:pt x="16816" y="13934"/>
                  <a:pt x="16832" y="13998"/>
                  <a:pt x="16768" y="13998"/>
                </a:cubicBezTo>
                <a:cubicBezTo>
                  <a:pt x="16737" y="13998"/>
                  <a:pt x="16705" y="14014"/>
                  <a:pt x="16673" y="14045"/>
                </a:cubicBezTo>
                <a:cubicBezTo>
                  <a:pt x="16658" y="14077"/>
                  <a:pt x="16626" y="14109"/>
                  <a:pt x="16610" y="14124"/>
                </a:cubicBezTo>
                <a:lnTo>
                  <a:pt x="16563" y="14124"/>
                </a:lnTo>
                <a:cubicBezTo>
                  <a:pt x="16594" y="14014"/>
                  <a:pt x="16626" y="13903"/>
                  <a:pt x="16658" y="13824"/>
                </a:cubicBezTo>
                <a:lnTo>
                  <a:pt x="16848" y="13855"/>
                </a:lnTo>
                <a:cubicBezTo>
                  <a:pt x="16879" y="13760"/>
                  <a:pt x="16911" y="13681"/>
                  <a:pt x="16943" y="13586"/>
                </a:cubicBezTo>
                <a:lnTo>
                  <a:pt x="17022" y="13649"/>
                </a:lnTo>
                <a:lnTo>
                  <a:pt x="17148" y="13618"/>
                </a:lnTo>
                <a:cubicBezTo>
                  <a:pt x="17212" y="13380"/>
                  <a:pt x="17402" y="13206"/>
                  <a:pt x="17639" y="13159"/>
                </a:cubicBezTo>
                <a:cubicBezTo>
                  <a:pt x="17639" y="13206"/>
                  <a:pt x="17655" y="13254"/>
                  <a:pt x="17655" y="13301"/>
                </a:cubicBezTo>
                <a:lnTo>
                  <a:pt x="17766" y="13190"/>
                </a:lnTo>
                <a:lnTo>
                  <a:pt x="17893" y="13254"/>
                </a:lnTo>
                <a:lnTo>
                  <a:pt x="17956" y="13174"/>
                </a:lnTo>
                <a:lnTo>
                  <a:pt x="17893" y="13095"/>
                </a:lnTo>
                <a:lnTo>
                  <a:pt x="18067" y="12969"/>
                </a:lnTo>
                <a:lnTo>
                  <a:pt x="18114" y="13016"/>
                </a:lnTo>
                <a:cubicBezTo>
                  <a:pt x="18146" y="13000"/>
                  <a:pt x="18162" y="12969"/>
                  <a:pt x="18178" y="12953"/>
                </a:cubicBezTo>
                <a:lnTo>
                  <a:pt x="18178" y="12794"/>
                </a:lnTo>
                <a:lnTo>
                  <a:pt x="18019" y="12763"/>
                </a:lnTo>
                <a:lnTo>
                  <a:pt x="18225" y="12509"/>
                </a:lnTo>
                <a:lnTo>
                  <a:pt x="18019" y="12541"/>
                </a:lnTo>
                <a:lnTo>
                  <a:pt x="18225" y="12319"/>
                </a:lnTo>
                <a:lnTo>
                  <a:pt x="18383" y="12367"/>
                </a:lnTo>
                <a:cubicBezTo>
                  <a:pt x="18399" y="12304"/>
                  <a:pt x="18431" y="12240"/>
                  <a:pt x="18447" y="12177"/>
                </a:cubicBezTo>
                <a:cubicBezTo>
                  <a:pt x="18415" y="12114"/>
                  <a:pt x="18368" y="12066"/>
                  <a:pt x="18447" y="11987"/>
                </a:cubicBezTo>
                <a:lnTo>
                  <a:pt x="18526" y="12082"/>
                </a:lnTo>
                <a:lnTo>
                  <a:pt x="18573" y="12050"/>
                </a:lnTo>
                <a:cubicBezTo>
                  <a:pt x="18589" y="12082"/>
                  <a:pt x="18589" y="12098"/>
                  <a:pt x="18589" y="12114"/>
                </a:cubicBezTo>
                <a:lnTo>
                  <a:pt x="18494" y="12161"/>
                </a:lnTo>
                <a:lnTo>
                  <a:pt x="18589" y="12193"/>
                </a:lnTo>
                <a:lnTo>
                  <a:pt x="18684" y="12224"/>
                </a:lnTo>
                <a:cubicBezTo>
                  <a:pt x="18732" y="12161"/>
                  <a:pt x="18748" y="12082"/>
                  <a:pt x="18716" y="12003"/>
                </a:cubicBezTo>
                <a:lnTo>
                  <a:pt x="18716" y="12003"/>
                </a:lnTo>
                <a:cubicBezTo>
                  <a:pt x="18700" y="12019"/>
                  <a:pt x="18684" y="12019"/>
                  <a:pt x="18684" y="12034"/>
                </a:cubicBezTo>
                <a:cubicBezTo>
                  <a:pt x="18668" y="12034"/>
                  <a:pt x="18668" y="12034"/>
                  <a:pt x="18653" y="12050"/>
                </a:cubicBezTo>
                <a:lnTo>
                  <a:pt x="18653" y="11797"/>
                </a:lnTo>
                <a:lnTo>
                  <a:pt x="18795" y="11908"/>
                </a:lnTo>
                <a:lnTo>
                  <a:pt x="18827" y="11876"/>
                </a:lnTo>
                <a:cubicBezTo>
                  <a:pt x="18922" y="11892"/>
                  <a:pt x="18985" y="11908"/>
                  <a:pt x="19048" y="11924"/>
                </a:cubicBezTo>
                <a:cubicBezTo>
                  <a:pt x="19064" y="11924"/>
                  <a:pt x="19080" y="11939"/>
                  <a:pt x="19096" y="11955"/>
                </a:cubicBezTo>
                <a:lnTo>
                  <a:pt x="19096" y="12098"/>
                </a:lnTo>
                <a:lnTo>
                  <a:pt x="19270" y="12098"/>
                </a:lnTo>
                <a:lnTo>
                  <a:pt x="19270" y="11908"/>
                </a:lnTo>
                <a:lnTo>
                  <a:pt x="19428" y="11908"/>
                </a:lnTo>
                <a:cubicBezTo>
                  <a:pt x="19492" y="11829"/>
                  <a:pt x="19555" y="11781"/>
                  <a:pt x="19618" y="11718"/>
                </a:cubicBezTo>
                <a:cubicBezTo>
                  <a:pt x="19634" y="11702"/>
                  <a:pt x="19634" y="11654"/>
                  <a:pt x="19634" y="11623"/>
                </a:cubicBezTo>
                <a:lnTo>
                  <a:pt x="19508" y="11623"/>
                </a:lnTo>
                <a:lnTo>
                  <a:pt x="19508" y="11464"/>
                </a:lnTo>
                <a:cubicBezTo>
                  <a:pt x="19539" y="11528"/>
                  <a:pt x="19555" y="11559"/>
                  <a:pt x="19555" y="11575"/>
                </a:cubicBezTo>
                <a:lnTo>
                  <a:pt x="19682" y="11544"/>
                </a:lnTo>
                <a:cubicBezTo>
                  <a:pt x="19682" y="11528"/>
                  <a:pt x="19682" y="11512"/>
                  <a:pt x="19682" y="11496"/>
                </a:cubicBezTo>
                <a:cubicBezTo>
                  <a:pt x="19666" y="11480"/>
                  <a:pt x="19650" y="11480"/>
                  <a:pt x="19634" y="11464"/>
                </a:cubicBezTo>
                <a:lnTo>
                  <a:pt x="19650" y="11449"/>
                </a:lnTo>
                <a:lnTo>
                  <a:pt x="19682" y="11480"/>
                </a:lnTo>
                <a:cubicBezTo>
                  <a:pt x="19713" y="11464"/>
                  <a:pt x="19761" y="11449"/>
                  <a:pt x="19793" y="11433"/>
                </a:cubicBezTo>
                <a:cubicBezTo>
                  <a:pt x="19808" y="11449"/>
                  <a:pt x="19824" y="11464"/>
                  <a:pt x="19840" y="11480"/>
                </a:cubicBezTo>
                <a:cubicBezTo>
                  <a:pt x="19998" y="11369"/>
                  <a:pt x="20125" y="11227"/>
                  <a:pt x="20236" y="11069"/>
                </a:cubicBezTo>
                <a:lnTo>
                  <a:pt x="20157" y="11069"/>
                </a:lnTo>
                <a:lnTo>
                  <a:pt x="20109" y="10894"/>
                </a:lnTo>
                <a:lnTo>
                  <a:pt x="20188" y="10799"/>
                </a:lnTo>
                <a:cubicBezTo>
                  <a:pt x="20188" y="10863"/>
                  <a:pt x="20188" y="10926"/>
                  <a:pt x="20188" y="10974"/>
                </a:cubicBezTo>
                <a:cubicBezTo>
                  <a:pt x="20204" y="11005"/>
                  <a:pt x="20220" y="11037"/>
                  <a:pt x="20236" y="11069"/>
                </a:cubicBezTo>
                <a:cubicBezTo>
                  <a:pt x="20363" y="11053"/>
                  <a:pt x="20394" y="10926"/>
                  <a:pt x="20474" y="10847"/>
                </a:cubicBezTo>
                <a:lnTo>
                  <a:pt x="20426" y="10689"/>
                </a:lnTo>
                <a:lnTo>
                  <a:pt x="20505" y="10641"/>
                </a:lnTo>
                <a:cubicBezTo>
                  <a:pt x="20489" y="10609"/>
                  <a:pt x="20474" y="10578"/>
                  <a:pt x="20458" y="10546"/>
                </a:cubicBezTo>
                <a:cubicBezTo>
                  <a:pt x="20458" y="10546"/>
                  <a:pt x="20489" y="10530"/>
                  <a:pt x="20489" y="10514"/>
                </a:cubicBezTo>
                <a:lnTo>
                  <a:pt x="20521" y="10514"/>
                </a:lnTo>
                <a:cubicBezTo>
                  <a:pt x="20600" y="10546"/>
                  <a:pt x="20505" y="10657"/>
                  <a:pt x="20600" y="10657"/>
                </a:cubicBezTo>
                <a:lnTo>
                  <a:pt x="20632" y="10609"/>
                </a:lnTo>
                <a:cubicBezTo>
                  <a:pt x="20648" y="10625"/>
                  <a:pt x="20648" y="10641"/>
                  <a:pt x="20648" y="10657"/>
                </a:cubicBezTo>
                <a:lnTo>
                  <a:pt x="20743" y="10578"/>
                </a:lnTo>
                <a:lnTo>
                  <a:pt x="20648" y="10546"/>
                </a:lnTo>
                <a:lnTo>
                  <a:pt x="20679" y="10498"/>
                </a:lnTo>
                <a:lnTo>
                  <a:pt x="20569" y="10372"/>
                </a:lnTo>
                <a:lnTo>
                  <a:pt x="20679" y="10293"/>
                </a:lnTo>
                <a:lnTo>
                  <a:pt x="20774" y="10356"/>
                </a:lnTo>
                <a:cubicBezTo>
                  <a:pt x="20759" y="10372"/>
                  <a:pt x="20743" y="10388"/>
                  <a:pt x="20743" y="10403"/>
                </a:cubicBezTo>
                <a:cubicBezTo>
                  <a:pt x="20759" y="10435"/>
                  <a:pt x="20774" y="10467"/>
                  <a:pt x="20806" y="10514"/>
                </a:cubicBezTo>
                <a:cubicBezTo>
                  <a:pt x="20933" y="10419"/>
                  <a:pt x="21075" y="10356"/>
                  <a:pt x="21139" y="10198"/>
                </a:cubicBezTo>
                <a:lnTo>
                  <a:pt x="21012" y="10166"/>
                </a:lnTo>
                <a:lnTo>
                  <a:pt x="21123" y="10055"/>
                </a:lnTo>
                <a:lnTo>
                  <a:pt x="21297" y="10055"/>
                </a:lnTo>
                <a:lnTo>
                  <a:pt x="21360" y="9992"/>
                </a:lnTo>
                <a:cubicBezTo>
                  <a:pt x="21297" y="9960"/>
                  <a:pt x="21249" y="9897"/>
                  <a:pt x="21234" y="9833"/>
                </a:cubicBezTo>
                <a:lnTo>
                  <a:pt x="21234" y="9833"/>
                </a:lnTo>
                <a:lnTo>
                  <a:pt x="21408" y="9913"/>
                </a:lnTo>
                <a:cubicBezTo>
                  <a:pt x="21408" y="9897"/>
                  <a:pt x="21439" y="9865"/>
                  <a:pt x="21455" y="9849"/>
                </a:cubicBezTo>
                <a:lnTo>
                  <a:pt x="21329" y="9659"/>
                </a:lnTo>
                <a:lnTo>
                  <a:pt x="21408" y="9628"/>
                </a:lnTo>
                <a:lnTo>
                  <a:pt x="21424" y="9453"/>
                </a:lnTo>
                <a:lnTo>
                  <a:pt x="21519" y="9453"/>
                </a:lnTo>
                <a:cubicBezTo>
                  <a:pt x="21533" y="9368"/>
                  <a:pt x="21623" y="9309"/>
                  <a:pt x="21710" y="9309"/>
                </a:cubicBezTo>
                <a:cubicBezTo>
                  <a:pt x="21720" y="9309"/>
                  <a:pt x="21730" y="9309"/>
                  <a:pt x="21740" y="9311"/>
                </a:cubicBezTo>
                <a:lnTo>
                  <a:pt x="21677" y="9248"/>
                </a:lnTo>
                <a:lnTo>
                  <a:pt x="21788" y="9168"/>
                </a:lnTo>
                <a:lnTo>
                  <a:pt x="21835" y="9216"/>
                </a:lnTo>
                <a:lnTo>
                  <a:pt x="21978" y="9153"/>
                </a:lnTo>
                <a:lnTo>
                  <a:pt x="22057" y="9184"/>
                </a:lnTo>
                <a:cubicBezTo>
                  <a:pt x="22120" y="9137"/>
                  <a:pt x="22168" y="9089"/>
                  <a:pt x="22104" y="8994"/>
                </a:cubicBezTo>
                <a:lnTo>
                  <a:pt x="22104" y="8994"/>
                </a:lnTo>
                <a:lnTo>
                  <a:pt x="22041" y="9089"/>
                </a:lnTo>
                <a:lnTo>
                  <a:pt x="21867" y="9089"/>
                </a:lnTo>
                <a:lnTo>
                  <a:pt x="21867" y="8899"/>
                </a:lnTo>
                <a:lnTo>
                  <a:pt x="21772" y="8836"/>
                </a:lnTo>
                <a:cubicBezTo>
                  <a:pt x="21788" y="8741"/>
                  <a:pt x="21804" y="8662"/>
                  <a:pt x="21819" y="8583"/>
                </a:cubicBezTo>
                <a:cubicBezTo>
                  <a:pt x="21835" y="8503"/>
                  <a:pt x="21851" y="8424"/>
                  <a:pt x="21867" y="8361"/>
                </a:cubicBezTo>
                <a:lnTo>
                  <a:pt x="21819" y="8329"/>
                </a:lnTo>
                <a:lnTo>
                  <a:pt x="21835" y="8313"/>
                </a:lnTo>
                <a:lnTo>
                  <a:pt x="21867" y="8345"/>
                </a:lnTo>
                <a:lnTo>
                  <a:pt x="21946" y="8250"/>
                </a:lnTo>
                <a:lnTo>
                  <a:pt x="22057" y="8250"/>
                </a:lnTo>
                <a:cubicBezTo>
                  <a:pt x="22041" y="8218"/>
                  <a:pt x="22041" y="8187"/>
                  <a:pt x="22057" y="8171"/>
                </a:cubicBezTo>
                <a:cubicBezTo>
                  <a:pt x="22073" y="8123"/>
                  <a:pt x="22104" y="8076"/>
                  <a:pt x="22136" y="8044"/>
                </a:cubicBezTo>
                <a:lnTo>
                  <a:pt x="22089" y="7981"/>
                </a:lnTo>
                <a:lnTo>
                  <a:pt x="22199" y="7918"/>
                </a:lnTo>
                <a:cubicBezTo>
                  <a:pt x="22168" y="7870"/>
                  <a:pt x="22136" y="7854"/>
                  <a:pt x="22120" y="7838"/>
                </a:cubicBezTo>
                <a:lnTo>
                  <a:pt x="22057" y="7886"/>
                </a:lnTo>
                <a:lnTo>
                  <a:pt x="21962" y="7838"/>
                </a:lnTo>
                <a:cubicBezTo>
                  <a:pt x="21909" y="7881"/>
                  <a:pt x="21842" y="7888"/>
                  <a:pt x="21780" y="7888"/>
                </a:cubicBezTo>
                <a:cubicBezTo>
                  <a:pt x="21749" y="7888"/>
                  <a:pt x="21719" y="7886"/>
                  <a:pt x="21693" y="7886"/>
                </a:cubicBezTo>
                <a:cubicBezTo>
                  <a:pt x="21534" y="7997"/>
                  <a:pt x="21344" y="8076"/>
                  <a:pt x="21154" y="8123"/>
                </a:cubicBezTo>
                <a:cubicBezTo>
                  <a:pt x="21154" y="8155"/>
                  <a:pt x="21139" y="8171"/>
                  <a:pt x="21123" y="8218"/>
                </a:cubicBezTo>
                <a:lnTo>
                  <a:pt x="21028" y="8171"/>
                </a:lnTo>
                <a:lnTo>
                  <a:pt x="21265" y="7854"/>
                </a:lnTo>
                <a:lnTo>
                  <a:pt x="21218" y="7775"/>
                </a:lnTo>
                <a:lnTo>
                  <a:pt x="21424" y="7633"/>
                </a:lnTo>
                <a:cubicBezTo>
                  <a:pt x="21408" y="7585"/>
                  <a:pt x="21392" y="7538"/>
                  <a:pt x="21392" y="7506"/>
                </a:cubicBezTo>
                <a:cubicBezTo>
                  <a:pt x="21392" y="7427"/>
                  <a:pt x="21408" y="7379"/>
                  <a:pt x="21408" y="7316"/>
                </a:cubicBezTo>
                <a:lnTo>
                  <a:pt x="21408" y="7316"/>
                </a:lnTo>
                <a:lnTo>
                  <a:pt x="21154" y="7474"/>
                </a:lnTo>
                <a:lnTo>
                  <a:pt x="21154" y="7348"/>
                </a:lnTo>
                <a:lnTo>
                  <a:pt x="21329" y="7268"/>
                </a:lnTo>
                <a:lnTo>
                  <a:pt x="21234" y="7173"/>
                </a:lnTo>
                <a:lnTo>
                  <a:pt x="20964" y="7253"/>
                </a:lnTo>
                <a:cubicBezTo>
                  <a:pt x="20980" y="7189"/>
                  <a:pt x="20996" y="7126"/>
                  <a:pt x="21012" y="7063"/>
                </a:cubicBezTo>
                <a:lnTo>
                  <a:pt x="20822" y="6999"/>
                </a:lnTo>
                <a:cubicBezTo>
                  <a:pt x="20727" y="7031"/>
                  <a:pt x="20679" y="7126"/>
                  <a:pt x="20679" y="7221"/>
                </a:cubicBezTo>
                <a:lnTo>
                  <a:pt x="20584" y="7158"/>
                </a:lnTo>
                <a:lnTo>
                  <a:pt x="20410" y="7395"/>
                </a:lnTo>
                <a:lnTo>
                  <a:pt x="20283" y="7284"/>
                </a:lnTo>
                <a:lnTo>
                  <a:pt x="20283" y="7142"/>
                </a:lnTo>
                <a:lnTo>
                  <a:pt x="20458" y="7063"/>
                </a:lnTo>
                <a:cubicBezTo>
                  <a:pt x="20474" y="7015"/>
                  <a:pt x="20489" y="6983"/>
                  <a:pt x="20505" y="6920"/>
                </a:cubicBezTo>
                <a:lnTo>
                  <a:pt x="20505" y="6920"/>
                </a:lnTo>
                <a:lnTo>
                  <a:pt x="20363" y="6999"/>
                </a:lnTo>
                <a:cubicBezTo>
                  <a:pt x="20343" y="6961"/>
                  <a:pt x="20301" y="6940"/>
                  <a:pt x="20260" y="6940"/>
                </a:cubicBezTo>
                <a:cubicBezTo>
                  <a:pt x="20233" y="6940"/>
                  <a:pt x="20207" y="6949"/>
                  <a:pt x="20188" y="6968"/>
                </a:cubicBezTo>
                <a:lnTo>
                  <a:pt x="20188" y="7173"/>
                </a:lnTo>
                <a:lnTo>
                  <a:pt x="20014" y="7173"/>
                </a:lnTo>
                <a:lnTo>
                  <a:pt x="19888" y="7411"/>
                </a:lnTo>
                <a:cubicBezTo>
                  <a:pt x="19840" y="7237"/>
                  <a:pt x="19998" y="7142"/>
                  <a:pt x="19998" y="6999"/>
                </a:cubicBezTo>
                <a:lnTo>
                  <a:pt x="19983" y="6968"/>
                </a:lnTo>
                <a:lnTo>
                  <a:pt x="20157" y="6825"/>
                </a:lnTo>
                <a:cubicBezTo>
                  <a:pt x="20125" y="6762"/>
                  <a:pt x="20109" y="6730"/>
                  <a:pt x="20093" y="6698"/>
                </a:cubicBezTo>
                <a:lnTo>
                  <a:pt x="20141" y="6651"/>
                </a:lnTo>
                <a:lnTo>
                  <a:pt x="20062" y="6508"/>
                </a:lnTo>
                <a:cubicBezTo>
                  <a:pt x="20046" y="6572"/>
                  <a:pt x="20046" y="6619"/>
                  <a:pt x="20046" y="6651"/>
                </a:cubicBezTo>
                <a:cubicBezTo>
                  <a:pt x="20014" y="6651"/>
                  <a:pt x="19967" y="6667"/>
                  <a:pt x="19935" y="6683"/>
                </a:cubicBezTo>
                <a:cubicBezTo>
                  <a:pt x="19888" y="6698"/>
                  <a:pt x="19872" y="6730"/>
                  <a:pt x="19840" y="6762"/>
                </a:cubicBezTo>
                <a:cubicBezTo>
                  <a:pt x="19740" y="6733"/>
                  <a:pt x="19718" y="6615"/>
                  <a:pt x="19645" y="6615"/>
                </a:cubicBezTo>
                <a:cubicBezTo>
                  <a:pt x="19637" y="6615"/>
                  <a:pt x="19628" y="6616"/>
                  <a:pt x="19618" y="6619"/>
                </a:cubicBezTo>
                <a:cubicBezTo>
                  <a:pt x="19523" y="6714"/>
                  <a:pt x="19460" y="6778"/>
                  <a:pt x="19413" y="6825"/>
                </a:cubicBezTo>
                <a:lnTo>
                  <a:pt x="19223" y="6888"/>
                </a:lnTo>
                <a:lnTo>
                  <a:pt x="19175" y="6841"/>
                </a:lnTo>
                <a:lnTo>
                  <a:pt x="19080" y="6999"/>
                </a:lnTo>
                <a:lnTo>
                  <a:pt x="18858" y="7047"/>
                </a:lnTo>
                <a:cubicBezTo>
                  <a:pt x="18763" y="7173"/>
                  <a:pt x="18653" y="7221"/>
                  <a:pt x="18573" y="7332"/>
                </a:cubicBezTo>
                <a:cubicBezTo>
                  <a:pt x="18542" y="7300"/>
                  <a:pt x="18510" y="7284"/>
                  <a:pt x="18494" y="7268"/>
                </a:cubicBezTo>
                <a:lnTo>
                  <a:pt x="18336" y="7379"/>
                </a:lnTo>
                <a:lnTo>
                  <a:pt x="18336" y="7569"/>
                </a:lnTo>
                <a:lnTo>
                  <a:pt x="18304" y="7538"/>
                </a:lnTo>
                <a:cubicBezTo>
                  <a:pt x="18304" y="7569"/>
                  <a:pt x="18288" y="7601"/>
                  <a:pt x="18273" y="7633"/>
                </a:cubicBezTo>
                <a:lnTo>
                  <a:pt x="18241" y="7617"/>
                </a:lnTo>
                <a:lnTo>
                  <a:pt x="18288" y="7379"/>
                </a:lnTo>
                <a:lnTo>
                  <a:pt x="18288" y="7379"/>
                </a:lnTo>
                <a:cubicBezTo>
                  <a:pt x="18146" y="7538"/>
                  <a:pt x="17956" y="7553"/>
                  <a:pt x="17861" y="7728"/>
                </a:cubicBezTo>
                <a:lnTo>
                  <a:pt x="17829" y="7696"/>
                </a:lnTo>
                <a:cubicBezTo>
                  <a:pt x="17750" y="7712"/>
                  <a:pt x="17718" y="7791"/>
                  <a:pt x="17671" y="7807"/>
                </a:cubicBezTo>
                <a:cubicBezTo>
                  <a:pt x="17544" y="7870"/>
                  <a:pt x="17465" y="8013"/>
                  <a:pt x="17307" y="8013"/>
                </a:cubicBezTo>
                <a:cubicBezTo>
                  <a:pt x="17212" y="8155"/>
                  <a:pt x="17038" y="8187"/>
                  <a:pt x="16895" y="8282"/>
                </a:cubicBezTo>
                <a:cubicBezTo>
                  <a:pt x="16800" y="8377"/>
                  <a:pt x="16689" y="8440"/>
                  <a:pt x="16578" y="8472"/>
                </a:cubicBezTo>
                <a:cubicBezTo>
                  <a:pt x="16568" y="8514"/>
                  <a:pt x="16543" y="8521"/>
                  <a:pt x="16519" y="8521"/>
                </a:cubicBezTo>
                <a:cubicBezTo>
                  <a:pt x="16506" y="8521"/>
                  <a:pt x="16494" y="8519"/>
                  <a:pt x="16483" y="8519"/>
                </a:cubicBezTo>
                <a:lnTo>
                  <a:pt x="16483" y="8583"/>
                </a:lnTo>
                <a:lnTo>
                  <a:pt x="15945" y="8915"/>
                </a:lnTo>
                <a:lnTo>
                  <a:pt x="15945" y="9010"/>
                </a:lnTo>
                <a:cubicBezTo>
                  <a:pt x="15882" y="9010"/>
                  <a:pt x="15818" y="9042"/>
                  <a:pt x="15755" y="9073"/>
                </a:cubicBezTo>
                <a:cubicBezTo>
                  <a:pt x="15676" y="9105"/>
                  <a:pt x="15549" y="9121"/>
                  <a:pt x="15565" y="9263"/>
                </a:cubicBezTo>
                <a:cubicBezTo>
                  <a:pt x="15565" y="9327"/>
                  <a:pt x="15518" y="9390"/>
                  <a:pt x="15486" y="9469"/>
                </a:cubicBezTo>
                <a:lnTo>
                  <a:pt x="15375" y="9295"/>
                </a:lnTo>
                <a:cubicBezTo>
                  <a:pt x="15217" y="9438"/>
                  <a:pt x="15043" y="9533"/>
                  <a:pt x="14853" y="9580"/>
                </a:cubicBezTo>
                <a:lnTo>
                  <a:pt x="14742" y="9723"/>
                </a:lnTo>
                <a:lnTo>
                  <a:pt x="14615" y="9723"/>
                </a:lnTo>
                <a:cubicBezTo>
                  <a:pt x="14615" y="9738"/>
                  <a:pt x="14599" y="9754"/>
                  <a:pt x="14599" y="9786"/>
                </a:cubicBezTo>
                <a:cubicBezTo>
                  <a:pt x="14314" y="9944"/>
                  <a:pt x="14029" y="10118"/>
                  <a:pt x="13760" y="10324"/>
                </a:cubicBezTo>
                <a:cubicBezTo>
                  <a:pt x="13713" y="10435"/>
                  <a:pt x="13586" y="10467"/>
                  <a:pt x="13507" y="10546"/>
                </a:cubicBezTo>
                <a:lnTo>
                  <a:pt x="13428" y="10498"/>
                </a:lnTo>
                <a:cubicBezTo>
                  <a:pt x="13396" y="10578"/>
                  <a:pt x="13348" y="10641"/>
                  <a:pt x="13253" y="10641"/>
                </a:cubicBezTo>
                <a:cubicBezTo>
                  <a:pt x="13238" y="10689"/>
                  <a:pt x="13222" y="10736"/>
                  <a:pt x="13206" y="10784"/>
                </a:cubicBezTo>
                <a:lnTo>
                  <a:pt x="13253" y="10863"/>
                </a:lnTo>
                <a:lnTo>
                  <a:pt x="12937" y="10894"/>
                </a:lnTo>
                <a:lnTo>
                  <a:pt x="12937" y="10784"/>
                </a:lnTo>
                <a:lnTo>
                  <a:pt x="13253" y="10625"/>
                </a:lnTo>
                <a:cubicBezTo>
                  <a:pt x="13285" y="10562"/>
                  <a:pt x="13333" y="10498"/>
                  <a:pt x="13428" y="10498"/>
                </a:cubicBezTo>
                <a:lnTo>
                  <a:pt x="13428" y="10435"/>
                </a:lnTo>
                <a:cubicBezTo>
                  <a:pt x="13523" y="10356"/>
                  <a:pt x="13602" y="10293"/>
                  <a:pt x="13681" y="10213"/>
                </a:cubicBezTo>
                <a:lnTo>
                  <a:pt x="13823" y="10213"/>
                </a:lnTo>
                <a:cubicBezTo>
                  <a:pt x="13823" y="10118"/>
                  <a:pt x="13982" y="10118"/>
                  <a:pt x="13982" y="9992"/>
                </a:cubicBezTo>
                <a:cubicBezTo>
                  <a:pt x="13988" y="9993"/>
                  <a:pt x="13995" y="9993"/>
                  <a:pt x="14002" y="9993"/>
                </a:cubicBezTo>
                <a:cubicBezTo>
                  <a:pt x="14136" y="9993"/>
                  <a:pt x="14257" y="9848"/>
                  <a:pt x="14378" y="9818"/>
                </a:cubicBezTo>
                <a:cubicBezTo>
                  <a:pt x="14488" y="9786"/>
                  <a:pt x="14583" y="9643"/>
                  <a:pt x="14694" y="9580"/>
                </a:cubicBezTo>
                <a:cubicBezTo>
                  <a:pt x="14821" y="9501"/>
                  <a:pt x="14948" y="9406"/>
                  <a:pt x="15058" y="9295"/>
                </a:cubicBezTo>
                <a:lnTo>
                  <a:pt x="15185" y="9295"/>
                </a:lnTo>
                <a:lnTo>
                  <a:pt x="15296" y="9153"/>
                </a:lnTo>
                <a:cubicBezTo>
                  <a:pt x="15308" y="9155"/>
                  <a:pt x="15320" y="9156"/>
                  <a:pt x="15332" y="9156"/>
                </a:cubicBezTo>
                <a:cubicBezTo>
                  <a:pt x="15411" y="9156"/>
                  <a:pt x="15476" y="9111"/>
                  <a:pt x="15518" y="9042"/>
                </a:cubicBezTo>
                <a:cubicBezTo>
                  <a:pt x="15549" y="8994"/>
                  <a:pt x="15628" y="8978"/>
                  <a:pt x="15708" y="8978"/>
                </a:cubicBezTo>
                <a:cubicBezTo>
                  <a:pt x="15803" y="8963"/>
                  <a:pt x="15818" y="8915"/>
                  <a:pt x="15834" y="8852"/>
                </a:cubicBezTo>
                <a:cubicBezTo>
                  <a:pt x="16008" y="8773"/>
                  <a:pt x="16167" y="8662"/>
                  <a:pt x="16293" y="8503"/>
                </a:cubicBezTo>
                <a:lnTo>
                  <a:pt x="16468" y="8503"/>
                </a:lnTo>
                <a:cubicBezTo>
                  <a:pt x="16468" y="8461"/>
                  <a:pt x="16496" y="8454"/>
                  <a:pt x="16524" y="8454"/>
                </a:cubicBezTo>
                <a:cubicBezTo>
                  <a:pt x="16538" y="8454"/>
                  <a:pt x="16552" y="8456"/>
                  <a:pt x="16563" y="8456"/>
                </a:cubicBezTo>
                <a:cubicBezTo>
                  <a:pt x="16578" y="8424"/>
                  <a:pt x="16594" y="8377"/>
                  <a:pt x="16626" y="8329"/>
                </a:cubicBezTo>
                <a:lnTo>
                  <a:pt x="16721" y="8329"/>
                </a:lnTo>
                <a:lnTo>
                  <a:pt x="16895" y="8092"/>
                </a:lnTo>
                <a:lnTo>
                  <a:pt x="16974" y="8171"/>
                </a:lnTo>
                <a:lnTo>
                  <a:pt x="17259" y="7933"/>
                </a:lnTo>
                <a:lnTo>
                  <a:pt x="17544" y="7823"/>
                </a:lnTo>
                <a:cubicBezTo>
                  <a:pt x="17560" y="7775"/>
                  <a:pt x="17560" y="7743"/>
                  <a:pt x="17592" y="7728"/>
                </a:cubicBezTo>
                <a:cubicBezTo>
                  <a:pt x="17798" y="7585"/>
                  <a:pt x="18019" y="7458"/>
                  <a:pt x="18241" y="7348"/>
                </a:cubicBezTo>
                <a:lnTo>
                  <a:pt x="18241" y="7316"/>
                </a:lnTo>
                <a:cubicBezTo>
                  <a:pt x="18320" y="7237"/>
                  <a:pt x="18415" y="7173"/>
                  <a:pt x="18510" y="7142"/>
                </a:cubicBezTo>
                <a:cubicBezTo>
                  <a:pt x="18589" y="7110"/>
                  <a:pt x="18684" y="7110"/>
                  <a:pt x="18700" y="6983"/>
                </a:cubicBezTo>
                <a:cubicBezTo>
                  <a:pt x="18716" y="6952"/>
                  <a:pt x="18779" y="6936"/>
                  <a:pt x="18827" y="6904"/>
                </a:cubicBezTo>
                <a:cubicBezTo>
                  <a:pt x="18858" y="6888"/>
                  <a:pt x="18953" y="6888"/>
                  <a:pt x="18953" y="6857"/>
                </a:cubicBezTo>
                <a:cubicBezTo>
                  <a:pt x="18969" y="6793"/>
                  <a:pt x="19017" y="6778"/>
                  <a:pt x="19064" y="6746"/>
                </a:cubicBezTo>
                <a:cubicBezTo>
                  <a:pt x="19021" y="6742"/>
                  <a:pt x="18989" y="6738"/>
                  <a:pt x="18964" y="6738"/>
                </a:cubicBezTo>
                <a:cubicBezTo>
                  <a:pt x="18898" y="6738"/>
                  <a:pt x="18876" y="6761"/>
                  <a:pt x="18795" y="6841"/>
                </a:cubicBezTo>
                <a:cubicBezTo>
                  <a:pt x="18779" y="6857"/>
                  <a:pt x="18748" y="6857"/>
                  <a:pt x="18732" y="6873"/>
                </a:cubicBezTo>
                <a:cubicBezTo>
                  <a:pt x="18589" y="6936"/>
                  <a:pt x="18463" y="6999"/>
                  <a:pt x="18336" y="7094"/>
                </a:cubicBezTo>
                <a:cubicBezTo>
                  <a:pt x="18162" y="7205"/>
                  <a:pt x="17972" y="7316"/>
                  <a:pt x="17798" y="7427"/>
                </a:cubicBezTo>
                <a:cubicBezTo>
                  <a:pt x="17608" y="7522"/>
                  <a:pt x="17433" y="7648"/>
                  <a:pt x="17259" y="7791"/>
                </a:cubicBezTo>
                <a:lnTo>
                  <a:pt x="17180" y="7791"/>
                </a:lnTo>
                <a:cubicBezTo>
                  <a:pt x="16911" y="8044"/>
                  <a:pt x="16578" y="8187"/>
                  <a:pt x="16293" y="8440"/>
                </a:cubicBezTo>
                <a:cubicBezTo>
                  <a:pt x="16293" y="8440"/>
                  <a:pt x="16279" y="8433"/>
                  <a:pt x="16265" y="8433"/>
                </a:cubicBezTo>
                <a:cubicBezTo>
                  <a:pt x="16258" y="8433"/>
                  <a:pt x="16251" y="8435"/>
                  <a:pt x="16246" y="8440"/>
                </a:cubicBezTo>
                <a:lnTo>
                  <a:pt x="15803" y="8741"/>
                </a:lnTo>
                <a:cubicBezTo>
                  <a:pt x="15670" y="8770"/>
                  <a:pt x="15592" y="8950"/>
                  <a:pt x="15442" y="8950"/>
                </a:cubicBezTo>
                <a:cubicBezTo>
                  <a:pt x="15431" y="8950"/>
                  <a:pt x="15419" y="8949"/>
                  <a:pt x="15407" y="8947"/>
                </a:cubicBezTo>
                <a:lnTo>
                  <a:pt x="15233" y="9121"/>
                </a:lnTo>
                <a:cubicBezTo>
                  <a:pt x="15106" y="9137"/>
                  <a:pt x="15106" y="9137"/>
                  <a:pt x="15043" y="9263"/>
                </a:cubicBezTo>
                <a:cubicBezTo>
                  <a:pt x="15021" y="9263"/>
                  <a:pt x="14993" y="9256"/>
                  <a:pt x="14972" y="9256"/>
                </a:cubicBezTo>
                <a:cubicBezTo>
                  <a:pt x="14962" y="9256"/>
                  <a:pt x="14953" y="9258"/>
                  <a:pt x="14948" y="9263"/>
                </a:cubicBezTo>
                <a:cubicBezTo>
                  <a:pt x="14821" y="9374"/>
                  <a:pt x="14663" y="9453"/>
                  <a:pt x="14520" y="9517"/>
                </a:cubicBezTo>
                <a:cubicBezTo>
                  <a:pt x="14504" y="9533"/>
                  <a:pt x="14488" y="9548"/>
                  <a:pt x="14473" y="9548"/>
                </a:cubicBezTo>
                <a:cubicBezTo>
                  <a:pt x="14425" y="9596"/>
                  <a:pt x="14378" y="9643"/>
                  <a:pt x="14314" y="9675"/>
                </a:cubicBezTo>
                <a:cubicBezTo>
                  <a:pt x="14172" y="9723"/>
                  <a:pt x="14045" y="9802"/>
                  <a:pt x="13950" y="9913"/>
                </a:cubicBezTo>
                <a:cubicBezTo>
                  <a:pt x="13934" y="9928"/>
                  <a:pt x="13918" y="9944"/>
                  <a:pt x="13903" y="9960"/>
                </a:cubicBezTo>
                <a:cubicBezTo>
                  <a:pt x="13776" y="10008"/>
                  <a:pt x="13665" y="10071"/>
                  <a:pt x="13570" y="10150"/>
                </a:cubicBezTo>
                <a:cubicBezTo>
                  <a:pt x="13475" y="10229"/>
                  <a:pt x="13396" y="10293"/>
                  <a:pt x="13301" y="10356"/>
                </a:cubicBezTo>
                <a:cubicBezTo>
                  <a:pt x="13000" y="10546"/>
                  <a:pt x="12683" y="10736"/>
                  <a:pt x="12414" y="10958"/>
                </a:cubicBezTo>
                <a:cubicBezTo>
                  <a:pt x="12404" y="10958"/>
                  <a:pt x="12379" y="10965"/>
                  <a:pt x="12364" y="10965"/>
                </a:cubicBezTo>
                <a:cubicBezTo>
                  <a:pt x="12356" y="10965"/>
                  <a:pt x="12351" y="10963"/>
                  <a:pt x="12351" y="10958"/>
                </a:cubicBezTo>
                <a:lnTo>
                  <a:pt x="12351" y="10879"/>
                </a:lnTo>
                <a:lnTo>
                  <a:pt x="12493" y="10831"/>
                </a:lnTo>
                <a:lnTo>
                  <a:pt x="12272" y="10831"/>
                </a:lnTo>
                <a:cubicBezTo>
                  <a:pt x="12256" y="10847"/>
                  <a:pt x="12224" y="10894"/>
                  <a:pt x="12224" y="10894"/>
                </a:cubicBezTo>
                <a:lnTo>
                  <a:pt x="12224" y="10942"/>
                </a:lnTo>
                <a:lnTo>
                  <a:pt x="12303" y="10974"/>
                </a:lnTo>
                <a:cubicBezTo>
                  <a:pt x="12129" y="11164"/>
                  <a:pt x="11907" y="11306"/>
                  <a:pt x="11686" y="11417"/>
                </a:cubicBezTo>
                <a:lnTo>
                  <a:pt x="11654" y="11322"/>
                </a:lnTo>
                <a:lnTo>
                  <a:pt x="11543" y="11369"/>
                </a:lnTo>
                <a:lnTo>
                  <a:pt x="11496" y="11306"/>
                </a:lnTo>
                <a:lnTo>
                  <a:pt x="11559" y="11195"/>
                </a:lnTo>
                <a:lnTo>
                  <a:pt x="11622" y="11243"/>
                </a:lnTo>
                <a:lnTo>
                  <a:pt x="11765" y="11148"/>
                </a:lnTo>
                <a:cubicBezTo>
                  <a:pt x="11781" y="11100"/>
                  <a:pt x="11797" y="11053"/>
                  <a:pt x="11828" y="11005"/>
                </a:cubicBezTo>
                <a:lnTo>
                  <a:pt x="11892" y="11069"/>
                </a:lnTo>
                <a:lnTo>
                  <a:pt x="11955" y="10894"/>
                </a:lnTo>
                <a:lnTo>
                  <a:pt x="12414" y="10593"/>
                </a:lnTo>
                <a:lnTo>
                  <a:pt x="12430" y="10609"/>
                </a:lnTo>
                <a:lnTo>
                  <a:pt x="12398" y="10720"/>
                </a:lnTo>
                <a:lnTo>
                  <a:pt x="12541" y="10784"/>
                </a:lnTo>
                <a:lnTo>
                  <a:pt x="12573" y="10736"/>
                </a:lnTo>
                <a:cubicBezTo>
                  <a:pt x="12478" y="10704"/>
                  <a:pt x="12541" y="10641"/>
                  <a:pt x="12509" y="10593"/>
                </a:cubicBezTo>
                <a:lnTo>
                  <a:pt x="12509" y="10593"/>
                </a:lnTo>
                <a:cubicBezTo>
                  <a:pt x="12604" y="10609"/>
                  <a:pt x="12557" y="10689"/>
                  <a:pt x="12573" y="10736"/>
                </a:cubicBezTo>
                <a:cubicBezTo>
                  <a:pt x="12668" y="10673"/>
                  <a:pt x="12763" y="10593"/>
                  <a:pt x="12842" y="10514"/>
                </a:cubicBezTo>
                <a:cubicBezTo>
                  <a:pt x="12826" y="10467"/>
                  <a:pt x="12810" y="10419"/>
                  <a:pt x="12778" y="10356"/>
                </a:cubicBezTo>
                <a:lnTo>
                  <a:pt x="12778" y="10356"/>
                </a:lnTo>
                <a:cubicBezTo>
                  <a:pt x="12817" y="10394"/>
                  <a:pt x="12867" y="10415"/>
                  <a:pt x="12918" y="10415"/>
                </a:cubicBezTo>
                <a:cubicBezTo>
                  <a:pt x="12951" y="10415"/>
                  <a:pt x="12985" y="10406"/>
                  <a:pt x="13016" y="10388"/>
                </a:cubicBezTo>
                <a:cubicBezTo>
                  <a:pt x="13016" y="10360"/>
                  <a:pt x="13016" y="10344"/>
                  <a:pt x="12983" y="10308"/>
                </a:cubicBezTo>
                <a:lnTo>
                  <a:pt x="12983" y="10308"/>
                </a:lnTo>
                <a:cubicBezTo>
                  <a:pt x="12974" y="10308"/>
                  <a:pt x="12965" y="10308"/>
                  <a:pt x="12953" y="10308"/>
                </a:cubicBezTo>
                <a:cubicBezTo>
                  <a:pt x="12937" y="10308"/>
                  <a:pt x="12937" y="10293"/>
                  <a:pt x="12953" y="10293"/>
                </a:cubicBezTo>
                <a:cubicBezTo>
                  <a:pt x="12958" y="10293"/>
                  <a:pt x="12963" y="10293"/>
                  <a:pt x="12968" y="10292"/>
                </a:cubicBezTo>
                <a:lnTo>
                  <a:pt x="12968" y="10292"/>
                </a:lnTo>
                <a:cubicBezTo>
                  <a:pt x="12968" y="10293"/>
                  <a:pt x="12968" y="10293"/>
                  <a:pt x="12968" y="10293"/>
                </a:cubicBezTo>
                <a:cubicBezTo>
                  <a:pt x="12974" y="10298"/>
                  <a:pt x="12978" y="10303"/>
                  <a:pt x="12983" y="10308"/>
                </a:cubicBezTo>
                <a:lnTo>
                  <a:pt x="12983" y="10308"/>
                </a:lnTo>
                <a:cubicBezTo>
                  <a:pt x="12996" y="10306"/>
                  <a:pt x="13006" y="10302"/>
                  <a:pt x="13016" y="10293"/>
                </a:cubicBezTo>
                <a:cubicBezTo>
                  <a:pt x="13012" y="10293"/>
                  <a:pt x="13006" y="10291"/>
                  <a:pt x="13000" y="10290"/>
                </a:cubicBezTo>
                <a:lnTo>
                  <a:pt x="13000" y="10290"/>
                </a:lnTo>
                <a:cubicBezTo>
                  <a:pt x="12991" y="10291"/>
                  <a:pt x="12981" y="10292"/>
                  <a:pt x="12968" y="10292"/>
                </a:cubicBezTo>
                <a:lnTo>
                  <a:pt x="12968" y="10292"/>
                </a:lnTo>
                <a:cubicBezTo>
                  <a:pt x="12968" y="10287"/>
                  <a:pt x="12972" y="10286"/>
                  <a:pt x="12977" y="10286"/>
                </a:cubicBezTo>
                <a:cubicBezTo>
                  <a:pt x="12983" y="10286"/>
                  <a:pt x="12992" y="10288"/>
                  <a:pt x="13000" y="10290"/>
                </a:cubicBezTo>
                <a:lnTo>
                  <a:pt x="13000" y="10290"/>
                </a:lnTo>
                <a:cubicBezTo>
                  <a:pt x="13040" y="10285"/>
                  <a:pt x="13055" y="10273"/>
                  <a:pt x="13079" y="10261"/>
                </a:cubicBezTo>
                <a:lnTo>
                  <a:pt x="12968" y="10166"/>
                </a:lnTo>
                <a:lnTo>
                  <a:pt x="12873" y="10229"/>
                </a:lnTo>
                <a:cubicBezTo>
                  <a:pt x="12889" y="10118"/>
                  <a:pt x="12921" y="10039"/>
                  <a:pt x="12937" y="9944"/>
                </a:cubicBezTo>
                <a:lnTo>
                  <a:pt x="13048" y="9944"/>
                </a:lnTo>
                <a:cubicBezTo>
                  <a:pt x="13063" y="9913"/>
                  <a:pt x="13063" y="9897"/>
                  <a:pt x="13063" y="9881"/>
                </a:cubicBezTo>
                <a:lnTo>
                  <a:pt x="13143" y="9928"/>
                </a:lnTo>
                <a:cubicBezTo>
                  <a:pt x="13127" y="10008"/>
                  <a:pt x="13111" y="10071"/>
                  <a:pt x="13095" y="10118"/>
                </a:cubicBezTo>
                <a:lnTo>
                  <a:pt x="13222" y="10182"/>
                </a:lnTo>
                <a:cubicBezTo>
                  <a:pt x="13333" y="10087"/>
                  <a:pt x="13459" y="10039"/>
                  <a:pt x="13475" y="9865"/>
                </a:cubicBezTo>
                <a:lnTo>
                  <a:pt x="13538" y="9913"/>
                </a:lnTo>
                <a:cubicBezTo>
                  <a:pt x="13570" y="9865"/>
                  <a:pt x="13602" y="9818"/>
                  <a:pt x="13649" y="9770"/>
                </a:cubicBezTo>
                <a:cubicBezTo>
                  <a:pt x="13681" y="9723"/>
                  <a:pt x="13744" y="9691"/>
                  <a:pt x="13776" y="9643"/>
                </a:cubicBezTo>
                <a:cubicBezTo>
                  <a:pt x="13823" y="9596"/>
                  <a:pt x="13871" y="9548"/>
                  <a:pt x="13903" y="9501"/>
                </a:cubicBezTo>
                <a:cubicBezTo>
                  <a:pt x="13887" y="9469"/>
                  <a:pt x="13871" y="9438"/>
                  <a:pt x="13871" y="9406"/>
                </a:cubicBezTo>
                <a:lnTo>
                  <a:pt x="13903" y="9406"/>
                </a:lnTo>
                <a:lnTo>
                  <a:pt x="13917" y="9496"/>
                </a:lnTo>
                <a:lnTo>
                  <a:pt x="13917" y="9496"/>
                </a:lnTo>
                <a:cubicBezTo>
                  <a:pt x="13963" y="9479"/>
                  <a:pt x="14018" y="9452"/>
                  <a:pt x="14061" y="9438"/>
                </a:cubicBezTo>
                <a:lnTo>
                  <a:pt x="13887" y="9327"/>
                </a:lnTo>
                <a:lnTo>
                  <a:pt x="13808" y="9390"/>
                </a:lnTo>
                <a:cubicBezTo>
                  <a:pt x="13808" y="9469"/>
                  <a:pt x="13713" y="9485"/>
                  <a:pt x="13681" y="9564"/>
                </a:cubicBezTo>
                <a:cubicBezTo>
                  <a:pt x="13689" y="9570"/>
                  <a:pt x="13696" y="9574"/>
                  <a:pt x="13700" y="9577"/>
                </a:cubicBezTo>
                <a:lnTo>
                  <a:pt x="13700" y="9577"/>
                </a:lnTo>
                <a:cubicBezTo>
                  <a:pt x="13720" y="9572"/>
                  <a:pt x="13744" y="9564"/>
                  <a:pt x="13744" y="9564"/>
                </a:cubicBezTo>
                <a:cubicBezTo>
                  <a:pt x="13744" y="9564"/>
                  <a:pt x="13760" y="9580"/>
                  <a:pt x="13792" y="9612"/>
                </a:cubicBezTo>
                <a:cubicBezTo>
                  <a:pt x="13761" y="9597"/>
                  <a:pt x="13731" y="9585"/>
                  <a:pt x="13701" y="9577"/>
                </a:cubicBezTo>
                <a:lnTo>
                  <a:pt x="13701" y="9577"/>
                </a:lnTo>
                <a:cubicBezTo>
                  <a:pt x="13709" y="9582"/>
                  <a:pt x="13712" y="9584"/>
                  <a:pt x="13711" y="9584"/>
                </a:cubicBezTo>
                <a:cubicBezTo>
                  <a:pt x="13709" y="9584"/>
                  <a:pt x="13697" y="9580"/>
                  <a:pt x="13681" y="9580"/>
                </a:cubicBezTo>
                <a:cubicBezTo>
                  <a:pt x="13685" y="9580"/>
                  <a:pt x="13692" y="9579"/>
                  <a:pt x="13700" y="9577"/>
                </a:cubicBezTo>
                <a:lnTo>
                  <a:pt x="13700" y="9577"/>
                </a:lnTo>
                <a:cubicBezTo>
                  <a:pt x="13700" y="9577"/>
                  <a:pt x="13701" y="9577"/>
                  <a:pt x="13701" y="9577"/>
                </a:cubicBezTo>
                <a:lnTo>
                  <a:pt x="13701" y="9577"/>
                </a:lnTo>
                <a:cubicBezTo>
                  <a:pt x="13701" y="9577"/>
                  <a:pt x="13700" y="9577"/>
                  <a:pt x="13700" y="9577"/>
                </a:cubicBezTo>
                <a:lnTo>
                  <a:pt x="13700" y="9577"/>
                </a:lnTo>
                <a:cubicBezTo>
                  <a:pt x="13700" y="9577"/>
                  <a:pt x="13700" y="9577"/>
                  <a:pt x="13700" y="9577"/>
                </a:cubicBezTo>
                <a:lnTo>
                  <a:pt x="13700" y="9577"/>
                </a:lnTo>
                <a:cubicBezTo>
                  <a:pt x="13667" y="9569"/>
                  <a:pt x="13635" y="9564"/>
                  <a:pt x="13602" y="9564"/>
                </a:cubicBezTo>
                <a:lnTo>
                  <a:pt x="13554" y="9612"/>
                </a:lnTo>
                <a:cubicBezTo>
                  <a:pt x="13538" y="9612"/>
                  <a:pt x="13538" y="9628"/>
                  <a:pt x="13523" y="9643"/>
                </a:cubicBezTo>
                <a:lnTo>
                  <a:pt x="13507" y="9628"/>
                </a:lnTo>
                <a:lnTo>
                  <a:pt x="13538" y="9596"/>
                </a:lnTo>
                <a:lnTo>
                  <a:pt x="13554" y="9612"/>
                </a:lnTo>
                <a:cubicBezTo>
                  <a:pt x="13554" y="9596"/>
                  <a:pt x="13570" y="9580"/>
                  <a:pt x="13586" y="9564"/>
                </a:cubicBezTo>
                <a:cubicBezTo>
                  <a:pt x="13554" y="9453"/>
                  <a:pt x="13523" y="9358"/>
                  <a:pt x="13491" y="9263"/>
                </a:cubicBezTo>
                <a:lnTo>
                  <a:pt x="13570" y="9232"/>
                </a:lnTo>
                <a:cubicBezTo>
                  <a:pt x="13586" y="9311"/>
                  <a:pt x="13618" y="9390"/>
                  <a:pt x="13649" y="9501"/>
                </a:cubicBezTo>
                <a:lnTo>
                  <a:pt x="13744" y="9327"/>
                </a:lnTo>
                <a:lnTo>
                  <a:pt x="13808" y="9390"/>
                </a:lnTo>
                <a:lnTo>
                  <a:pt x="13871" y="9137"/>
                </a:lnTo>
                <a:cubicBezTo>
                  <a:pt x="13823" y="9137"/>
                  <a:pt x="13792" y="9137"/>
                  <a:pt x="13744" y="9153"/>
                </a:cubicBezTo>
                <a:cubicBezTo>
                  <a:pt x="13716" y="9167"/>
                  <a:pt x="13713" y="9218"/>
                  <a:pt x="13668" y="9218"/>
                </a:cubicBezTo>
                <a:cubicBezTo>
                  <a:pt x="13662" y="9218"/>
                  <a:pt x="13656" y="9218"/>
                  <a:pt x="13649" y="9216"/>
                </a:cubicBezTo>
                <a:cubicBezTo>
                  <a:pt x="13618" y="9073"/>
                  <a:pt x="13808" y="9105"/>
                  <a:pt x="13808" y="9010"/>
                </a:cubicBezTo>
                <a:lnTo>
                  <a:pt x="13918" y="9089"/>
                </a:lnTo>
                <a:lnTo>
                  <a:pt x="13950" y="9058"/>
                </a:lnTo>
                <a:lnTo>
                  <a:pt x="13966" y="9089"/>
                </a:lnTo>
                <a:cubicBezTo>
                  <a:pt x="13998" y="9089"/>
                  <a:pt x="14029" y="9073"/>
                  <a:pt x="14061" y="9058"/>
                </a:cubicBezTo>
                <a:cubicBezTo>
                  <a:pt x="14124" y="9010"/>
                  <a:pt x="14172" y="8947"/>
                  <a:pt x="14235" y="8883"/>
                </a:cubicBezTo>
                <a:lnTo>
                  <a:pt x="14203" y="8725"/>
                </a:lnTo>
                <a:lnTo>
                  <a:pt x="14251" y="8678"/>
                </a:lnTo>
                <a:lnTo>
                  <a:pt x="14346" y="8757"/>
                </a:lnTo>
                <a:lnTo>
                  <a:pt x="14409" y="8709"/>
                </a:lnTo>
                <a:cubicBezTo>
                  <a:pt x="14441" y="8773"/>
                  <a:pt x="14441" y="8820"/>
                  <a:pt x="14457" y="8852"/>
                </a:cubicBezTo>
                <a:cubicBezTo>
                  <a:pt x="14473" y="8852"/>
                  <a:pt x="14504" y="8836"/>
                  <a:pt x="14504" y="8820"/>
                </a:cubicBezTo>
                <a:cubicBezTo>
                  <a:pt x="14504" y="8773"/>
                  <a:pt x="14504" y="8709"/>
                  <a:pt x="14504" y="8662"/>
                </a:cubicBezTo>
                <a:cubicBezTo>
                  <a:pt x="14488" y="8598"/>
                  <a:pt x="14473" y="8551"/>
                  <a:pt x="14457" y="8503"/>
                </a:cubicBezTo>
                <a:cubicBezTo>
                  <a:pt x="14457" y="8488"/>
                  <a:pt x="14473" y="8456"/>
                  <a:pt x="14488" y="8408"/>
                </a:cubicBezTo>
                <a:lnTo>
                  <a:pt x="14568" y="8551"/>
                </a:lnTo>
                <a:lnTo>
                  <a:pt x="14647" y="8456"/>
                </a:lnTo>
                <a:lnTo>
                  <a:pt x="14615" y="8377"/>
                </a:lnTo>
                <a:lnTo>
                  <a:pt x="14694" y="8266"/>
                </a:lnTo>
                <a:lnTo>
                  <a:pt x="15011" y="8313"/>
                </a:lnTo>
                <a:lnTo>
                  <a:pt x="15011" y="8076"/>
                </a:lnTo>
                <a:lnTo>
                  <a:pt x="15201" y="8076"/>
                </a:lnTo>
                <a:lnTo>
                  <a:pt x="15296" y="7933"/>
                </a:lnTo>
                <a:lnTo>
                  <a:pt x="15328" y="7965"/>
                </a:lnTo>
                <a:lnTo>
                  <a:pt x="15454" y="7933"/>
                </a:lnTo>
                <a:lnTo>
                  <a:pt x="15454" y="8028"/>
                </a:lnTo>
                <a:cubicBezTo>
                  <a:pt x="15480" y="8028"/>
                  <a:pt x="15505" y="8026"/>
                  <a:pt x="15528" y="8026"/>
                </a:cubicBezTo>
                <a:cubicBezTo>
                  <a:pt x="15563" y="8026"/>
                  <a:pt x="15594" y="8032"/>
                  <a:pt x="15613" y="8060"/>
                </a:cubicBezTo>
                <a:lnTo>
                  <a:pt x="15771" y="7965"/>
                </a:lnTo>
                <a:cubicBezTo>
                  <a:pt x="15739" y="7933"/>
                  <a:pt x="15708" y="7902"/>
                  <a:pt x="15660" y="7838"/>
                </a:cubicBezTo>
                <a:lnTo>
                  <a:pt x="15660" y="7838"/>
                </a:lnTo>
                <a:cubicBezTo>
                  <a:pt x="15682" y="7843"/>
                  <a:pt x="15703" y="7845"/>
                  <a:pt x="15723" y="7845"/>
                </a:cubicBezTo>
                <a:cubicBezTo>
                  <a:pt x="15846" y="7845"/>
                  <a:pt x="15931" y="7771"/>
                  <a:pt x="16040" y="7743"/>
                </a:cubicBezTo>
                <a:cubicBezTo>
                  <a:pt x="16040" y="7696"/>
                  <a:pt x="16056" y="7648"/>
                  <a:pt x="16056" y="7617"/>
                </a:cubicBezTo>
                <a:lnTo>
                  <a:pt x="16167" y="7617"/>
                </a:lnTo>
                <a:lnTo>
                  <a:pt x="16214" y="7490"/>
                </a:lnTo>
                <a:cubicBezTo>
                  <a:pt x="16119" y="7427"/>
                  <a:pt x="16214" y="7395"/>
                  <a:pt x="16214" y="7332"/>
                </a:cubicBezTo>
                <a:cubicBezTo>
                  <a:pt x="16214" y="7332"/>
                  <a:pt x="16183" y="7316"/>
                  <a:pt x="16183" y="7316"/>
                </a:cubicBezTo>
                <a:cubicBezTo>
                  <a:pt x="16198" y="7237"/>
                  <a:pt x="16214" y="7126"/>
                  <a:pt x="16230" y="7031"/>
                </a:cubicBezTo>
                <a:cubicBezTo>
                  <a:pt x="16230" y="7027"/>
                  <a:pt x="16231" y="7024"/>
                  <a:pt x="16232" y="7022"/>
                </a:cubicBezTo>
                <a:lnTo>
                  <a:pt x="16232" y="7022"/>
                </a:lnTo>
                <a:lnTo>
                  <a:pt x="16341" y="6968"/>
                </a:lnTo>
                <a:cubicBezTo>
                  <a:pt x="16357" y="6999"/>
                  <a:pt x="16381" y="7007"/>
                  <a:pt x="16406" y="7007"/>
                </a:cubicBezTo>
                <a:cubicBezTo>
                  <a:pt x="16432" y="7007"/>
                  <a:pt x="16460" y="6999"/>
                  <a:pt x="16483" y="6999"/>
                </a:cubicBezTo>
                <a:cubicBezTo>
                  <a:pt x="16499" y="6983"/>
                  <a:pt x="16515" y="6983"/>
                  <a:pt x="16515" y="6968"/>
                </a:cubicBezTo>
                <a:lnTo>
                  <a:pt x="16531" y="6983"/>
                </a:lnTo>
                <a:lnTo>
                  <a:pt x="16499" y="7015"/>
                </a:lnTo>
                <a:cubicBezTo>
                  <a:pt x="16483" y="7047"/>
                  <a:pt x="16468" y="7094"/>
                  <a:pt x="16436" y="7126"/>
                </a:cubicBezTo>
                <a:cubicBezTo>
                  <a:pt x="16468" y="7142"/>
                  <a:pt x="16483" y="7142"/>
                  <a:pt x="16515" y="7158"/>
                </a:cubicBezTo>
                <a:cubicBezTo>
                  <a:pt x="16531" y="7158"/>
                  <a:pt x="16563" y="7189"/>
                  <a:pt x="16578" y="7205"/>
                </a:cubicBezTo>
                <a:lnTo>
                  <a:pt x="16721" y="7126"/>
                </a:lnTo>
                <a:cubicBezTo>
                  <a:pt x="16737" y="7094"/>
                  <a:pt x="16737" y="7063"/>
                  <a:pt x="16737" y="7031"/>
                </a:cubicBezTo>
                <a:lnTo>
                  <a:pt x="16911" y="6904"/>
                </a:lnTo>
                <a:cubicBezTo>
                  <a:pt x="16879" y="6873"/>
                  <a:pt x="16879" y="6841"/>
                  <a:pt x="16863" y="6825"/>
                </a:cubicBezTo>
                <a:cubicBezTo>
                  <a:pt x="16848" y="6825"/>
                  <a:pt x="16832" y="6809"/>
                  <a:pt x="16816" y="6793"/>
                </a:cubicBezTo>
                <a:lnTo>
                  <a:pt x="16832" y="6793"/>
                </a:lnTo>
                <a:lnTo>
                  <a:pt x="16863" y="6825"/>
                </a:lnTo>
                <a:lnTo>
                  <a:pt x="16990" y="6825"/>
                </a:lnTo>
                <a:cubicBezTo>
                  <a:pt x="17006" y="6762"/>
                  <a:pt x="17006" y="6698"/>
                  <a:pt x="17006" y="6651"/>
                </a:cubicBezTo>
                <a:cubicBezTo>
                  <a:pt x="17022" y="6635"/>
                  <a:pt x="17038" y="6635"/>
                  <a:pt x="17053" y="6635"/>
                </a:cubicBezTo>
                <a:lnTo>
                  <a:pt x="17101" y="6588"/>
                </a:lnTo>
                <a:cubicBezTo>
                  <a:pt x="17094" y="6548"/>
                  <a:pt x="17074" y="6541"/>
                  <a:pt x="17050" y="6541"/>
                </a:cubicBezTo>
                <a:cubicBezTo>
                  <a:pt x="17038" y="6541"/>
                  <a:pt x="17025" y="6543"/>
                  <a:pt x="17013" y="6543"/>
                </a:cubicBezTo>
                <a:cubicBezTo>
                  <a:pt x="16991" y="6543"/>
                  <a:pt x="16970" y="6538"/>
                  <a:pt x="16958" y="6508"/>
                </a:cubicBezTo>
                <a:lnTo>
                  <a:pt x="17022" y="6366"/>
                </a:lnTo>
                <a:lnTo>
                  <a:pt x="17228" y="6303"/>
                </a:lnTo>
                <a:lnTo>
                  <a:pt x="17148" y="6176"/>
                </a:lnTo>
                <a:lnTo>
                  <a:pt x="17053" y="6192"/>
                </a:lnTo>
                <a:lnTo>
                  <a:pt x="16927" y="6223"/>
                </a:lnTo>
                <a:cubicBezTo>
                  <a:pt x="17101" y="6049"/>
                  <a:pt x="17101" y="6049"/>
                  <a:pt x="17243" y="6002"/>
                </a:cubicBezTo>
                <a:cubicBezTo>
                  <a:pt x="17275" y="6065"/>
                  <a:pt x="17307" y="6113"/>
                  <a:pt x="17323" y="6176"/>
                </a:cubicBezTo>
                <a:lnTo>
                  <a:pt x="17402" y="6223"/>
                </a:lnTo>
                <a:cubicBezTo>
                  <a:pt x="17402" y="6176"/>
                  <a:pt x="17418" y="6128"/>
                  <a:pt x="17418" y="6065"/>
                </a:cubicBezTo>
                <a:cubicBezTo>
                  <a:pt x="17449" y="6144"/>
                  <a:pt x="17465" y="6192"/>
                  <a:pt x="17497" y="6239"/>
                </a:cubicBezTo>
                <a:cubicBezTo>
                  <a:pt x="17528" y="6271"/>
                  <a:pt x="17576" y="6255"/>
                  <a:pt x="17623" y="6271"/>
                </a:cubicBezTo>
                <a:lnTo>
                  <a:pt x="17513" y="6033"/>
                </a:lnTo>
                <a:cubicBezTo>
                  <a:pt x="17528" y="5970"/>
                  <a:pt x="17544" y="5907"/>
                  <a:pt x="17560" y="5859"/>
                </a:cubicBezTo>
                <a:lnTo>
                  <a:pt x="17718" y="5859"/>
                </a:lnTo>
                <a:cubicBezTo>
                  <a:pt x="17718" y="5907"/>
                  <a:pt x="17734" y="5954"/>
                  <a:pt x="17734" y="6002"/>
                </a:cubicBezTo>
                <a:lnTo>
                  <a:pt x="17813" y="5923"/>
                </a:lnTo>
                <a:lnTo>
                  <a:pt x="17813" y="5748"/>
                </a:lnTo>
                <a:cubicBezTo>
                  <a:pt x="17861" y="5701"/>
                  <a:pt x="17877" y="5669"/>
                  <a:pt x="17908" y="5622"/>
                </a:cubicBezTo>
                <a:lnTo>
                  <a:pt x="17861" y="5606"/>
                </a:lnTo>
                <a:lnTo>
                  <a:pt x="17877" y="5590"/>
                </a:lnTo>
                <a:cubicBezTo>
                  <a:pt x="17893" y="5590"/>
                  <a:pt x="17893" y="5606"/>
                  <a:pt x="17908" y="5622"/>
                </a:cubicBezTo>
                <a:cubicBezTo>
                  <a:pt x="17972" y="5558"/>
                  <a:pt x="18067" y="5574"/>
                  <a:pt x="18146" y="5558"/>
                </a:cubicBezTo>
                <a:cubicBezTo>
                  <a:pt x="18130" y="5495"/>
                  <a:pt x="18114" y="5448"/>
                  <a:pt x="18098" y="5384"/>
                </a:cubicBezTo>
                <a:cubicBezTo>
                  <a:pt x="18130" y="5305"/>
                  <a:pt x="18162" y="5242"/>
                  <a:pt x="18225" y="5194"/>
                </a:cubicBezTo>
                <a:cubicBezTo>
                  <a:pt x="18304" y="5131"/>
                  <a:pt x="18257" y="5036"/>
                  <a:pt x="18273" y="4941"/>
                </a:cubicBezTo>
                <a:cubicBezTo>
                  <a:pt x="18447" y="4909"/>
                  <a:pt x="18431" y="4672"/>
                  <a:pt x="18589" y="4624"/>
                </a:cubicBezTo>
                <a:lnTo>
                  <a:pt x="18589" y="4545"/>
                </a:lnTo>
                <a:lnTo>
                  <a:pt x="18858" y="4276"/>
                </a:lnTo>
                <a:lnTo>
                  <a:pt x="18858" y="4197"/>
                </a:lnTo>
                <a:lnTo>
                  <a:pt x="18700" y="4244"/>
                </a:lnTo>
                <a:lnTo>
                  <a:pt x="18700" y="4244"/>
                </a:lnTo>
                <a:lnTo>
                  <a:pt x="18716" y="4213"/>
                </a:lnTo>
                <a:lnTo>
                  <a:pt x="18589" y="4133"/>
                </a:lnTo>
                <a:cubicBezTo>
                  <a:pt x="18621" y="4070"/>
                  <a:pt x="18653" y="4023"/>
                  <a:pt x="18668" y="3991"/>
                </a:cubicBezTo>
                <a:lnTo>
                  <a:pt x="18542" y="3864"/>
                </a:lnTo>
                <a:lnTo>
                  <a:pt x="18415" y="3864"/>
                </a:lnTo>
                <a:lnTo>
                  <a:pt x="18415" y="3975"/>
                </a:lnTo>
                <a:lnTo>
                  <a:pt x="18304" y="4038"/>
                </a:lnTo>
                <a:lnTo>
                  <a:pt x="18146" y="3928"/>
                </a:lnTo>
                <a:cubicBezTo>
                  <a:pt x="18241" y="3833"/>
                  <a:pt x="18162" y="3738"/>
                  <a:pt x="18130" y="3658"/>
                </a:cubicBezTo>
                <a:lnTo>
                  <a:pt x="18193" y="3595"/>
                </a:lnTo>
                <a:lnTo>
                  <a:pt x="18083" y="3516"/>
                </a:lnTo>
                <a:cubicBezTo>
                  <a:pt x="18146" y="3421"/>
                  <a:pt x="18130" y="3326"/>
                  <a:pt x="18209" y="3247"/>
                </a:cubicBezTo>
                <a:cubicBezTo>
                  <a:pt x="18273" y="3168"/>
                  <a:pt x="18320" y="3073"/>
                  <a:pt x="18352" y="2978"/>
                </a:cubicBezTo>
                <a:cubicBezTo>
                  <a:pt x="18372" y="2974"/>
                  <a:pt x="18392" y="2972"/>
                  <a:pt x="18413" y="2972"/>
                </a:cubicBezTo>
                <a:cubicBezTo>
                  <a:pt x="18476" y="2972"/>
                  <a:pt x="18542" y="2989"/>
                  <a:pt x="18589" y="3025"/>
                </a:cubicBezTo>
                <a:lnTo>
                  <a:pt x="18716" y="2898"/>
                </a:lnTo>
                <a:lnTo>
                  <a:pt x="18542" y="2851"/>
                </a:lnTo>
                <a:lnTo>
                  <a:pt x="18352" y="2946"/>
                </a:lnTo>
                <a:lnTo>
                  <a:pt x="18225" y="2851"/>
                </a:lnTo>
                <a:lnTo>
                  <a:pt x="18019" y="2788"/>
                </a:lnTo>
                <a:cubicBezTo>
                  <a:pt x="18003" y="2740"/>
                  <a:pt x="17972" y="2693"/>
                  <a:pt x="17924" y="2598"/>
                </a:cubicBezTo>
                <a:lnTo>
                  <a:pt x="17924" y="2598"/>
                </a:lnTo>
                <a:lnTo>
                  <a:pt x="18035" y="2645"/>
                </a:lnTo>
                <a:lnTo>
                  <a:pt x="18083" y="2598"/>
                </a:lnTo>
                <a:lnTo>
                  <a:pt x="18114" y="2693"/>
                </a:lnTo>
                <a:lnTo>
                  <a:pt x="18193" y="2693"/>
                </a:lnTo>
                <a:lnTo>
                  <a:pt x="18193" y="2550"/>
                </a:lnTo>
                <a:lnTo>
                  <a:pt x="18463" y="2423"/>
                </a:lnTo>
                <a:cubicBezTo>
                  <a:pt x="18463" y="2360"/>
                  <a:pt x="18463" y="2328"/>
                  <a:pt x="18463" y="2265"/>
                </a:cubicBezTo>
                <a:lnTo>
                  <a:pt x="18352" y="2423"/>
                </a:lnTo>
                <a:lnTo>
                  <a:pt x="18304" y="2376"/>
                </a:lnTo>
                <a:lnTo>
                  <a:pt x="18273" y="2471"/>
                </a:lnTo>
                <a:cubicBezTo>
                  <a:pt x="18255" y="2465"/>
                  <a:pt x="18237" y="2463"/>
                  <a:pt x="18220" y="2463"/>
                </a:cubicBezTo>
                <a:cubicBezTo>
                  <a:pt x="18110" y="2463"/>
                  <a:pt x="18019" y="2563"/>
                  <a:pt x="17902" y="2563"/>
                </a:cubicBezTo>
                <a:cubicBezTo>
                  <a:pt x="17879" y="2563"/>
                  <a:pt x="17855" y="2559"/>
                  <a:pt x="17829" y="2550"/>
                </a:cubicBezTo>
                <a:cubicBezTo>
                  <a:pt x="17845" y="2471"/>
                  <a:pt x="17861" y="2392"/>
                  <a:pt x="17877" y="2313"/>
                </a:cubicBezTo>
                <a:lnTo>
                  <a:pt x="17734" y="2233"/>
                </a:lnTo>
                <a:lnTo>
                  <a:pt x="17655" y="2281"/>
                </a:lnTo>
                <a:lnTo>
                  <a:pt x="17560" y="2059"/>
                </a:lnTo>
                <a:lnTo>
                  <a:pt x="17734" y="2043"/>
                </a:lnTo>
                <a:cubicBezTo>
                  <a:pt x="17750" y="2012"/>
                  <a:pt x="17766" y="1964"/>
                  <a:pt x="17813" y="1885"/>
                </a:cubicBezTo>
                <a:lnTo>
                  <a:pt x="17813" y="1885"/>
                </a:lnTo>
                <a:lnTo>
                  <a:pt x="17718" y="1964"/>
                </a:lnTo>
                <a:lnTo>
                  <a:pt x="17449" y="1727"/>
                </a:lnTo>
                <a:lnTo>
                  <a:pt x="17275" y="1822"/>
                </a:lnTo>
                <a:lnTo>
                  <a:pt x="17212" y="1774"/>
                </a:lnTo>
                <a:lnTo>
                  <a:pt x="17133" y="1996"/>
                </a:lnTo>
                <a:lnTo>
                  <a:pt x="16974" y="2075"/>
                </a:lnTo>
                <a:lnTo>
                  <a:pt x="16974" y="2265"/>
                </a:lnTo>
                <a:lnTo>
                  <a:pt x="16927" y="2218"/>
                </a:lnTo>
                <a:cubicBezTo>
                  <a:pt x="16911" y="2265"/>
                  <a:pt x="16911" y="2297"/>
                  <a:pt x="16911" y="2344"/>
                </a:cubicBezTo>
                <a:lnTo>
                  <a:pt x="16879" y="2313"/>
                </a:lnTo>
                <a:cubicBezTo>
                  <a:pt x="16895" y="2249"/>
                  <a:pt x="16911" y="2170"/>
                  <a:pt x="16911" y="2091"/>
                </a:cubicBezTo>
                <a:lnTo>
                  <a:pt x="16863" y="2012"/>
                </a:lnTo>
                <a:cubicBezTo>
                  <a:pt x="16768" y="2075"/>
                  <a:pt x="16689" y="2186"/>
                  <a:pt x="16578" y="2186"/>
                </a:cubicBezTo>
                <a:lnTo>
                  <a:pt x="16531" y="2154"/>
                </a:lnTo>
                <a:lnTo>
                  <a:pt x="16198" y="2328"/>
                </a:lnTo>
                <a:lnTo>
                  <a:pt x="16198" y="2455"/>
                </a:lnTo>
                <a:lnTo>
                  <a:pt x="16151" y="2503"/>
                </a:lnTo>
                <a:lnTo>
                  <a:pt x="15708" y="2582"/>
                </a:lnTo>
                <a:lnTo>
                  <a:pt x="15454" y="2851"/>
                </a:lnTo>
                <a:lnTo>
                  <a:pt x="15312" y="2851"/>
                </a:lnTo>
                <a:lnTo>
                  <a:pt x="15138" y="3057"/>
                </a:lnTo>
                <a:lnTo>
                  <a:pt x="15011" y="3025"/>
                </a:lnTo>
                <a:lnTo>
                  <a:pt x="14837" y="3199"/>
                </a:lnTo>
                <a:lnTo>
                  <a:pt x="14837" y="3421"/>
                </a:lnTo>
                <a:lnTo>
                  <a:pt x="14773" y="3294"/>
                </a:lnTo>
                <a:cubicBezTo>
                  <a:pt x="14536" y="3310"/>
                  <a:pt x="14362" y="3516"/>
                  <a:pt x="14156" y="3579"/>
                </a:cubicBezTo>
                <a:cubicBezTo>
                  <a:pt x="14108" y="3595"/>
                  <a:pt x="14077" y="3674"/>
                  <a:pt x="14077" y="3674"/>
                </a:cubicBezTo>
                <a:lnTo>
                  <a:pt x="13665" y="3943"/>
                </a:lnTo>
                <a:cubicBezTo>
                  <a:pt x="13507" y="3991"/>
                  <a:pt x="13364" y="4086"/>
                  <a:pt x="13253" y="4213"/>
                </a:cubicBezTo>
                <a:cubicBezTo>
                  <a:pt x="13079" y="4260"/>
                  <a:pt x="12937" y="4371"/>
                  <a:pt x="12826" y="4498"/>
                </a:cubicBezTo>
                <a:lnTo>
                  <a:pt x="12747" y="4498"/>
                </a:lnTo>
                <a:cubicBezTo>
                  <a:pt x="12668" y="4577"/>
                  <a:pt x="12557" y="4624"/>
                  <a:pt x="12525" y="4735"/>
                </a:cubicBezTo>
                <a:cubicBezTo>
                  <a:pt x="12497" y="4707"/>
                  <a:pt x="12459" y="4691"/>
                  <a:pt x="12423" y="4691"/>
                </a:cubicBezTo>
                <a:cubicBezTo>
                  <a:pt x="12396" y="4691"/>
                  <a:pt x="12371" y="4699"/>
                  <a:pt x="12351" y="4719"/>
                </a:cubicBezTo>
                <a:cubicBezTo>
                  <a:pt x="12161" y="4814"/>
                  <a:pt x="11971" y="4941"/>
                  <a:pt x="11812" y="5068"/>
                </a:cubicBezTo>
                <a:cubicBezTo>
                  <a:pt x="11716" y="5151"/>
                  <a:pt x="11643" y="5282"/>
                  <a:pt x="11499" y="5282"/>
                </a:cubicBezTo>
                <a:cubicBezTo>
                  <a:pt x="11479" y="5282"/>
                  <a:pt x="11456" y="5279"/>
                  <a:pt x="11432" y="5273"/>
                </a:cubicBezTo>
                <a:cubicBezTo>
                  <a:pt x="11322" y="5400"/>
                  <a:pt x="11195" y="5495"/>
                  <a:pt x="11052" y="5558"/>
                </a:cubicBezTo>
                <a:cubicBezTo>
                  <a:pt x="10989" y="5574"/>
                  <a:pt x="10926" y="5622"/>
                  <a:pt x="10878" y="5653"/>
                </a:cubicBezTo>
                <a:cubicBezTo>
                  <a:pt x="10736" y="5796"/>
                  <a:pt x="10530" y="5843"/>
                  <a:pt x="10387" y="6018"/>
                </a:cubicBezTo>
                <a:cubicBezTo>
                  <a:pt x="10229" y="6049"/>
                  <a:pt x="10087" y="6144"/>
                  <a:pt x="9992" y="6287"/>
                </a:cubicBezTo>
                <a:lnTo>
                  <a:pt x="9912" y="6287"/>
                </a:lnTo>
                <a:lnTo>
                  <a:pt x="9342" y="6746"/>
                </a:lnTo>
                <a:lnTo>
                  <a:pt x="9279" y="6746"/>
                </a:lnTo>
                <a:lnTo>
                  <a:pt x="8820" y="7094"/>
                </a:lnTo>
                <a:lnTo>
                  <a:pt x="8693" y="7063"/>
                </a:lnTo>
                <a:lnTo>
                  <a:pt x="8693" y="7063"/>
                </a:lnTo>
                <a:cubicBezTo>
                  <a:pt x="8709" y="7094"/>
                  <a:pt x="8725" y="7110"/>
                  <a:pt x="8725" y="7126"/>
                </a:cubicBezTo>
                <a:lnTo>
                  <a:pt x="8487" y="7332"/>
                </a:lnTo>
                <a:cubicBezTo>
                  <a:pt x="8472" y="7268"/>
                  <a:pt x="8472" y="7237"/>
                  <a:pt x="8472" y="7205"/>
                </a:cubicBezTo>
                <a:lnTo>
                  <a:pt x="8297" y="7268"/>
                </a:lnTo>
                <a:lnTo>
                  <a:pt x="8424" y="7316"/>
                </a:lnTo>
                <a:cubicBezTo>
                  <a:pt x="8392" y="7348"/>
                  <a:pt x="8377" y="7363"/>
                  <a:pt x="8361" y="7379"/>
                </a:cubicBezTo>
                <a:lnTo>
                  <a:pt x="8266" y="7332"/>
                </a:lnTo>
                <a:lnTo>
                  <a:pt x="8171" y="7490"/>
                </a:lnTo>
                <a:cubicBezTo>
                  <a:pt x="8155" y="7474"/>
                  <a:pt x="8155" y="7443"/>
                  <a:pt x="8155" y="7427"/>
                </a:cubicBezTo>
                <a:cubicBezTo>
                  <a:pt x="8123" y="7332"/>
                  <a:pt x="8250" y="7316"/>
                  <a:pt x="8250" y="7237"/>
                </a:cubicBezTo>
                <a:lnTo>
                  <a:pt x="8202" y="7205"/>
                </a:lnTo>
                <a:cubicBezTo>
                  <a:pt x="8187" y="7221"/>
                  <a:pt x="8171" y="7237"/>
                  <a:pt x="8171" y="7253"/>
                </a:cubicBezTo>
                <a:lnTo>
                  <a:pt x="8155" y="7237"/>
                </a:lnTo>
                <a:lnTo>
                  <a:pt x="8187" y="7205"/>
                </a:lnTo>
                <a:cubicBezTo>
                  <a:pt x="8202" y="7189"/>
                  <a:pt x="8218" y="7173"/>
                  <a:pt x="8250" y="7158"/>
                </a:cubicBezTo>
                <a:cubicBezTo>
                  <a:pt x="8260" y="7152"/>
                  <a:pt x="8271" y="7152"/>
                  <a:pt x="8280" y="7152"/>
                </a:cubicBezTo>
                <a:lnTo>
                  <a:pt x="8280" y="7152"/>
                </a:lnTo>
                <a:cubicBezTo>
                  <a:pt x="8299" y="7152"/>
                  <a:pt x="8313" y="7152"/>
                  <a:pt x="8313" y="7110"/>
                </a:cubicBezTo>
                <a:cubicBezTo>
                  <a:pt x="8297" y="7094"/>
                  <a:pt x="8297" y="7094"/>
                  <a:pt x="8282" y="7078"/>
                </a:cubicBezTo>
                <a:lnTo>
                  <a:pt x="8297" y="7063"/>
                </a:lnTo>
                <a:cubicBezTo>
                  <a:pt x="8297" y="7078"/>
                  <a:pt x="8313" y="7094"/>
                  <a:pt x="8329" y="7110"/>
                </a:cubicBezTo>
                <a:cubicBezTo>
                  <a:pt x="8361" y="7094"/>
                  <a:pt x="8408" y="7078"/>
                  <a:pt x="8456" y="7063"/>
                </a:cubicBezTo>
                <a:cubicBezTo>
                  <a:pt x="8456" y="7094"/>
                  <a:pt x="8456" y="7142"/>
                  <a:pt x="8456" y="7189"/>
                </a:cubicBezTo>
                <a:cubicBezTo>
                  <a:pt x="8535" y="7158"/>
                  <a:pt x="8598" y="7142"/>
                  <a:pt x="8630" y="7047"/>
                </a:cubicBezTo>
                <a:lnTo>
                  <a:pt x="8693" y="7047"/>
                </a:lnTo>
                <a:lnTo>
                  <a:pt x="8741" y="6968"/>
                </a:lnTo>
                <a:lnTo>
                  <a:pt x="8614" y="6825"/>
                </a:lnTo>
                <a:lnTo>
                  <a:pt x="8725" y="6762"/>
                </a:lnTo>
                <a:cubicBezTo>
                  <a:pt x="8725" y="6825"/>
                  <a:pt x="8741" y="6857"/>
                  <a:pt x="8741" y="6904"/>
                </a:cubicBezTo>
                <a:lnTo>
                  <a:pt x="8899" y="6968"/>
                </a:lnTo>
                <a:cubicBezTo>
                  <a:pt x="8899" y="6920"/>
                  <a:pt x="8867" y="6904"/>
                  <a:pt x="8867" y="6888"/>
                </a:cubicBezTo>
                <a:cubicBezTo>
                  <a:pt x="8867" y="6857"/>
                  <a:pt x="8867" y="6809"/>
                  <a:pt x="8867" y="6778"/>
                </a:cubicBezTo>
                <a:lnTo>
                  <a:pt x="8772" y="6698"/>
                </a:lnTo>
                <a:cubicBezTo>
                  <a:pt x="8883" y="6556"/>
                  <a:pt x="8883" y="6556"/>
                  <a:pt x="9042" y="6508"/>
                </a:cubicBezTo>
                <a:lnTo>
                  <a:pt x="9042" y="6508"/>
                </a:lnTo>
                <a:cubicBezTo>
                  <a:pt x="9089" y="6572"/>
                  <a:pt x="9026" y="6635"/>
                  <a:pt x="9010" y="6683"/>
                </a:cubicBezTo>
                <a:lnTo>
                  <a:pt x="9184" y="6683"/>
                </a:lnTo>
                <a:lnTo>
                  <a:pt x="9152" y="6603"/>
                </a:lnTo>
                <a:lnTo>
                  <a:pt x="9184" y="6572"/>
                </a:lnTo>
                <a:cubicBezTo>
                  <a:pt x="9168" y="6556"/>
                  <a:pt x="9152" y="6524"/>
                  <a:pt x="9152" y="6524"/>
                </a:cubicBezTo>
                <a:cubicBezTo>
                  <a:pt x="9105" y="6493"/>
                  <a:pt x="9073" y="6445"/>
                  <a:pt x="9026" y="6398"/>
                </a:cubicBezTo>
                <a:lnTo>
                  <a:pt x="9137" y="6350"/>
                </a:lnTo>
                <a:cubicBezTo>
                  <a:pt x="9137" y="6413"/>
                  <a:pt x="9152" y="6461"/>
                  <a:pt x="9152" y="6524"/>
                </a:cubicBezTo>
                <a:cubicBezTo>
                  <a:pt x="9186" y="6513"/>
                  <a:pt x="9228" y="6502"/>
                  <a:pt x="9266" y="6502"/>
                </a:cubicBezTo>
                <a:cubicBezTo>
                  <a:pt x="9282" y="6502"/>
                  <a:pt x="9297" y="6504"/>
                  <a:pt x="9311" y="6508"/>
                </a:cubicBezTo>
                <a:cubicBezTo>
                  <a:pt x="9327" y="6461"/>
                  <a:pt x="9342" y="6429"/>
                  <a:pt x="9342" y="6413"/>
                </a:cubicBezTo>
                <a:lnTo>
                  <a:pt x="9485" y="6461"/>
                </a:lnTo>
                <a:cubicBezTo>
                  <a:pt x="9453" y="6382"/>
                  <a:pt x="9422" y="6350"/>
                  <a:pt x="9406" y="6287"/>
                </a:cubicBezTo>
                <a:cubicBezTo>
                  <a:pt x="9612" y="6287"/>
                  <a:pt x="9659" y="6113"/>
                  <a:pt x="9802" y="6002"/>
                </a:cubicBezTo>
                <a:lnTo>
                  <a:pt x="9548" y="6002"/>
                </a:lnTo>
                <a:lnTo>
                  <a:pt x="9691" y="5812"/>
                </a:lnTo>
                <a:cubicBezTo>
                  <a:pt x="9675" y="5812"/>
                  <a:pt x="9659" y="5796"/>
                  <a:pt x="9643" y="5780"/>
                </a:cubicBezTo>
                <a:lnTo>
                  <a:pt x="9659" y="5764"/>
                </a:lnTo>
                <a:cubicBezTo>
                  <a:pt x="9675" y="5780"/>
                  <a:pt x="9675" y="5796"/>
                  <a:pt x="9691" y="5812"/>
                </a:cubicBezTo>
                <a:lnTo>
                  <a:pt x="9817" y="5812"/>
                </a:lnTo>
                <a:cubicBezTo>
                  <a:pt x="9833" y="5859"/>
                  <a:pt x="9849" y="5907"/>
                  <a:pt x="9849" y="5954"/>
                </a:cubicBezTo>
                <a:cubicBezTo>
                  <a:pt x="9897" y="5891"/>
                  <a:pt x="9960" y="5859"/>
                  <a:pt x="10007" y="5796"/>
                </a:cubicBezTo>
                <a:cubicBezTo>
                  <a:pt x="10023" y="5733"/>
                  <a:pt x="10087" y="5669"/>
                  <a:pt x="10150" y="5638"/>
                </a:cubicBezTo>
                <a:cubicBezTo>
                  <a:pt x="10197" y="5606"/>
                  <a:pt x="10229" y="5543"/>
                  <a:pt x="10277" y="5479"/>
                </a:cubicBezTo>
                <a:lnTo>
                  <a:pt x="10245" y="5416"/>
                </a:lnTo>
                <a:lnTo>
                  <a:pt x="10245" y="5416"/>
                </a:lnTo>
                <a:cubicBezTo>
                  <a:pt x="10182" y="5511"/>
                  <a:pt x="10118" y="5574"/>
                  <a:pt x="10039" y="5638"/>
                </a:cubicBezTo>
                <a:cubicBezTo>
                  <a:pt x="9976" y="5558"/>
                  <a:pt x="10007" y="5495"/>
                  <a:pt x="10007" y="5448"/>
                </a:cubicBezTo>
                <a:lnTo>
                  <a:pt x="10023" y="5448"/>
                </a:lnTo>
                <a:cubicBezTo>
                  <a:pt x="10039" y="5448"/>
                  <a:pt x="10039" y="5463"/>
                  <a:pt x="10039" y="5463"/>
                </a:cubicBezTo>
                <a:lnTo>
                  <a:pt x="10178" y="5402"/>
                </a:lnTo>
                <a:lnTo>
                  <a:pt x="10178" y="5402"/>
                </a:lnTo>
                <a:cubicBezTo>
                  <a:pt x="10199" y="5404"/>
                  <a:pt x="10220" y="5408"/>
                  <a:pt x="10245" y="5416"/>
                </a:cubicBezTo>
                <a:lnTo>
                  <a:pt x="10197" y="5321"/>
                </a:lnTo>
                <a:lnTo>
                  <a:pt x="10340" y="5242"/>
                </a:lnTo>
                <a:lnTo>
                  <a:pt x="10340" y="5242"/>
                </a:lnTo>
                <a:cubicBezTo>
                  <a:pt x="10324" y="5305"/>
                  <a:pt x="10308" y="5337"/>
                  <a:pt x="10292" y="5384"/>
                </a:cubicBezTo>
                <a:cubicBezTo>
                  <a:pt x="10351" y="5384"/>
                  <a:pt x="10392" y="5444"/>
                  <a:pt x="10448" y="5444"/>
                </a:cubicBezTo>
                <a:cubicBezTo>
                  <a:pt x="10467" y="5444"/>
                  <a:pt x="10489" y="5437"/>
                  <a:pt x="10514" y="5416"/>
                </a:cubicBezTo>
                <a:lnTo>
                  <a:pt x="10403" y="5353"/>
                </a:lnTo>
                <a:cubicBezTo>
                  <a:pt x="10467" y="5273"/>
                  <a:pt x="10546" y="5210"/>
                  <a:pt x="10641" y="5163"/>
                </a:cubicBezTo>
                <a:cubicBezTo>
                  <a:pt x="10641" y="5083"/>
                  <a:pt x="10783" y="5068"/>
                  <a:pt x="10720" y="4973"/>
                </a:cubicBezTo>
                <a:lnTo>
                  <a:pt x="10720" y="4973"/>
                </a:lnTo>
                <a:lnTo>
                  <a:pt x="10657" y="5020"/>
                </a:lnTo>
                <a:lnTo>
                  <a:pt x="10593" y="4909"/>
                </a:lnTo>
                <a:lnTo>
                  <a:pt x="10641" y="4862"/>
                </a:lnTo>
                <a:lnTo>
                  <a:pt x="10562" y="4767"/>
                </a:lnTo>
                <a:cubicBezTo>
                  <a:pt x="10584" y="4749"/>
                  <a:pt x="10604" y="4743"/>
                  <a:pt x="10624" y="4743"/>
                </a:cubicBezTo>
                <a:cubicBezTo>
                  <a:pt x="10676" y="4743"/>
                  <a:pt x="10722" y="4787"/>
                  <a:pt x="10767" y="4798"/>
                </a:cubicBezTo>
                <a:cubicBezTo>
                  <a:pt x="10783" y="4846"/>
                  <a:pt x="10783" y="4878"/>
                  <a:pt x="10783" y="4909"/>
                </a:cubicBezTo>
                <a:lnTo>
                  <a:pt x="10973" y="4909"/>
                </a:lnTo>
                <a:lnTo>
                  <a:pt x="10910" y="4862"/>
                </a:lnTo>
                <a:cubicBezTo>
                  <a:pt x="10973" y="4783"/>
                  <a:pt x="11052" y="4735"/>
                  <a:pt x="11132" y="4672"/>
                </a:cubicBezTo>
                <a:cubicBezTo>
                  <a:pt x="11195" y="4624"/>
                  <a:pt x="11242" y="4529"/>
                  <a:pt x="11322" y="4498"/>
                </a:cubicBezTo>
                <a:lnTo>
                  <a:pt x="11211" y="4434"/>
                </a:lnTo>
                <a:lnTo>
                  <a:pt x="11052" y="4513"/>
                </a:lnTo>
                <a:lnTo>
                  <a:pt x="11052" y="4640"/>
                </a:lnTo>
                <a:lnTo>
                  <a:pt x="10973" y="4608"/>
                </a:lnTo>
                <a:lnTo>
                  <a:pt x="10973" y="4735"/>
                </a:lnTo>
                <a:lnTo>
                  <a:pt x="10799" y="4735"/>
                </a:lnTo>
                <a:cubicBezTo>
                  <a:pt x="10767" y="4703"/>
                  <a:pt x="10878" y="4608"/>
                  <a:pt x="11052" y="4513"/>
                </a:cubicBezTo>
                <a:cubicBezTo>
                  <a:pt x="11037" y="4466"/>
                  <a:pt x="11021" y="4418"/>
                  <a:pt x="10989" y="4339"/>
                </a:cubicBezTo>
                <a:lnTo>
                  <a:pt x="10989" y="4339"/>
                </a:lnTo>
                <a:lnTo>
                  <a:pt x="11084" y="4418"/>
                </a:lnTo>
                <a:lnTo>
                  <a:pt x="11274" y="4197"/>
                </a:lnTo>
                <a:lnTo>
                  <a:pt x="11195" y="4165"/>
                </a:lnTo>
                <a:lnTo>
                  <a:pt x="11195" y="4118"/>
                </a:lnTo>
                <a:lnTo>
                  <a:pt x="11353" y="4054"/>
                </a:lnTo>
                <a:lnTo>
                  <a:pt x="11496" y="4133"/>
                </a:lnTo>
                <a:lnTo>
                  <a:pt x="11559" y="4102"/>
                </a:lnTo>
                <a:lnTo>
                  <a:pt x="11512" y="3991"/>
                </a:lnTo>
                <a:lnTo>
                  <a:pt x="11575" y="3912"/>
                </a:lnTo>
                <a:lnTo>
                  <a:pt x="11432" y="3912"/>
                </a:lnTo>
                <a:lnTo>
                  <a:pt x="11432" y="4007"/>
                </a:lnTo>
                <a:lnTo>
                  <a:pt x="11337" y="4007"/>
                </a:lnTo>
                <a:lnTo>
                  <a:pt x="11417" y="3896"/>
                </a:lnTo>
                <a:lnTo>
                  <a:pt x="11432" y="3912"/>
                </a:lnTo>
                <a:lnTo>
                  <a:pt x="11496" y="3833"/>
                </a:lnTo>
                <a:lnTo>
                  <a:pt x="11622" y="3912"/>
                </a:lnTo>
                <a:cubicBezTo>
                  <a:pt x="11591" y="3769"/>
                  <a:pt x="11638" y="3690"/>
                  <a:pt x="11749" y="3674"/>
                </a:cubicBezTo>
                <a:cubicBezTo>
                  <a:pt x="11781" y="3532"/>
                  <a:pt x="11876" y="3421"/>
                  <a:pt x="12002" y="3358"/>
                </a:cubicBezTo>
                <a:lnTo>
                  <a:pt x="12002" y="3358"/>
                </a:lnTo>
                <a:cubicBezTo>
                  <a:pt x="11987" y="3437"/>
                  <a:pt x="11987" y="3516"/>
                  <a:pt x="12002" y="3595"/>
                </a:cubicBezTo>
                <a:lnTo>
                  <a:pt x="12097" y="3595"/>
                </a:lnTo>
                <a:lnTo>
                  <a:pt x="12097" y="3405"/>
                </a:lnTo>
                <a:cubicBezTo>
                  <a:pt x="12066" y="3342"/>
                  <a:pt x="12034" y="3294"/>
                  <a:pt x="12002" y="3247"/>
                </a:cubicBezTo>
                <a:cubicBezTo>
                  <a:pt x="12029" y="3231"/>
                  <a:pt x="12061" y="3229"/>
                  <a:pt x="12092" y="3229"/>
                </a:cubicBezTo>
                <a:cubicBezTo>
                  <a:pt x="12101" y="3229"/>
                  <a:pt x="12110" y="3229"/>
                  <a:pt x="12119" y="3229"/>
                </a:cubicBezTo>
                <a:cubicBezTo>
                  <a:pt x="12173" y="3229"/>
                  <a:pt x="12222" y="3224"/>
                  <a:pt x="12240" y="3152"/>
                </a:cubicBezTo>
                <a:lnTo>
                  <a:pt x="12161" y="3120"/>
                </a:lnTo>
                <a:cubicBezTo>
                  <a:pt x="12193" y="3073"/>
                  <a:pt x="12208" y="2993"/>
                  <a:pt x="12288" y="2978"/>
                </a:cubicBezTo>
                <a:cubicBezTo>
                  <a:pt x="12335" y="2962"/>
                  <a:pt x="12335" y="2914"/>
                  <a:pt x="12335" y="2867"/>
                </a:cubicBezTo>
                <a:cubicBezTo>
                  <a:pt x="12319" y="2851"/>
                  <a:pt x="12303" y="2851"/>
                  <a:pt x="12288" y="2835"/>
                </a:cubicBezTo>
                <a:lnTo>
                  <a:pt x="12303" y="2819"/>
                </a:lnTo>
                <a:lnTo>
                  <a:pt x="12335" y="2851"/>
                </a:lnTo>
                <a:lnTo>
                  <a:pt x="12573" y="2740"/>
                </a:lnTo>
                <a:lnTo>
                  <a:pt x="12525" y="2693"/>
                </a:lnTo>
                <a:cubicBezTo>
                  <a:pt x="12541" y="2629"/>
                  <a:pt x="12573" y="2566"/>
                  <a:pt x="12588" y="2487"/>
                </a:cubicBezTo>
                <a:lnTo>
                  <a:pt x="12763" y="2471"/>
                </a:lnTo>
                <a:lnTo>
                  <a:pt x="12715" y="2423"/>
                </a:lnTo>
                <a:lnTo>
                  <a:pt x="12873" y="2233"/>
                </a:lnTo>
                <a:lnTo>
                  <a:pt x="12842" y="2154"/>
                </a:lnTo>
                <a:lnTo>
                  <a:pt x="12778" y="2107"/>
                </a:lnTo>
                <a:lnTo>
                  <a:pt x="12889" y="1996"/>
                </a:lnTo>
                <a:cubicBezTo>
                  <a:pt x="12905" y="2043"/>
                  <a:pt x="12921" y="2075"/>
                  <a:pt x="12953" y="2123"/>
                </a:cubicBezTo>
                <a:lnTo>
                  <a:pt x="13016" y="2043"/>
                </a:lnTo>
                <a:lnTo>
                  <a:pt x="12937" y="1996"/>
                </a:lnTo>
                <a:cubicBezTo>
                  <a:pt x="12937" y="1980"/>
                  <a:pt x="12921" y="1948"/>
                  <a:pt x="12921" y="1933"/>
                </a:cubicBezTo>
                <a:cubicBezTo>
                  <a:pt x="12824" y="1946"/>
                  <a:pt x="12776" y="2068"/>
                  <a:pt x="12681" y="2068"/>
                </a:cubicBezTo>
                <a:cubicBezTo>
                  <a:pt x="12667" y="2068"/>
                  <a:pt x="12652" y="2065"/>
                  <a:pt x="12636" y="2059"/>
                </a:cubicBezTo>
                <a:cubicBezTo>
                  <a:pt x="12620" y="2028"/>
                  <a:pt x="12604" y="1996"/>
                  <a:pt x="12588" y="1964"/>
                </a:cubicBezTo>
                <a:cubicBezTo>
                  <a:pt x="12573" y="2012"/>
                  <a:pt x="12557" y="2043"/>
                  <a:pt x="12557" y="2043"/>
                </a:cubicBezTo>
                <a:lnTo>
                  <a:pt x="12430" y="2012"/>
                </a:lnTo>
                <a:cubicBezTo>
                  <a:pt x="12430" y="2056"/>
                  <a:pt x="12415" y="2065"/>
                  <a:pt x="12394" y="2065"/>
                </a:cubicBezTo>
                <a:cubicBezTo>
                  <a:pt x="12379" y="2065"/>
                  <a:pt x="12361" y="2061"/>
                  <a:pt x="12342" y="2059"/>
                </a:cubicBezTo>
                <a:lnTo>
                  <a:pt x="12342" y="2059"/>
                </a:lnTo>
                <a:cubicBezTo>
                  <a:pt x="12345" y="2059"/>
                  <a:pt x="12348" y="2059"/>
                  <a:pt x="12351" y="2059"/>
                </a:cubicBezTo>
                <a:cubicBezTo>
                  <a:pt x="12351" y="2015"/>
                  <a:pt x="12365" y="2005"/>
                  <a:pt x="12384" y="2005"/>
                </a:cubicBezTo>
                <a:cubicBezTo>
                  <a:pt x="12399" y="2005"/>
                  <a:pt x="12416" y="2012"/>
                  <a:pt x="12430" y="2012"/>
                </a:cubicBezTo>
                <a:cubicBezTo>
                  <a:pt x="12446" y="1964"/>
                  <a:pt x="12430" y="1917"/>
                  <a:pt x="12462" y="1853"/>
                </a:cubicBezTo>
                <a:cubicBezTo>
                  <a:pt x="12509" y="1806"/>
                  <a:pt x="12541" y="1743"/>
                  <a:pt x="12557" y="1679"/>
                </a:cubicBezTo>
                <a:lnTo>
                  <a:pt x="12620" y="1711"/>
                </a:lnTo>
                <a:lnTo>
                  <a:pt x="12573" y="1774"/>
                </a:lnTo>
                <a:lnTo>
                  <a:pt x="12810" y="1774"/>
                </a:lnTo>
                <a:lnTo>
                  <a:pt x="12889" y="1679"/>
                </a:lnTo>
                <a:cubicBezTo>
                  <a:pt x="12913" y="1715"/>
                  <a:pt x="12954" y="1733"/>
                  <a:pt x="13001" y="1733"/>
                </a:cubicBezTo>
                <a:cubicBezTo>
                  <a:pt x="13016" y="1733"/>
                  <a:pt x="13032" y="1731"/>
                  <a:pt x="13048" y="1727"/>
                </a:cubicBezTo>
                <a:lnTo>
                  <a:pt x="12968" y="1600"/>
                </a:lnTo>
                <a:lnTo>
                  <a:pt x="12937" y="1648"/>
                </a:lnTo>
                <a:lnTo>
                  <a:pt x="12889" y="1600"/>
                </a:lnTo>
                <a:lnTo>
                  <a:pt x="12842" y="1632"/>
                </a:lnTo>
                <a:lnTo>
                  <a:pt x="12652" y="1568"/>
                </a:lnTo>
                <a:cubicBezTo>
                  <a:pt x="12620" y="1584"/>
                  <a:pt x="12588" y="1584"/>
                  <a:pt x="12573" y="1600"/>
                </a:cubicBezTo>
                <a:cubicBezTo>
                  <a:pt x="12541" y="1600"/>
                  <a:pt x="12509" y="1584"/>
                  <a:pt x="12493" y="1584"/>
                </a:cubicBezTo>
                <a:lnTo>
                  <a:pt x="12493" y="1505"/>
                </a:lnTo>
                <a:lnTo>
                  <a:pt x="12351" y="1426"/>
                </a:lnTo>
                <a:cubicBezTo>
                  <a:pt x="12446" y="1394"/>
                  <a:pt x="12478" y="1331"/>
                  <a:pt x="12509" y="1220"/>
                </a:cubicBezTo>
                <a:lnTo>
                  <a:pt x="12509" y="1220"/>
                </a:lnTo>
                <a:lnTo>
                  <a:pt x="12208" y="1268"/>
                </a:lnTo>
                <a:cubicBezTo>
                  <a:pt x="12224" y="1204"/>
                  <a:pt x="12240" y="1157"/>
                  <a:pt x="12240" y="1093"/>
                </a:cubicBezTo>
                <a:cubicBezTo>
                  <a:pt x="12177" y="1078"/>
                  <a:pt x="12129" y="998"/>
                  <a:pt x="12113" y="951"/>
                </a:cubicBezTo>
                <a:cubicBezTo>
                  <a:pt x="12094" y="931"/>
                  <a:pt x="12056" y="918"/>
                  <a:pt x="12015" y="918"/>
                </a:cubicBezTo>
                <a:cubicBezTo>
                  <a:pt x="11990" y="918"/>
                  <a:pt x="11963" y="923"/>
                  <a:pt x="11939" y="935"/>
                </a:cubicBezTo>
                <a:cubicBezTo>
                  <a:pt x="11955" y="872"/>
                  <a:pt x="11971" y="824"/>
                  <a:pt x="12002" y="777"/>
                </a:cubicBezTo>
                <a:cubicBezTo>
                  <a:pt x="11981" y="777"/>
                  <a:pt x="11967" y="770"/>
                  <a:pt x="11960" y="770"/>
                </a:cubicBezTo>
                <a:cubicBezTo>
                  <a:pt x="11957" y="770"/>
                  <a:pt x="11955" y="771"/>
                  <a:pt x="11955" y="777"/>
                </a:cubicBezTo>
                <a:cubicBezTo>
                  <a:pt x="11860" y="824"/>
                  <a:pt x="11765" y="872"/>
                  <a:pt x="11654" y="903"/>
                </a:cubicBezTo>
                <a:cubicBezTo>
                  <a:pt x="11686" y="856"/>
                  <a:pt x="11702" y="824"/>
                  <a:pt x="11717" y="808"/>
                </a:cubicBezTo>
                <a:cubicBezTo>
                  <a:pt x="11765" y="777"/>
                  <a:pt x="11828" y="745"/>
                  <a:pt x="11892" y="729"/>
                </a:cubicBezTo>
                <a:cubicBezTo>
                  <a:pt x="11907" y="745"/>
                  <a:pt x="11939" y="761"/>
                  <a:pt x="11955" y="777"/>
                </a:cubicBezTo>
                <a:cubicBezTo>
                  <a:pt x="11939" y="713"/>
                  <a:pt x="11939" y="650"/>
                  <a:pt x="11923" y="587"/>
                </a:cubicBezTo>
                <a:cubicBezTo>
                  <a:pt x="11923" y="492"/>
                  <a:pt x="12082" y="444"/>
                  <a:pt x="12018" y="302"/>
                </a:cubicBezTo>
                <a:lnTo>
                  <a:pt x="12018" y="302"/>
                </a:lnTo>
                <a:cubicBezTo>
                  <a:pt x="11987" y="349"/>
                  <a:pt x="11955" y="428"/>
                  <a:pt x="11923" y="428"/>
                </a:cubicBezTo>
                <a:cubicBezTo>
                  <a:pt x="11917" y="427"/>
                  <a:pt x="11911" y="427"/>
                  <a:pt x="11905" y="427"/>
                </a:cubicBezTo>
                <a:cubicBezTo>
                  <a:pt x="11807" y="427"/>
                  <a:pt x="11760" y="542"/>
                  <a:pt x="11686" y="587"/>
                </a:cubicBezTo>
                <a:lnTo>
                  <a:pt x="11591" y="587"/>
                </a:lnTo>
                <a:cubicBezTo>
                  <a:pt x="11607" y="508"/>
                  <a:pt x="11702" y="492"/>
                  <a:pt x="11670" y="397"/>
                </a:cubicBezTo>
                <a:lnTo>
                  <a:pt x="11670" y="397"/>
                </a:lnTo>
                <a:lnTo>
                  <a:pt x="11464" y="460"/>
                </a:lnTo>
                <a:cubicBezTo>
                  <a:pt x="11448" y="523"/>
                  <a:pt x="11432" y="571"/>
                  <a:pt x="11401" y="618"/>
                </a:cubicBezTo>
                <a:lnTo>
                  <a:pt x="11242" y="634"/>
                </a:lnTo>
                <a:lnTo>
                  <a:pt x="11021" y="919"/>
                </a:lnTo>
                <a:cubicBezTo>
                  <a:pt x="11005" y="872"/>
                  <a:pt x="10989" y="840"/>
                  <a:pt x="10973" y="808"/>
                </a:cubicBezTo>
                <a:lnTo>
                  <a:pt x="10799" y="903"/>
                </a:lnTo>
                <a:lnTo>
                  <a:pt x="10514" y="856"/>
                </a:lnTo>
                <a:cubicBezTo>
                  <a:pt x="10435" y="729"/>
                  <a:pt x="10435" y="729"/>
                  <a:pt x="10498" y="634"/>
                </a:cubicBezTo>
                <a:cubicBezTo>
                  <a:pt x="10530" y="539"/>
                  <a:pt x="10577" y="444"/>
                  <a:pt x="10657" y="365"/>
                </a:cubicBezTo>
                <a:lnTo>
                  <a:pt x="10799" y="476"/>
                </a:lnTo>
                <a:lnTo>
                  <a:pt x="10799" y="318"/>
                </a:lnTo>
                <a:lnTo>
                  <a:pt x="10720" y="286"/>
                </a:lnTo>
                <a:cubicBezTo>
                  <a:pt x="10799" y="223"/>
                  <a:pt x="10831" y="96"/>
                  <a:pt x="10799" y="1"/>
                </a:cubicBezTo>
                <a:close/>
              </a:path>
            </a:pathLst>
          </a:custGeom>
          <a:solidFill>
            <a:srgbClr val="FFC135"/>
          </a:solidFill>
          <a:ln>
            <a:noFill/>
          </a:ln>
        </p:spPr>
        <p:txBody>
          <a:bodyPr spcFirstLastPara="1" wrap="square" lIns="121900" tIns="121900" rIns="121900" bIns="121900" anchor="ctr" anchorCtr="0">
            <a:noAutofit/>
          </a:bodyPr>
          <a:lstStyle/>
          <a:p>
            <a:pPr algn="ctr"/>
            <a:r>
              <a:rPr lang="en-US" altLang="vi-VN" sz="3200" b="1" i="1" dirty="0" err="1">
                <a:latin typeface="Arial" panose="020B0604020202020204" pitchFamily="34" charset="0"/>
              </a:rPr>
              <a:t>Nhận</a:t>
            </a:r>
            <a:r>
              <a:rPr lang="en-US" altLang="vi-VN" sz="3200" b="1" i="1" dirty="0">
                <a:latin typeface="Arial" panose="020B0604020202020204" pitchFamily="34" charset="0"/>
              </a:rPr>
              <a:t> </a:t>
            </a:r>
            <a:r>
              <a:rPr lang="en-US" altLang="vi-VN" sz="3200" b="1" i="1" dirty="0" err="1">
                <a:latin typeface="Arial" panose="020B0604020202020204" pitchFamily="34" charset="0"/>
              </a:rPr>
              <a:t>xét</a:t>
            </a:r>
            <a:endParaRPr sz="3200" i="1" dirty="0">
              <a:latin typeface="Arial"/>
            </a:endParaRPr>
          </a:p>
        </p:txBody>
      </p:sp>
      <p:sp>
        <p:nvSpPr>
          <p:cNvPr id="4" name="TextBox 3" descr="n100 Fb Thu Huong Pham"/>
          <p:cNvSpPr txBox="1"/>
          <p:nvPr/>
        </p:nvSpPr>
        <p:spPr>
          <a:xfrm>
            <a:off x="1672046" y="2651760"/>
            <a:ext cx="9366069" cy="3046988"/>
          </a:xfrm>
          <a:prstGeom prst="rect">
            <a:avLst/>
          </a:prstGeom>
          <a:noFill/>
        </p:spPr>
        <p:txBody>
          <a:bodyPr wrap="square" rtlCol="0">
            <a:spAutoFit/>
          </a:bodyPr>
          <a:lstStyle/>
          <a:p>
            <a:pPr lvl="0" algn="just"/>
            <a:r>
              <a:rPr lang="en-US" sz="3200" b="1" dirty="0">
                <a:solidFill>
                  <a:srgbClr val="0070C0"/>
                </a:solidFill>
                <a:latin typeface="Arial" panose="020B0604020202020204" pitchFamily="34" charset="0"/>
                <a:cs typeface="Arial" panose="020B0604020202020204" pitchFamily="34" charset="0"/>
              </a:rPr>
              <a:t>V</a:t>
            </a:r>
            <a:r>
              <a:rPr lang="vi-VN" sz="3200" b="1" dirty="0">
                <a:solidFill>
                  <a:srgbClr val="0070C0"/>
                </a:solidFill>
                <a:latin typeface="Arial" panose="020B0604020202020204" pitchFamily="34" charset="0"/>
                <a:cs typeface="Arial" panose="020B0604020202020204" pitchFamily="34" charset="0"/>
              </a:rPr>
              <a:t>ận tốc của viên bi A và B đến chân dốc là như nhau, vì hai viên bi có cùng gia tốc</a:t>
            </a:r>
            <a:r>
              <a:rPr lang="en-US" sz="3200" b="1" dirty="0">
                <a:solidFill>
                  <a:srgbClr val="0070C0"/>
                </a:solidFill>
                <a:latin typeface="Arial" panose="020B0604020202020204" pitchFamily="34" charset="0"/>
                <a:cs typeface="Arial" panose="020B0604020202020204" pitchFamily="34" charset="0"/>
              </a:rPr>
              <a:t>:</a:t>
            </a:r>
          </a:p>
          <a:p>
            <a:pPr lvl="0" algn="ctr"/>
            <a:r>
              <a:rPr lang="en-US" sz="3200" b="1" dirty="0">
                <a:solidFill>
                  <a:srgbClr val="0070C0"/>
                </a:solidFill>
                <a:latin typeface="Arial" panose="020B0604020202020204" pitchFamily="34" charset="0"/>
                <a:cs typeface="Arial" panose="020B0604020202020204" pitchFamily="34" charset="0"/>
              </a:rPr>
              <a:t>a = g(sin</a:t>
            </a:r>
            <a:r>
              <a:rPr lang="el-GR" sz="3200" b="1" dirty="0">
                <a:solidFill>
                  <a:srgbClr val="0070C0"/>
                </a:solidFill>
                <a:latin typeface="Arial" panose="020B0604020202020204" pitchFamily="34" charset="0"/>
                <a:cs typeface="Arial" panose="020B0604020202020204" pitchFamily="34" charset="0"/>
              </a:rPr>
              <a:t>α</a:t>
            </a:r>
            <a:r>
              <a:rPr lang="en-US" sz="3200" b="1" dirty="0">
                <a:solidFill>
                  <a:srgbClr val="0070C0"/>
                </a:solidFill>
                <a:latin typeface="Arial" panose="020B0604020202020204" pitchFamily="34" charset="0"/>
                <a:cs typeface="Arial" panose="020B0604020202020204" pitchFamily="34" charset="0"/>
              </a:rPr>
              <a:t> – </a:t>
            </a:r>
            <a:r>
              <a:rPr lang="el-GR" sz="3200" b="1" dirty="0">
                <a:solidFill>
                  <a:srgbClr val="0070C0"/>
                </a:solidFill>
                <a:latin typeface="Arial" panose="020B0604020202020204" pitchFamily="34" charset="0"/>
                <a:cs typeface="Arial" panose="020B0604020202020204" pitchFamily="34" charset="0"/>
              </a:rPr>
              <a:t>μ</a:t>
            </a:r>
            <a:r>
              <a:rPr lang="en-US" sz="3200" b="1" baseline="-25000" dirty="0" err="1">
                <a:solidFill>
                  <a:srgbClr val="0070C0"/>
                </a:solidFill>
                <a:latin typeface="Arial" panose="020B0604020202020204" pitchFamily="34" charset="0"/>
                <a:cs typeface="Arial" panose="020B0604020202020204" pitchFamily="34" charset="0"/>
              </a:rPr>
              <a:t>l</a:t>
            </a:r>
            <a:r>
              <a:rPr lang="en-US" sz="3200" b="1" dirty="0" err="1">
                <a:solidFill>
                  <a:srgbClr val="0070C0"/>
                </a:solidFill>
                <a:latin typeface="Arial" panose="020B0604020202020204" pitchFamily="34" charset="0"/>
                <a:cs typeface="Arial" panose="020B0604020202020204" pitchFamily="34" charset="0"/>
              </a:rPr>
              <a:t>cos</a:t>
            </a:r>
            <a:r>
              <a:rPr lang="el-GR" sz="3200" b="1" dirty="0">
                <a:solidFill>
                  <a:srgbClr val="0070C0"/>
                </a:solidFill>
                <a:latin typeface="Arial" panose="020B0604020202020204" pitchFamily="34" charset="0"/>
                <a:cs typeface="Arial" panose="020B0604020202020204" pitchFamily="34" charset="0"/>
              </a:rPr>
              <a:t>α</a:t>
            </a:r>
            <a:r>
              <a:rPr lang="en-US" sz="3200" b="1" dirty="0">
                <a:solidFill>
                  <a:srgbClr val="0070C0"/>
                </a:solidFill>
                <a:latin typeface="Arial" panose="020B0604020202020204" pitchFamily="34" charset="0"/>
                <a:cs typeface="Arial" panose="020B0604020202020204" pitchFamily="34" charset="0"/>
              </a:rPr>
              <a:t>)</a:t>
            </a:r>
            <a:r>
              <a:rPr lang="el-GR" sz="3200" b="1" dirty="0">
                <a:solidFill>
                  <a:srgbClr val="0070C0"/>
                </a:solidFill>
                <a:latin typeface="Arial" panose="020B0604020202020204" pitchFamily="34" charset="0"/>
                <a:cs typeface="Arial" panose="020B0604020202020204" pitchFamily="34" charset="0"/>
              </a:rPr>
              <a:t>. </a:t>
            </a:r>
            <a:endParaRPr lang="en-US" sz="3200" b="1" dirty="0">
              <a:solidFill>
                <a:srgbClr val="0070C0"/>
              </a:solidFill>
              <a:latin typeface="Arial" panose="020B0604020202020204" pitchFamily="34" charset="0"/>
              <a:cs typeface="Arial" panose="020B0604020202020204" pitchFamily="34" charset="0"/>
            </a:endParaRPr>
          </a:p>
          <a:p>
            <a:pPr lvl="0" algn="just"/>
            <a:r>
              <a:rPr lang="vi-VN" sz="3200" b="1" dirty="0">
                <a:solidFill>
                  <a:srgbClr val="0070C0"/>
                </a:solidFill>
                <a:latin typeface="Arial" panose="020B0604020202020204" pitchFamily="34" charset="0"/>
                <a:cs typeface="Arial" panose="020B0604020202020204" pitchFamily="34" charset="0"/>
              </a:rPr>
              <a:t>Viên bi B đẩy viên bi C lăn xa hơn</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vị</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năng</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lượng</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của</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viên</a:t>
            </a:r>
            <a:r>
              <a:rPr lang="en-US" sz="3200" b="1" dirty="0">
                <a:solidFill>
                  <a:srgbClr val="0070C0"/>
                </a:solidFill>
                <a:latin typeface="Arial" panose="020B0604020202020204" pitchFamily="34" charset="0"/>
                <a:cs typeface="Arial" panose="020B0604020202020204" pitchFamily="34" charset="0"/>
              </a:rPr>
              <a:t> bi B </a:t>
            </a:r>
            <a:r>
              <a:rPr lang="en-US" sz="3200" b="1" dirty="0" err="1">
                <a:solidFill>
                  <a:srgbClr val="0070C0"/>
                </a:solidFill>
                <a:latin typeface="Arial" panose="020B0604020202020204" pitchFamily="34" charset="0"/>
                <a:cs typeface="Arial" panose="020B0604020202020204" pitchFamily="34" charset="0"/>
              </a:rPr>
              <a:t>lớn</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hơn</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năng</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lượng</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của</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viên</a:t>
            </a:r>
            <a:r>
              <a:rPr lang="en-US" sz="3200" b="1" dirty="0">
                <a:solidFill>
                  <a:srgbClr val="0070C0"/>
                </a:solidFill>
                <a:latin typeface="Arial" panose="020B0604020202020204" pitchFamily="34" charset="0"/>
                <a:cs typeface="Arial" panose="020B0604020202020204" pitchFamily="34" charset="0"/>
              </a:rPr>
              <a:t> bi A.</a:t>
            </a:r>
          </a:p>
        </p:txBody>
      </p:sp>
      <p:sp>
        <p:nvSpPr>
          <p:cNvPr id="8" name="AutoShape 8" descr="n100 Fb Thu Huong Pham"/>
          <p:cNvSpPr>
            <a:spLocks noChangeAspect="1" noChangeArrowheads="1"/>
          </p:cNvSpPr>
          <p:nvPr/>
        </p:nvSpPr>
        <p:spPr bwMode="auto">
          <a:xfrm>
            <a:off x="4819015" y="622975"/>
            <a:ext cx="1111110" cy="11111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n100 Fb Thu Huong Pham"/>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29" b="99836" l="10000" r="90000">
                        <a14:foregroundMark x1="35556" y1="17434" x2="35556" y2="17434"/>
                        <a14:foregroundMark x1="39556" y1="66447" x2="39556" y2="66447"/>
                        <a14:foregroundMark x1="72333" y1="27138" x2="72333" y2="27138"/>
                        <a14:foregroundMark x1="65667" y1="27796" x2="65667" y2="27796"/>
                        <a14:foregroundMark x1="63444" y1="21382" x2="63444" y2="21382"/>
                        <a14:foregroundMark x1="67000" y1="13487" x2="67000" y2="13487"/>
                        <a14:foregroundMark x1="73667" y1="14803" x2="74556" y2="17434"/>
                        <a14:foregroundMark x1="38111" y1="33882" x2="38111" y2="33882"/>
                        <a14:foregroundMark x1="44556" y1="28125" x2="44556" y2="28125"/>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401696" y="300971"/>
            <a:ext cx="2756628" cy="18622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100 Fb Thu Huong Pham"/>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6094" l="10000" r="90000"/>
                    </a14:imgEffect>
                  </a14:imgLayer>
                </a14:imgProps>
              </a:ext>
              <a:ext uri="{28A0092B-C50C-407E-A947-70E740481C1C}">
                <a14:useLocalDpi xmlns:a14="http://schemas.microsoft.com/office/drawing/2010/main" val="0"/>
              </a:ext>
            </a:extLst>
          </a:blip>
          <a:srcRect/>
          <a:stretch>
            <a:fillRect/>
          </a:stretch>
        </p:blipFill>
        <p:spPr bwMode="auto">
          <a:xfrm>
            <a:off x="0" y="5537761"/>
            <a:ext cx="1320239" cy="13202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100 Fb Thu Huong Pham"/>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0188" y1="20253" x2="20188" y2="20253"/>
                        <a14:foregroundMark x1="25352" y1="20675" x2="25352" y2="20675"/>
                        <a14:foregroundMark x1="30516" y1="19409" x2="30516" y2="19409"/>
                        <a14:foregroundMark x1="24413" y1="14346" x2="24413" y2="14346"/>
                        <a14:foregroundMark x1="14085" y1="16034" x2="13615" y2="17722"/>
                        <a14:foregroundMark x1="90610" y1="12658" x2="90610" y2="12658"/>
                        <a14:foregroundMark x1="93427" y1="13924" x2="93427" y2="13924"/>
                        <a14:foregroundMark x1="93427" y1="16034" x2="93427" y2="16034"/>
                        <a14:foregroundMark x1="73239" y1="6329" x2="73239" y2="6329"/>
                        <a14:foregroundMark x1="64319" y1="10970" x2="64319" y2="10970"/>
                        <a14:foregroundMark x1="61033" y1="12658" x2="61033" y2="12658"/>
                        <a14:foregroundMark x1="81221" y1="3797" x2="81221" y2="3797"/>
                        <a14:foregroundMark x1="90610" y1="2954" x2="90610" y2="2954"/>
                        <a14:foregroundMark x1="34742" y1="10127" x2="34742" y2="10127"/>
                        <a14:foregroundMark x1="27230" y1="11814" x2="27230" y2="11814"/>
                        <a14:foregroundMark x1="11737" y1="26582" x2="11737" y2="26582"/>
                        <a14:foregroundMark x1="9859" y1="32068" x2="9859" y2="32068"/>
                        <a14:foregroundMark x1="3756" y1="26582" x2="3756" y2="26582"/>
                      </a14:backgroundRemoval>
                    </a14:imgEffect>
                  </a14:imgLayer>
                </a14:imgProps>
              </a:ext>
              <a:ext uri="{28A0092B-C50C-407E-A947-70E740481C1C}">
                <a14:useLocalDpi xmlns:a14="http://schemas.microsoft.com/office/drawing/2010/main" val="0"/>
              </a:ext>
            </a:extLst>
          </a:blip>
          <a:srcRect/>
          <a:stretch>
            <a:fillRect/>
          </a:stretch>
        </p:blipFill>
        <p:spPr bwMode="auto">
          <a:xfrm>
            <a:off x="11194870" y="5886997"/>
            <a:ext cx="797444" cy="88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858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3C8B1"/>
        </a:solidFill>
        <a:effectLst/>
      </p:bgPr>
    </p:bg>
    <p:spTree>
      <p:nvGrpSpPr>
        <p:cNvPr id="1" name=""/>
        <p:cNvGrpSpPr/>
        <p:nvPr/>
      </p:nvGrpSpPr>
      <p:grpSpPr>
        <a:xfrm>
          <a:off x="0" y="0"/>
          <a:ext cx="0" cy="0"/>
          <a:chOff x="0" y="0"/>
          <a:chExt cx="0" cy="0"/>
        </a:xfrm>
      </p:grpSpPr>
      <p:pic>
        <p:nvPicPr>
          <p:cNvPr id="2" name="Picture 2" descr="n100 Fb Thu Huong Pham"/>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9907" y="474943"/>
            <a:ext cx="10736293" cy="5934242"/>
          </a:xfrm>
          <a:prstGeom prst="rect">
            <a:avLst/>
          </a:prstGeom>
        </p:spPr>
      </p:pic>
      <p:pic>
        <p:nvPicPr>
          <p:cNvPr id="3" name="Picture 3" descr="n100 Fb Thu Huong Pham"/>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52848">
            <a:off x="210768" y="5621099"/>
            <a:ext cx="2376479" cy="756153"/>
          </a:xfrm>
          <a:prstGeom prst="rect">
            <a:avLst/>
          </a:prstGeom>
        </p:spPr>
      </p:pic>
      <p:pic>
        <p:nvPicPr>
          <p:cNvPr id="4" name="Picture 4" descr="n100 Fb Thu Huong Pham"/>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037443" y="877378"/>
            <a:ext cx="2468757" cy="1826881"/>
          </a:xfrm>
          <a:prstGeom prst="rect">
            <a:avLst/>
          </a:prstGeom>
        </p:spPr>
      </p:pic>
      <p:sp>
        <p:nvSpPr>
          <p:cNvPr id="6" name="TextBox 6" descr="n100 Fb Thu Huong Pham"/>
          <p:cNvSpPr txBox="1"/>
          <p:nvPr/>
        </p:nvSpPr>
        <p:spPr>
          <a:xfrm>
            <a:off x="1766841" y="1542996"/>
            <a:ext cx="6879031" cy="846386"/>
          </a:xfrm>
          <a:prstGeom prst="rect">
            <a:avLst/>
          </a:prstGeom>
        </p:spPr>
        <p:txBody>
          <a:bodyPr lIns="0" tIns="0" rIns="0" bIns="0" rtlCol="0" anchor="t">
            <a:spAutoFit/>
          </a:bodyPr>
          <a:lstStyle/>
          <a:p>
            <a:pPr marL="0" marR="0" lvl="0" indent="0" algn="l" defTabSz="609630" rtl="0" eaLnBrk="1" fontAlgn="auto" latinLnBrk="0" hangingPunct="1">
              <a:lnSpc>
                <a:spcPts val="66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F79646">
                    <a:lumMod val="75000"/>
                  </a:srgbClr>
                </a:solidFill>
                <a:effectLst/>
                <a:uLnTx/>
                <a:uFillTx/>
                <a:latin typeface="Sriracha"/>
                <a:ea typeface="+mn-ea"/>
                <a:cs typeface="+mn-cs"/>
              </a:rPr>
              <a:t>Thảo</a:t>
            </a:r>
            <a:r>
              <a:rPr kumimoji="0" lang="en-US" sz="6000" b="0" i="0" u="none" strike="noStrike" kern="1200" cap="none" spc="0" normalizeH="0" baseline="0" noProof="0" dirty="0">
                <a:ln>
                  <a:noFill/>
                </a:ln>
                <a:solidFill>
                  <a:srgbClr val="F79646">
                    <a:lumMod val="75000"/>
                  </a:srgbClr>
                </a:solidFill>
                <a:effectLst/>
                <a:uLnTx/>
                <a:uFillTx/>
                <a:latin typeface="Sriracha"/>
                <a:ea typeface="+mn-ea"/>
                <a:cs typeface="+mn-cs"/>
              </a:rPr>
              <a:t> </a:t>
            </a:r>
            <a:r>
              <a:rPr kumimoji="0" lang="en-US" sz="6000" b="0" i="0" u="none" strike="noStrike" kern="1200" cap="none" spc="0" normalizeH="0" baseline="0" noProof="0" dirty="0" err="1">
                <a:ln>
                  <a:noFill/>
                </a:ln>
                <a:solidFill>
                  <a:srgbClr val="F79646">
                    <a:lumMod val="75000"/>
                  </a:srgbClr>
                </a:solidFill>
                <a:effectLst/>
                <a:uLnTx/>
                <a:uFillTx/>
                <a:latin typeface="Sriracha"/>
                <a:ea typeface="+mn-ea"/>
                <a:cs typeface="+mn-cs"/>
              </a:rPr>
              <a:t>luận</a:t>
            </a:r>
            <a:endParaRPr kumimoji="0" lang="en-US" sz="6000" b="0" i="0" u="none" strike="noStrike" kern="1200" cap="none" spc="0" normalizeH="0" baseline="0" noProof="0" dirty="0">
              <a:ln>
                <a:noFill/>
              </a:ln>
              <a:solidFill>
                <a:srgbClr val="F79646">
                  <a:lumMod val="75000"/>
                </a:srgbClr>
              </a:solidFill>
              <a:effectLst/>
              <a:uLnTx/>
              <a:uFillTx/>
              <a:latin typeface="Sriracha"/>
              <a:ea typeface="+mn-ea"/>
              <a:cs typeface="+mn-cs"/>
            </a:endParaRPr>
          </a:p>
        </p:txBody>
      </p:sp>
      <p:sp>
        <p:nvSpPr>
          <p:cNvPr id="7" name="TextBox 7" descr="n100 Fb Thu Huong Pham"/>
          <p:cNvSpPr txBox="1"/>
          <p:nvPr/>
        </p:nvSpPr>
        <p:spPr>
          <a:xfrm>
            <a:off x="1399008" y="2868824"/>
            <a:ext cx="9756671" cy="1269578"/>
          </a:xfrm>
          <a:prstGeom prst="rect">
            <a:avLst/>
          </a:prstGeom>
        </p:spPr>
        <p:txBody>
          <a:bodyPr wrap="square" lIns="0" tIns="0" rIns="0" bIns="0" rtlCol="0" anchor="t">
            <a:spAutoFit/>
          </a:bodyPr>
          <a:lstStyle/>
          <a:p>
            <a:pPr marL="0" marR="0" lvl="0" indent="0" algn="just" defTabSz="609630" rtl="0" eaLnBrk="1" fontAlgn="auto" latinLnBrk="0" hangingPunct="1">
              <a:lnSpc>
                <a:spcPts val="3313"/>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Trong</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thí</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nghiệm</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2, </a:t>
            </a:r>
            <a:r>
              <a:rPr kumimoji="0" lang="en-US" sz="32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ứng</a:t>
            </a:r>
            <a:r>
              <a:rPr kumimoji="0" lang="en-US" sz="32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ea typeface="+mn-ea"/>
                <a:cs typeface="Arial" panose="020B0604020202020204" pitchFamily="34" charset="0"/>
              </a:rPr>
              <a:t>với</a:t>
            </a:r>
            <a:r>
              <a:rPr kumimoji="0" lang="en-US" sz="32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ea typeface="+mn-ea"/>
                <a:cs typeface="Arial" panose="020B0604020202020204" pitchFamily="34" charset="0"/>
              </a:rPr>
              <a:t>độ</a:t>
            </a:r>
            <a:r>
              <a:rPr kumimoji="0" lang="en-US" sz="32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ea typeface="+mn-ea"/>
                <a:cs typeface="Arial" panose="020B0604020202020204" pitchFamily="34" charset="0"/>
              </a:rPr>
              <a:t>dốc</a:t>
            </a:r>
            <a:r>
              <a:rPr kumimoji="0" lang="en-US" sz="32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ea typeface="+mn-ea"/>
                <a:cs typeface="Arial" panose="020B0604020202020204" pitchFamily="34" charset="0"/>
              </a:rPr>
              <a:t>nào</a:t>
            </a:r>
            <a:r>
              <a:rPr kumimoji="0" lang="en-US" sz="32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ea typeface="+mn-ea"/>
                <a:cs typeface="Arial" panose="020B0604020202020204" pitchFamily="34" charset="0"/>
              </a:rPr>
              <a:t>thì</a:t>
            </a:r>
            <a:r>
              <a:rPr kumimoji="0" lang="en-US" sz="32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ea typeface="+mn-ea"/>
                <a:cs typeface="Arial" panose="020B0604020202020204" pitchFamily="34" charset="0"/>
              </a:rPr>
              <a:t>viên</a:t>
            </a:r>
            <a:r>
              <a:rPr kumimoji="0" lang="en-US" sz="32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bi A </a:t>
            </a:r>
            <a:r>
              <a:rPr kumimoji="0" lang="en-US" sz="3200" b="1" i="0" u="none" strike="noStrike" kern="1200" cap="none" spc="0" normalizeH="0" noProof="0" dirty="0" err="1">
                <a:ln>
                  <a:noFill/>
                </a:ln>
                <a:solidFill>
                  <a:srgbClr val="00B050"/>
                </a:solidFill>
                <a:effectLst/>
                <a:uLnTx/>
                <a:uFillTx/>
                <a:latin typeface="Arial" panose="020B0604020202020204" pitchFamily="34" charset="0"/>
                <a:ea typeface="+mn-ea"/>
                <a:cs typeface="Arial" panose="020B0604020202020204" pitchFamily="34" charset="0"/>
              </a:rPr>
              <a:t>có</a:t>
            </a:r>
            <a:r>
              <a:rPr kumimoji="0" lang="en-US" sz="32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ea typeface="+mn-ea"/>
                <a:cs typeface="Arial" panose="020B0604020202020204" pitchFamily="34" charset="0"/>
              </a:rPr>
              <a:t>vận</a:t>
            </a:r>
            <a:r>
              <a:rPr kumimoji="0" lang="en-US" sz="32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ea typeface="+mn-ea"/>
                <a:cs typeface="Arial" panose="020B0604020202020204" pitchFamily="34" charset="0"/>
              </a:rPr>
              <a:t>tốc</a:t>
            </a:r>
            <a:r>
              <a:rPr kumimoji="0" lang="en-US" sz="32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ea typeface="+mn-ea"/>
                <a:cs typeface="Arial" panose="020B0604020202020204" pitchFamily="34" charset="0"/>
              </a:rPr>
              <a:t>lớn</a:t>
            </a:r>
            <a:r>
              <a:rPr kumimoji="0" lang="en-US" sz="32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ea typeface="+mn-ea"/>
                <a:cs typeface="Arial" panose="020B0604020202020204" pitchFamily="34" charset="0"/>
              </a:rPr>
              <a:t>hơn</a:t>
            </a:r>
            <a:r>
              <a:rPr kumimoji="0" lang="en-US" sz="32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ea typeface="+mn-ea"/>
                <a:cs typeface="Arial" panose="020B0604020202020204" pitchFamily="34" charset="0"/>
              </a:rPr>
              <a:t>khi</a:t>
            </a:r>
            <a:r>
              <a:rPr kumimoji="0" lang="en-US" sz="32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ea typeface="+mn-ea"/>
                <a:cs typeface="Arial" panose="020B0604020202020204" pitchFamily="34" charset="0"/>
              </a:rPr>
              <a:t>va</a:t>
            </a:r>
            <a:r>
              <a:rPr kumimoji="0" lang="en-US" sz="32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ea typeface="+mn-ea"/>
                <a:cs typeface="Arial" panose="020B0604020202020204" pitchFamily="34" charset="0"/>
              </a:rPr>
              <a:t>chạm</a:t>
            </a:r>
            <a:r>
              <a:rPr kumimoji="0" lang="en-US" sz="32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00B050"/>
                </a:solidFill>
                <a:effectLst/>
                <a:uLnTx/>
                <a:uFillTx/>
                <a:latin typeface="Arial" panose="020B0604020202020204" pitchFamily="34" charset="0"/>
                <a:ea typeface="+mn-ea"/>
                <a:cs typeface="Arial" panose="020B0604020202020204" pitchFamily="34" charset="0"/>
              </a:rPr>
              <a:t>với</a:t>
            </a:r>
            <a:r>
              <a:rPr kumimoji="0" lang="en-US" sz="32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bi C? </a:t>
            </a:r>
            <a:r>
              <a:rPr lang="en-US" sz="3200" b="1" noProof="0" dirty="0">
                <a:solidFill>
                  <a:srgbClr val="00B050"/>
                </a:solidFill>
                <a:latin typeface="Arial" panose="020B0604020202020204" pitchFamily="34" charset="0"/>
                <a:cs typeface="Arial" panose="020B0604020202020204" pitchFamily="34" charset="0"/>
              </a:rPr>
              <a:t>Ở </a:t>
            </a:r>
            <a:r>
              <a:rPr lang="en-US" sz="3200" b="1" noProof="0" dirty="0" err="1">
                <a:solidFill>
                  <a:srgbClr val="00B050"/>
                </a:solidFill>
                <a:latin typeface="Arial" panose="020B0604020202020204" pitchFamily="34" charset="0"/>
                <a:cs typeface="Arial" panose="020B0604020202020204" pitchFamily="34" charset="0"/>
              </a:rPr>
              <a:t>trường</a:t>
            </a:r>
            <a:r>
              <a:rPr lang="en-US" sz="3200" b="1" noProof="0" dirty="0">
                <a:solidFill>
                  <a:srgbClr val="00B050"/>
                </a:solidFill>
                <a:latin typeface="Arial" panose="020B0604020202020204" pitchFamily="34" charset="0"/>
                <a:cs typeface="Arial" panose="020B0604020202020204" pitchFamily="34" charset="0"/>
              </a:rPr>
              <a:t> </a:t>
            </a:r>
            <a:r>
              <a:rPr lang="en-US" sz="3200" b="1" noProof="0" dirty="0" err="1">
                <a:solidFill>
                  <a:srgbClr val="00B050"/>
                </a:solidFill>
                <a:latin typeface="Arial" panose="020B0604020202020204" pitchFamily="34" charset="0"/>
                <a:cs typeface="Arial" panose="020B0604020202020204" pitchFamily="34" charset="0"/>
              </a:rPr>
              <a:t>hợp</a:t>
            </a:r>
            <a:r>
              <a:rPr lang="en-US" sz="3200" b="1" noProof="0" dirty="0">
                <a:solidFill>
                  <a:srgbClr val="00B050"/>
                </a:solidFill>
                <a:latin typeface="Arial" panose="020B0604020202020204" pitchFamily="34" charset="0"/>
                <a:cs typeface="Arial" panose="020B0604020202020204" pitchFamily="34" charset="0"/>
              </a:rPr>
              <a:t> </a:t>
            </a:r>
            <a:r>
              <a:rPr lang="en-US" sz="3200" b="1" noProof="0" dirty="0" err="1">
                <a:solidFill>
                  <a:srgbClr val="00B050"/>
                </a:solidFill>
                <a:latin typeface="Arial" panose="020B0604020202020204" pitchFamily="34" charset="0"/>
                <a:cs typeface="Arial" panose="020B0604020202020204" pitchFamily="34" charset="0"/>
              </a:rPr>
              <a:t>nào</a:t>
            </a:r>
            <a:r>
              <a:rPr lang="en-US" sz="3200" b="1" noProof="0" dirty="0">
                <a:solidFill>
                  <a:srgbClr val="00B050"/>
                </a:solidFill>
                <a:latin typeface="Arial" panose="020B0604020202020204" pitchFamily="34" charset="0"/>
                <a:cs typeface="Arial" panose="020B0604020202020204" pitchFamily="34" charset="0"/>
              </a:rPr>
              <a:t>, </a:t>
            </a:r>
            <a:r>
              <a:rPr lang="en-US" sz="3200" b="1" noProof="0" dirty="0" err="1">
                <a:solidFill>
                  <a:srgbClr val="00B050"/>
                </a:solidFill>
                <a:latin typeface="Arial" panose="020B0604020202020204" pitchFamily="34" charset="0"/>
                <a:cs typeface="Arial" panose="020B0604020202020204" pitchFamily="34" charset="0"/>
              </a:rPr>
              <a:t>viên</a:t>
            </a:r>
            <a:r>
              <a:rPr lang="en-US" sz="3200" b="1" noProof="0" dirty="0">
                <a:solidFill>
                  <a:srgbClr val="00B050"/>
                </a:solidFill>
                <a:latin typeface="Arial" panose="020B0604020202020204" pitchFamily="34" charset="0"/>
                <a:cs typeface="Arial" panose="020B0604020202020204" pitchFamily="34" charset="0"/>
              </a:rPr>
              <a:t> bi C </a:t>
            </a:r>
            <a:r>
              <a:rPr lang="en-US" sz="3200" b="1" noProof="0" dirty="0" err="1">
                <a:solidFill>
                  <a:srgbClr val="00B050"/>
                </a:solidFill>
                <a:latin typeface="Arial" panose="020B0604020202020204" pitchFamily="34" charset="0"/>
                <a:cs typeface="Arial" panose="020B0604020202020204" pitchFamily="34" charset="0"/>
              </a:rPr>
              <a:t>lăn</a:t>
            </a:r>
            <a:r>
              <a:rPr lang="en-US" sz="3200" b="1" noProof="0" dirty="0">
                <a:solidFill>
                  <a:srgbClr val="00B050"/>
                </a:solidFill>
                <a:latin typeface="Arial" panose="020B0604020202020204" pitchFamily="34" charset="0"/>
                <a:cs typeface="Arial" panose="020B0604020202020204" pitchFamily="34" charset="0"/>
              </a:rPr>
              <a:t> </a:t>
            </a:r>
            <a:r>
              <a:rPr lang="en-US" sz="3200" b="1" noProof="0" dirty="0" err="1">
                <a:solidFill>
                  <a:srgbClr val="00B050"/>
                </a:solidFill>
                <a:latin typeface="Arial" panose="020B0604020202020204" pitchFamily="34" charset="0"/>
                <a:cs typeface="Arial" panose="020B0604020202020204" pitchFamily="34" charset="0"/>
              </a:rPr>
              <a:t>xa</a:t>
            </a:r>
            <a:r>
              <a:rPr lang="en-US" sz="3200" b="1" noProof="0" dirty="0">
                <a:solidFill>
                  <a:srgbClr val="00B050"/>
                </a:solidFill>
                <a:latin typeface="Arial" panose="020B0604020202020204" pitchFamily="34" charset="0"/>
                <a:cs typeface="Arial" panose="020B0604020202020204" pitchFamily="34" charset="0"/>
              </a:rPr>
              <a:t> </a:t>
            </a:r>
            <a:r>
              <a:rPr lang="en-US" sz="3200" b="1" noProof="0" dirty="0" err="1">
                <a:solidFill>
                  <a:srgbClr val="00B050"/>
                </a:solidFill>
                <a:latin typeface="Arial" panose="020B0604020202020204" pitchFamily="34" charset="0"/>
                <a:cs typeface="Arial" panose="020B0604020202020204" pitchFamily="34" charset="0"/>
              </a:rPr>
              <a:t>hơn</a:t>
            </a:r>
            <a:r>
              <a:rPr lang="en-US" sz="3200" b="1" noProof="0" dirty="0">
                <a:solidFill>
                  <a:srgbClr val="00B050"/>
                </a:solidFill>
                <a:latin typeface="Arial" panose="020B0604020202020204" pitchFamily="34" charset="0"/>
                <a:cs typeface="Arial" panose="020B0604020202020204" pitchFamily="34" charset="0"/>
              </a:rPr>
              <a:t>? </a:t>
            </a:r>
            <a:r>
              <a:rPr lang="en-US" sz="3200" b="1" noProof="0" dirty="0" err="1">
                <a:solidFill>
                  <a:srgbClr val="00B050"/>
                </a:solidFill>
                <a:latin typeface="Arial" panose="020B0604020202020204" pitchFamily="34" charset="0"/>
                <a:cs typeface="Arial" panose="020B0604020202020204" pitchFamily="34" charset="0"/>
              </a:rPr>
              <a:t>Tại</a:t>
            </a:r>
            <a:r>
              <a:rPr lang="en-US" sz="3200" b="1" noProof="0" dirty="0">
                <a:solidFill>
                  <a:srgbClr val="00B050"/>
                </a:solidFill>
                <a:latin typeface="Arial" panose="020B0604020202020204" pitchFamily="34" charset="0"/>
                <a:cs typeface="Arial" panose="020B0604020202020204" pitchFamily="34" charset="0"/>
              </a:rPr>
              <a:t> </a:t>
            </a:r>
            <a:r>
              <a:rPr lang="en-US" sz="3200" b="1" noProof="0" dirty="0" err="1">
                <a:solidFill>
                  <a:srgbClr val="00B050"/>
                </a:solidFill>
                <a:latin typeface="Arial" panose="020B0604020202020204" pitchFamily="34" charset="0"/>
                <a:cs typeface="Arial" panose="020B0604020202020204" pitchFamily="34" charset="0"/>
              </a:rPr>
              <a:t>sao</a:t>
            </a:r>
            <a:r>
              <a:rPr lang="en-US" sz="3200" b="1" noProof="0" dirty="0">
                <a:solidFill>
                  <a:srgbClr val="00B050"/>
                </a:solidFill>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144816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28" descr="n100 Fb Thu Huong Pham">
            <a:extLst>
              <a:ext uri="{FF2B5EF4-FFF2-40B4-BE49-F238E27FC236}">
                <a16:creationId xmlns:a16="http://schemas.microsoft.com/office/drawing/2014/main" id="{1E72F060-CD78-40D1-948E-839C63DFB9BC}"/>
              </a:ext>
            </a:extLst>
          </p:cNvPr>
          <p:cNvSpPr/>
          <p:nvPr/>
        </p:nvSpPr>
        <p:spPr>
          <a:xfrm>
            <a:off x="117566" y="834731"/>
            <a:ext cx="11965577" cy="5213371"/>
          </a:xfrm>
          <a:prstGeom prst="wedgeRoundRectCallout">
            <a:avLst>
              <a:gd name="adj1" fmla="val -20833"/>
              <a:gd name="adj2" fmla="val 65944"/>
              <a:gd name="adj3" fmla="val 16667"/>
            </a:avLst>
          </a:prstGeom>
          <a:solidFill>
            <a:srgbClr val="FFFFFF"/>
          </a:solidFill>
          <a:ln w="50800" cap="flat" cmpd="sng" algn="ctr">
            <a:solidFill>
              <a:srgbClr val="FF0000"/>
            </a:solidFill>
            <a:prstDash val="sysDash"/>
            <a:miter lim="800000"/>
          </a:ln>
          <a:effectLst/>
        </p:spPr>
        <p:txBody>
          <a:bodyPr rtlCol="0" anchor="ctr"/>
          <a:lstStyle/>
          <a:p>
            <a:pPr marR="0" lvl="0" algn="just" defTabSz="914400" rtl="0" eaLnBrk="1" fontAlgn="auto" latinLnBrk="0" hangingPunct="1">
              <a:lnSpc>
                <a:spcPct val="115000"/>
              </a:lnSpc>
              <a:spcBef>
                <a:spcPts val="0"/>
              </a:spcBef>
              <a:spcAft>
                <a:spcPts val="0"/>
              </a:spcAft>
              <a:buClrTx/>
              <a:buSzTx/>
              <a:tabLst/>
              <a:defRPr/>
            </a:pPr>
            <a:endParaRPr lang="en-US" sz="2400" b="1" dirty="0">
              <a:solidFill>
                <a:srgbClr val="0070C0"/>
              </a:solidFill>
              <a:latin typeface="Arial"/>
              <a:ea typeface="Times New Roman" panose="02020603050405020304" pitchFamily="18" charset="0"/>
              <a:cs typeface="#9Slide03 Arima Madurai Black" panose="00000A00000000000000" pitchFamily="2" charset="-93"/>
            </a:endParaRPr>
          </a:p>
          <a:p>
            <a:pPr marR="0" lvl="0" algn="just" defTabSz="914400" rtl="0" eaLnBrk="1" fontAlgn="auto" latinLnBrk="0" hangingPunct="1">
              <a:lnSpc>
                <a:spcPct val="115000"/>
              </a:lnSpc>
              <a:spcBef>
                <a:spcPts val="0"/>
              </a:spcBef>
              <a:spcAft>
                <a:spcPts val="0"/>
              </a:spcAft>
              <a:buClrTx/>
              <a:buSzTx/>
              <a:tabLst/>
              <a:defRPr/>
            </a:pPr>
            <a:endParaRPr lang="en-US" sz="2400" b="1" dirty="0">
              <a:solidFill>
                <a:srgbClr val="0070C0"/>
              </a:solidFill>
              <a:latin typeface="Arial"/>
              <a:ea typeface="Times New Roman" panose="02020603050405020304" pitchFamily="18" charset="0"/>
              <a:cs typeface="#9Slide03 Arima Madurai Black" panose="00000A00000000000000" pitchFamily="2" charset="-93"/>
            </a:endParaRPr>
          </a:p>
          <a:p>
            <a:pPr marR="0" lvl="0" algn="just" defTabSz="914400" rtl="0" eaLnBrk="1" fontAlgn="auto" latinLnBrk="0" hangingPunct="1">
              <a:lnSpc>
                <a:spcPct val="115000"/>
              </a:lnSpc>
              <a:spcBef>
                <a:spcPts val="0"/>
              </a:spcBef>
              <a:spcAft>
                <a:spcPts val="0"/>
              </a:spcAft>
              <a:buClrTx/>
              <a:buSzTx/>
              <a:tabLst/>
              <a:defRPr/>
            </a:pPr>
            <a:endParaRPr lang="en-US" sz="2400" b="1" dirty="0">
              <a:solidFill>
                <a:srgbClr val="0070C0"/>
              </a:solidFill>
              <a:latin typeface="Arial"/>
              <a:ea typeface="Times New Roman" panose="02020603050405020304" pitchFamily="18" charset="0"/>
              <a:cs typeface="#9Slide03 Arima Madurai Black" panose="00000A00000000000000" pitchFamily="2" charset="-93"/>
            </a:endParaRPr>
          </a:p>
          <a:p>
            <a:pPr marR="0" lvl="0" algn="just" defTabSz="914400" rtl="0" eaLnBrk="1" fontAlgn="auto" latinLnBrk="0" hangingPunct="1">
              <a:lnSpc>
                <a:spcPct val="115000"/>
              </a:lnSpc>
              <a:spcBef>
                <a:spcPts val="0"/>
              </a:spcBef>
              <a:spcAft>
                <a:spcPts val="0"/>
              </a:spcAft>
              <a:buClrTx/>
              <a:buSzTx/>
              <a:tabLst/>
              <a:defRPr/>
            </a:pPr>
            <a:endParaRPr lang="en-US" sz="2400" b="1" dirty="0">
              <a:solidFill>
                <a:srgbClr val="0070C0"/>
              </a:solidFill>
              <a:latin typeface="Arial"/>
              <a:ea typeface="Times New Roman" panose="02020603050405020304" pitchFamily="18" charset="0"/>
              <a:cs typeface="#9Slide03 Arima Madurai Black" panose="00000A00000000000000" pitchFamily="2" charset="-93"/>
            </a:endParaRPr>
          </a:p>
          <a:p>
            <a:pPr marR="0" lvl="0" algn="just" defTabSz="914400" rtl="0" eaLnBrk="1" fontAlgn="auto" latinLnBrk="0" hangingPunct="1">
              <a:lnSpc>
                <a:spcPct val="115000"/>
              </a:lnSpc>
              <a:spcBef>
                <a:spcPts val="0"/>
              </a:spcBef>
              <a:spcAft>
                <a:spcPts val="0"/>
              </a:spcAft>
              <a:buClrTx/>
              <a:buSzTx/>
              <a:tabLst/>
              <a:defRPr/>
            </a:pPr>
            <a:endParaRPr kumimoji="0" lang="en-US" sz="2700" b="1" i="0" u="none" strike="noStrike" kern="1200" cap="none" spc="0" normalizeH="0" noProof="0" dirty="0">
              <a:ln>
                <a:noFill/>
              </a:ln>
              <a:solidFill>
                <a:srgbClr val="0070C0"/>
              </a:solidFill>
              <a:effectLst/>
              <a:uLnTx/>
              <a:uFillTx/>
              <a:latin typeface="Arial"/>
              <a:ea typeface="Times New Roman" panose="02020603050405020304" pitchFamily="18" charset="0"/>
              <a:cs typeface="#9Slide03 Arima Madurai Black" panose="00000A00000000000000" pitchFamily="2" charset="-93"/>
            </a:endParaRPr>
          </a:p>
        </p:txBody>
      </p:sp>
      <p:sp>
        <p:nvSpPr>
          <p:cNvPr id="13" name="Rectangle: Rounded Corners 3" descr="n100 Fb Thu Huong Pham">
            <a:extLst>
              <a:ext uri="{FF2B5EF4-FFF2-40B4-BE49-F238E27FC236}">
                <a16:creationId xmlns:a16="http://schemas.microsoft.com/office/drawing/2014/main" id="{1DB20B84-5A5D-4A0C-BFB4-E7E34EC2C779}"/>
              </a:ext>
            </a:extLst>
          </p:cNvPr>
          <p:cNvSpPr/>
          <p:nvPr/>
        </p:nvSpPr>
        <p:spPr>
          <a:xfrm>
            <a:off x="413780" y="151712"/>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15" name="Oval 14" descr="n100 Fb Thu Huong Pham">
            <a:extLst>
              <a:ext uri="{FF2B5EF4-FFF2-40B4-BE49-F238E27FC236}">
                <a16:creationId xmlns:a16="http://schemas.microsoft.com/office/drawing/2014/main" id="{492902CF-EE1A-42BB-A90A-7CE433CD81C5}"/>
              </a:ext>
            </a:extLst>
          </p:cNvPr>
          <p:cNvSpPr/>
          <p:nvPr/>
        </p:nvSpPr>
        <p:spPr>
          <a:xfrm>
            <a:off x="4155591" y="161133"/>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0" dirty="0">
                <a:solidFill>
                  <a:prstClr val="white"/>
                </a:solidFill>
                <a:latin typeface="Tahoma" panose="020B0604030504040204" pitchFamily="34" charset="0"/>
                <a:ea typeface="Tahoma" panose="020B0604030504040204" pitchFamily="34" charset="0"/>
                <a:cs typeface="Tahoma" panose="020B0604030504040204" pitchFamily="34" charset="0"/>
              </a:rPr>
              <a:t>1</a:t>
            </a:r>
            <a:endParaRPr kumimoji="0" lang="en-US" sz="3200" b="1"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n100 Fb Thu Huong Pham"/>
          <p:cNvPicPr/>
          <p:nvPr/>
        </p:nvPicPr>
        <p:blipFill>
          <a:blip r:embed="rId2">
            <a:extLst>
              <a:ext uri="{28A0092B-C50C-407E-A947-70E740481C1C}">
                <a14:useLocalDpi xmlns:a14="http://schemas.microsoft.com/office/drawing/2010/main" val="0"/>
              </a:ext>
            </a:extLst>
          </a:blip>
          <a:stretch>
            <a:fillRect/>
          </a:stretch>
        </p:blipFill>
        <p:spPr>
          <a:xfrm>
            <a:off x="9349355" y="985600"/>
            <a:ext cx="2381091" cy="1940480"/>
          </a:xfrm>
          <a:prstGeom prst="rect">
            <a:avLst/>
          </a:prstGeom>
        </p:spPr>
      </p:pic>
      <p:sp>
        <p:nvSpPr>
          <p:cNvPr id="2" name="TextBox 1" descr="n100 Fb Thu Huong Pham"/>
          <p:cNvSpPr txBox="1"/>
          <p:nvPr/>
        </p:nvSpPr>
        <p:spPr>
          <a:xfrm>
            <a:off x="413780" y="985600"/>
            <a:ext cx="8769409" cy="2074414"/>
          </a:xfrm>
          <a:prstGeom prst="rect">
            <a:avLst/>
          </a:prstGeom>
          <a:noFill/>
        </p:spPr>
        <p:txBody>
          <a:bodyPr wrap="square" rtlCol="0">
            <a:spAutoFit/>
          </a:bodyPr>
          <a:lstStyle/>
          <a:p>
            <a:pPr marL="514350" lvl="0" indent="-514350" algn="just">
              <a:lnSpc>
                <a:spcPct val="115000"/>
              </a:lnSpc>
              <a:buFontTx/>
              <a:buAutoNum type="arabicPeriod"/>
              <a:defRPr/>
            </a:pPr>
            <a:r>
              <a:rPr lang="en-US" sz="2800" b="1" dirty="0">
                <a:solidFill>
                  <a:srgbClr val="0070C0"/>
                </a:solidFill>
                <a:ea typeface="Times New Roman" panose="02020603050405020304" pitchFamily="18" charset="0"/>
                <a:cs typeface="#9Slide03 Arima Madurai Black" panose="00000A00000000000000" pitchFamily="2" charset="-93"/>
              </a:rPr>
              <a:t>a) </a:t>
            </a:r>
            <a:r>
              <a:rPr lang="en-US" sz="2800" b="1" dirty="0" err="1">
                <a:solidFill>
                  <a:srgbClr val="0070C0"/>
                </a:solidFill>
                <a:ea typeface="Times New Roman" panose="02020603050405020304" pitchFamily="18" charset="0"/>
                <a:cs typeface="#9Slide03 Arima Madurai Black" panose="00000A00000000000000" pitchFamily="2" charset="-93"/>
              </a:rPr>
              <a:t>Nêu</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định</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nghĩa</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biểu</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thức</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và</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đơn</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vị</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của</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động</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lượng</a:t>
            </a:r>
            <a:r>
              <a:rPr lang="en-US" sz="2800" b="1" dirty="0">
                <a:solidFill>
                  <a:srgbClr val="0070C0"/>
                </a:solidFill>
                <a:ea typeface="Times New Roman" panose="02020603050405020304" pitchFamily="18" charset="0"/>
                <a:cs typeface="#9Slide03 Arima Madurai Black" panose="00000A00000000000000" pitchFamily="2" charset="-93"/>
              </a:rPr>
              <a:t>.</a:t>
            </a:r>
          </a:p>
          <a:p>
            <a:pPr lvl="0" algn="just">
              <a:lnSpc>
                <a:spcPct val="115000"/>
              </a:lnSpc>
              <a:defRPr/>
            </a:pPr>
            <a:r>
              <a:rPr lang="en-US" sz="2800" b="1" dirty="0">
                <a:solidFill>
                  <a:srgbClr val="0070C0"/>
                </a:solidFill>
                <a:ea typeface="Times New Roman" panose="02020603050405020304" pitchFamily="18" charset="0"/>
                <a:cs typeface="#9Slide03 Arima Madurai Black" panose="00000A00000000000000" pitchFamily="2" charset="-93"/>
              </a:rPr>
              <a:t>b) </a:t>
            </a:r>
            <a:r>
              <a:rPr lang="en-US" sz="2800" b="1" dirty="0" err="1">
                <a:solidFill>
                  <a:srgbClr val="0070C0"/>
                </a:solidFill>
                <a:ea typeface="Times New Roman" panose="02020603050405020304" pitchFamily="18" charset="0"/>
                <a:cs typeface="#9Slide03 Arima Madurai Black" panose="00000A00000000000000" pitchFamily="2" charset="-93"/>
              </a:rPr>
              <a:t>Vẽ</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véc</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tơ</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động</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lượng</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của</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một</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quả</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bóng</a:t>
            </a:r>
            <a:r>
              <a:rPr lang="en-US" sz="2800" b="1" dirty="0">
                <a:solidFill>
                  <a:srgbClr val="0070C0"/>
                </a:solidFill>
                <a:ea typeface="Times New Roman" panose="02020603050405020304" pitchFamily="18" charset="0"/>
                <a:cs typeface="#9Slide03 Arima Madurai Black" panose="00000A00000000000000" pitchFamily="2" charset="-93"/>
              </a:rPr>
              <a:t> tennis </a:t>
            </a:r>
            <a:r>
              <a:rPr lang="en-US" sz="2800" b="1" dirty="0" err="1">
                <a:solidFill>
                  <a:srgbClr val="0070C0"/>
                </a:solidFill>
                <a:ea typeface="Times New Roman" panose="02020603050405020304" pitchFamily="18" charset="0"/>
                <a:cs typeface="#9Slide03 Arima Madurai Black" panose="00000A00000000000000" pitchFamily="2" charset="-93"/>
              </a:rPr>
              <a:t>vừa</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bật</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khỏi</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mặt</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vượt</a:t>
            </a:r>
            <a:r>
              <a:rPr lang="en-US" sz="2800" b="1" dirty="0">
                <a:solidFill>
                  <a:srgbClr val="0070C0"/>
                </a:solidFill>
                <a:ea typeface="Times New Roman" panose="02020603050405020304" pitchFamily="18" charset="0"/>
                <a:cs typeface="#9Slide03 Arima Madurai Black" panose="00000A00000000000000" pitchFamily="2" charset="-93"/>
              </a:rPr>
              <a:t>.</a:t>
            </a:r>
          </a:p>
        </p:txBody>
      </p:sp>
      <p:sp>
        <p:nvSpPr>
          <p:cNvPr id="4" name="TextBox 3" descr="n100 Fb Thu Huong Pham"/>
          <p:cNvSpPr txBox="1"/>
          <p:nvPr/>
        </p:nvSpPr>
        <p:spPr>
          <a:xfrm>
            <a:off x="413780" y="3024774"/>
            <a:ext cx="11551798" cy="3065455"/>
          </a:xfrm>
          <a:prstGeom prst="rect">
            <a:avLst/>
          </a:prstGeom>
          <a:noFill/>
        </p:spPr>
        <p:txBody>
          <a:bodyPr wrap="square" rtlCol="0">
            <a:spAutoFit/>
          </a:bodyPr>
          <a:lstStyle/>
          <a:p>
            <a:pPr lvl="0" algn="just">
              <a:lnSpc>
                <a:spcPct val="115000"/>
              </a:lnSpc>
              <a:defRPr/>
            </a:pPr>
            <a:r>
              <a:rPr lang="en-US" sz="2800" b="1" dirty="0">
                <a:solidFill>
                  <a:srgbClr val="0070C0"/>
                </a:solidFill>
                <a:ea typeface="Times New Roman" panose="02020603050405020304" pitchFamily="18" charset="0"/>
                <a:cs typeface="#9Slide03 Arima Madurai Black" panose="00000A00000000000000" pitchFamily="2" charset="-93"/>
              </a:rPr>
              <a:t>2. </a:t>
            </a:r>
            <a:r>
              <a:rPr lang="en-US" sz="2800" b="1" dirty="0" err="1">
                <a:solidFill>
                  <a:srgbClr val="0070C0"/>
                </a:solidFill>
                <a:ea typeface="Times New Roman" panose="02020603050405020304" pitchFamily="18" charset="0"/>
                <a:cs typeface="#9Slide03 Arima Madurai Black" panose="00000A00000000000000" pitchFamily="2" charset="-93"/>
              </a:rPr>
              <a:t>Tìm</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thêm</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ví</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dụ</a:t>
            </a:r>
            <a:r>
              <a:rPr lang="en-US" sz="2800" b="1" dirty="0">
                <a:solidFill>
                  <a:srgbClr val="0070C0"/>
                </a:solidFill>
                <a:ea typeface="Times New Roman" panose="02020603050405020304" pitchFamily="18" charset="0"/>
                <a:cs typeface="#9Slide03 Arima Madurai Black" panose="00000A00000000000000" pitchFamily="2" charset="-93"/>
              </a:rPr>
              <a:t> minh </a:t>
            </a:r>
            <a:r>
              <a:rPr lang="en-US" sz="2800" b="1" dirty="0" err="1">
                <a:solidFill>
                  <a:srgbClr val="0070C0"/>
                </a:solidFill>
                <a:ea typeface="Times New Roman" panose="02020603050405020304" pitchFamily="18" charset="0"/>
                <a:cs typeface="#9Slide03 Arima Madurai Black" panose="00000A00000000000000" pitchFamily="2" charset="-93"/>
              </a:rPr>
              <a:t>họa</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cho</a:t>
            </a:r>
            <a:r>
              <a:rPr lang="en-US" sz="2800" b="1" dirty="0">
                <a:solidFill>
                  <a:srgbClr val="0070C0"/>
                </a:solidFill>
                <a:ea typeface="Times New Roman" panose="02020603050405020304" pitchFamily="18" charset="0"/>
                <a:cs typeface="#9Slide03 Arima Madurai Black" panose="00000A00000000000000" pitchFamily="2" charset="-93"/>
              </a:rPr>
              <a:t> ý </a:t>
            </a:r>
            <a:r>
              <a:rPr lang="en-US" sz="2800" b="1" dirty="0" err="1">
                <a:solidFill>
                  <a:srgbClr val="0070C0"/>
                </a:solidFill>
                <a:ea typeface="Times New Roman" panose="02020603050405020304" pitchFamily="18" charset="0"/>
                <a:cs typeface="#9Slide03 Arima Madurai Black" panose="00000A00000000000000" pitchFamily="2" charset="-93"/>
              </a:rPr>
              <a:t>nghĩa</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vật</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lí</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của</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trên</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của</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động</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lượng</a:t>
            </a:r>
            <a:r>
              <a:rPr lang="en-US" sz="2800" b="1" dirty="0">
                <a:solidFill>
                  <a:srgbClr val="0070C0"/>
                </a:solidFill>
                <a:ea typeface="Times New Roman" panose="02020603050405020304" pitchFamily="18" charset="0"/>
                <a:cs typeface="#9Slide03 Arima Madurai Black" panose="00000A00000000000000" pitchFamily="2" charset="-93"/>
              </a:rPr>
              <a:t>.</a:t>
            </a:r>
          </a:p>
          <a:p>
            <a:pPr lvl="0" algn="just">
              <a:lnSpc>
                <a:spcPct val="115000"/>
              </a:lnSpc>
              <a:defRPr/>
            </a:pPr>
            <a:r>
              <a:rPr lang="en-US" sz="2800" b="1" dirty="0">
                <a:solidFill>
                  <a:srgbClr val="0070C0"/>
                </a:solidFill>
                <a:ea typeface="Times New Roman" panose="02020603050405020304" pitchFamily="18" charset="0"/>
                <a:cs typeface="#9Slide03 Arima Madurai Black" panose="00000A00000000000000" pitchFamily="2" charset="-93"/>
              </a:rPr>
              <a:t>3. a) </a:t>
            </a:r>
            <a:r>
              <a:rPr lang="en-US" sz="2800" b="1" dirty="0" err="1">
                <a:solidFill>
                  <a:srgbClr val="0070C0"/>
                </a:solidFill>
                <a:ea typeface="Times New Roman" panose="02020603050405020304" pitchFamily="18" charset="0"/>
                <a:cs typeface="#9Slide03 Arima Madurai Black" panose="00000A00000000000000" pitchFamily="2" charset="-93"/>
              </a:rPr>
              <a:t>Động</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lượng</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của</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xe</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tải</a:t>
            </a:r>
            <a:r>
              <a:rPr lang="en-US" sz="2800" b="1" dirty="0">
                <a:solidFill>
                  <a:srgbClr val="0070C0"/>
                </a:solidFill>
                <a:ea typeface="Times New Roman" panose="02020603050405020304" pitchFamily="18" charset="0"/>
                <a:cs typeface="#9Slide03 Arima Madurai Black" panose="00000A00000000000000" pitchFamily="2" charset="-93"/>
              </a:rPr>
              <a:t> hay </a:t>
            </a:r>
            <a:r>
              <a:rPr lang="en-US" sz="2800" b="1" dirty="0" err="1">
                <a:solidFill>
                  <a:srgbClr val="0070C0"/>
                </a:solidFill>
                <a:ea typeface="Times New Roman" panose="02020603050405020304" pitchFamily="18" charset="0"/>
                <a:cs typeface="#9Slide03 Arima Madurai Black" panose="00000A00000000000000" pitchFamily="2" charset="-93"/>
              </a:rPr>
              <a:t>xe</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tô</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tô</a:t>
            </a:r>
            <a:r>
              <a:rPr lang="en-US" sz="2800" b="1" dirty="0">
                <a:solidFill>
                  <a:srgbClr val="0070C0"/>
                </a:solidFill>
                <a:ea typeface="Times New Roman" panose="02020603050405020304" pitchFamily="18" charset="0"/>
                <a:cs typeface="#9Slide03 Arima Madurai Black" panose="00000A00000000000000" pitchFamily="2" charset="-93"/>
              </a:rPr>
              <a:t> con </a:t>
            </a:r>
            <a:r>
              <a:rPr lang="en-US" sz="2800" b="1" dirty="0" err="1">
                <a:solidFill>
                  <a:srgbClr val="0070C0"/>
                </a:solidFill>
                <a:ea typeface="Times New Roman" panose="02020603050405020304" pitchFamily="18" charset="0"/>
                <a:cs typeface="#9Slide03 Arima Madurai Black" panose="00000A00000000000000" pitchFamily="2" charset="-93"/>
              </a:rPr>
              <a:t>trong</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hình</a:t>
            </a:r>
            <a:r>
              <a:rPr lang="en-US" sz="2800" b="1" dirty="0">
                <a:solidFill>
                  <a:srgbClr val="0070C0"/>
                </a:solidFill>
                <a:ea typeface="Times New Roman" panose="02020603050405020304" pitchFamily="18" charset="0"/>
                <a:cs typeface="#9Slide03 Arima Madurai Black" panose="00000A00000000000000" pitchFamily="2" charset="-93"/>
              </a:rPr>
              <a:t> ở </a:t>
            </a:r>
            <a:r>
              <a:rPr lang="en-US" sz="2800" b="1" dirty="0" err="1">
                <a:solidFill>
                  <a:srgbClr val="0070C0"/>
                </a:solidFill>
                <a:ea typeface="Times New Roman" panose="02020603050405020304" pitchFamily="18" charset="0"/>
                <a:cs typeface="#9Slide03 Arima Madurai Black" panose="00000A00000000000000" pitchFamily="2" charset="-93"/>
              </a:rPr>
              <a:t>đầu</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bài</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lớn</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hơn</a:t>
            </a:r>
            <a:r>
              <a:rPr lang="en-US" sz="2800" b="1" dirty="0">
                <a:solidFill>
                  <a:srgbClr val="0070C0"/>
                </a:solidFill>
                <a:ea typeface="Times New Roman" panose="02020603050405020304" pitchFamily="18" charset="0"/>
                <a:cs typeface="#9Slide03 Arima Madurai Black" panose="00000A00000000000000" pitchFamily="2" charset="-93"/>
              </a:rPr>
              <a:t>?</a:t>
            </a:r>
          </a:p>
          <a:p>
            <a:pPr lvl="0" algn="just">
              <a:lnSpc>
                <a:spcPct val="115000"/>
              </a:lnSpc>
              <a:defRPr/>
            </a:pPr>
            <a:r>
              <a:rPr lang="en-US" sz="2800" b="1" dirty="0">
                <a:solidFill>
                  <a:srgbClr val="0070C0"/>
                </a:solidFill>
                <a:ea typeface="Times New Roman" panose="02020603050405020304" pitchFamily="18" charset="0"/>
                <a:cs typeface="#9Slide03 Arima Madurai Black" panose="00000A00000000000000" pitchFamily="2" charset="-93"/>
              </a:rPr>
              <a:t>b) </a:t>
            </a:r>
            <a:r>
              <a:rPr lang="en-US" sz="2800" b="1" dirty="0" err="1">
                <a:solidFill>
                  <a:srgbClr val="0070C0"/>
                </a:solidFill>
                <a:ea typeface="Times New Roman" panose="02020603050405020304" pitchFamily="18" charset="0"/>
                <a:cs typeface="#9Slide03 Arima Madurai Black" panose="00000A00000000000000" pitchFamily="2" charset="-93"/>
              </a:rPr>
              <a:t>Trong</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trường</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hợp</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sút</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phạt</a:t>
            </a:r>
            <a:r>
              <a:rPr lang="en-US" sz="2800" b="1" dirty="0">
                <a:solidFill>
                  <a:srgbClr val="0070C0"/>
                </a:solidFill>
                <a:ea typeface="Times New Roman" panose="02020603050405020304" pitchFamily="18" charset="0"/>
                <a:cs typeface="#9Slide03 Arima Madurai Black" panose="00000A00000000000000" pitchFamily="2" charset="-93"/>
              </a:rPr>
              <a:t> 11 m, </a:t>
            </a:r>
            <a:r>
              <a:rPr lang="en-US" sz="2800" b="1" dirty="0" err="1">
                <a:solidFill>
                  <a:srgbClr val="0070C0"/>
                </a:solidFill>
                <a:ea typeface="Times New Roman" panose="02020603050405020304" pitchFamily="18" charset="0"/>
                <a:cs typeface="#9Slide03 Arima Madurai Black" panose="00000A00000000000000" pitchFamily="2" charset="-93"/>
              </a:rPr>
              <a:t>tại</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sao</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thủ</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môn</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khó</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bắt</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bóng</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hơn</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nếu</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bóng</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có</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động</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lượng</a:t>
            </a:r>
            <a:r>
              <a:rPr lang="en-US" sz="2800" b="1" dirty="0">
                <a:solidFill>
                  <a:srgbClr val="0070C0"/>
                </a:solidFill>
                <a:ea typeface="Times New Roman" panose="02020603050405020304" pitchFamily="18" charset="0"/>
                <a:cs typeface="#9Slide03 Arima Madurai Black" panose="00000A00000000000000" pitchFamily="2" charset="-93"/>
              </a:rPr>
              <a:t> </a:t>
            </a:r>
            <a:r>
              <a:rPr lang="en-US" sz="2800" b="1" dirty="0" err="1">
                <a:solidFill>
                  <a:srgbClr val="0070C0"/>
                </a:solidFill>
                <a:ea typeface="Times New Roman" panose="02020603050405020304" pitchFamily="18" charset="0"/>
                <a:cs typeface="#9Slide03 Arima Madurai Black" panose="00000A00000000000000" pitchFamily="2" charset="-93"/>
              </a:rPr>
              <a:t>tăng</a:t>
            </a:r>
            <a:r>
              <a:rPr lang="en-US" sz="2800" b="1" dirty="0">
                <a:solidFill>
                  <a:srgbClr val="0070C0"/>
                </a:solidFill>
                <a:ea typeface="Times New Roman" panose="02020603050405020304" pitchFamily="18" charset="0"/>
                <a:cs typeface="#9Slide03 Arima Madurai Black" panose="00000A00000000000000" pitchFamily="2" charset="-93"/>
              </a:rPr>
              <a:t>?</a:t>
            </a:r>
          </a:p>
        </p:txBody>
      </p:sp>
    </p:spTree>
    <p:extLst>
      <p:ext uri="{BB962C8B-B14F-4D97-AF65-F5344CB8AC3E}">
        <p14:creationId xmlns:p14="http://schemas.microsoft.com/office/powerpoint/2010/main" val="521117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21" descr="n100 Fb Thu Huong Pham">
            <a:extLst>
              <a:ext uri="{FF2B5EF4-FFF2-40B4-BE49-F238E27FC236}">
                <a16:creationId xmlns:a16="http://schemas.microsoft.com/office/drawing/2014/main" id="{4EC2A6DC-7BB3-421C-BCBF-190C79610415}"/>
              </a:ext>
            </a:extLst>
          </p:cNvPr>
          <p:cNvSpPr/>
          <p:nvPr/>
        </p:nvSpPr>
        <p:spPr>
          <a:xfrm>
            <a:off x="255494" y="283984"/>
            <a:ext cx="4383741" cy="689236"/>
          </a:xfrm>
          <a:prstGeom prst="roundRect">
            <a:avLst/>
          </a:prstGeom>
          <a:solidFill>
            <a:srgbClr val="3BABFF"/>
          </a:solidFill>
          <a:ln w="381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00"/>
                </a:solidFill>
                <a:effectLst/>
                <a:uLnTx/>
                <a:uFillTx/>
                <a:latin typeface="#9Slide03 AmpleSoft Bold" panose="02000000000000000000" pitchFamily="2" charset="-93"/>
                <a:ea typeface="+mn-ea"/>
                <a:cs typeface="+mn-cs"/>
              </a:rPr>
              <a:t>           </a:t>
            </a:r>
            <a:r>
              <a:rPr lang="en-US" sz="2800" b="1" kern="0" noProof="0" dirty="0">
                <a:solidFill>
                  <a:srgbClr val="FFFF00"/>
                </a:solidFill>
                <a:latin typeface="Arial"/>
              </a:rPr>
              <a:t>ĐỘNG LƯỢNG</a:t>
            </a:r>
            <a:endParaRPr kumimoji="0" lang="en-US" sz="2800" b="1" i="0" u="none" strike="noStrike" kern="0" cap="none" spc="0" normalizeH="0" baseline="0" noProof="0" dirty="0">
              <a:ln>
                <a:noFill/>
              </a:ln>
              <a:solidFill>
                <a:srgbClr val="FFFF00"/>
              </a:solidFill>
              <a:effectLst/>
              <a:uLnTx/>
              <a:uFillTx/>
              <a:latin typeface="Arial"/>
              <a:ea typeface="Tahoma" panose="020B0604030504040204" pitchFamily="34" charset="0"/>
              <a:cs typeface="#9Slide03 Arima Madurai Black" panose="00000A00000000000000" pitchFamily="2" charset="-93"/>
            </a:endParaRPr>
          </a:p>
        </p:txBody>
      </p:sp>
      <p:sp>
        <p:nvSpPr>
          <p:cNvPr id="11" name="Hình chữ nhật: Góc Tròn 5" descr="n100 Fb Thu Huong Pham">
            <a:extLst>
              <a:ext uri="{FF2B5EF4-FFF2-40B4-BE49-F238E27FC236}">
                <a16:creationId xmlns:a16="http://schemas.microsoft.com/office/drawing/2014/main" id="{0CF6858F-84F5-442F-873F-A411B8C05A66}"/>
              </a:ext>
            </a:extLst>
          </p:cNvPr>
          <p:cNvSpPr/>
          <p:nvPr/>
        </p:nvSpPr>
        <p:spPr>
          <a:xfrm>
            <a:off x="465447" y="222749"/>
            <a:ext cx="829150" cy="787952"/>
          </a:xfrm>
          <a:prstGeom prst="roundRect">
            <a:avLst>
              <a:gd name="adj" fmla="val 50000"/>
            </a:avLst>
          </a:prstGeom>
          <a:solidFill>
            <a:srgbClr val="FF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I</a:t>
            </a:r>
          </a:p>
        </p:txBody>
      </p:sp>
      <p:pic>
        <p:nvPicPr>
          <p:cNvPr id="7" name="Picture 4" descr="n100 Fb Thu Huong Pham">
            <a:extLst>
              <a:ext uri="{FF2B5EF4-FFF2-40B4-BE49-F238E27FC236}">
                <a16:creationId xmlns:a16="http://schemas.microsoft.com/office/drawing/2014/main" id="{014F446F-3481-46B3-A41F-7761CACD713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158" b="96184" l="10000" r="90000">
                        <a14:foregroundMark x1="61889" y1="8421" x2="61889" y2="8421"/>
                        <a14:foregroundMark x1="62222" y1="5132" x2="62222" y2="5132"/>
                        <a14:foregroundMark x1="62111" y1="3289" x2="62111" y2="3289"/>
                        <a14:foregroundMark x1="25556" y1="91842" x2="25556" y2="92368"/>
                        <a14:foregroundMark x1="24444" y1="96184" x2="24444" y2="9618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5882" y="1515434"/>
            <a:ext cx="1698630" cy="1517777"/>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descr="n100 Fb Thu Huong Pham"/>
          <p:cNvSpPr/>
          <p:nvPr/>
        </p:nvSpPr>
        <p:spPr>
          <a:xfrm>
            <a:off x="1612748" y="1200125"/>
            <a:ext cx="10217143" cy="1833086"/>
          </a:xfrm>
          <a:prstGeom prst="roundRect">
            <a:avLst>
              <a:gd name="adj" fmla="val 6065"/>
            </a:avLst>
          </a:prstGeom>
          <a:solidFill>
            <a:srgbClr val="A7F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
        <p:nvSpPr>
          <p:cNvPr id="4" name="TextBox 3" descr="n100 Fb Thu Huong Pham"/>
          <p:cNvSpPr txBox="1"/>
          <p:nvPr/>
        </p:nvSpPr>
        <p:spPr>
          <a:xfrm>
            <a:off x="1808709" y="1331838"/>
            <a:ext cx="9825219" cy="1569660"/>
          </a:xfrm>
          <a:prstGeom prst="rect">
            <a:avLst/>
          </a:prstGeom>
          <a:noFill/>
        </p:spPr>
        <p:txBody>
          <a:bodyPr wrap="square" rtlCol="0">
            <a:spAutoFit/>
          </a:bodyPr>
          <a:lstStyle/>
          <a:p>
            <a:pPr lvl="0" algn="just">
              <a:defRPr/>
            </a:pPr>
            <a:r>
              <a:rPr lang="vi-VN" sz="3200" b="1">
                <a:solidFill>
                  <a:srgbClr val="FF0066"/>
                </a:solidFill>
                <a:latin typeface="Arial"/>
              </a:rPr>
              <a:t> Động lượng là đại lượng đặc trưng cho khả năng truyền chuyển động của một vật khi tương tác với vật khác.</a:t>
            </a:r>
            <a:endParaRPr lang="vi-VN" sz="3200" b="1" dirty="0" err="1">
              <a:solidFill>
                <a:srgbClr val="FF0066"/>
              </a:solidFill>
              <a:latin typeface="Arial"/>
            </a:endParaRPr>
          </a:p>
        </p:txBody>
      </p:sp>
      <mc:AlternateContent xmlns:mc="http://schemas.openxmlformats.org/markup-compatibility/2006" xmlns:a14="http://schemas.microsoft.com/office/drawing/2010/main">
        <mc:Choice Requires="a14">
          <p:sp>
            <p:nvSpPr>
              <p:cNvPr id="9" name="TextBox 8" descr="n100 Fb Thu Huong Pham">
                <a:extLst>
                  <a:ext uri="{FF2B5EF4-FFF2-40B4-BE49-F238E27FC236}">
                    <a16:creationId xmlns:a16="http://schemas.microsoft.com/office/drawing/2014/main" id="{F50EDAB3-DFC9-C42D-6546-FB8A9B4F304C}"/>
                  </a:ext>
                </a:extLst>
              </p:cNvPr>
              <p:cNvSpPr txBox="1"/>
              <p:nvPr/>
            </p:nvSpPr>
            <p:spPr>
              <a:xfrm>
                <a:off x="1612748" y="3260116"/>
                <a:ext cx="10217143" cy="1077218"/>
              </a:xfrm>
              <a:prstGeom prst="rect">
                <a:avLst/>
              </a:prstGeom>
              <a:solidFill>
                <a:srgbClr val="5B9BD5">
                  <a:lumMod val="20000"/>
                  <a:lumOff val="80000"/>
                </a:srgbClr>
              </a:solidFill>
              <a:ln w="28575">
                <a:noFill/>
                <a:prstDash val="dash"/>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00B0F0"/>
                    </a:solidFill>
                    <a:effectLst/>
                    <a:uLnTx/>
                    <a:uFillTx/>
                    <a:ea typeface="Times New Roman" panose="02020603050405020304" pitchFamily="18" charset="0"/>
                    <a:cs typeface="Arial" panose="020B0604020202020204" pitchFamily="34" charset="0"/>
                  </a:rPr>
                  <a:t>Động lượng của một </a:t>
                </a:r>
                <a:r>
                  <a:rPr kumimoji="0" lang="en-US" sz="3200" b="1" i="0" u="none" strike="noStrike" kern="0" cap="none" spc="0" normalizeH="0" baseline="0" noProof="0" dirty="0" err="1">
                    <a:ln>
                      <a:noFill/>
                    </a:ln>
                    <a:solidFill>
                      <a:srgbClr val="00B0F0"/>
                    </a:solidFill>
                    <a:effectLst/>
                    <a:uLnTx/>
                    <a:uFillTx/>
                    <a:ea typeface="Times New Roman" panose="02020603050405020304" pitchFamily="18" charset="0"/>
                    <a:cs typeface="Arial" panose="020B0604020202020204" pitchFamily="34" charset="0"/>
                  </a:rPr>
                  <a:t>khối</a:t>
                </a:r>
                <a:r>
                  <a:rPr kumimoji="0" lang="en-US" sz="3200" b="1" i="0" u="none" strike="noStrike" kern="0" cap="none" spc="0" normalizeH="0" baseline="0" noProof="0" dirty="0">
                    <a:ln>
                      <a:noFill/>
                    </a:ln>
                    <a:solidFill>
                      <a:srgbClr val="00B0F0"/>
                    </a:solidFill>
                    <a:effectLst/>
                    <a:uLnTx/>
                    <a:uFillTx/>
                    <a:ea typeface="Times New Roman" panose="02020603050405020304" pitchFamily="18" charset="0"/>
                    <a:cs typeface="Arial" panose="020B0604020202020204" pitchFamily="34" charset="0"/>
                  </a:rPr>
                  <a:t> </a:t>
                </a:r>
                <a:r>
                  <a:rPr kumimoji="0" lang="en-US" sz="3200" b="1" i="0" u="none" strike="noStrike" kern="0" cap="none" spc="0" normalizeH="0" baseline="0" noProof="0" dirty="0" err="1">
                    <a:ln>
                      <a:noFill/>
                    </a:ln>
                    <a:solidFill>
                      <a:srgbClr val="00B0F0"/>
                    </a:solidFill>
                    <a:effectLst/>
                    <a:uLnTx/>
                    <a:uFillTx/>
                    <a:ea typeface="Times New Roman" panose="02020603050405020304" pitchFamily="18" charset="0"/>
                    <a:cs typeface="Arial" panose="020B0604020202020204" pitchFamily="34" charset="0"/>
                  </a:rPr>
                  <a:t>lượng</a:t>
                </a:r>
                <a:r>
                  <a:rPr kumimoji="0" lang="en-US" sz="3200" b="1" i="0" u="none" strike="noStrike" kern="0" cap="none" spc="0" normalizeH="0" baseline="0" noProof="0" dirty="0">
                    <a:ln>
                      <a:noFill/>
                    </a:ln>
                    <a:solidFill>
                      <a:srgbClr val="00B0F0"/>
                    </a:solidFill>
                    <a:effectLst/>
                    <a:uLnTx/>
                    <a:uFillTx/>
                    <a:ea typeface="Times New Roman" panose="02020603050405020304" pitchFamily="18" charset="0"/>
                    <a:cs typeface="Arial" panose="020B0604020202020204" pitchFamily="34" charset="0"/>
                  </a:rPr>
                  <a:t> m </a:t>
                </a:r>
                <a:r>
                  <a:rPr kumimoji="0" lang="en-US" sz="3200" b="1" i="0" u="none" strike="noStrike" kern="0" cap="none" spc="0" normalizeH="0" baseline="0" noProof="0" dirty="0" err="1">
                    <a:ln>
                      <a:noFill/>
                    </a:ln>
                    <a:solidFill>
                      <a:srgbClr val="00B0F0"/>
                    </a:solidFill>
                    <a:effectLst/>
                    <a:uLnTx/>
                    <a:uFillTx/>
                    <a:ea typeface="Times New Roman" panose="02020603050405020304" pitchFamily="18" charset="0"/>
                    <a:cs typeface="Arial" panose="020B0604020202020204" pitchFamily="34" charset="0"/>
                  </a:rPr>
                  <a:t>chuyển</a:t>
                </a:r>
                <a:r>
                  <a:rPr kumimoji="0" lang="en-US" sz="3200" b="1" i="0" u="none" strike="noStrike" kern="0" cap="none" spc="0" normalizeH="0" baseline="0" noProof="0" dirty="0">
                    <a:ln>
                      <a:noFill/>
                    </a:ln>
                    <a:solidFill>
                      <a:srgbClr val="00B0F0"/>
                    </a:solidFill>
                    <a:effectLst/>
                    <a:uLnTx/>
                    <a:uFillTx/>
                    <a:ea typeface="Times New Roman" panose="02020603050405020304" pitchFamily="18" charset="0"/>
                    <a:cs typeface="Arial" panose="020B0604020202020204" pitchFamily="34" charset="0"/>
                  </a:rPr>
                  <a:t> </a:t>
                </a:r>
                <a:r>
                  <a:rPr kumimoji="0" lang="en-US" sz="3200" b="1" i="0" u="none" strike="noStrike" kern="0" cap="none" spc="0" normalizeH="0" baseline="0" noProof="0" dirty="0" err="1">
                    <a:ln>
                      <a:noFill/>
                    </a:ln>
                    <a:solidFill>
                      <a:srgbClr val="00B0F0"/>
                    </a:solidFill>
                    <a:effectLst/>
                    <a:uLnTx/>
                    <a:uFillTx/>
                    <a:ea typeface="Times New Roman" panose="02020603050405020304" pitchFamily="18" charset="0"/>
                    <a:cs typeface="Arial" panose="020B0604020202020204" pitchFamily="34" charset="0"/>
                  </a:rPr>
                  <a:t>động</a:t>
                </a:r>
                <a:r>
                  <a:rPr kumimoji="0" lang="en-US" sz="3200" b="1" i="0" u="none" strike="noStrike" kern="0" cap="none" spc="0" normalizeH="0" baseline="0" noProof="0" dirty="0">
                    <a:ln>
                      <a:noFill/>
                    </a:ln>
                    <a:solidFill>
                      <a:srgbClr val="00B0F0"/>
                    </a:solidFill>
                    <a:effectLst/>
                    <a:uLnTx/>
                    <a:uFillTx/>
                    <a:ea typeface="Times New Roman" panose="02020603050405020304" pitchFamily="18" charset="0"/>
                    <a:cs typeface="Arial" panose="020B0604020202020204" pitchFamily="34" charset="0"/>
                  </a:rPr>
                  <a:t> </a:t>
                </a:r>
                <a:r>
                  <a:rPr kumimoji="0" lang="en-US" sz="3200" b="1" i="0" u="none" strike="noStrike" kern="0" cap="none" spc="0" normalizeH="0" baseline="0" noProof="0" dirty="0" err="1">
                    <a:ln>
                      <a:noFill/>
                    </a:ln>
                    <a:solidFill>
                      <a:srgbClr val="00B0F0"/>
                    </a:solidFill>
                    <a:effectLst/>
                    <a:uLnTx/>
                    <a:uFillTx/>
                    <a:ea typeface="Times New Roman" panose="02020603050405020304" pitchFamily="18" charset="0"/>
                    <a:cs typeface="Arial" panose="020B0604020202020204" pitchFamily="34" charset="0"/>
                  </a:rPr>
                  <a:t>với</a:t>
                </a:r>
                <a:r>
                  <a:rPr kumimoji="0" lang="en-US" sz="3200" b="1" i="0" u="none" strike="noStrike" kern="0" cap="none" spc="0" normalizeH="0" baseline="0" noProof="0" dirty="0">
                    <a:ln>
                      <a:noFill/>
                    </a:ln>
                    <a:solidFill>
                      <a:srgbClr val="00B0F0"/>
                    </a:solidFill>
                    <a:effectLst/>
                    <a:uLnTx/>
                    <a:uFillTx/>
                    <a:ea typeface="Times New Roman" panose="02020603050405020304" pitchFamily="18" charset="0"/>
                    <a:cs typeface="Arial" panose="020B0604020202020204" pitchFamily="34" charset="0"/>
                  </a:rPr>
                  <a:t> </a:t>
                </a:r>
                <a:r>
                  <a:rPr kumimoji="0" lang="en-US" sz="3200" b="1" i="0" u="none" strike="noStrike" kern="0" cap="none" spc="0" normalizeH="0" baseline="0" noProof="0" dirty="0" err="1">
                    <a:ln>
                      <a:noFill/>
                    </a:ln>
                    <a:solidFill>
                      <a:srgbClr val="00B0F0"/>
                    </a:solidFill>
                    <a:effectLst/>
                    <a:uLnTx/>
                    <a:uFillTx/>
                    <a:ea typeface="Times New Roman" panose="02020603050405020304" pitchFamily="18" charset="0"/>
                    <a:cs typeface="Arial" panose="020B0604020202020204" pitchFamily="34" charset="0"/>
                  </a:rPr>
                  <a:t>vận</a:t>
                </a:r>
                <a:r>
                  <a:rPr kumimoji="0" lang="en-US" sz="3200" b="1" i="0" u="none" strike="noStrike" kern="0" cap="none" spc="0" normalizeH="0" baseline="0" noProof="0" dirty="0">
                    <a:ln>
                      <a:noFill/>
                    </a:ln>
                    <a:solidFill>
                      <a:srgbClr val="00B0F0"/>
                    </a:solidFill>
                    <a:effectLst/>
                    <a:uLnTx/>
                    <a:uFillTx/>
                    <a:ea typeface="Times New Roman" panose="02020603050405020304" pitchFamily="18" charset="0"/>
                    <a:cs typeface="Arial" panose="020B0604020202020204" pitchFamily="34" charset="0"/>
                  </a:rPr>
                  <a:t> </a:t>
                </a:r>
                <a:r>
                  <a:rPr kumimoji="0" lang="en-US" sz="3200" b="1" i="0" u="none" strike="noStrike" kern="0" cap="none" spc="0" normalizeH="0" baseline="0" noProof="0" dirty="0" err="1">
                    <a:ln>
                      <a:noFill/>
                    </a:ln>
                    <a:solidFill>
                      <a:srgbClr val="00B0F0"/>
                    </a:solidFill>
                    <a:effectLst/>
                    <a:uLnTx/>
                    <a:uFillTx/>
                    <a:ea typeface="Times New Roman" panose="02020603050405020304" pitchFamily="18" charset="0"/>
                    <a:cs typeface="Arial" panose="020B0604020202020204" pitchFamily="34" charset="0"/>
                  </a:rPr>
                  <a:t>tốc</a:t>
                </a:r>
                <a:r>
                  <a:rPr kumimoji="0" lang="en-US" sz="3200" b="1" i="0" u="none" strike="noStrike" kern="0" cap="none" spc="0" normalizeH="0" baseline="0" noProof="0" dirty="0">
                    <a:ln>
                      <a:noFill/>
                    </a:ln>
                    <a:solidFill>
                      <a:srgbClr val="00B0F0"/>
                    </a:solidFill>
                    <a:effectLst/>
                    <a:uLnTx/>
                    <a:uFillTx/>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3200" b="1" i="1" u="none" strike="noStrike" kern="0" cap="none" spc="0" normalizeH="0" baseline="0" noProof="0" smtClean="0">
                            <a:ln>
                              <a:noFill/>
                            </a:ln>
                            <a:solidFill>
                              <a:srgbClr val="00B0F0"/>
                            </a:solidFill>
                            <a:effectLst/>
                            <a:uLnTx/>
                            <a:uFillTx/>
                            <a:latin typeface="Cambria Math" panose="02040503050406030204" pitchFamily="18" charset="0"/>
                            <a:cs typeface="Arial" panose="020B0604020202020204" pitchFamily="34" charset="0"/>
                          </a:rPr>
                        </m:ctrlPr>
                      </m:accPr>
                      <m:e>
                        <m:r>
                          <a:rPr kumimoji="0" lang="en-US" sz="3200" b="1" i="1" u="none" strike="noStrike" kern="0" cap="none" spc="0" normalizeH="0" baseline="0" noProof="0" smtClean="0">
                            <a:ln>
                              <a:noFill/>
                            </a:ln>
                            <a:solidFill>
                              <a:srgbClr val="00B0F0"/>
                            </a:solidFill>
                            <a:effectLst/>
                            <a:uLnTx/>
                            <a:uFillTx/>
                            <a:latin typeface="Cambria Math" panose="02040503050406030204" pitchFamily="18" charset="0"/>
                            <a:cs typeface="Arial" panose="020B0604020202020204" pitchFamily="34" charset="0"/>
                          </a:rPr>
                          <m:t>𝒗</m:t>
                        </m:r>
                      </m:e>
                    </m:acc>
                  </m:oMath>
                </a14:m>
                <a:r>
                  <a:rPr kumimoji="0" lang="en-US" sz="3200" b="1" i="0" u="none" strike="noStrike" kern="0" cap="none" spc="0" normalizeH="0" baseline="0" noProof="0" dirty="0">
                    <a:ln>
                      <a:noFill/>
                    </a:ln>
                    <a:solidFill>
                      <a:srgbClr val="00B0F0"/>
                    </a:solidFill>
                    <a:effectLst/>
                    <a:uLnTx/>
                    <a:uFillTx/>
                    <a:cs typeface="Arial" panose="020B0604020202020204" pitchFamily="34" charset="0"/>
                  </a:rPr>
                  <a:t>: </a:t>
                </a:r>
              </a:p>
            </p:txBody>
          </p:sp>
        </mc:Choice>
        <mc:Fallback xmlns="">
          <p:sp>
            <p:nvSpPr>
              <p:cNvPr id="9" name="TextBox 8" descr="n100 Fb Thu Huong Pham">
                <a:extLst>
                  <a:ext uri="{FF2B5EF4-FFF2-40B4-BE49-F238E27FC236}">
                    <a16:creationId xmlns:a16="http://schemas.microsoft.com/office/drawing/2014/main" id="{F50EDAB3-DFC9-C42D-6546-FB8A9B4F304C}"/>
                  </a:ext>
                </a:extLst>
              </p:cNvPr>
              <p:cNvSpPr txBox="1">
                <a:spLocks noRot="1" noChangeAspect="1" noMove="1" noResize="1" noEditPoints="1" noAdjustHandles="1" noChangeArrowheads="1" noChangeShapeType="1" noTextEdit="1"/>
              </p:cNvSpPr>
              <p:nvPr/>
            </p:nvSpPr>
            <p:spPr>
              <a:xfrm>
                <a:off x="1612748" y="3260116"/>
                <a:ext cx="10217143" cy="1077218"/>
              </a:xfrm>
              <a:prstGeom prst="rect">
                <a:avLst/>
              </a:prstGeom>
              <a:blipFill>
                <a:blip r:embed="rId4"/>
                <a:stretch>
                  <a:fillRect l="-1551" t="-7345" r="-1492" b="-17514"/>
                </a:stretch>
              </a:blipFill>
              <a:ln w="28575">
                <a:noFill/>
                <a:prstDash val="dash"/>
              </a:ln>
            </p:spPr>
            <p:txBody>
              <a:bodyPr/>
              <a:lstStyle/>
              <a:p>
                <a:r>
                  <a:rPr lang="en-US">
                    <a:noFill/>
                  </a:rPr>
                  <a:t> </a:t>
                </a:r>
              </a:p>
            </p:txBody>
          </p:sp>
        </mc:Fallback>
      </mc:AlternateContent>
      <p:grpSp>
        <p:nvGrpSpPr>
          <p:cNvPr id="13" name="Google Shape;261;p35" descr="n100 Fb Thu Huong Pham">
            <a:extLst>
              <a:ext uri="{FF2B5EF4-FFF2-40B4-BE49-F238E27FC236}">
                <a16:creationId xmlns:a16="http://schemas.microsoft.com/office/drawing/2014/main" id="{FAE288DE-07F3-5371-3B9D-2165B8237D1F}"/>
              </a:ext>
            </a:extLst>
          </p:cNvPr>
          <p:cNvGrpSpPr/>
          <p:nvPr/>
        </p:nvGrpSpPr>
        <p:grpSpPr>
          <a:xfrm>
            <a:off x="4639235" y="4564239"/>
            <a:ext cx="3192438" cy="1268488"/>
            <a:chOff x="1196025" y="2012250"/>
            <a:chExt cx="2821234" cy="727040"/>
          </a:xfrm>
        </p:grpSpPr>
        <p:sp>
          <p:nvSpPr>
            <p:cNvPr id="14" name="Google Shape;262;p35">
              <a:extLst>
                <a:ext uri="{FF2B5EF4-FFF2-40B4-BE49-F238E27FC236}">
                  <a16:creationId xmlns:a16="http://schemas.microsoft.com/office/drawing/2014/main" id="{150BD675-09A8-C711-2481-5616C716698B}"/>
                </a:ext>
              </a:extLst>
            </p:cNvPr>
            <p:cNvSpPr/>
            <p:nvPr/>
          </p:nvSpPr>
          <p:spPr>
            <a:xfrm rot="-991">
              <a:off x="1196025" y="201265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sp>
          <p:nvSpPr>
            <p:cNvPr id="15" name="Google Shape;263;p35">
              <a:extLst>
                <a:ext uri="{FF2B5EF4-FFF2-40B4-BE49-F238E27FC236}">
                  <a16:creationId xmlns:a16="http://schemas.microsoft.com/office/drawing/2014/main" id="{7E1AC8D4-9687-E8B6-8091-C073D96DB59B}"/>
                </a:ext>
              </a:extLst>
            </p:cNvPr>
            <p:cNvSpPr/>
            <p:nvPr/>
          </p:nvSpPr>
          <p:spPr>
            <a:xfrm rot="-991">
              <a:off x="1196025" y="218020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endParaRPr>
            </a:p>
          </p:txBody>
        </p:sp>
      </p:grpSp>
      <mc:AlternateContent xmlns:mc="http://schemas.openxmlformats.org/markup-compatibility/2006" xmlns:a14="http://schemas.microsoft.com/office/drawing/2010/main">
        <mc:Choice Requires="a14">
          <p:sp>
            <p:nvSpPr>
              <p:cNvPr id="16" name="TextBox 15" descr="n100 Fb Thu Huong Pham">
                <a:extLst>
                  <a:ext uri="{FF2B5EF4-FFF2-40B4-BE49-F238E27FC236}">
                    <a16:creationId xmlns:a16="http://schemas.microsoft.com/office/drawing/2014/main" id="{AB887A22-BD98-7605-0ADC-D1421137F6C5}"/>
                  </a:ext>
                </a:extLst>
              </p:cNvPr>
              <p:cNvSpPr txBox="1"/>
              <p:nvPr/>
            </p:nvSpPr>
            <p:spPr>
              <a:xfrm>
                <a:off x="4772414" y="4678376"/>
                <a:ext cx="2926080" cy="8617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5000" b="1" i="1" smtClean="0">
                              <a:solidFill>
                                <a:srgbClr val="FFFF00"/>
                              </a:solidFill>
                              <a:latin typeface="Cambria Math" panose="02040503050406030204" pitchFamily="18" charset="0"/>
                            </a:rPr>
                          </m:ctrlPr>
                        </m:accPr>
                        <m:e>
                          <m:r>
                            <a:rPr lang="en-US" sz="5000" b="1">
                              <a:solidFill>
                                <a:srgbClr val="FFFF00"/>
                              </a:solidFill>
                              <a:latin typeface="Cambria Math" panose="02040503050406030204" pitchFamily="18" charset="0"/>
                            </a:rPr>
                            <m:t>𝐩</m:t>
                          </m:r>
                        </m:e>
                      </m:acc>
                      <m:r>
                        <a:rPr lang="en-US" sz="5000" b="1">
                          <a:solidFill>
                            <a:srgbClr val="FFFF00"/>
                          </a:solidFill>
                          <a:latin typeface="Cambria Math" panose="02040503050406030204" pitchFamily="18" charset="0"/>
                        </a:rPr>
                        <m:t>=</m:t>
                      </m:r>
                      <m:r>
                        <a:rPr lang="en-US" sz="5000" b="1">
                          <a:solidFill>
                            <a:srgbClr val="FFFF00"/>
                          </a:solidFill>
                          <a:latin typeface="Cambria Math" panose="02040503050406030204" pitchFamily="18" charset="0"/>
                        </a:rPr>
                        <m:t>𝐦</m:t>
                      </m:r>
                      <m:r>
                        <a:rPr lang="en-US" sz="5000" b="1">
                          <a:solidFill>
                            <a:srgbClr val="FFFF00"/>
                          </a:solidFill>
                          <a:latin typeface="Cambria Math" panose="02040503050406030204" pitchFamily="18" charset="0"/>
                        </a:rPr>
                        <m:t>.</m:t>
                      </m:r>
                      <m:acc>
                        <m:accPr>
                          <m:chr m:val="⃗"/>
                          <m:ctrlPr>
                            <a:rPr lang="en-US" sz="5000" b="1" i="1">
                              <a:solidFill>
                                <a:srgbClr val="FFFF00"/>
                              </a:solidFill>
                              <a:latin typeface="Cambria Math" panose="02040503050406030204" pitchFamily="18" charset="0"/>
                            </a:rPr>
                          </m:ctrlPr>
                        </m:accPr>
                        <m:e>
                          <m:r>
                            <a:rPr lang="en-US" sz="5000" b="1">
                              <a:solidFill>
                                <a:srgbClr val="FFFF00"/>
                              </a:solidFill>
                              <a:latin typeface="Cambria Math" panose="02040503050406030204" pitchFamily="18" charset="0"/>
                            </a:rPr>
                            <m:t>𝐯</m:t>
                          </m:r>
                        </m:e>
                      </m:acc>
                    </m:oMath>
                  </m:oMathPara>
                </a14:m>
                <a:endParaRPr lang="en-US" sz="5000" b="1" dirty="0">
                  <a:solidFill>
                    <a:srgbClr val="FFFF00"/>
                  </a:solidFill>
                  <a:cs typeface="Arial" panose="020B0604020202020204" pitchFamily="34" charset="0"/>
                </a:endParaRPr>
              </a:p>
            </p:txBody>
          </p:sp>
        </mc:Choice>
        <mc:Fallback xmlns="">
          <p:sp>
            <p:nvSpPr>
              <p:cNvPr id="16" name="TextBox 15" descr="n100 Fb Thu Huong Pham">
                <a:extLst>
                  <a:ext uri="{FF2B5EF4-FFF2-40B4-BE49-F238E27FC236}">
                    <a16:creationId xmlns:a16="http://schemas.microsoft.com/office/drawing/2014/main" id="{AB887A22-BD98-7605-0ADC-D1421137F6C5}"/>
                  </a:ext>
                </a:extLst>
              </p:cNvPr>
              <p:cNvSpPr txBox="1">
                <a:spLocks noRot="1" noChangeAspect="1" noMove="1" noResize="1" noEditPoints="1" noAdjustHandles="1" noChangeArrowheads="1" noChangeShapeType="1" noTextEdit="1"/>
              </p:cNvSpPr>
              <p:nvPr/>
            </p:nvSpPr>
            <p:spPr>
              <a:xfrm>
                <a:off x="4772414" y="4678376"/>
                <a:ext cx="2926080" cy="861774"/>
              </a:xfrm>
              <a:prstGeom prst="rect">
                <a:avLst/>
              </a:prstGeom>
              <a:blipFill>
                <a:blip r:embed="rId5"/>
                <a:stretch>
                  <a:fillRect/>
                </a:stretch>
              </a:blipFill>
            </p:spPr>
            <p:txBody>
              <a:bodyPr/>
              <a:lstStyle/>
              <a:p>
                <a:r>
                  <a:rPr lang="en-US">
                    <a:noFill/>
                  </a:rPr>
                  <a:t> </a:t>
                </a:r>
              </a:p>
            </p:txBody>
          </p:sp>
        </mc:Fallback>
      </mc:AlternateContent>
      <p:sp>
        <p:nvSpPr>
          <p:cNvPr id="17" name="TextBox 16" descr="n100 Fb Thu Huong Pham">
            <a:extLst>
              <a:ext uri="{FF2B5EF4-FFF2-40B4-BE49-F238E27FC236}">
                <a16:creationId xmlns:a16="http://schemas.microsoft.com/office/drawing/2014/main" id="{F50EDAB3-DFC9-C42D-6546-FB8A9B4F304C}"/>
              </a:ext>
            </a:extLst>
          </p:cNvPr>
          <p:cNvSpPr txBox="1"/>
          <p:nvPr/>
        </p:nvSpPr>
        <p:spPr>
          <a:xfrm>
            <a:off x="1612748" y="5994145"/>
            <a:ext cx="3410860" cy="584775"/>
          </a:xfrm>
          <a:prstGeom prst="rect">
            <a:avLst/>
          </a:prstGeom>
          <a:solidFill>
            <a:srgbClr val="5B9BD5">
              <a:lumMod val="20000"/>
              <a:lumOff val="80000"/>
            </a:srgbClr>
          </a:solidFill>
          <a:ln w="28575">
            <a:noFill/>
            <a:prstDash val="dash"/>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B0F0"/>
                </a:solidFill>
                <a:effectLst/>
                <a:uLnTx/>
                <a:uFillTx/>
                <a:cs typeface="Arial" panose="020B0604020202020204" pitchFamily="34" charset="0"/>
              </a:rPr>
              <a:t>Đơn</a:t>
            </a:r>
            <a:r>
              <a:rPr kumimoji="0" lang="en-US" sz="3200" b="1" i="0" u="none" strike="noStrike" kern="0" cap="none" spc="0" normalizeH="0" baseline="0" noProof="0" dirty="0">
                <a:ln>
                  <a:noFill/>
                </a:ln>
                <a:solidFill>
                  <a:srgbClr val="00B0F0"/>
                </a:solidFill>
                <a:effectLst/>
                <a:uLnTx/>
                <a:uFillTx/>
                <a:cs typeface="Arial" panose="020B0604020202020204" pitchFamily="34" charset="0"/>
              </a:rPr>
              <a:t> </a:t>
            </a:r>
            <a:r>
              <a:rPr kumimoji="0" lang="en-US" sz="3200" b="1" i="0" u="none" strike="noStrike" kern="0" cap="none" spc="0" normalizeH="0" baseline="0" noProof="0" dirty="0" err="1">
                <a:ln>
                  <a:noFill/>
                </a:ln>
                <a:solidFill>
                  <a:srgbClr val="00B0F0"/>
                </a:solidFill>
                <a:effectLst/>
                <a:uLnTx/>
                <a:uFillTx/>
                <a:cs typeface="Arial" panose="020B0604020202020204" pitchFamily="34" charset="0"/>
              </a:rPr>
              <a:t>vị</a:t>
            </a:r>
            <a:r>
              <a:rPr kumimoji="0" lang="en-US" sz="3200" b="1" i="0" u="none" strike="noStrike" kern="0" cap="none" spc="0" normalizeH="0" baseline="0" noProof="0" dirty="0">
                <a:ln>
                  <a:noFill/>
                </a:ln>
                <a:solidFill>
                  <a:srgbClr val="00B0F0"/>
                </a:solidFill>
                <a:effectLst/>
                <a:uLnTx/>
                <a:uFillTx/>
                <a:cs typeface="Arial" panose="020B0604020202020204" pitchFamily="34" charset="0"/>
              </a:rPr>
              <a:t>: </a:t>
            </a:r>
            <a:r>
              <a:rPr kumimoji="0" lang="en-US" sz="3200" b="1" i="0" u="none" strike="noStrike" kern="0" cap="none" spc="0" normalizeH="0" baseline="0" noProof="0" dirty="0" err="1">
                <a:ln>
                  <a:noFill/>
                </a:ln>
                <a:solidFill>
                  <a:srgbClr val="00B0F0"/>
                </a:solidFill>
                <a:effectLst/>
                <a:uLnTx/>
                <a:uFillTx/>
                <a:cs typeface="Arial" panose="020B0604020202020204" pitchFamily="34" charset="0"/>
              </a:rPr>
              <a:t>kg.m</a:t>
            </a:r>
            <a:r>
              <a:rPr kumimoji="0" lang="en-US" sz="3200" b="1" i="0" u="none" strike="noStrike" kern="0" cap="none" spc="0" normalizeH="0" baseline="0" noProof="0" dirty="0">
                <a:ln>
                  <a:noFill/>
                </a:ln>
                <a:solidFill>
                  <a:srgbClr val="00B0F0"/>
                </a:solidFill>
                <a:effectLst/>
                <a:uLnTx/>
                <a:uFillTx/>
                <a:cs typeface="Arial" panose="020B0604020202020204" pitchFamily="34" charset="0"/>
              </a:rPr>
              <a:t>/s</a:t>
            </a:r>
          </a:p>
        </p:txBody>
      </p:sp>
    </p:spTree>
    <p:extLst>
      <p:ext uri="{BB962C8B-B14F-4D97-AF65-F5344CB8AC3E}">
        <p14:creationId xmlns:p14="http://schemas.microsoft.com/office/powerpoint/2010/main" val="562112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2DD"/>
        </a:solidFill>
        <a:effectLst/>
      </p:bgPr>
    </p:bg>
    <p:spTree>
      <p:nvGrpSpPr>
        <p:cNvPr id="1" name=""/>
        <p:cNvGrpSpPr/>
        <p:nvPr/>
      </p:nvGrpSpPr>
      <p:grpSpPr>
        <a:xfrm>
          <a:off x="0" y="0"/>
          <a:ext cx="0" cy="0"/>
          <a:chOff x="0" y="0"/>
          <a:chExt cx="0" cy="0"/>
        </a:xfrm>
      </p:grpSpPr>
      <p:sp>
        <p:nvSpPr>
          <p:cNvPr id="4" name="Rounded Rectangular Callout 28" descr="n100 Fb Thu Huong Pham">
            <a:extLst>
              <a:ext uri="{FF2B5EF4-FFF2-40B4-BE49-F238E27FC236}">
                <a16:creationId xmlns:a16="http://schemas.microsoft.com/office/drawing/2014/main" id="{1E72F060-CD78-40D1-948E-839C63DFB9BC}"/>
              </a:ext>
            </a:extLst>
          </p:cNvPr>
          <p:cNvSpPr/>
          <p:nvPr/>
        </p:nvSpPr>
        <p:spPr>
          <a:xfrm>
            <a:off x="808586" y="920760"/>
            <a:ext cx="10672216" cy="2344954"/>
          </a:xfrm>
          <a:prstGeom prst="wedgeRoundRectCallout">
            <a:avLst/>
          </a:prstGeom>
          <a:noFill/>
          <a:ln w="50800" cap="flat" cmpd="sng" algn="ctr">
            <a:solidFill>
              <a:srgbClr val="FF000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Xung</a:t>
            </a:r>
            <a:r>
              <a:rPr kumimoji="0" lang="en-US" sz="54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 </a:t>
            </a:r>
            <a:r>
              <a:rPr kumimoji="0" lang="en-US" sz="5400" b="1"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lượng</a:t>
            </a:r>
            <a:r>
              <a:rPr kumimoji="0" lang="en-US" sz="5400" b="1" i="0" u="none" strike="noStrike" kern="1200" cap="none" spc="0" normalizeH="0" noProof="0" dirty="0">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 </a:t>
            </a:r>
            <a:r>
              <a:rPr kumimoji="0" lang="en-US" sz="5400" b="1" i="0" u="none" strike="noStrike" kern="1200" cap="none" spc="0" normalizeH="0" noProof="0" dirty="0" err="1">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là</a:t>
            </a:r>
            <a:r>
              <a:rPr kumimoji="0" lang="en-US" sz="5400" b="1" i="0" u="none" strike="noStrike" kern="1200" cap="none" spc="0" normalizeH="0" noProof="0" dirty="0">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 </a:t>
            </a:r>
            <a:r>
              <a:rPr kumimoji="0" lang="en-US" sz="5400" b="1" i="0" u="none" strike="noStrike" kern="1200" cap="none" spc="0" normalizeH="0" noProof="0" dirty="0" err="1">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gì</a:t>
            </a:r>
            <a:r>
              <a:rPr kumimoji="0" lang="vi-VN" sz="54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a:t>
            </a:r>
            <a:r>
              <a:rPr kumimoji="0" lang="en-US" sz="54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 </a:t>
            </a:r>
            <a:r>
              <a:rPr lang="en-US" sz="5400" b="1" noProof="0" dirty="0" err="1">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Nêu</a:t>
            </a:r>
            <a:r>
              <a:rPr lang="en-US" sz="5400" b="1" noProof="0" dirty="0">
                <a:solidFill>
                  <a:srgbClr val="0070C0"/>
                </a:solidFill>
                <a:latin typeface="Arial" panose="020B0604020202020204" pitchFamily="34" charset="0"/>
                <a:ea typeface="Times New Roman" panose="02020603050405020304" pitchFamily="18" charset="0"/>
                <a:cs typeface="#9Slide03 Arima Madurai Black" panose="00000A00000000000000" pitchFamily="2" charset="-93"/>
              </a:rPr>
              <a:t> </a:t>
            </a:r>
            <a:r>
              <a:rPr kumimoji="0" lang="en-US" sz="5400" b="1" i="0" u="none" strike="noStrike" kern="1200" cap="none" spc="0" normalizeH="0" noProof="0" dirty="0" err="1">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đơn</a:t>
            </a:r>
            <a:r>
              <a:rPr kumimoji="0" lang="en-US" sz="5400" b="1" i="0" u="none" strike="noStrike" kern="1200" cap="none" spc="0" normalizeH="0" noProof="0" dirty="0">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 </a:t>
            </a:r>
            <a:r>
              <a:rPr kumimoji="0" lang="en-US" sz="5400" b="1" i="0" u="none" strike="noStrike" kern="1200" cap="none" spc="0" normalizeH="0" noProof="0" dirty="0" err="1">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vị</a:t>
            </a:r>
            <a:r>
              <a:rPr kumimoji="0" lang="en-US" sz="5400" b="1" i="0" u="none" strike="noStrike" kern="1200" cap="none" spc="0" normalizeH="0" noProof="0" dirty="0">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 </a:t>
            </a:r>
            <a:r>
              <a:rPr kumimoji="0" lang="en-US" sz="5400" b="1" i="0" u="none" strike="noStrike" kern="1200" cap="none" spc="0" normalizeH="0" noProof="0" dirty="0" err="1">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của</a:t>
            </a:r>
            <a:r>
              <a:rPr kumimoji="0" lang="en-US" sz="5400" b="1" i="0" u="none" strike="noStrike" kern="1200" cap="none" spc="0" normalizeH="0" noProof="0" dirty="0">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 </a:t>
            </a:r>
            <a:r>
              <a:rPr kumimoji="0" lang="en-US" sz="5400" b="1" i="0" u="none" strike="noStrike" kern="1200" cap="none" spc="0" normalizeH="0" noProof="0" dirty="0" err="1">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xung</a:t>
            </a:r>
            <a:r>
              <a:rPr kumimoji="0" lang="en-US" sz="5400" b="1" i="0" u="none" strike="noStrike" kern="1200" cap="none" spc="0" normalizeH="0" noProof="0" dirty="0">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 </a:t>
            </a:r>
            <a:r>
              <a:rPr kumimoji="0" lang="en-US" sz="5400" b="1" i="0" u="none" strike="noStrike" kern="1200" cap="none" spc="0" normalizeH="0" noProof="0" dirty="0" err="1">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lượng</a:t>
            </a:r>
            <a:r>
              <a:rPr kumimoji="0" lang="en-US" sz="5400" b="1" i="0" u="none" strike="noStrike" kern="1200" cap="none" spc="0" normalizeH="0" noProof="0" dirty="0">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a:t>
            </a:r>
            <a:r>
              <a:rPr kumimoji="0" lang="vi-VN" sz="54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rPr>
              <a:t> </a:t>
            </a:r>
          </a:p>
        </p:txBody>
      </p:sp>
      <p:pic>
        <p:nvPicPr>
          <p:cNvPr id="6" name="Picture 5" descr="n100 Fb Thu Huong Ph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9366" y="3660458"/>
            <a:ext cx="3524250" cy="2857500"/>
          </a:xfrm>
          <a:prstGeom prst="rect">
            <a:avLst/>
          </a:prstGeom>
        </p:spPr>
      </p:pic>
    </p:spTree>
    <p:extLst>
      <p:ext uri="{BB962C8B-B14F-4D97-AF65-F5344CB8AC3E}">
        <p14:creationId xmlns:p14="http://schemas.microsoft.com/office/powerpoint/2010/main" val="2645935469"/>
      </p:ext>
    </p:extLst>
  </p:cSld>
  <p:clrMapOvr>
    <a:masterClrMapping/>
  </p:clrMapOvr>
  <p:transition spd="slow">
    <p:push dir="u"/>
  </p:transition>
</p:sld>
</file>

<file path=ppt/theme/theme1.xml><?xml version="1.0" encoding="utf-8"?>
<a:theme xmlns:a="http://schemas.openxmlformats.org/drawingml/2006/main" name="3_Estival Flowers by Slidesgo">
  <a:themeElements>
    <a:clrScheme name="Simple Light">
      <a:dk1>
        <a:srgbClr val="000000"/>
      </a:dk1>
      <a:lt1>
        <a:srgbClr val="EA8C6D"/>
      </a:lt1>
      <a:dk2>
        <a:srgbClr val="FAF2DD"/>
      </a:dk2>
      <a:lt2>
        <a:srgbClr val="FFD692"/>
      </a:lt2>
      <a:accent1>
        <a:srgbClr val="FFA43C"/>
      </a:accent1>
      <a:accent2>
        <a:srgbClr val="EA3F28"/>
      </a:accent2>
      <a:accent3>
        <a:srgbClr val="2EA19D"/>
      </a:accent3>
      <a:accent4>
        <a:srgbClr val="0A7C7F"/>
      </a:accent4>
      <a:accent5>
        <a:srgbClr val="095E72"/>
      </a:accent5>
      <a:accent6>
        <a:srgbClr val="05435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stival Flowers by Slidesgo">
  <a:themeElements>
    <a:clrScheme name="Simple Light">
      <a:dk1>
        <a:srgbClr val="000000"/>
      </a:dk1>
      <a:lt1>
        <a:srgbClr val="EA8C6D"/>
      </a:lt1>
      <a:dk2>
        <a:srgbClr val="FAF2DD"/>
      </a:dk2>
      <a:lt2>
        <a:srgbClr val="FFD692"/>
      </a:lt2>
      <a:accent1>
        <a:srgbClr val="FFA43C"/>
      </a:accent1>
      <a:accent2>
        <a:srgbClr val="EA3F28"/>
      </a:accent2>
      <a:accent3>
        <a:srgbClr val="2EA19D"/>
      </a:accent3>
      <a:accent4>
        <a:srgbClr val="0A7C7F"/>
      </a:accent4>
      <a:accent5>
        <a:srgbClr val="095E72"/>
      </a:accent5>
      <a:accent6>
        <a:srgbClr val="05435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28">
      <a:dk1>
        <a:sysClr val="windowText" lastClr="000000"/>
      </a:dk1>
      <a:lt1>
        <a:sysClr val="window" lastClr="FFFFFF"/>
      </a:lt1>
      <a:dk2>
        <a:srgbClr val="7E8891"/>
      </a:dk2>
      <a:lt2>
        <a:srgbClr val="E7E6E6"/>
      </a:lt2>
      <a:accent1>
        <a:srgbClr val="131C2B"/>
      </a:accent1>
      <a:accent2>
        <a:srgbClr val="ED1B24"/>
      </a:accent2>
      <a:accent3>
        <a:srgbClr val="FD9483"/>
      </a:accent3>
      <a:accent4>
        <a:srgbClr val="EABCBC"/>
      </a:accent4>
      <a:accent5>
        <a:srgbClr val="F02314"/>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8959</TotalTime>
  <Words>1373</Words>
  <Application>Microsoft Office PowerPoint</Application>
  <PresentationFormat>Widescreen</PresentationFormat>
  <Paragraphs>90</Paragraphs>
  <Slides>17</Slides>
  <Notes>1</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17</vt:i4>
      </vt:variant>
    </vt:vector>
  </HeadingPairs>
  <TitlesOfParts>
    <vt:vector size="35" baseType="lpstr">
      <vt:lpstr>#9Slide03 AmpleSoft Bold</vt:lpstr>
      <vt:lpstr>Amatic SC</vt:lpstr>
      <vt:lpstr>Arial</vt:lpstr>
      <vt:lpstr>Calibri</vt:lpstr>
      <vt:lpstr>Calibri Light</vt:lpstr>
      <vt:lpstr>Cambria Math</vt:lpstr>
      <vt:lpstr>Happy Monkey</vt:lpstr>
      <vt:lpstr>Livvic</vt:lpstr>
      <vt:lpstr>Mallanna</vt:lpstr>
      <vt:lpstr>Roboto Condensed Light</vt:lpstr>
      <vt:lpstr>Sriracha</vt:lpstr>
      <vt:lpstr>Tahoma</vt:lpstr>
      <vt:lpstr>Times New Roman</vt:lpstr>
      <vt:lpstr>3_Estival Flowers by Slidesgo</vt:lpstr>
      <vt:lpstr>1_Estival Flowers by Slidesgo</vt:lpstr>
      <vt:lpstr>6_Office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587</cp:revision>
  <dcterms:created xsi:type="dcterms:W3CDTF">2022-09-10T09:27:25Z</dcterms:created>
  <dcterms:modified xsi:type="dcterms:W3CDTF">2026-02-02T01:26:52Z</dcterms:modified>
</cp:coreProperties>
</file>